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0693400" cy="7562850"/>
  <p:notesSz cx="10693400" cy="75628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2668" y="350520"/>
            <a:ext cx="9143999" cy="68138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2836" y="599802"/>
            <a:ext cx="8987726" cy="1163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81049" y="1490431"/>
            <a:ext cx="7931300" cy="4457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97455" y="6811063"/>
            <a:ext cx="2032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9.jpeg"/><Relationship Id="rId1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jpeg"/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2.png"/><Relationship Id="rId1" Type="http://schemas.openxmlformats.org/officeDocument/2006/relationships/image" Target="../media/image31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6692" y="1566709"/>
            <a:ext cx="939800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52400">
              <a:lnSpc>
                <a:spcPct val="100000"/>
              </a:lnSpc>
            </a:pPr>
            <a:r>
              <a:rPr sz="240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深度  负反馈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8041" y="2983325"/>
            <a:ext cx="361950" cy="0"/>
          </a:xfrm>
          <a:custGeom>
            <a:avLst/>
            <a:gdLst/>
            <a:ahLst/>
            <a:cxnLst/>
            <a:rect l="l" t="t" r="r" b="b"/>
            <a:pathLst>
              <a:path w="361950">
                <a:moveTo>
                  <a:pt x="0" y="0"/>
                </a:moveTo>
                <a:lnTo>
                  <a:pt x="361473" y="0"/>
                </a:lnTo>
              </a:path>
            </a:pathLst>
          </a:custGeom>
          <a:ln w="165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652775" y="2555748"/>
            <a:ext cx="280035" cy="424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0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25" spc="-89" baseline="-27000" dirty="0">
                <a:latin typeface="Arial" panose="020B0604020202020204"/>
                <a:cs typeface="Arial" panose="020B0604020202020204"/>
              </a:rPr>
              <a:t>o</a:t>
            </a:r>
            <a:endParaRPr sz="2025" baseline="-27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95448" y="2993135"/>
            <a:ext cx="22923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35" dirty="0">
                <a:latin typeface="Times New Roman" panose="02020603050405020304"/>
                <a:cs typeface="Times New Roman" panose="02020603050405020304"/>
              </a:rPr>
              <a:t>A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55991" y="2759964"/>
            <a:ext cx="43815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85" dirty="0">
                <a:latin typeface="Times New Roman" panose="02020603050405020304"/>
                <a:cs typeface="Times New Roman" panose="02020603050405020304"/>
              </a:rPr>
              <a:t></a:t>
            </a:r>
            <a:r>
              <a:rPr sz="2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35" dirty="0">
                <a:latin typeface="Arial" panose="020B0604020202020204"/>
                <a:cs typeface="Arial" panose="020B0604020202020204"/>
              </a:rPr>
              <a:t>0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24755" y="3444240"/>
            <a:ext cx="2764790" cy="462280"/>
          </a:xfrm>
          <a:custGeom>
            <a:avLst/>
            <a:gdLst/>
            <a:ahLst/>
            <a:cxnLst/>
            <a:rect l="l" t="t" r="r" b="b"/>
            <a:pathLst>
              <a:path w="2764790" h="462279">
                <a:moveTo>
                  <a:pt x="0" y="0"/>
                </a:moveTo>
                <a:lnTo>
                  <a:pt x="2764536" y="0"/>
                </a:lnTo>
                <a:lnTo>
                  <a:pt x="2764536" y="461771"/>
                </a:lnTo>
                <a:lnTo>
                  <a:pt x="0" y="461771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604978" y="3483907"/>
            <a:ext cx="257746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spc="7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virtual</a:t>
            </a:r>
            <a:r>
              <a:rPr sz="2400" spc="-12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short</a:t>
            </a:r>
            <a:r>
              <a:rPr sz="2400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(虚短)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43275" y="3458972"/>
            <a:ext cx="1350645" cy="467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5500" algn="l"/>
                <a:tab pos="1158875" algn="l"/>
              </a:tabLst>
            </a:pPr>
            <a:r>
              <a:rPr sz="2800" spc="-126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</a:t>
            </a:r>
            <a:r>
              <a:rPr sz="2800" spc="22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6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800" spc="-28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72" baseline="-16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</a:t>
            </a:r>
            <a:r>
              <a:rPr sz="2400" baseline="-16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126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</a:t>
            </a:r>
            <a:r>
              <a:rPr sz="2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15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0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90192" y="3458972"/>
            <a:ext cx="928369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indent="-6350">
              <a:lnSpc>
                <a:spcPct val="100000"/>
              </a:lnSpc>
            </a:pPr>
            <a:r>
              <a:rPr sz="2800" spc="-16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800" spc="-36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785" baseline="-16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4200" spc="-1785" baseline="4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</a:t>
            </a:r>
            <a:r>
              <a:rPr sz="4200" spc="-607" baseline="4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2800" spc="-53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16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800" spc="-33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72" baseline="-16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</a:t>
            </a:r>
            <a:endParaRPr sz="2400" baseline="-16000">
              <a:latin typeface="Times New Roman" panose="02020603050405020304"/>
              <a:cs typeface="Times New Roman" panose="02020603050405020304"/>
            </a:endParaRPr>
          </a:p>
          <a:p>
            <a:pPr marL="18415">
              <a:lnSpc>
                <a:spcPct val="100000"/>
              </a:lnSpc>
              <a:spcBef>
                <a:spcPts val="850"/>
              </a:spcBef>
              <a:tabLst>
                <a:tab pos="699770" algn="l"/>
              </a:tabLst>
            </a:pPr>
            <a:r>
              <a:rPr sz="2800" spc="-6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1035" baseline="-16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4200" spc="-1035" baseline="4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                                                                                     </a:t>
            </a:r>
            <a:r>
              <a:rPr sz="4200" spc="-1027" baseline="4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26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	</a:t>
            </a:r>
            <a:r>
              <a:rPr sz="2800" spc="-15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0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65364" y="3217164"/>
            <a:ext cx="1762125" cy="3759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 panose="02020603050405020304"/>
              <a:cs typeface="Times New Roman" panose="02020603050405020304"/>
            </a:endParaRPr>
          </a:p>
          <a:p>
            <a:pPr marR="251460" algn="r">
              <a:lnSpc>
                <a:spcPts val="1435"/>
              </a:lnSpc>
            </a:pPr>
            <a:r>
              <a:rPr sz="1200" dirty="0">
                <a:solidFill>
                  <a:srgbClr val="898989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00516" y="598931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80">
                <a:moveTo>
                  <a:pt x="399287" y="219456"/>
                </a:moveTo>
                <a:lnTo>
                  <a:pt x="246888" y="219456"/>
                </a:lnTo>
                <a:lnTo>
                  <a:pt x="323087" y="0"/>
                </a:lnTo>
                <a:lnTo>
                  <a:pt x="399287" y="219456"/>
                </a:lnTo>
                <a:close/>
              </a:path>
              <a:path w="647700" h="576580">
                <a:moveTo>
                  <a:pt x="123444" y="576072"/>
                </a:moveTo>
                <a:lnTo>
                  <a:pt x="199643" y="356616"/>
                </a:lnTo>
                <a:lnTo>
                  <a:pt x="0" y="219456"/>
                </a:lnTo>
                <a:lnTo>
                  <a:pt x="647700" y="219456"/>
                </a:lnTo>
                <a:lnTo>
                  <a:pt x="446532" y="356616"/>
                </a:lnTo>
                <a:lnTo>
                  <a:pt x="476218" y="440436"/>
                </a:lnTo>
                <a:lnTo>
                  <a:pt x="323087" y="440436"/>
                </a:lnTo>
                <a:lnTo>
                  <a:pt x="123444" y="576072"/>
                </a:lnTo>
                <a:close/>
              </a:path>
              <a:path w="647700" h="576580">
                <a:moveTo>
                  <a:pt x="524256" y="576072"/>
                </a:moveTo>
                <a:lnTo>
                  <a:pt x="323087" y="440436"/>
                </a:lnTo>
                <a:lnTo>
                  <a:pt x="476218" y="440436"/>
                </a:lnTo>
                <a:lnTo>
                  <a:pt x="524256" y="57607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659367" y="559308"/>
            <a:ext cx="730250" cy="647700"/>
          </a:xfrm>
          <a:custGeom>
            <a:avLst/>
            <a:gdLst/>
            <a:ahLst/>
            <a:cxnLst/>
            <a:rect l="l" t="t" r="r" b="b"/>
            <a:pathLst>
              <a:path w="730250" h="647700">
                <a:moveTo>
                  <a:pt x="275843" y="256032"/>
                </a:moveTo>
                <a:lnTo>
                  <a:pt x="364236" y="0"/>
                </a:lnTo>
                <a:lnTo>
                  <a:pt x="379494" y="44195"/>
                </a:lnTo>
                <a:lnTo>
                  <a:pt x="352043" y="44195"/>
                </a:lnTo>
                <a:lnTo>
                  <a:pt x="364235" y="79365"/>
                </a:lnTo>
                <a:lnTo>
                  <a:pt x="306161" y="246888"/>
                </a:lnTo>
                <a:lnTo>
                  <a:pt x="288036" y="246888"/>
                </a:lnTo>
                <a:lnTo>
                  <a:pt x="275843" y="256032"/>
                </a:lnTo>
                <a:close/>
              </a:path>
              <a:path w="730250" h="647700">
                <a:moveTo>
                  <a:pt x="364235" y="79365"/>
                </a:moveTo>
                <a:lnTo>
                  <a:pt x="352043" y="44195"/>
                </a:lnTo>
                <a:lnTo>
                  <a:pt x="376428" y="44195"/>
                </a:lnTo>
                <a:lnTo>
                  <a:pt x="364235" y="79365"/>
                </a:lnTo>
                <a:close/>
              </a:path>
              <a:path w="730250" h="647700">
                <a:moveTo>
                  <a:pt x="645307" y="272796"/>
                </a:moveTo>
                <a:lnTo>
                  <a:pt x="431291" y="272796"/>
                </a:lnTo>
                <a:lnTo>
                  <a:pt x="364235" y="79365"/>
                </a:lnTo>
                <a:lnTo>
                  <a:pt x="376428" y="44195"/>
                </a:lnTo>
                <a:lnTo>
                  <a:pt x="379494" y="44195"/>
                </a:lnTo>
                <a:lnTo>
                  <a:pt x="449471" y="246888"/>
                </a:lnTo>
                <a:lnTo>
                  <a:pt x="440436" y="246888"/>
                </a:lnTo>
                <a:lnTo>
                  <a:pt x="452628" y="256032"/>
                </a:lnTo>
                <a:lnTo>
                  <a:pt x="670002" y="256032"/>
                </a:lnTo>
                <a:lnTo>
                  <a:pt x="645307" y="272796"/>
                </a:lnTo>
                <a:close/>
              </a:path>
              <a:path w="730250" h="647700">
                <a:moveTo>
                  <a:pt x="225633" y="400259"/>
                </a:moveTo>
                <a:lnTo>
                  <a:pt x="0" y="246888"/>
                </a:lnTo>
                <a:lnTo>
                  <a:pt x="279000" y="246888"/>
                </a:lnTo>
                <a:lnTo>
                  <a:pt x="278474" y="248412"/>
                </a:lnTo>
                <a:lnTo>
                  <a:pt x="47244" y="248412"/>
                </a:lnTo>
                <a:lnTo>
                  <a:pt x="41148" y="272796"/>
                </a:lnTo>
                <a:lnTo>
                  <a:pt x="83164" y="272796"/>
                </a:lnTo>
                <a:lnTo>
                  <a:pt x="256031" y="390144"/>
                </a:lnTo>
                <a:lnTo>
                  <a:pt x="255507" y="391668"/>
                </a:lnTo>
                <a:lnTo>
                  <a:pt x="228600" y="391668"/>
                </a:lnTo>
                <a:lnTo>
                  <a:pt x="225633" y="400259"/>
                </a:lnTo>
                <a:close/>
              </a:path>
              <a:path w="730250" h="647700">
                <a:moveTo>
                  <a:pt x="302991" y="256032"/>
                </a:moveTo>
                <a:lnTo>
                  <a:pt x="275843" y="256032"/>
                </a:lnTo>
                <a:lnTo>
                  <a:pt x="288036" y="246888"/>
                </a:lnTo>
                <a:lnTo>
                  <a:pt x="306161" y="246888"/>
                </a:lnTo>
                <a:lnTo>
                  <a:pt x="302991" y="256032"/>
                </a:lnTo>
                <a:close/>
              </a:path>
              <a:path w="730250" h="647700">
                <a:moveTo>
                  <a:pt x="452628" y="256032"/>
                </a:moveTo>
                <a:lnTo>
                  <a:pt x="440436" y="246888"/>
                </a:lnTo>
                <a:lnTo>
                  <a:pt x="449471" y="246888"/>
                </a:lnTo>
                <a:lnTo>
                  <a:pt x="452628" y="256032"/>
                </a:lnTo>
                <a:close/>
              </a:path>
              <a:path w="730250" h="647700">
                <a:moveTo>
                  <a:pt x="670002" y="256032"/>
                </a:moveTo>
                <a:lnTo>
                  <a:pt x="452628" y="256032"/>
                </a:lnTo>
                <a:lnTo>
                  <a:pt x="449471" y="246888"/>
                </a:lnTo>
                <a:lnTo>
                  <a:pt x="729995" y="246888"/>
                </a:lnTo>
                <a:lnTo>
                  <a:pt x="727739" y="248412"/>
                </a:lnTo>
                <a:lnTo>
                  <a:pt x="681227" y="248412"/>
                </a:lnTo>
                <a:lnTo>
                  <a:pt x="670002" y="256032"/>
                </a:lnTo>
                <a:close/>
              </a:path>
              <a:path w="730250" h="647700">
                <a:moveTo>
                  <a:pt x="83164" y="272796"/>
                </a:moveTo>
                <a:lnTo>
                  <a:pt x="41148" y="272796"/>
                </a:lnTo>
                <a:lnTo>
                  <a:pt x="47244" y="248412"/>
                </a:lnTo>
                <a:lnTo>
                  <a:pt x="83164" y="272796"/>
                </a:lnTo>
                <a:close/>
              </a:path>
              <a:path w="730250" h="647700">
                <a:moveTo>
                  <a:pt x="297180" y="272796"/>
                </a:moveTo>
                <a:lnTo>
                  <a:pt x="83164" y="272796"/>
                </a:lnTo>
                <a:lnTo>
                  <a:pt x="47244" y="248412"/>
                </a:lnTo>
                <a:lnTo>
                  <a:pt x="278474" y="248412"/>
                </a:lnTo>
                <a:lnTo>
                  <a:pt x="275843" y="256032"/>
                </a:lnTo>
                <a:lnTo>
                  <a:pt x="302991" y="256032"/>
                </a:lnTo>
                <a:lnTo>
                  <a:pt x="297180" y="272796"/>
                </a:lnTo>
                <a:close/>
              </a:path>
              <a:path w="730250" h="647700">
                <a:moveTo>
                  <a:pt x="580154" y="620268"/>
                </a:moveTo>
                <a:lnTo>
                  <a:pt x="553212" y="620268"/>
                </a:lnTo>
                <a:lnTo>
                  <a:pt x="571500" y="605027"/>
                </a:lnTo>
                <a:lnTo>
                  <a:pt x="540503" y="584059"/>
                </a:lnTo>
                <a:lnTo>
                  <a:pt x="472439" y="390144"/>
                </a:lnTo>
                <a:lnTo>
                  <a:pt x="681227" y="248412"/>
                </a:lnTo>
                <a:lnTo>
                  <a:pt x="688847" y="272796"/>
                </a:lnTo>
                <a:lnTo>
                  <a:pt x="691632" y="272796"/>
                </a:lnTo>
                <a:lnTo>
                  <a:pt x="515610" y="391668"/>
                </a:lnTo>
                <a:lnTo>
                  <a:pt x="499872" y="391668"/>
                </a:lnTo>
                <a:lnTo>
                  <a:pt x="495300" y="405383"/>
                </a:lnTo>
                <a:lnTo>
                  <a:pt x="504688" y="405383"/>
                </a:lnTo>
                <a:lnTo>
                  <a:pt x="580154" y="620268"/>
                </a:lnTo>
                <a:close/>
              </a:path>
              <a:path w="730250" h="647700">
                <a:moveTo>
                  <a:pt x="691632" y="272796"/>
                </a:moveTo>
                <a:lnTo>
                  <a:pt x="688847" y="272796"/>
                </a:lnTo>
                <a:lnTo>
                  <a:pt x="681227" y="248412"/>
                </a:lnTo>
                <a:lnTo>
                  <a:pt x="727739" y="248412"/>
                </a:lnTo>
                <a:lnTo>
                  <a:pt x="691632" y="272796"/>
                </a:lnTo>
                <a:close/>
              </a:path>
              <a:path w="730250" h="647700">
                <a:moveTo>
                  <a:pt x="233172" y="405383"/>
                </a:moveTo>
                <a:lnTo>
                  <a:pt x="225634" y="400258"/>
                </a:lnTo>
                <a:lnTo>
                  <a:pt x="228600" y="391668"/>
                </a:lnTo>
                <a:lnTo>
                  <a:pt x="233172" y="405383"/>
                </a:lnTo>
                <a:close/>
              </a:path>
              <a:path w="730250" h="647700">
                <a:moveTo>
                  <a:pt x="250783" y="405383"/>
                </a:moveTo>
                <a:lnTo>
                  <a:pt x="233172" y="405383"/>
                </a:lnTo>
                <a:lnTo>
                  <a:pt x="228600" y="391668"/>
                </a:lnTo>
                <a:lnTo>
                  <a:pt x="255507" y="391668"/>
                </a:lnTo>
                <a:lnTo>
                  <a:pt x="250783" y="405383"/>
                </a:lnTo>
                <a:close/>
              </a:path>
              <a:path w="730250" h="647700">
                <a:moveTo>
                  <a:pt x="495300" y="405383"/>
                </a:moveTo>
                <a:lnTo>
                  <a:pt x="499872" y="391668"/>
                </a:lnTo>
                <a:lnTo>
                  <a:pt x="502887" y="400259"/>
                </a:lnTo>
                <a:lnTo>
                  <a:pt x="495300" y="405383"/>
                </a:lnTo>
                <a:close/>
              </a:path>
              <a:path w="730250" h="647700">
                <a:moveTo>
                  <a:pt x="502889" y="400258"/>
                </a:moveTo>
                <a:lnTo>
                  <a:pt x="499872" y="391668"/>
                </a:lnTo>
                <a:lnTo>
                  <a:pt x="515610" y="391668"/>
                </a:lnTo>
                <a:lnTo>
                  <a:pt x="502889" y="400258"/>
                </a:lnTo>
                <a:close/>
              </a:path>
              <a:path w="730250" h="647700">
                <a:moveTo>
                  <a:pt x="504688" y="405383"/>
                </a:moveTo>
                <a:lnTo>
                  <a:pt x="495300" y="405383"/>
                </a:lnTo>
                <a:lnTo>
                  <a:pt x="502889" y="400258"/>
                </a:lnTo>
                <a:lnTo>
                  <a:pt x="504688" y="405383"/>
                </a:lnTo>
                <a:close/>
              </a:path>
              <a:path w="730250" h="647700">
                <a:moveTo>
                  <a:pt x="140208" y="647700"/>
                </a:moveTo>
                <a:lnTo>
                  <a:pt x="225633" y="400259"/>
                </a:lnTo>
                <a:lnTo>
                  <a:pt x="233172" y="405383"/>
                </a:lnTo>
                <a:lnTo>
                  <a:pt x="250783" y="405383"/>
                </a:lnTo>
                <a:lnTo>
                  <a:pt x="189643" y="582926"/>
                </a:lnTo>
                <a:lnTo>
                  <a:pt x="156972" y="605027"/>
                </a:lnTo>
                <a:lnTo>
                  <a:pt x="176783" y="620268"/>
                </a:lnTo>
                <a:lnTo>
                  <a:pt x="180690" y="620268"/>
                </a:lnTo>
                <a:lnTo>
                  <a:pt x="140208" y="647700"/>
                </a:lnTo>
                <a:close/>
              </a:path>
              <a:path w="730250" h="647700">
                <a:moveTo>
                  <a:pt x="180690" y="620268"/>
                </a:moveTo>
                <a:lnTo>
                  <a:pt x="176783" y="620268"/>
                </a:lnTo>
                <a:lnTo>
                  <a:pt x="189643" y="582926"/>
                </a:lnTo>
                <a:lnTo>
                  <a:pt x="364236" y="464819"/>
                </a:lnTo>
                <a:lnTo>
                  <a:pt x="402534" y="490728"/>
                </a:lnTo>
                <a:lnTo>
                  <a:pt x="358139" y="490728"/>
                </a:lnTo>
                <a:lnTo>
                  <a:pt x="364997" y="495375"/>
                </a:lnTo>
                <a:lnTo>
                  <a:pt x="180690" y="620268"/>
                </a:lnTo>
                <a:close/>
              </a:path>
              <a:path w="730250" h="647700">
                <a:moveTo>
                  <a:pt x="364997" y="495375"/>
                </a:moveTo>
                <a:lnTo>
                  <a:pt x="358139" y="490728"/>
                </a:lnTo>
                <a:lnTo>
                  <a:pt x="371856" y="490728"/>
                </a:lnTo>
                <a:lnTo>
                  <a:pt x="364997" y="495375"/>
                </a:lnTo>
                <a:close/>
              </a:path>
              <a:path w="730250" h="647700">
                <a:moveTo>
                  <a:pt x="589787" y="647700"/>
                </a:moveTo>
                <a:lnTo>
                  <a:pt x="364997" y="495375"/>
                </a:lnTo>
                <a:lnTo>
                  <a:pt x="371856" y="490728"/>
                </a:lnTo>
                <a:lnTo>
                  <a:pt x="402534" y="490728"/>
                </a:lnTo>
                <a:lnTo>
                  <a:pt x="540503" y="584059"/>
                </a:lnTo>
                <a:lnTo>
                  <a:pt x="553212" y="620268"/>
                </a:lnTo>
                <a:lnTo>
                  <a:pt x="580154" y="620268"/>
                </a:lnTo>
                <a:lnTo>
                  <a:pt x="589787" y="647700"/>
                </a:lnTo>
                <a:close/>
              </a:path>
              <a:path w="730250" h="647700">
                <a:moveTo>
                  <a:pt x="176783" y="620268"/>
                </a:moveTo>
                <a:lnTo>
                  <a:pt x="156972" y="605027"/>
                </a:lnTo>
                <a:lnTo>
                  <a:pt x="189643" y="582926"/>
                </a:lnTo>
                <a:lnTo>
                  <a:pt x="176783" y="620268"/>
                </a:lnTo>
                <a:close/>
              </a:path>
              <a:path w="730250" h="647700">
                <a:moveTo>
                  <a:pt x="553212" y="620268"/>
                </a:moveTo>
                <a:lnTo>
                  <a:pt x="540503" y="584059"/>
                </a:lnTo>
                <a:lnTo>
                  <a:pt x="571500" y="605027"/>
                </a:lnTo>
                <a:lnTo>
                  <a:pt x="553212" y="6202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713831" y="1443181"/>
            <a:ext cx="6485890" cy="948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输出有限的、不失真的信号</a:t>
            </a:r>
            <a:r>
              <a:rPr sz="24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aseline="-21000" dirty="0">
                <a:solidFill>
                  <a:srgbClr val="0000CC"/>
                </a:solidFill>
                <a:latin typeface="Arial" panose="020B0604020202020204"/>
                <a:cs typeface="Arial" panose="020B0604020202020204"/>
              </a:rPr>
              <a:t>o</a:t>
            </a:r>
            <a:endParaRPr sz="2400" baseline="-21000">
              <a:latin typeface="Arial" panose="020B0604020202020204"/>
              <a:cs typeface="Arial" panose="020B0604020202020204"/>
            </a:endParaRPr>
          </a:p>
          <a:p>
            <a:pPr marL="26035">
              <a:lnSpc>
                <a:spcPct val="100000"/>
              </a:lnSpc>
              <a:spcBef>
                <a:spcPts val="1620"/>
              </a:spcBef>
            </a:pPr>
            <a:r>
              <a:rPr sz="2400" spc="-50" dirty="0">
                <a:solidFill>
                  <a:srgbClr val="0000CC"/>
                </a:solidFill>
                <a:latin typeface="Arial" panose="020B0604020202020204"/>
                <a:cs typeface="Arial" panose="020B0604020202020204"/>
              </a:rPr>
              <a:t>|1+</a:t>
            </a:r>
            <a:r>
              <a:rPr sz="2400" spc="-5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</a:rPr>
              <a:t>AF</a:t>
            </a:r>
            <a:r>
              <a:rPr sz="2400" spc="-50" dirty="0">
                <a:solidFill>
                  <a:srgbClr val="0000CC"/>
                </a:solidFill>
                <a:latin typeface="Arial" panose="020B0604020202020204"/>
                <a:cs typeface="Arial" panose="020B0604020202020204"/>
              </a:rPr>
              <a:t>| </a:t>
            </a:r>
            <a:r>
              <a:rPr sz="2400" spc="-40" dirty="0">
                <a:solidFill>
                  <a:srgbClr val="0000CC"/>
                </a:solidFill>
                <a:latin typeface="Arial" panose="020B0604020202020204"/>
                <a:cs typeface="Arial" panose="020B0604020202020204"/>
              </a:rPr>
              <a:t>&gt;&gt; </a:t>
            </a:r>
            <a:r>
              <a:rPr sz="2400" spc="-135" dirty="0">
                <a:solidFill>
                  <a:srgbClr val="0000CC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2400" spc="-114" dirty="0">
                <a:solidFill>
                  <a:srgbClr val="0000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</a:rPr>
              <a:t></a:t>
            </a:r>
            <a:r>
              <a:rPr sz="2400" spc="-10" dirty="0">
                <a:solidFill>
                  <a:srgbClr val="0000CC"/>
                </a:solidFill>
                <a:latin typeface="Arial" panose="020B0604020202020204"/>
                <a:cs typeface="Arial" panose="020B0604020202020204"/>
              </a:rPr>
              <a:t>|</a:t>
            </a:r>
            <a:r>
              <a:rPr sz="24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000CC"/>
                </a:solidFill>
                <a:latin typeface="Arial" panose="020B0604020202020204"/>
                <a:cs typeface="Arial" panose="020B0604020202020204"/>
              </a:rPr>
              <a:t>|&gt;&gt;1</a:t>
            </a:r>
            <a:r>
              <a:rPr sz="2400" spc="-1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（理想运放增益无穷大）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2405">
              <a:lnSpc>
                <a:spcPct val="100000"/>
              </a:lnSpc>
            </a:pPr>
            <a:r>
              <a:rPr spc="-150" dirty="0">
                <a:latin typeface="Arial" panose="020B0604020202020204"/>
                <a:cs typeface="Arial" panose="020B0604020202020204"/>
              </a:rPr>
              <a:t>7.4  </a:t>
            </a:r>
            <a:r>
              <a:rPr spc="10" dirty="0">
                <a:latin typeface="宋体" panose="02010600030101010101" pitchFamily="2" charset="-122"/>
                <a:cs typeface="宋体" panose="02010600030101010101" pitchFamily="2" charset="-122"/>
              </a:rPr>
              <a:t>深度负反馈条件下的近似计算</a:t>
            </a:r>
            <a:r>
              <a:rPr spc="7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pc="15" dirty="0">
                <a:latin typeface="宋体" panose="02010600030101010101" pitchFamily="2" charset="-122"/>
                <a:cs typeface="宋体" panose="02010600030101010101" pitchFamily="2" charset="-122"/>
              </a:rPr>
              <a:t>(P350)</a:t>
            </a:r>
            <a:endParaRPr spc="15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98178" y="2759964"/>
            <a:ext cx="1224280" cy="425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aseline="-9000" dirty="0">
                <a:latin typeface="宋体" panose="02010600030101010101" pitchFamily="2" charset="-122"/>
                <a:cs typeface="宋体" panose="02010600030101010101" pitchFamily="2" charset="-122"/>
              </a:rPr>
              <a:t>则：</a:t>
            </a:r>
            <a:r>
              <a:rPr sz="3600" spc="-967" baseline="-900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-62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25" spc="-930" baseline="-27000" dirty="0">
                <a:latin typeface="Arial" panose="020B0604020202020204"/>
                <a:cs typeface="Arial" panose="020B0604020202020204"/>
              </a:rPr>
              <a:t>i</a:t>
            </a:r>
            <a:r>
              <a:rPr sz="3600" spc="-930" baseline="5000" dirty="0">
                <a:latin typeface="Times New Roman" panose="02020603050405020304"/>
                <a:cs typeface="Times New Roman" panose="02020603050405020304"/>
              </a:rPr>
              <a:t></a:t>
            </a:r>
            <a:r>
              <a:rPr sz="3600" spc="22" baseline="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85" dirty="0">
                <a:latin typeface="Times New Roman" panose="02020603050405020304"/>
                <a:cs typeface="Times New Roman" panose="02020603050405020304"/>
              </a:rPr>
              <a:t>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62784" y="2788882"/>
            <a:ext cx="3239770" cy="372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净</a:t>
            </a:r>
            <a:r>
              <a:rPr sz="2400" spc="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输入</a:t>
            </a:r>
            <a:r>
              <a:rPr sz="24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信号</a:t>
            </a:r>
            <a:r>
              <a:rPr sz="2400" spc="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趋</a:t>
            </a:r>
            <a:r>
              <a:rPr sz="2400" spc="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于</a:t>
            </a:r>
            <a:r>
              <a:rPr sz="2400" spc="-13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24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！</a:t>
            </a:r>
            <a:r>
              <a:rPr sz="2400" spc="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！</a:t>
            </a:r>
            <a:r>
              <a:rPr sz="24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！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56944" y="3640835"/>
            <a:ext cx="216535" cy="676910"/>
          </a:xfrm>
          <a:custGeom>
            <a:avLst/>
            <a:gdLst/>
            <a:ahLst/>
            <a:cxnLst/>
            <a:rect l="l" t="t" r="r" b="b"/>
            <a:pathLst>
              <a:path w="216535" h="676910">
                <a:moveTo>
                  <a:pt x="128320" y="275843"/>
                </a:moveTo>
                <a:lnTo>
                  <a:pt x="100583" y="275843"/>
                </a:lnTo>
                <a:lnTo>
                  <a:pt x="100583" y="73152"/>
                </a:lnTo>
                <a:lnTo>
                  <a:pt x="102107" y="71628"/>
                </a:lnTo>
                <a:lnTo>
                  <a:pt x="103631" y="64008"/>
                </a:lnTo>
                <a:lnTo>
                  <a:pt x="109727" y="48768"/>
                </a:lnTo>
                <a:lnTo>
                  <a:pt x="121919" y="33528"/>
                </a:lnTo>
                <a:lnTo>
                  <a:pt x="128015" y="27431"/>
                </a:lnTo>
                <a:lnTo>
                  <a:pt x="135635" y="22860"/>
                </a:lnTo>
                <a:lnTo>
                  <a:pt x="144779" y="16764"/>
                </a:lnTo>
                <a:lnTo>
                  <a:pt x="152399" y="12191"/>
                </a:lnTo>
                <a:lnTo>
                  <a:pt x="163067" y="9143"/>
                </a:lnTo>
                <a:lnTo>
                  <a:pt x="172211" y="6095"/>
                </a:lnTo>
                <a:lnTo>
                  <a:pt x="182879" y="3048"/>
                </a:lnTo>
                <a:lnTo>
                  <a:pt x="204215" y="0"/>
                </a:lnTo>
                <a:lnTo>
                  <a:pt x="214883" y="0"/>
                </a:lnTo>
                <a:lnTo>
                  <a:pt x="216407" y="27431"/>
                </a:lnTo>
                <a:lnTo>
                  <a:pt x="207263" y="27431"/>
                </a:lnTo>
                <a:lnTo>
                  <a:pt x="188975" y="30480"/>
                </a:lnTo>
                <a:lnTo>
                  <a:pt x="181355" y="32004"/>
                </a:lnTo>
                <a:lnTo>
                  <a:pt x="158495" y="41148"/>
                </a:lnTo>
                <a:lnTo>
                  <a:pt x="152399" y="45720"/>
                </a:lnTo>
                <a:lnTo>
                  <a:pt x="147827" y="48768"/>
                </a:lnTo>
                <a:lnTo>
                  <a:pt x="138683" y="57912"/>
                </a:lnTo>
                <a:lnTo>
                  <a:pt x="132587" y="67056"/>
                </a:lnTo>
                <a:lnTo>
                  <a:pt x="131063" y="71628"/>
                </a:lnTo>
                <a:lnTo>
                  <a:pt x="129920" y="76200"/>
                </a:lnTo>
                <a:lnTo>
                  <a:pt x="129539" y="76200"/>
                </a:lnTo>
                <a:lnTo>
                  <a:pt x="129539" y="269747"/>
                </a:lnTo>
                <a:lnTo>
                  <a:pt x="128320" y="275843"/>
                </a:lnTo>
                <a:close/>
              </a:path>
              <a:path w="216535" h="676910">
                <a:moveTo>
                  <a:pt x="129539" y="77723"/>
                </a:moveTo>
                <a:lnTo>
                  <a:pt x="129539" y="76200"/>
                </a:lnTo>
                <a:lnTo>
                  <a:pt x="129920" y="76200"/>
                </a:lnTo>
                <a:lnTo>
                  <a:pt x="129539" y="77723"/>
                </a:lnTo>
                <a:close/>
              </a:path>
              <a:path w="216535" h="676910">
                <a:moveTo>
                  <a:pt x="127711" y="280416"/>
                </a:moveTo>
                <a:lnTo>
                  <a:pt x="99059" y="280416"/>
                </a:lnTo>
                <a:lnTo>
                  <a:pt x="100583" y="272795"/>
                </a:lnTo>
                <a:lnTo>
                  <a:pt x="100583" y="275843"/>
                </a:lnTo>
                <a:lnTo>
                  <a:pt x="128320" y="275843"/>
                </a:lnTo>
                <a:lnTo>
                  <a:pt x="128015" y="277368"/>
                </a:lnTo>
                <a:lnTo>
                  <a:pt x="128015" y="278892"/>
                </a:lnTo>
                <a:lnTo>
                  <a:pt x="127711" y="280416"/>
                </a:lnTo>
                <a:close/>
              </a:path>
              <a:path w="216535" h="676910">
                <a:moveTo>
                  <a:pt x="79802" y="338050"/>
                </a:moveTo>
                <a:lnTo>
                  <a:pt x="25907" y="323088"/>
                </a:lnTo>
                <a:lnTo>
                  <a:pt x="24383" y="323088"/>
                </a:lnTo>
                <a:lnTo>
                  <a:pt x="33527" y="321564"/>
                </a:lnTo>
                <a:lnTo>
                  <a:pt x="41147" y="320040"/>
                </a:lnTo>
                <a:lnTo>
                  <a:pt x="50291" y="318516"/>
                </a:lnTo>
                <a:lnTo>
                  <a:pt x="65531" y="312419"/>
                </a:lnTo>
                <a:lnTo>
                  <a:pt x="71627" y="309372"/>
                </a:lnTo>
                <a:lnTo>
                  <a:pt x="77723" y="304800"/>
                </a:lnTo>
                <a:lnTo>
                  <a:pt x="83819" y="301752"/>
                </a:lnTo>
                <a:lnTo>
                  <a:pt x="88391" y="297180"/>
                </a:lnTo>
                <a:lnTo>
                  <a:pt x="91439" y="292608"/>
                </a:lnTo>
                <a:lnTo>
                  <a:pt x="96011" y="288036"/>
                </a:lnTo>
                <a:lnTo>
                  <a:pt x="97535" y="283464"/>
                </a:lnTo>
                <a:lnTo>
                  <a:pt x="99059" y="277368"/>
                </a:lnTo>
                <a:lnTo>
                  <a:pt x="99059" y="280416"/>
                </a:lnTo>
                <a:lnTo>
                  <a:pt x="127711" y="280416"/>
                </a:lnTo>
                <a:lnTo>
                  <a:pt x="126491" y="286512"/>
                </a:lnTo>
                <a:lnTo>
                  <a:pt x="126491" y="288036"/>
                </a:lnTo>
                <a:lnTo>
                  <a:pt x="123443" y="297180"/>
                </a:lnTo>
                <a:lnTo>
                  <a:pt x="118871" y="304800"/>
                </a:lnTo>
                <a:lnTo>
                  <a:pt x="112775" y="310895"/>
                </a:lnTo>
                <a:lnTo>
                  <a:pt x="106679" y="318516"/>
                </a:lnTo>
                <a:lnTo>
                  <a:pt x="100583" y="324612"/>
                </a:lnTo>
                <a:lnTo>
                  <a:pt x="92963" y="329184"/>
                </a:lnTo>
                <a:lnTo>
                  <a:pt x="85343" y="335280"/>
                </a:lnTo>
                <a:lnTo>
                  <a:pt x="79802" y="338050"/>
                </a:lnTo>
                <a:close/>
              </a:path>
              <a:path w="216535" h="676910">
                <a:moveTo>
                  <a:pt x="15240" y="352043"/>
                </a:moveTo>
                <a:lnTo>
                  <a:pt x="6095" y="352043"/>
                </a:lnTo>
                <a:lnTo>
                  <a:pt x="0" y="345947"/>
                </a:lnTo>
                <a:lnTo>
                  <a:pt x="0" y="329184"/>
                </a:lnTo>
                <a:lnTo>
                  <a:pt x="6095" y="323088"/>
                </a:lnTo>
                <a:lnTo>
                  <a:pt x="15240" y="323088"/>
                </a:lnTo>
                <a:lnTo>
                  <a:pt x="15240" y="352043"/>
                </a:lnTo>
                <a:close/>
              </a:path>
              <a:path w="216535" h="676910">
                <a:moveTo>
                  <a:pt x="24383" y="352043"/>
                </a:moveTo>
                <a:lnTo>
                  <a:pt x="15240" y="352043"/>
                </a:lnTo>
                <a:lnTo>
                  <a:pt x="15240" y="323088"/>
                </a:lnTo>
                <a:lnTo>
                  <a:pt x="25907" y="323088"/>
                </a:lnTo>
                <a:lnTo>
                  <a:pt x="47243" y="326136"/>
                </a:lnTo>
                <a:lnTo>
                  <a:pt x="57911" y="329184"/>
                </a:lnTo>
                <a:lnTo>
                  <a:pt x="67055" y="332232"/>
                </a:lnTo>
                <a:lnTo>
                  <a:pt x="77723" y="336804"/>
                </a:lnTo>
                <a:lnTo>
                  <a:pt x="79802" y="338050"/>
                </a:lnTo>
                <a:lnTo>
                  <a:pt x="76199" y="339852"/>
                </a:lnTo>
                <a:lnTo>
                  <a:pt x="67055" y="342900"/>
                </a:lnTo>
                <a:lnTo>
                  <a:pt x="56388" y="345947"/>
                </a:lnTo>
                <a:lnTo>
                  <a:pt x="47243" y="348995"/>
                </a:lnTo>
                <a:lnTo>
                  <a:pt x="36576" y="350519"/>
                </a:lnTo>
                <a:lnTo>
                  <a:pt x="24383" y="352043"/>
                </a:lnTo>
                <a:close/>
              </a:path>
              <a:path w="216535" h="676910">
                <a:moveTo>
                  <a:pt x="99059" y="397764"/>
                </a:moveTo>
                <a:lnTo>
                  <a:pt x="97535" y="390144"/>
                </a:lnTo>
                <a:lnTo>
                  <a:pt x="91439" y="381000"/>
                </a:lnTo>
                <a:lnTo>
                  <a:pt x="86867" y="377952"/>
                </a:lnTo>
                <a:lnTo>
                  <a:pt x="82295" y="373380"/>
                </a:lnTo>
                <a:lnTo>
                  <a:pt x="76199" y="368808"/>
                </a:lnTo>
                <a:lnTo>
                  <a:pt x="70103" y="365760"/>
                </a:lnTo>
                <a:lnTo>
                  <a:pt x="64007" y="361188"/>
                </a:lnTo>
                <a:lnTo>
                  <a:pt x="56388" y="359664"/>
                </a:lnTo>
                <a:lnTo>
                  <a:pt x="48767" y="356616"/>
                </a:lnTo>
                <a:lnTo>
                  <a:pt x="41147" y="355092"/>
                </a:lnTo>
                <a:lnTo>
                  <a:pt x="22859" y="352043"/>
                </a:lnTo>
                <a:lnTo>
                  <a:pt x="24383" y="352043"/>
                </a:lnTo>
                <a:lnTo>
                  <a:pt x="36576" y="350519"/>
                </a:lnTo>
                <a:lnTo>
                  <a:pt x="47243" y="348995"/>
                </a:lnTo>
                <a:lnTo>
                  <a:pt x="56388" y="345947"/>
                </a:lnTo>
                <a:lnTo>
                  <a:pt x="67055" y="342900"/>
                </a:lnTo>
                <a:lnTo>
                  <a:pt x="76199" y="339852"/>
                </a:lnTo>
                <a:lnTo>
                  <a:pt x="79802" y="338050"/>
                </a:lnTo>
                <a:lnTo>
                  <a:pt x="85343" y="341376"/>
                </a:lnTo>
                <a:lnTo>
                  <a:pt x="120395" y="371856"/>
                </a:lnTo>
                <a:lnTo>
                  <a:pt x="123443" y="381000"/>
                </a:lnTo>
                <a:lnTo>
                  <a:pt x="126491" y="387096"/>
                </a:lnTo>
                <a:lnTo>
                  <a:pt x="126491" y="388620"/>
                </a:lnTo>
                <a:lnTo>
                  <a:pt x="127711" y="394716"/>
                </a:lnTo>
                <a:lnTo>
                  <a:pt x="99059" y="394716"/>
                </a:lnTo>
                <a:lnTo>
                  <a:pt x="99059" y="397764"/>
                </a:lnTo>
                <a:close/>
              </a:path>
              <a:path w="216535" h="676910">
                <a:moveTo>
                  <a:pt x="100583" y="402336"/>
                </a:moveTo>
                <a:lnTo>
                  <a:pt x="99059" y="394716"/>
                </a:lnTo>
                <a:lnTo>
                  <a:pt x="127711" y="394716"/>
                </a:lnTo>
                <a:lnTo>
                  <a:pt x="128015" y="396240"/>
                </a:lnTo>
                <a:lnTo>
                  <a:pt x="128015" y="397764"/>
                </a:lnTo>
                <a:lnTo>
                  <a:pt x="128320" y="399288"/>
                </a:lnTo>
                <a:lnTo>
                  <a:pt x="100583" y="399288"/>
                </a:lnTo>
                <a:lnTo>
                  <a:pt x="100583" y="402336"/>
                </a:lnTo>
                <a:close/>
              </a:path>
              <a:path w="216535" h="676910">
                <a:moveTo>
                  <a:pt x="214883" y="676656"/>
                </a:moveTo>
                <a:lnTo>
                  <a:pt x="204215" y="675132"/>
                </a:lnTo>
                <a:lnTo>
                  <a:pt x="193547" y="675132"/>
                </a:lnTo>
                <a:lnTo>
                  <a:pt x="182879" y="672084"/>
                </a:lnTo>
                <a:lnTo>
                  <a:pt x="144779" y="658368"/>
                </a:lnTo>
                <a:lnTo>
                  <a:pt x="106679" y="620268"/>
                </a:lnTo>
                <a:lnTo>
                  <a:pt x="102107" y="603504"/>
                </a:lnTo>
                <a:lnTo>
                  <a:pt x="100583" y="601980"/>
                </a:lnTo>
                <a:lnTo>
                  <a:pt x="100583" y="399288"/>
                </a:lnTo>
                <a:lnTo>
                  <a:pt x="128320" y="399288"/>
                </a:lnTo>
                <a:lnTo>
                  <a:pt x="129539" y="405384"/>
                </a:lnTo>
                <a:lnTo>
                  <a:pt x="129539" y="598932"/>
                </a:lnTo>
                <a:lnTo>
                  <a:pt x="130047" y="598932"/>
                </a:lnTo>
                <a:lnTo>
                  <a:pt x="158495" y="633984"/>
                </a:lnTo>
                <a:lnTo>
                  <a:pt x="188975" y="644652"/>
                </a:lnTo>
                <a:lnTo>
                  <a:pt x="196595" y="646176"/>
                </a:lnTo>
                <a:lnTo>
                  <a:pt x="205739" y="647700"/>
                </a:lnTo>
                <a:lnTo>
                  <a:pt x="216407" y="647700"/>
                </a:lnTo>
                <a:lnTo>
                  <a:pt x="214883" y="676656"/>
                </a:lnTo>
                <a:close/>
              </a:path>
              <a:path w="216535" h="676910">
                <a:moveTo>
                  <a:pt x="130047" y="598932"/>
                </a:moveTo>
                <a:lnTo>
                  <a:pt x="129539" y="598932"/>
                </a:lnTo>
                <a:lnTo>
                  <a:pt x="129539" y="597408"/>
                </a:lnTo>
                <a:lnTo>
                  <a:pt x="130047" y="5989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53711" y="3939540"/>
            <a:ext cx="2735580" cy="462280"/>
          </a:xfrm>
          <a:custGeom>
            <a:avLst/>
            <a:gdLst/>
            <a:ahLst/>
            <a:cxnLst/>
            <a:rect l="l" t="t" r="r" b="b"/>
            <a:pathLst>
              <a:path w="2735579" h="462279">
                <a:moveTo>
                  <a:pt x="0" y="0"/>
                </a:moveTo>
                <a:lnTo>
                  <a:pt x="2735580" y="0"/>
                </a:lnTo>
                <a:lnTo>
                  <a:pt x="2735580" y="461771"/>
                </a:lnTo>
                <a:lnTo>
                  <a:pt x="0" y="461771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632511" y="3979206"/>
            <a:ext cx="252793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spc="7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virtual</a:t>
            </a:r>
            <a:r>
              <a:rPr sz="2400" spc="-12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open</a:t>
            </a:r>
            <a:r>
              <a:rPr sz="2400" spc="-5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(虚断)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99387" y="5940552"/>
            <a:ext cx="241300" cy="259079"/>
          </a:xfrm>
          <a:custGeom>
            <a:avLst/>
            <a:gdLst/>
            <a:ahLst/>
            <a:cxnLst/>
            <a:rect l="l" t="t" r="r" b="b"/>
            <a:pathLst>
              <a:path w="241300" h="259079">
                <a:moveTo>
                  <a:pt x="120396" y="259079"/>
                </a:moveTo>
                <a:lnTo>
                  <a:pt x="59379" y="241412"/>
                </a:lnTo>
                <a:lnTo>
                  <a:pt x="16312" y="194959"/>
                </a:lnTo>
                <a:lnTo>
                  <a:pt x="0" y="129539"/>
                </a:lnTo>
                <a:lnTo>
                  <a:pt x="4261" y="95073"/>
                </a:lnTo>
                <a:lnTo>
                  <a:pt x="35052" y="37909"/>
                </a:lnTo>
                <a:lnTo>
                  <a:pt x="88194" y="4621"/>
                </a:lnTo>
                <a:lnTo>
                  <a:pt x="120396" y="0"/>
                </a:lnTo>
                <a:lnTo>
                  <a:pt x="152597" y="4621"/>
                </a:lnTo>
                <a:lnTo>
                  <a:pt x="205740" y="37909"/>
                </a:lnTo>
                <a:lnTo>
                  <a:pt x="236530" y="95073"/>
                </a:lnTo>
                <a:lnTo>
                  <a:pt x="240792" y="129539"/>
                </a:lnTo>
                <a:lnTo>
                  <a:pt x="236530" y="164006"/>
                </a:lnTo>
                <a:lnTo>
                  <a:pt x="205740" y="221170"/>
                </a:lnTo>
                <a:lnTo>
                  <a:pt x="152597" y="254458"/>
                </a:lnTo>
                <a:lnTo>
                  <a:pt x="120396" y="2590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184147" y="5926835"/>
            <a:ext cx="269875" cy="287020"/>
          </a:xfrm>
          <a:custGeom>
            <a:avLst/>
            <a:gdLst/>
            <a:ahLst/>
            <a:cxnLst/>
            <a:rect l="l" t="t" r="r" b="b"/>
            <a:pathLst>
              <a:path w="269875" h="287020">
                <a:moveTo>
                  <a:pt x="149352" y="286512"/>
                </a:moveTo>
                <a:lnTo>
                  <a:pt x="121920" y="286512"/>
                </a:lnTo>
                <a:lnTo>
                  <a:pt x="108204" y="283464"/>
                </a:lnTo>
                <a:lnTo>
                  <a:pt x="71628" y="269748"/>
                </a:lnTo>
                <a:lnTo>
                  <a:pt x="39624" y="245364"/>
                </a:lnTo>
                <a:lnTo>
                  <a:pt x="32004" y="234696"/>
                </a:lnTo>
                <a:lnTo>
                  <a:pt x="22859" y="224028"/>
                </a:lnTo>
                <a:lnTo>
                  <a:pt x="10668" y="199644"/>
                </a:lnTo>
                <a:lnTo>
                  <a:pt x="6096" y="185928"/>
                </a:lnTo>
                <a:lnTo>
                  <a:pt x="3048" y="172212"/>
                </a:lnTo>
                <a:lnTo>
                  <a:pt x="0" y="144780"/>
                </a:lnTo>
                <a:lnTo>
                  <a:pt x="1524" y="129540"/>
                </a:lnTo>
                <a:lnTo>
                  <a:pt x="10668" y="88392"/>
                </a:lnTo>
                <a:lnTo>
                  <a:pt x="30480" y="53340"/>
                </a:lnTo>
                <a:lnTo>
                  <a:pt x="59436" y="24384"/>
                </a:lnTo>
                <a:lnTo>
                  <a:pt x="94488" y="6096"/>
                </a:lnTo>
                <a:lnTo>
                  <a:pt x="120396" y="0"/>
                </a:lnTo>
                <a:lnTo>
                  <a:pt x="147828" y="0"/>
                </a:lnTo>
                <a:lnTo>
                  <a:pt x="175260" y="6096"/>
                </a:lnTo>
                <a:lnTo>
                  <a:pt x="187452" y="10668"/>
                </a:lnTo>
                <a:lnTo>
                  <a:pt x="199643" y="16764"/>
                </a:lnTo>
                <a:lnTo>
                  <a:pt x="216712" y="28956"/>
                </a:lnTo>
                <a:lnTo>
                  <a:pt x="124968" y="28956"/>
                </a:lnTo>
                <a:lnTo>
                  <a:pt x="114300" y="30480"/>
                </a:lnTo>
                <a:lnTo>
                  <a:pt x="105155" y="33528"/>
                </a:lnTo>
                <a:lnTo>
                  <a:pt x="94488" y="36576"/>
                </a:lnTo>
                <a:lnTo>
                  <a:pt x="85344" y="41148"/>
                </a:lnTo>
                <a:lnTo>
                  <a:pt x="53339" y="68580"/>
                </a:lnTo>
                <a:lnTo>
                  <a:pt x="33528" y="108204"/>
                </a:lnTo>
                <a:lnTo>
                  <a:pt x="28956" y="131064"/>
                </a:lnTo>
                <a:lnTo>
                  <a:pt x="28956" y="153924"/>
                </a:lnTo>
                <a:lnTo>
                  <a:pt x="41148" y="198120"/>
                </a:lnTo>
                <a:lnTo>
                  <a:pt x="67056" y="231648"/>
                </a:lnTo>
                <a:lnTo>
                  <a:pt x="83820" y="243840"/>
                </a:lnTo>
                <a:lnTo>
                  <a:pt x="92964" y="249936"/>
                </a:lnTo>
                <a:lnTo>
                  <a:pt x="103632" y="252984"/>
                </a:lnTo>
                <a:lnTo>
                  <a:pt x="112775" y="256032"/>
                </a:lnTo>
                <a:lnTo>
                  <a:pt x="134112" y="259080"/>
                </a:lnTo>
                <a:lnTo>
                  <a:pt x="215392" y="259080"/>
                </a:lnTo>
                <a:lnTo>
                  <a:pt x="211836" y="262128"/>
                </a:lnTo>
                <a:lnTo>
                  <a:pt x="201168" y="269748"/>
                </a:lnTo>
                <a:lnTo>
                  <a:pt x="188976" y="275844"/>
                </a:lnTo>
                <a:lnTo>
                  <a:pt x="176783" y="280416"/>
                </a:lnTo>
                <a:lnTo>
                  <a:pt x="149352" y="286512"/>
                </a:lnTo>
                <a:close/>
              </a:path>
              <a:path w="269875" h="287020">
                <a:moveTo>
                  <a:pt x="215392" y="259080"/>
                </a:moveTo>
                <a:lnTo>
                  <a:pt x="134112" y="259080"/>
                </a:lnTo>
                <a:lnTo>
                  <a:pt x="155448" y="256032"/>
                </a:lnTo>
                <a:lnTo>
                  <a:pt x="166116" y="252984"/>
                </a:lnTo>
                <a:lnTo>
                  <a:pt x="202692" y="233172"/>
                </a:lnTo>
                <a:lnTo>
                  <a:pt x="228600" y="199644"/>
                </a:lnTo>
                <a:lnTo>
                  <a:pt x="240792" y="155448"/>
                </a:lnTo>
                <a:lnTo>
                  <a:pt x="242316" y="144780"/>
                </a:lnTo>
                <a:lnTo>
                  <a:pt x="228600" y="88392"/>
                </a:lnTo>
                <a:lnTo>
                  <a:pt x="202692" y="54864"/>
                </a:lnTo>
                <a:lnTo>
                  <a:pt x="167640" y="33528"/>
                </a:lnTo>
                <a:lnTo>
                  <a:pt x="146304" y="28956"/>
                </a:lnTo>
                <a:lnTo>
                  <a:pt x="216712" y="28956"/>
                </a:lnTo>
                <a:lnTo>
                  <a:pt x="246888" y="62484"/>
                </a:lnTo>
                <a:lnTo>
                  <a:pt x="268224" y="114300"/>
                </a:lnTo>
                <a:lnTo>
                  <a:pt x="269748" y="128016"/>
                </a:lnTo>
                <a:lnTo>
                  <a:pt x="269748" y="156972"/>
                </a:lnTo>
                <a:lnTo>
                  <a:pt x="260604" y="198120"/>
                </a:lnTo>
                <a:lnTo>
                  <a:pt x="240792" y="233172"/>
                </a:lnTo>
                <a:lnTo>
                  <a:pt x="222504" y="252984"/>
                </a:lnTo>
                <a:lnTo>
                  <a:pt x="215392" y="259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041397" y="4641341"/>
            <a:ext cx="3128772" cy="134035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319783" y="4740402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428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800746" y="4662487"/>
            <a:ext cx="184150" cy="866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ct val="100000"/>
              </a:lnSpc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+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-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94481" y="6650735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4">
                <a:moveTo>
                  <a:pt x="0" y="0"/>
                </a:moveTo>
                <a:lnTo>
                  <a:pt x="0" y="21640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958083" y="6866382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69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401039" y="5493061"/>
            <a:ext cx="279400" cy="353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950" spc="-89" baseline="-21000" dirty="0">
                <a:latin typeface="Arial" panose="020B0604020202020204"/>
                <a:cs typeface="Arial" panose="020B0604020202020204"/>
              </a:rPr>
              <a:t>2</a:t>
            </a:r>
            <a:endParaRPr sz="195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06121" y="5784105"/>
            <a:ext cx="307340" cy="353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950" spc="240" baseline="-21000" dirty="0">
                <a:latin typeface="Arial" panose="020B0604020202020204"/>
                <a:cs typeface="Arial" panose="020B0604020202020204"/>
              </a:rPr>
              <a:t>L</a:t>
            </a:r>
            <a:endParaRPr sz="195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151882" y="6146292"/>
            <a:ext cx="0" cy="553720"/>
          </a:xfrm>
          <a:custGeom>
            <a:avLst/>
            <a:gdLst/>
            <a:ahLst/>
            <a:cxnLst/>
            <a:rect l="l" t="t" r="r" b="b"/>
            <a:pathLst>
              <a:path h="553720">
                <a:moveTo>
                  <a:pt x="0" y="0"/>
                </a:moveTo>
                <a:lnTo>
                  <a:pt x="0" y="553211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322832" y="6700266"/>
            <a:ext cx="3816350" cy="0"/>
          </a:xfrm>
          <a:custGeom>
            <a:avLst/>
            <a:gdLst/>
            <a:ahLst/>
            <a:cxnLst/>
            <a:rect l="l" t="t" r="r" b="b"/>
            <a:pathLst>
              <a:path w="3816350">
                <a:moveTo>
                  <a:pt x="0" y="0"/>
                </a:moveTo>
                <a:lnTo>
                  <a:pt x="381609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345436" y="6656832"/>
            <a:ext cx="79375" cy="76200"/>
          </a:xfrm>
          <a:custGeom>
            <a:avLst/>
            <a:gdLst/>
            <a:ahLst/>
            <a:cxnLst/>
            <a:rect l="l" t="t" r="r" b="b"/>
            <a:pathLst>
              <a:path w="79375" h="76200">
                <a:moveTo>
                  <a:pt x="39624" y="76200"/>
                </a:moveTo>
                <a:lnTo>
                  <a:pt x="24431" y="73247"/>
                </a:lnTo>
                <a:lnTo>
                  <a:pt x="11810" y="65151"/>
                </a:lnTo>
                <a:lnTo>
                  <a:pt x="3190" y="53054"/>
                </a:lnTo>
                <a:lnTo>
                  <a:pt x="0" y="38100"/>
                </a:lnTo>
                <a:lnTo>
                  <a:pt x="3190" y="23145"/>
                </a:lnTo>
                <a:lnTo>
                  <a:pt x="11811" y="11049"/>
                </a:lnTo>
                <a:lnTo>
                  <a:pt x="24431" y="2952"/>
                </a:lnTo>
                <a:lnTo>
                  <a:pt x="39624" y="0"/>
                </a:lnTo>
                <a:lnTo>
                  <a:pt x="54816" y="2952"/>
                </a:lnTo>
                <a:lnTo>
                  <a:pt x="67437" y="11049"/>
                </a:lnTo>
                <a:lnTo>
                  <a:pt x="76057" y="23145"/>
                </a:lnTo>
                <a:lnTo>
                  <a:pt x="79248" y="38100"/>
                </a:lnTo>
                <a:lnTo>
                  <a:pt x="76057" y="53054"/>
                </a:lnTo>
                <a:lnTo>
                  <a:pt x="67437" y="65151"/>
                </a:lnTo>
                <a:lnTo>
                  <a:pt x="54816" y="73247"/>
                </a:lnTo>
                <a:lnTo>
                  <a:pt x="39624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331720" y="6643115"/>
            <a:ext cx="106680" cy="105410"/>
          </a:xfrm>
          <a:custGeom>
            <a:avLst/>
            <a:gdLst/>
            <a:ahLst/>
            <a:cxnLst/>
            <a:rect l="l" t="t" r="r" b="b"/>
            <a:pathLst>
              <a:path w="106680" h="105409">
                <a:moveTo>
                  <a:pt x="73152" y="3048"/>
                </a:moveTo>
                <a:lnTo>
                  <a:pt x="33528" y="3048"/>
                </a:lnTo>
                <a:lnTo>
                  <a:pt x="41148" y="1524"/>
                </a:lnTo>
                <a:lnTo>
                  <a:pt x="42672" y="0"/>
                </a:lnTo>
                <a:lnTo>
                  <a:pt x="64008" y="0"/>
                </a:lnTo>
                <a:lnTo>
                  <a:pt x="65532" y="1524"/>
                </a:lnTo>
                <a:lnTo>
                  <a:pt x="73152" y="3048"/>
                </a:lnTo>
                <a:close/>
              </a:path>
              <a:path w="106680" h="105409">
                <a:moveTo>
                  <a:pt x="89916" y="13716"/>
                </a:moveTo>
                <a:lnTo>
                  <a:pt x="16764" y="13716"/>
                </a:lnTo>
                <a:lnTo>
                  <a:pt x="22859" y="9144"/>
                </a:lnTo>
                <a:lnTo>
                  <a:pt x="24384" y="7620"/>
                </a:lnTo>
                <a:lnTo>
                  <a:pt x="32004" y="4572"/>
                </a:lnTo>
                <a:lnTo>
                  <a:pt x="32004" y="3048"/>
                </a:lnTo>
                <a:lnTo>
                  <a:pt x="74676" y="3048"/>
                </a:lnTo>
                <a:lnTo>
                  <a:pt x="74676" y="4572"/>
                </a:lnTo>
                <a:lnTo>
                  <a:pt x="82296" y="7620"/>
                </a:lnTo>
                <a:lnTo>
                  <a:pt x="83820" y="9144"/>
                </a:lnTo>
                <a:lnTo>
                  <a:pt x="89916" y="13716"/>
                </a:lnTo>
                <a:close/>
              </a:path>
              <a:path w="106680" h="105409">
                <a:moveTo>
                  <a:pt x="97536" y="22860"/>
                </a:moveTo>
                <a:lnTo>
                  <a:pt x="9144" y="22860"/>
                </a:lnTo>
                <a:lnTo>
                  <a:pt x="9144" y="21336"/>
                </a:lnTo>
                <a:lnTo>
                  <a:pt x="15240" y="15240"/>
                </a:lnTo>
                <a:lnTo>
                  <a:pt x="15240" y="13716"/>
                </a:lnTo>
                <a:lnTo>
                  <a:pt x="91439" y="13716"/>
                </a:lnTo>
                <a:lnTo>
                  <a:pt x="91439" y="15240"/>
                </a:lnTo>
                <a:lnTo>
                  <a:pt x="97536" y="21336"/>
                </a:lnTo>
                <a:lnTo>
                  <a:pt x="97536" y="22860"/>
                </a:lnTo>
                <a:close/>
              </a:path>
              <a:path w="106680" h="105409">
                <a:moveTo>
                  <a:pt x="91439" y="89916"/>
                </a:moveTo>
                <a:lnTo>
                  <a:pt x="15240" y="89916"/>
                </a:lnTo>
                <a:lnTo>
                  <a:pt x="15240" y="88392"/>
                </a:lnTo>
                <a:lnTo>
                  <a:pt x="9144" y="82296"/>
                </a:lnTo>
                <a:lnTo>
                  <a:pt x="9144" y="80772"/>
                </a:lnTo>
                <a:lnTo>
                  <a:pt x="7620" y="80772"/>
                </a:lnTo>
                <a:lnTo>
                  <a:pt x="4572" y="74676"/>
                </a:lnTo>
                <a:lnTo>
                  <a:pt x="4572" y="73152"/>
                </a:lnTo>
                <a:lnTo>
                  <a:pt x="3048" y="71628"/>
                </a:lnTo>
                <a:lnTo>
                  <a:pt x="1524" y="64008"/>
                </a:lnTo>
                <a:lnTo>
                  <a:pt x="0" y="62484"/>
                </a:lnTo>
                <a:lnTo>
                  <a:pt x="0" y="41148"/>
                </a:lnTo>
                <a:lnTo>
                  <a:pt x="1524" y="39624"/>
                </a:lnTo>
                <a:lnTo>
                  <a:pt x="3048" y="33528"/>
                </a:lnTo>
                <a:lnTo>
                  <a:pt x="3048" y="32004"/>
                </a:lnTo>
                <a:lnTo>
                  <a:pt x="4572" y="30480"/>
                </a:lnTo>
                <a:lnTo>
                  <a:pt x="7620" y="22860"/>
                </a:lnTo>
                <a:lnTo>
                  <a:pt x="99060" y="22860"/>
                </a:lnTo>
                <a:lnTo>
                  <a:pt x="100888" y="27432"/>
                </a:lnTo>
                <a:lnTo>
                  <a:pt x="50292" y="27432"/>
                </a:lnTo>
                <a:lnTo>
                  <a:pt x="46482" y="28956"/>
                </a:lnTo>
                <a:lnTo>
                  <a:pt x="44195" y="28956"/>
                </a:lnTo>
                <a:lnTo>
                  <a:pt x="40131" y="32004"/>
                </a:lnTo>
                <a:lnTo>
                  <a:pt x="39624" y="32004"/>
                </a:lnTo>
                <a:lnTo>
                  <a:pt x="38100" y="33528"/>
                </a:lnTo>
                <a:lnTo>
                  <a:pt x="36576" y="33528"/>
                </a:lnTo>
                <a:lnTo>
                  <a:pt x="32004" y="39624"/>
                </a:lnTo>
                <a:lnTo>
                  <a:pt x="32384" y="39624"/>
                </a:lnTo>
                <a:lnTo>
                  <a:pt x="31242" y="41148"/>
                </a:lnTo>
                <a:lnTo>
                  <a:pt x="30480" y="41148"/>
                </a:lnTo>
                <a:lnTo>
                  <a:pt x="28956" y="44196"/>
                </a:lnTo>
                <a:lnTo>
                  <a:pt x="29870" y="44196"/>
                </a:lnTo>
                <a:lnTo>
                  <a:pt x="29565" y="45720"/>
                </a:lnTo>
                <a:lnTo>
                  <a:pt x="28956" y="45720"/>
                </a:lnTo>
                <a:lnTo>
                  <a:pt x="28041" y="50292"/>
                </a:lnTo>
                <a:lnTo>
                  <a:pt x="27432" y="50292"/>
                </a:lnTo>
                <a:lnTo>
                  <a:pt x="27432" y="53340"/>
                </a:lnTo>
                <a:lnTo>
                  <a:pt x="28041" y="53340"/>
                </a:lnTo>
                <a:lnTo>
                  <a:pt x="28956" y="57912"/>
                </a:lnTo>
                <a:lnTo>
                  <a:pt x="29565" y="57912"/>
                </a:lnTo>
                <a:lnTo>
                  <a:pt x="29870" y="59436"/>
                </a:lnTo>
                <a:lnTo>
                  <a:pt x="28956" y="59436"/>
                </a:lnTo>
                <a:lnTo>
                  <a:pt x="30480" y="62484"/>
                </a:lnTo>
                <a:lnTo>
                  <a:pt x="31242" y="62484"/>
                </a:lnTo>
                <a:lnTo>
                  <a:pt x="32384" y="64008"/>
                </a:lnTo>
                <a:lnTo>
                  <a:pt x="32004" y="64008"/>
                </a:lnTo>
                <a:lnTo>
                  <a:pt x="35433" y="68580"/>
                </a:lnTo>
                <a:lnTo>
                  <a:pt x="35052" y="68580"/>
                </a:lnTo>
                <a:lnTo>
                  <a:pt x="39624" y="73152"/>
                </a:lnTo>
                <a:lnTo>
                  <a:pt x="41148" y="73152"/>
                </a:lnTo>
                <a:lnTo>
                  <a:pt x="44195" y="74676"/>
                </a:lnTo>
                <a:lnTo>
                  <a:pt x="46482" y="74676"/>
                </a:lnTo>
                <a:lnTo>
                  <a:pt x="50292" y="76200"/>
                </a:lnTo>
                <a:lnTo>
                  <a:pt x="100964" y="76200"/>
                </a:lnTo>
                <a:lnTo>
                  <a:pt x="97536" y="80772"/>
                </a:lnTo>
                <a:lnTo>
                  <a:pt x="97536" y="82296"/>
                </a:lnTo>
                <a:lnTo>
                  <a:pt x="91439" y="88392"/>
                </a:lnTo>
                <a:lnTo>
                  <a:pt x="91439" y="89916"/>
                </a:lnTo>
                <a:close/>
              </a:path>
              <a:path w="106680" h="105409">
                <a:moveTo>
                  <a:pt x="47244" y="28956"/>
                </a:moveTo>
                <a:lnTo>
                  <a:pt x="50292" y="27432"/>
                </a:lnTo>
                <a:lnTo>
                  <a:pt x="51816" y="27432"/>
                </a:lnTo>
                <a:lnTo>
                  <a:pt x="53339" y="27736"/>
                </a:lnTo>
                <a:lnTo>
                  <a:pt x="47244" y="28956"/>
                </a:lnTo>
                <a:close/>
              </a:path>
              <a:path w="106680" h="105409">
                <a:moveTo>
                  <a:pt x="53339" y="27736"/>
                </a:moveTo>
                <a:lnTo>
                  <a:pt x="51816" y="27432"/>
                </a:lnTo>
                <a:lnTo>
                  <a:pt x="54864" y="27432"/>
                </a:lnTo>
                <a:lnTo>
                  <a:pt x="53339" y="27736"/>
                </a:lnTo>
                <a:close/>
              </a:path>
              <a:path w="106680" h="105409">
                <a:moveTo>
                  <a:pt x="59436" y="28956"/>
                </a:moveTo>
                <a:lnTo>
                  <a:pt x="53339" y="27736"/>
                </a:lnTo>
                <a:lnTo>
                  <a:pt x="54864" y="27432"/>
                </a:lnTo>
                <a:lnTo>
                  <a:pt x="56387" y="27432"/>
                </a:lnTo>
                <a:lnTo>
                  <a:pt x="59436" y="28956"/>
                </a:lnTo>
                <a:close/>
              </a:path>
              <a:path w="106680" h="105409">
                <a:moveTo>
                  <a:pt x="64008" y="30480"/>
                </a:moveTo>
                <a:lnTo>
                  <a:pt x="56387" y="27432"/>
                </a:lnTo>
                <a:lnTo>
                  <a:pt x="100888" y="27432"/>
                </a:lnTo>
                <a:lnTo>
                  <a:pt x="101498" y="28956"/>
                </a:lnTo>
                <a:lnTo>
                  <a:pt x="62484" y="28956"/>
                </a:lnTo>
                <a:lnTo>
                  <a:pt x="64008" y="30480"/>
                </a:lnTo>
                <a:close/>
              </a:path>
              <a:path w="106680" h="105409">
                <a:moveTo>
                  <a:pt x="42672" y="30480"/>
                </a:moveTo>
                <a:lnTo>
                  <a:pt x="44195" y="28956"/>
                </a:lnTo>
                <a:lnTo>
                  <a:pt x="46482" y="28956"/>
                </a:lnTo>
                <a:lnTo>
                  <a:pt x="42672" y="30480"/>
                </a:lnTo>
                <a:close/>
              </a:path>
              <a:path w="106680" h="105409">
                <a:moveTo>
                  <a:pt x="68580" y="33528"/>
                </a:moveTo>
                <a:lnTo>
                  <a:pt x="62484" y="28956"/>
                </a:lnTo>
                <a:lnTo>
                  <a:pt x="101498" y="28956"/>
                </a:lnTo>
                <a:lnTo>
                  <a:pt x="102108" y="30480"/>
                </a:lnTo>
                <a:lnTo>
                  <a:pt x="103632" y="32004"/>
                </a:lnTo>
                <a:lnTo>
                  <a:pt x="67056" y="32004"/>
                </a:lnTo>
                <a:lnTo>
                  <a:pt x="68580" y="33528"/>
                </a:lnTo>
                <a:close/>
              </a:path>
              <a:path w="106680" h="105409">
                <a:moveTo>
                  <a:pt x="38100" y="33528"/>
                </a:moveTo>
                <a:lnTo>
                  <a:pt x="39624" y="32004"/>
                </a:lnTo>
                <a:lnTo>
                  <a:pt x="40131" y="32004"/>
                </a:lnTo>
                <a:lnTo>
                  <a:pt x="38100" y="33528"/>
                </a:lnTo>
                <a:close/>
              </a:path>
              <a:path w="106680" h="105409">
                <a:moveTo>
                  <a:pt x="71628" y="36576"/>
                </a:moveTo>
                <a:lnTo>
                  <a:pt x="67056" y="32004"/>
                </a:lnTo>
                <a:lnTo>
                  <a:pt x="103632" y="32004"/>
                </a:lnTo>
                <a:lnTo>
                  <a:pt x="103632" y="33528"/>
                </a:lnTo>
                <a:lnTo>
                  <a:pt x="70104" y="33528"/>
                </a:lnTo>
                <a:lnTo>
                  <a:pt x="71628" y="36576"/>
                </a:lnTo>
                <a:close/>
              </a:path>
              <a:path w="106680" h="105409">
                <a:moveTo>
                  <a:pt x="35052" y="36576"/>
                </a:moveTo>
                <a:lnTo>
                  <a:pt x="36576" y="33528"/>
                </a:lnTo>
                <a:lnTo>
                  <a:pt x="38100" y="33528"/>
                </a:lnTo>
                <a:lnTo>
                  <a:pt x="35052" y="36576"/>
                </a:lnTo>
                <a:close/>
              </a:path>
              <a:path w="106680" h="105409">
                <a:moveTo>
                  <a:pt x="105155" y="39624"/>
                </a:moveTo>
                <a:lnTo>
                  <a:pt x="74676" y="39624"/>
                </a:lnTo>
                <a:lnTo>
                  <a:pt x="70104" y="33528"/>
                </a:lnTo>
                <a:lnTo>
                  <a:pt x="103632" y="33528"/>
                </a:lnTo>
                <a:lnTo>
                  <a:pt x="105155" y="39624"/>
                </a:lnTo>
                <a:close/>
              </a:path>
              <a:path w="106680" h="105409">
                <a:moveTo>
                  <a:pt x="32384" y="39624"/>
                </a:moveTo>
                <a:lnTo>
                  <a:pt x="32004" y="39624"/>
                </a:lnTo>
                <a:lnTo>
                  <a:pt x="33528" y="38100"/>
                </a:lnTo>
                <a:lnTo>
                  <a:pt x="32384" y="39624"/>
                </a:lnTo>
                <a:close/>
              </a:path>
              <a:path w="106680" h="105409">
                <a:moveTo>
                  <a:pt x="76477" y="42533"/>
                </a:moveTo>
                <a:lnTo>
                  <a:pt x="73152" y="38100"/>
                </a:lnTo>
                <a:lnTo>
                  <a:pt x="74676" y="39624"/>
                </a:lnTo>
                <a:lnTo>
                  <a:pt x="105155" y="39624"/>
                </a:lnTo>
                <a:lnTo>
                  <a:pt x="105155" y="41148"/>
                </a:lnTo>
                <a:lnTo>
                  <a:pt x="76200" y="41148"/>
                </a:lnTo>
                <a:lnTo>
                  <a:pt x="76477" y="42533"/>
                </a:lnTo>
                <a:close/>
              </a:path>
              <a:path w="106680" h="105409">
                <a:moveTo>
                  <a:pt x="28956" y="44196"/>
                </a:moveTo>
                <a:lnTo>
                  <a:pt x="30480" y="41148"/>
                </a:lnTo>
                <a:lnTo>
                  <a:pt x="30202" y="42533"/>
                </a:lnTo>
                <a:lnTo>
                  <a:pt x="28956" y="44196"/>
                </a:lnTo>
                <a:close/>
              </a:path>
              <a:path w="106680" h="105409">
                <a:moveTo>
                  <a:pt x="30202" y="42533"/>
                </a:moveTo>
                <a:lnTo>
                  <a:pt x="30480" y="41148"/>
                </a:lnTo>
                <a:lnTo>
                  <a:pt x="31242" y="41148"/>
                </a:lnTo>
                <a:lnTo>
                  <a:pt x="30202" y="42533"/>
                </a:lnTo>
                <a:close/>
              </a:path>
              <a:path w="106680" h="105409">
                <a:moveTo>
                  <a:pt x="77724" y="44196"/>
                </a:moveTo>
                <a:lnTo>
                  <a:pt x="76477" y="42533"/>
                </a:lnTo>
                <a:lnTo>
                  <a:pt x="76200" y="41148"/>
                </a:lnTo>
                <a:lnTo>
                  <a:pt x="77724" y="44196"/>
                </a:lnTo>
                <a:close/>
              </a:path>
              <a:path w="106680" h="105409">
                <a:moveTo>
                  <a:pt x="106679" y="44196"/>
                </a:moveTo>
                <a:lnTo>
                  <a:pt x="77724" y="44196"/>
                </a:lnTo>
                <a:lnTo>
                  <a:pt x="76200" y="41148"/>
                </a:lnTo>
                <a:lnTo>
                  <a:pt x="105155" y="41148"/>
                </a:lnTo>
                <a:lnTo>
                  <a:pt x="106679" y="42672"/>
                </a:lnTo>
                <a:lnTo>
                  <a:pt x="106679" y="44196"/>
                </a:lnTo>
                <a:close/>
              </a:path>
              <a:path w="106680" h="105409">
                <a:moveTo>
                  <a:pt x="29870" y="44196"/>
                </a:moveTo>
                <a:lnTo>
                  <a:pt x="28956" y="44196"/>
                </a:lnTo>
                <a:lnTo>
                  <a:pt x="30202" y="42533"/>
                </a:lnTo>
                <a:lnTo>
                  <a:pt x="29870" y="44196"/>
                </a:lnTo>
                <a:close/>
              </a:path>
              <a:path w="106680" h="105409">
                <a:moveTo>
                  <a:pt x="77724" y="48768"/>
                </a:moveTo>
                <a:lnTo>
                  <a:pt x="76477" y="42533"/>
                </a:lnTo>
                <a:lnTo>
                  <a:pt x="77724" y="44196"/>
                </a:lnTo>
                <a:lnTo>
                  <a:pt x="106679" y="44196"/>
                </a:lnTo>
                <a:lnTo>
                  <a:pt x="106679" y="45720"/>
                </a:lnTo>
                <a:lnTo>
                  <a:pt x="77724" y="45720"/>
                </a:lnTo>
                <a:lnTo>
                  <a:pt x="77724" y="48768"/>
                </a:lnTo>
                <a:close/>
              </a:path>
              <a:path w="106680" h="105409">
                <a:moveTo>
                  <a:pt x="28956" y="48768"/>
                </a:moveTo>
                <a:lnTo>
                  <a:pt x="28956" y="45720"/>
                </a:lnTo>
                <a:lnTo>
                  <a:pt x="29565" y="45720"/>
                </a:lnTo>
                <a:lnTo>
                  <a:pt x="28956" y="48768"/>
                </a:lnTo>
                <a:close/>
              </a:path>
              <a:path w="106680" h="105409">
                <a:moveTo>
                  <a:pt x="106679" y="57912"/>
                </a:moveTo>
                <a:lnTo>
                  <a:pt x="77724" y="57912"/>
                </a:lnTo>
                <a:lnTo>
                  <a:pt x="77724" y="45720"/>
                </a:lnTo>
                <a:lnTo>
                  <a:pt x="106679" y="45720"/>
                </a:lnTo>
                <a:lnTo>
                  <a:pt x="106679" y="57912"/>
                </a:lnTo>
                <a:close/>
              </a:path>
              <a:path w="106680" h="105409">
                <a:moveTo>
                  <a:pt x="27432" y="53340"/>
                </a:moveTo>
                <a:lnTo>
                  <a:pt x="27432" y="50292"/>
                </a:lnTo>
                <a:lnTo>
                  <a:pt x="27736" y="51816"/>
                </a:lnTo>
                <a:lnTo>
                  <a:pt x="27432" y="53340"/>
                </a:lnTo>
                <a:close/>
              </a:path>
              <a:path w="106680" h="105409">
                <a:moveTo>
                  <a:pt x="27736" y="51816"/>
                </a:moveTo>
                <a:lnTo>
                  <a:pt x="27432" y="50292"/>
                </a:lnTo>
                <a:lnTo>
                  <a:pt x="28041" y="50292"/>
                </a:lnTo>
                <a:lnTo>
                  <a:pt x="27736" y="51816"/>
                </a:lnTo>
                <a:close/>
              </a:path>
              <a:path w="106680" h="105409">
                <a:moveTo>
                  <a:pt x="28041" y="53340"/>
                </a:moveTo>
                <a:lnTo>
                  <a:pt x="27432" y="53340"/>
                </a:lnTo>
                <a:lnTo>
                  <a:pt x="27736" y="51816"/>
                </a:lnTo>
                <a:lnTo>
                  <a:pt x="28041" y="53340"/>
                </a:lnTo>
                <a:close/>
              </a:path>
              <a:path w="106680" h="105409">
                <a:moveTo>
                  <a:pt x="29565" y="57912"/>
                </a:moveTo>
                <a:lnTo>
                  <a:pt x="28956" y="57912"/>
                </a:lnTo>
                <a:lnTo>
                  <a:pt x="28956" y="54864"/>
                </a:lnTo>
                <a:lnTo>
                  <a:pt x="29565" y="57912"/>
                </a:lnTo>
                <a:close/>
              </a:path>
              <a:path w="106680" h="105409">
                <a:moveTo>
                  <a:pt x="76477" y="61098"/>
                </a:moveTo>
                <a:lnTo>
                  <a:pt x="77724" y="54864"/>
                </a:lnTo>
                <a:lnTo>
                  <a:pt x="77724" y="57912"/>
                </a:lnTo>
                <a:lnTo>
                  <a:pt x="106679" y="57912"/>
                </a:lnTo>
                <a:lnTo>
                  <a:pt x="106679" y="59436"/>
                </a:lnTo>
                <a:lnTo>
                  <a:pt x="77724" y="59436"/>
                </a:lnTo>
                <a:lnTo>
                  <a:pt x="76477" y="61098"/>
                </a:lnTo>
                <a:close/>
              </a:path>
              <a:path w="106680" h="105409">
                <a:moveTo>
                  <a:pt x="30480" y="62484"/>
                </a:moveTo>
                <a:lnTo>
                  <a:pt x="28956" y="59436"/>
                </a:lnTo>
                <a:lnTo>
                  <a:pt x="30202" y="61098"/>
                </a:lnTo>
                <a:lnTo>
                  <a:pt x="30480" y="62484"/>
                </a:lnTo>
                <a:close/>
              </a:path>
              <a:path w="106680" h="105409">
                <a:moveTo>
                  <a:pt x="30202" y="61098"/>
                </a:moveTo>
                <a:lnTo>
                  <a:pt x="28956" y="59436"/>
                </a:lnTo>
                <a:lnTo>
                  <a:pt x="29870" y="59436"/>
                </a:lnTo>
                <a:lnTo>
                  <a:pt x="30202" y="61098"/>
                </a:lnTo>
                <a:close/>
              </a:path>
              <a:path w="106680" h="105409">
                <a:moveTo>
                  <a:pt x="76200" y="62484"/>
                </a:moveTo>
                <a:lnTo>
                  <a:pt x="76477" y="61098"/>
                </a:lnTo>
                <a:lnTo>
                  <a:pt x="77724" y="59436"/>
                </a:lnTo>
                <a:lnTo>
                  <a:pt x="76200" y="62484"/>
                </a:lnTo>
                <a:close/>
              </a:path>
              <a:path w="106680" h="105409">
                <a:moveTo>
                  <a:pt x="106679" y="62484"/>
                </a:moveTo>
                <a:lnTo>
                  <a:pt x="76200" y="62484"/>
                </a:lnTo>
                <a:lnTo>
                  <a:pt x="77724" y="59436"/>
                </a:lnTo>
                <a:lnTo>
                  <a:pt x="106679" y="59436"/>
                </a:lnTo>
                <a:lnTo>
                  <a:pt x="106679" y="62484"/>
                </a:lnTo>
                <a:close/>
              </a:path>
              <a:path w="106680" h="105409">
                <a:moveTo>
                  <a:pt x="31242" y="62484"/>
                </a:moveTo>
                <a:lnTo>
                  <a:pt x="30480" y="62484"/>
                </a:lnTo>
                <a:lnTo>
                  <a:pt x="30202" y="61098"/>
                </a:lnTo>
                <a:lnTo>
                  <a:pt x="31242" y="62484"/>
                </a:lnTo>
                <a:close/>
              </a:path>
              <a:path w="106680" h="105409">
                <a:moveTo>
                  <a:pt x="73152" y="65532"/>
                </a:moveTo>
                <a:lnTo>
                  <a:pt x="76477" y="61098"/>
                </a:lnTo>
                <a:lnTo>
                  <a:pt x="76200" y="62484"/>
                </a:lnTo>
                <a:lnTo>
                  <a:pt x="105155" y="62484"/>
                </a:lnTo>
                <a:lnTo>
                  <a:pt x="105155" y="64008"/>
                </a:lnTo>
                <a:lnTo>
                  <a:pt x="74676" y="64008"/>
                </a:lnTo>
                <a:lnTo>
                  <a:pt x="73152" y="65532"/>
                </a:lnTo>
                <a:close/>
              </a:path>
              <a:path w="106680" h="105409">
                <a:moveTo>
                  <a:pt x="33528" y="65532"/>
                </a:moveTo>
                <a:lnTo>
                  <a:pt x="32004" y="64008"/>
                </a:lnTo>
                <a:lnTo>
                  <a:pt x="32384" y="64008"/>
                </a:lnTo>
                <a:lnTo>
                  <a:pt x="33528" y="65532"/>
                </a:lnTo>
                <a:close/>
              </a:path>
              <a:path w="106680" h="105409">
                <a:moveTo>
                  <a:pt x="70104" y="70104"/>
                </a:moveTo>
                <a:lnTo>
                  <a:pt x="74676" y="64008"/>
                </a:lnTo>
                <a:lnTo>
                  <a:pt x="105155" y="64008"/>
                </a:lnTo>
                <a:lnTo>
                  <a:pt x="104241" y="68580"/>
                </a:lnTo>
                <a:lnTo>
                  <a:pt x="71628" y="68580"/>
                </a:lnTo>
                <a:lnTo>
                  <a:pt x="70104" y="70104"/>
                </a:lnTo>
                <a:close/>
              </a:path>
              <a:path w="106680" h="105409">
                <a:moveTo>
                  <a:pt x="36576" y="70104"/>
                </a:moveTo>
                <a:lnTo>
                  <a:pt x="35052" y="68580"/>
                </a:lnTo>
                <a:lnTo>
                  <a:pt x="35433" y="68580"/>
                </a:lnTo>
                <a:lnTo>
                  <a:pt x="36576" y="70104"/>
                </a:lnTo>
                <a:close/>
              </a:path>
              <a:path w="106680" h="105409">
                <a:moveTo>
                  <a:pt x="102108" y="73152"/>
                </a:moveTo>
                <a:lnTo>
                  <a:pt x="67056" y="73152"/>
                </a:lnTo>
                <a:lnTo>
                  <a:pt x="71628" y="68580"/>
                </a:lnTo>
                <a:lnTo>
                  <a:pt x="104241" y="68580"/>
                </a:lnTo>
                <a:lnTo>
                  <a:pt x="103632" y="71628"/>
                </a:lnTo>
                <a:lnTo>
                  <a:pt x="102108" y="73152"/>
                </a:lnTo>
                <a:close/>
              </a:path>
              <a:path w="106680" h="105409">
                <a:moveTo>
                  <a:pt x="41148" y="73152"/>
                </a:moveTo>
                <a:lnTo>
                  <a:pt x="39624" y="73152"/>
                </a:lnTo>
                <a:lnTo>
                  <a:pt x="38100" y="71628"/>
                </a:lnTo>
                <a:lnTo>
                  <a:pt x="41148" y="73152"/>
                </a:lnTo>
                <a:close/>
              </a:path>
              <a:path w="106680" h="105409">
                <a:moveTo>
                  <a:pt x="102108" y="74676"/>
                </a:moveTo>
                <a:lnTo>
                  <a:pt x="62484" y="74676"/>
                </a:lnTo>
                <a:lnTo>
                  <a:pt x="68580" y="71628"/>
                </a:lnTo>
                <a:lnTo>
                  <a:pt x="67056" y="73152"/>
                </a:lnTo>
                <a:lnTo>
                  <a:pt x="102108" y="73152"/>
                </a:lnTo>
                <a:lnTo>
                  <a:pt x="102108" y="74676"/>
                </a:lnTo>
                <a:close/>
              </a:path>
              <a:path w="106680" h="105409">
                <a:moveTo>
                  <a:pt x="46482" y="74676"/>
                </a:moveTo>
                <a:lnTo>
                  <a:pt x="44195" y="74676"/>
                </a:lnTo>
                <a:lnTo>
                  <a:pt x="42672" y="73152"/>
                </a:lnTo>
                <a:lnTo>
                  <a:pt x="46482" y="74676"/>
                </a:lnTo>
                <a:close/>
              </a:path>
              <a:path w="106680" h="105409">
                <a:moveTo>
                  <a:pt x="100964" y="76200"/>
                </a:moveTo>
                <a:lnTo>
                  <a:pt x="56387" y="76200"/>
                </a:lnTo>
                <a:lnTo>
                  <a:pt x="64008" y="73152"/>
                </a:lnTo>
                <a:lnTo>
                  <a:pt x="62484" y="74676"/>
                </a:lnTo>
                <a:lnTo>
                  <a:pt x="102108" y="74676"/>
                </a:lnTo>
                <a:lnTo>
                  <a:pt x="100964" y="76200"/>
                </a:lnTo>
                <a:close/>
              </a:path>
              <a:path w="106680" h="105409">
                <a:moveTo>
                  <a:pt x="51816" y="76200"/>
                </a:moveTo>
                <a:lnTo>
                  <a:pt x="50292" y="76200"/>
                </a:lnTo>
                <a:lnTo>
                  <a:pt x="47244" y="74676"/>
                </a:lnTo>
                <a:lnTo>
                  <a:pt x="53339" y="75895"/>
                </a:lnTo>
                <a:lnTo>
                  <a:pt x="51816" y="76200"/>
                </a:lnTo>
                <a:close/>
              </a:path>
              <a:path w="106680" h="105409">
                <a:moveTo>
                  <a:pt x="56387" y="76200"/>
                </a:moveTo>
                <a:lnTo>
                  <a:pt x="54864" y="76200"/>
                </a:lnTo>
                <a:lnTo>
                  <a:pt x="53339" y="75895"/>
                </a:lnTo>
                <a:lnTo>
                  <a:pt x="59436" y="74676"/>
                </a:lnTo>
                <a:lnTo>
                  <a:pt x="56387" y="76200"/>
                </a:lnTo>
                <a:close/>
              </a:path>
              <a:path w="106680" h="105409">
                <a:moveTo>
                  <a:pt x="54864" y="76200"/>
                </a:moveTo>
                <a:lnTo>
                  <a:pt x="51816" y="76200"/>
                </a:lnTo>
                <a:lnTo>
                  <a:pt x="53339" y="75895"/>
                </a:lnTo>
                <a:lnTo>
                  <a:pt x="54864" y="76200"/>
                </a:lnTo>
                <a:close/>
              </a:path>
              <a:path w="106680" h="105409">
                <a:moveTo>
                  <a:pt x="83820" y="96012"/>
                </a:moveTo>
                <a:lnTo>
                  <a:pt x="22859" y="96012"/>
                </a:lnTo>
                <a:lnTo>
                  <a:pt x="22859" y="94488"/>
                </a:lnTo>
                <a:lnTo>
                  <a:pt x="16764" y="89916"/>
                </a:lnTo>
                <a:lnTo>
                  <a:pt x="89916" y="89916"/>
                </a:lnTo>
                <a:lnTo>
                  <a:pt x="83820" y="94488"/>
                </a:lnTo>
                <a:lnTo>
                  <a:pt x="83820" y="96012"/>
                </a:lnTo>
                <a:close/>
              </a:path>
              <a:path w="106680" h="105409">
                <a:moveTo>
                  <a:pt x="74676" y="100584"/>
                </a:moveTo>
                <a:lnTo>
                  <a:pt x="32004" y="100584"/>
                </a:lnTo>
                <a:lnTo>
                  <a:pt x="24384" y="96012"/>
                </a:lnTo>
                <a:lnTo>
                  <a:pt x="82296" y="96012"/>
                </a:lnTo>
                <a:lnTo>
                  <a:pt x="74676" y="100584"/>
                </a:lnTo>
                <a:close/>
              </a:path>
              <a:path w="106680" h="105409">
                <a:moveTo>
                  <a:pt x="65532" y="103632"/>
                </a:moveTo>
                <a:lnTo>
                  <a:pt x="41148" y="103632"/>
                </a:lnTo>
                <a:lnTo>
                  <a:pt x="33528" y="100584"/>
                </a:lnTo>
                <a:lnTo>
                  <a:pt x="73152" y="100584"/>
                </a:lnTo>
                <a:lnTo>
                  <a:pt x="65532" y="103632"/>
                </a:lnTo>
                <a:close/>
              </a:path>
              <a:path w="106680" h="105409">
                <a:moveTo>
                  <a:pt x="54864" y="105156"/>
                </a:moveTo>
                <a:lnTo>
                  <a:pt x="51816" y="105156"/>
                </a:lnTo>
                <a:lnTo>
                  <a:pt x="44195" y="103632"/>
                </a:lnTo>
                <a:lnTo>
                  <a:pt x="62484" y="103632"/>
                </a:lnTo>
                <a:lnTo>
                  <a:pt x="54864" y="105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157472" y="6662928"/>
            <a:ext cx="79375" cy="76200"/>
          </a:xfrm>
          <a:custGeom>
            <a:avLst/>
            <a:gdLst/>
            <a:ahLst/>
            <a:cxnLst/>
            <a:rect l="l" t="t" r="r" b="b"/>
            <a:pathLst>
              <a:path w="79375" h="76200">
                <a:moveTo>
                  <a:pt x="39624" y="76200"/>
                </a:moveTo>
                <a:lnTo>
                  <a:pt x="23788" y="73247"/>
                </a:lnTo>
                <a:lnTo>
                  <a:pt x="11239" y="65151"/>
                </a:lnTo>
                <a:lnTo>
                  <a:pt x="2976" y="53054"/>
                </a:lnTo>
                <a:lnTo>
                  <a:pt x="0" y="38100"/>
                </a:lnTo>
                <a:lnTo>
                  <a:pt x="2976" y="23145"/>
                </a:lnTo>
                <a:lnTo>
                  <a:pt x="11239" y="11049"/>
                </a:lnTo>
                <a:lnTo>
                  <a:pt x="23788" y="2952"/>
                </a:lnTo>
                <a:lnTo>
                  <a:pt x="39624" y="0"/>
                </a:lnTo>
                <a:lnTo>
                  <a:pt x="54816" y="2952"/>
                </a:lnTo>
                <a:lnTo>
                  <a:pt x="67437" y="11049"/>
                </a:lnTo>
                <a:lnTo>
                  <a:pt x="76057" y="23145"/>
                </a:lnTo>
                <a:lnTo>
                  <a:pt x="79248" y="38100"/>
                </a:lnTo>
                <a:lnTo>
                  <a:pt x="76057" y="53054"/>
                </a:lnTo>
                <a:lnTo>
                  <a:pt x="67437" y="65151"/>
                </a:lnTo>
                <a:lnTo>
                  <a:pt x="54816" y="73247"/>
                </a:lnTo>
                <a:lnTo>
                  <a:pt x="39624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143755" y="6647688"/>
            <a:ext cx="106680" cy="105410"/>
          </a:xfrm>
          <a:custGeom>
            <a:avLst/>
            <a:gdLst/>
            <a:ahLst/>
            <a:cxnLst/>
            <a:rect l="l" t="t" r="r" b="b"/>
            <a:pathLst>
              <a:path w="106679" h="105409">
                <a:moveTo>
                  <a:pt x="54864" y="1523"/>
                </a:moveTo>
                <a:lnTo>
                  <a:pt x="51816" y="1523"/>
                </a:lnTo>
                <a:lnTo>
                  <a:pt x="53339" y="0"/>
                </a:lnTo>
                <a:lnTo>
                  <a:pt x="54864" y="1523"/>
                </a:lnTo>
                <a:close/>
              </a:path>
              <a:path w="106679" h="105409">
                <a:moveTo>
                  <a:pt x="73152" y="4571"/>
                </a:moveTo>
                <a:lnTo>
                  <a:pt x="33528" y="4571"/>
                </a:lnTo>
                <a:lnTo>
                  <a:pt x="41148" y="1523"/>
                </a:lnTo>
                <a:lnTo>
                  <a:pt x="65532" y="1523"/>
                </a:lnTo>
                <a:lnTo>
                  <a:pt x="73152" y="4571"/>
                </a:lnTo>
                <a:close/>
              </a:path>
              <a:path w="106679" h="105409">
                <a:moveTo>
                  <a:pt x="82296" y="9143"/>
                </a:moveTo>
                <a:lnTo>
                  <a:pt x="24384" y="9143"/>
                </a:lnTo>
                <a:lnTo>
                  <a:pt x="30480" y="6095"/>
                </a:lnTo>
                <a:lnTo>
                  <a:pt x="32004" y="4571"/>
                </a:lnTo>
                <a:lnTo>
                  <a:pt x="74676" y="4571"/>
                </a:lnTo>
                <a:lnTo>
                  <a:pt x="74676" y="6095"/>
                </a:lnTo>
                <a:lnTo>
                  <a:pt x="82296" y="9143"/>
                </a:lnTo>
                <a:close/>
              </a:path>
              <a:path w="106679" h="105409">
                <a:moveTo>
                  <a:pt x="38100" y="33527"/>
                </a:moveTo>
                <a:lnTo>
                  <a:pt x="39624" y="32003"/>
                </a:lnTo>
                <a:lnTo>
                  <a:pt x="4572" y="32003"/>
                </a:lnTo>
                <a:lnTo>
                  <a:pt x="7620" y="24383"/>
                </a:lnTo>
                <a:lnTo>
                  <a:pt x="9144" y="22859"/>
                </a:lnTo>
                <a:lnTo>
                  <a:pt x="13716" y="16763"/>
                </a:lnTo>
                <a:lnTo>
                  <a:pt x="15240" y="16763"/>
                </a:lnTo>
                <a:lnTo>
                  <a:pt x="15240" y="15239"/>
                </a:lnTo>
                <a:lnTo>
                  <a:pt x="16764" y="15239"/>
                </a:lnTo>
                <a:lnTo>
                  <a:pt x="22859" y="9143"/>
                </a:lnTo>
                <a:lnTo>
                  <a:pt x="83820" y="9143"/>
                </a:lnTo>
                <a:lnTo>
                  <a:pt x="83820" y="10667"/>
                </a:lnTo>
                <a:lnTo>
                  <a:pt x="89916" y="15239"/>
                </a:lnTo>
                <a:lnTo>
                  <a:pt x="91439" y="16763"/>
                </a:lnTo>
                <a:lnTo>
                  <a:pt x="96012" y="22859"/>
                </a:lnTo>
                <a:lnTo>
                  <a:pt x="97536" y="22859"/>
                </a:lnTo>
                <a:lnTo>
                  <a:pt x="97536" y="24383"/>
                </a:lnTo>
                <a:lnTo>
                  <a:pt x="100279" y="28955"/>
                </a:lnTo>
                <a:lnTo>
                  <a:pt x="48768" y="28955"/>
                </a:lnTo>
                <a:lnTo>
                  <a:pt x="45719" y="30479"/>
                </a:lnTo>
                <a:lnTo>
                  <a:pt x="44195" y="30479"/>
                </a:lnTo>
                <a:lnTo>
                  <a:pt x="38100" y="33527"/>
                </a:lnTo>
                <a:close/>
              </a:path>
              <a:path w="106679" h="105409">
                <a:moveTo>
                  <a:pt x="45719" y="30479"/>
                </a:moveTo>
                <a:lnTo>
                  <a:pt x="48768" y="28955"/>
                </a:lnTo>
                <a:lnTo>
                  <a:pt x="51816" y="28955"/>
                </a:lnTo>
                <a:lnTo>
                  <a:pt x="53201" y="29233"/>
                </a:lnTo>
                <a:lnTo>
                  <a:pt x="45719" y="30479"/>
                </a:lnTo>
                <a:close/>
              </a:path>
              <a:path w="106679" h="105409">
                <a:moveTo>
                  <a:pt x="53201" y="29233"/>
                </a:moveTo>
                <a:lnTo>
                  <a:pt x="51816" y="28955"/>
                </a:lnTo>
                <a:lnTo>
                  <a:pt x="54864" y="28955"/>
                </a:lnTo>
                <a:lnTo>
                  <a:pt x="53201" y="29233"/>
                </a:lnTo>
                <a:close/>
              </a:path>
              <a:path w="106679" h="105409">
                <a:moveTo>
                  <a:pt x="59436" y="30479"/>
                </a:moveTo>
                <a:lnTo>
                  <a:pt x="53201" y="29233"/>
                </a:lnTo>
                <a:lnTo>
                  <a:pt x="54864" y="28955"/>
                </a:lnTo>
                <a:lnTo>
                  <a:pt x="56387" y="28955"/>
                </a:lnTo>
                <a:lnTo>
                  <a:pt x="59436" y="30479"/>
                </a:lnTo>
                <a:close/>
              </a:path>
              <a:path w="106679" h="105409">
                <a:moveTo>
                  <a:pt x="64008" y="32003"/>
                </a:moveTo>
                <a:lnTo>
                  <a:pt x="56387" y="28955"/>
                </a:lnTo>
                <a:lnTo>
                  <a:pt x="100279" y="28955"/>
                </a:lnTo>
                <a:lnTo>
                  <a:pt x="101193" y="30479"/>
                </a:lnTo>
                <a:lnTo>
                  <a:pt x="60960" y="30479"/>
                </a:lnTo>
                <a:lnTo>
                  <a:pt x="64008" y="32003"/>
                </a:lnTo>
                <a:close/>
              </a:path>
              <a:path w="106679" h="105409">
                <a:moveTo>
                  <a:pt x="42672" y="32003"/>
                </a:moveTo>
                <a:lnTo>
                  <a:pt x="44195" y="30479"/>
                </a:lnTo>
                <a:lnTo>
                  <a:pt x="45720" y="30479"/>
                </a:lnTo>
                <a:lnTo>
                  <a:pt x="42672" y="32003"/>
                </a:lnTo>
                <a:close/>
              </a:path>
              <a:path w="106679" h="105409">
                <a:moveTo>
                  <a:pt x="66039" y="32511"/>
                </a:moveTo>
                <a:lnTo>
                  <a:pt x="60960" y="30479"/>
                </a:lnTo>
                <a:lnTo>
                  <a:pt x="101193" y="30479"/>
                </a:lnTo>
                <a:lnTo>
                  <a:pt x="102108" y="32003"/>
                </a:lnTo>
                <a:lnTo>
                  <a:pt x="65532" y="32003"/>
                </a:lnTo>
                <a:lnTo>
                  <a:pt x="66039" y="32511"/>
                </a:lnTo>
                <a:close/>
              </a:path>
              <a:path w="106679" h="105409">
                <a:moveTo>
                  <a:pt x="74676" y="102107"/>
                </a:moveTo>
                <a:lnTo>
                  <a:pt x="32004" y="102107"/>
                </a:lnTo>
                <a:lnTo>
                  <a:pt x="30480" y="100583"/>
                </a:lnTo>
                <a:lnTo>
                  <a:pt x="24384" y="97535"/>
                </a:lnTo>
                <a:lnTo>
                  <a:pt x="22859" y="97535"/>
                </a:lnTo>
                <a:lnTo>
                  <a:pt x="22859" y="96011"/>
                </a:lnTo>
                <a:lnTo>
                  <a:pt x="21336" y="96011"/>
                </a:lnTo>
                <a:lnTo>
                  <a:pt x="16764" y="91439"/>
                </a:lnTo>
                <a:lnTo>
                  <a:pt x="15240" y="91439"/>
                </a:lnTo>
                <a:lnTo>
                  <a:pt x="15240" y="89915"/>
                </a:lnTo>
                <a:lnTo>
                  <a:pt x="13716" y="89915"/>
                </a:lnTo>
                <a:lnTo>
                  <a:pt x="9144" y="83819"/>
                </a:lnTo>
                <a:lnTo>
                  <a:pt x="9144" y="82295"/>
                </a:lnTo>
                <a:lnTo>
                  <a:pt x="7620" y="82295"/>
                </a:lnTo>
                <a:lnTo>
                  <a:pt x="4572" y="74675"/>
                </a:lnTo>
                <a:lnTo>
                  <a:pt x="3048" y="74675"/>
                </a:lnTo>
                <a:lnTo>
                  <a:pt x="3048" y="73151"/>
                </a:lnTo>
                <a:lnTo>
                  <a:pt x="0" y="65531"/>
                </a:lnTo>
                <a:lnTo>
                  <a:pt x="0" y="41147"/>
                </a:lnTo>
                <a:lnTo>
                  <a:pt x="3048" y="33527"/>
                </a:lnTo>
                <a:lnTo>
                  <a:pt x="3048" y="32003"/>
                </a:lnTo>
                <a:lnTo>
                  <a:pt x="39624" y="32003"/>
                </a:lnTo>
                <a:lnTo>
                  <a:pt x="33528" y="38099"/>
                </a:lnTo>
                <a:lnTo>
                  <a:pt x="34290" y="38099"/>
                </a:lnTo>
                <a:lnTo>
                  <a:pt x="32004" y="41147"/>
                </a:lnTo>
                <a:lnTo>
                  <a:pt x="32384" y="41147"/>
                </a:lnTo>
                <a:lnTo>
                  <a:pt x="31242" y="42671"/>
                </a:lnTo>
                <a:lnTo>
                  <a:pt x="30480" y="42671"/>
                </a:lnTo>
                <a:lnTo>
                  <a:pt x="28956" y="45719"/>
                </a:lnTo>
                <a:lnTo>
                  <a:pt x="29260" y="45719"/>
                </a:lnTo>
                <a:lnTo>
                  <a:pt x="27432" y="50291"/>
                </a:lnTo>
                <a:lnTo>
                  <a:pt x="28346" y="50291"/>
                </a:lnTo>
                <a:lnTo>
                  <a:pt x="28041" y="51815"/>
                </a:lnTo>
                <a:lnTo>
                  <a:pt x="27432" y="51815"/>
                </a:lnTo>
                <a:lnTo>
                  <a:pt x="27432" y="54863"/>
                </a:lnTo>
                <a:lnTo>
                  <a:pt x="28041" y="54863"/>
                </a:lnTo>
                <a:lnTo>
                  <a:pt x="28346" y="56387"/>
                </a:lnTo>
                <a:lnTo>
                  <a:pt x="27432" y="56387"/>
                </a:lnTo>
                <a:lnTo>
                  <a:pt x="29260" y="60959"/>
                </a:lnTo>
                <a:lnTo>
                  <a:pt x="28956" y="60959"/>
                </a:lnTo>
                <a:lnTo>
                  <a:pt x="32004" y="67055"/>
                </a:lnTo>
                <a:lnTo>
                  <a:pt x="33147" y="67055"/>
                </a:lnTo>
                <a:lnTo>
                  <a:pt x="34290" y="68579"/>
                </a:lnTo>
                <a:lnTo>
                  <a:pt x="33528" y="68579"/>
                </a:lnTo>
                <a:lnTo>
                  <a:pt x="36576" y="71627"/>
                </a:lnTo>
                <a:lnTo>
                  <a:pt x="37592" y="71627"/>
                </a:lnTo>
                <a:lnTo>
                  <a:pt x="39624" y="73151"/>
                </a:lnTo>
                <a:lnTo>
                  <a:pt x="40131" y="73151"/>
                </a:lnTo>
                <a:lnTo>
                  <a:pt x="44195" y="76199"/>
                </a:lnTo>
                <a:lnTo>
                  <a:pt x="45719" y="76199"/>
                </a:lnTo>
                <a:lnTo>
                  <a:pt x="48768" y="77723"/>
                </a:lnTo>
                <a:lnTo>
                  <a:pt x="100279" y="77723"/>
                </a:lnTo>
                <a:lnTo>
                  <a:pt x="97536" y="82295"/>
                </a:lnTo>
                <a:lnTo>
                  <a:pt x="97536" y="83819"/>
                </a:lnTo>
                <a:lnTo>
                  <a:pt x="96012" y="83819"/>
                </a:lnTo>
                <a:lnTo>
                  <a:pt x="91439" y="89915"/>
                </a:lnTo>
                <a:lnTo>
                  <a:pt x="89916" y="91439"/>
                </a:lnTo>
                <a:lnTo>
                  <a:pt x="83820" y="96011"/>
                </a:lnTo>
                <a:lnTo>
                  <a:pt x="82296" y="97535"/>
                </a:lnTo>
                <a:lnTo>
                  <a:pt x="74676" y="100583"/>
                </a:lnTo>
                <a:lnTo>
                  <a:pt x="74676" y="102107"/>
                </a:lnTo>
                <a:close/>
              </a:path>
              <a:path w="106679" h="105409">
                <a:moveTo>
                  <a:pt x="68580" y="33527"/>
                </a:moveTo>
                <a:lnTo>
                  <a:pt x="66039" y="32511"/>
                </a:lnTo>
                <a:lnTo>
                  <a:pt x="65532" y="32003"/>
                </a:lnTo>
                <a:lnTo>
                  <a:pt x="68580" y="33527"/>
                </a:lnTo>
                <a:close/>
              </a:path>
              <a:path w="106679" h="105409">
                <a:moveTo>
                  <a:pt x="102108" y="33527"/>
                </a:moveTo>
                <a:lnTo>
                  <a:pt x="68580" y="33527"/>
                </a:lnTo>
                <a:lnTo>
                  <a:pt x="65532" y="32003"/>
                </a:lnTo>
                <a:lnTo>
                  <a:pt x="102108" y="32003"/>
                </a:lnTo>
                <a:lnTo>
                  <a:pt x="102108" y="33527"/>
                </a:lnTo>
                <a:close/>
              </a:path>
              <a:path w="106679" h="105409">
                <a:moveTo>
                  <a:pt x="71628" y="38099"/>
                </a:moveTo>
                <a:lnTo>
                  <a:pt x="66039" y="32511"/>
                </a:lnTo>
                <a:lnTo>
                  <a:pt x="68580" y="33527"/>
                </a:lnTo>
                <a:lnTo>
                  <a:pt x="103632" y="33527"/>
                </a:lnTo>
                <a:lnTo>
                  <a:pt x="103936" y="35051"/>
                </a:lnTo>
                <a:lnTo>
                  <a:pt x="70104" y="35051"/>
                </a:lnTo>
                <a:lnTo>
                  <a:pt x="71628" y="38099"/>
                </a:lnTo>
                <a:close/>
              </a:path>
              <a:path w="106679" h="105409">
                <a:moveTo>
                  <a:pt x="34290" y="38099"/>
                </a:moveTo>
                <a:lnTo>
                  <a:pt x="33528" y="38099"/>
                </a:lnTo>
                <a:lnTo>
                  <a:pt x="36576" y="35051"/>
                </a:lnTo>
                <a:lnTo>
                  <a:pt x="34290" y="38099"/>
                </a:lnTo>
                <a:close/>
              </a:path>
              <a:path w="106679" h="105409">
                <a:moveTo>
                  <a:pt x="105155" y="41147"/>
                </a:moveTo>
                <a:lnTo>
                  <a:pt x="74676" y="41147"/>
                </a:lnTo>
                <a:lnTo>
                  <a:pt x="70104" y="35051"/>
                </a:lnTo>
                <a:lnTo>
                  <a:pt x="103936" y="35051"/>
                </a:lnTo>
                <a:lnTo>
                  <a:pt x="105155" y="41147"/>
                </a:lnTo>
                <a:close/>
              </a:path>
              <a:path w="106679" h="105409">
                <a:moveTo>
                  <a:pt x="32384" y="41147"/>
                </a:moveTo>
                <a:lnTo>
                  <a:pt x="32004" y="41147"/>
                </a:lnTo>
                <a:lnTo>
                  <a:pt x="33528" y="39623"/>
                </a:lnTo>
                <a:lnTo>
                  <a:pt x="32384" y="41147"/>
                </a:lnTo>
                <a:close/>
              </a:path>
              <a:path w="106679" h="105409">
                <a:moveTo>
                  <a:pt x="76200" y="45719"/>
                </a:moveTo>
                <a:lnTo>
                  <a:pt x="73152" y="39623"/>
                </a:lnTo>
                <a:lnTo>
                  <a:pt x="74676" y="41147"/>
                </a:lnTo>
                <a:lnTo>
                  <a:pt x="105155" y="41147"/>
                </a:lnTo>
                <a:lnTo>
                  <a:pt x="105155" y="42671"/>
                </a:lnTo>
                <a:lnTo>
                  <a:pt x="76200" y="42671"/>
                </a:lnTo>
                <a:lnTo>
                  <a:pt x="76200" y="45719"/>
                </a:lnTo>
                <a:close/>
              </a:path>
              <a:path w="106679" h="105409">
                <a:moveTo>
                  <a:pt x="28956" y="45719"/>
                </a:moveTo>
                <a:lnTo>
                  <a:pt x="30480" y="42671"/>
                </a:lnTo>
                <a:lnTo>
                  <a:pt x="29609" y="44849"/>
                </a:lnTo>
                <a:lnTo>
                  <a:pt x="28956" y="45719"/>
                </a:lnTo>
                <a:close/>
              </a:path>
              <a:path w="106679" h="105409">
                <a:moveTo>
                  <a:pt x="29609" y="44849"/>
                </a:moveTo>
                <a:lnTo>
                  <a:pt x="30480" y="42671"/>
                </a:lnTo>
                <a:lnTo>
                  <a:pt x="31242" y="42671"/>
                </a:lnTo>
                <a:lnTo>
                  <a:pt x="29609" y="44849"/>
                </a:lnTo>
                <a:close/>
              </a:path>
              <a:path w="106679" h="105409">
                <a:moveTo>
                  <a:pt x="77724" y="50291"/>
                </a:moveTo>
                <a:lnTo>
                  <a:pt x="76200" y="42671"/>
                </a:lnTo>
                <a:lnTo>
                  <a:pt x="105155" y="42671"/>
                </a:lnTo>
                <a:lnTo>
                  <a:pt x="105155" y="44195"/>
                </a:lnTo>
                <a:lnTo>
                  <a:pt x="105765" y="47243"/>
                </a:lnTo>
                <a:lnTo>
                  <a:pt x="77724" y="47243"/>
                </a:lnTo>
                <a:lnTo>
                  <a:pt x="77724" y="50291"/>
                </a:lnTo>
                <a:close/>
              </a:path>
              <a:path w="106679" h="105409">
                <a:moveTo>
                  <a:pt x="29260" y="45719"/>
                </a:moveTo>
                <a:lnTo>
                  <a:pt x="28956" y="45719"/>
                </a:lnTo>
                <a:lnTo>
                  <a:pt x="29609" y="44849"/>
                </a:lnTo>
                <a:lnTo>
                  <a:pt x="29260" y="45719"/>
                </a:lnTo>
                <a:close/>
              </a:path>
              <a:path w="106679" h="105409">
                <a:moveTo>
                  <a:pt x="28346" y="50291"/>
                </a:moveTo>
                <a:lnTo>
                  <a:pt x="27432" y="50291"/>
                </a:lnTo>
                <a:lnTo>
                  <a:pt x="28956" y="47243"/>
                </a:lnTo>
                <a:lnTo>
                  <a:pt x="28346" y="50291"/>
                </a:lnTo>
                <a:close/>
              </a:path>
              <a:path w="106679" h="105409">
                <a:moveTo>
                  <a:pt x="105765" y="59435"/>
                </a:moveTo>
                <a:lnTo>
                  <a:pt x="77724" y="59435"/>
                </a:lnTo>
                <a:lnTo>
                  <a:pt x="77724" y="47243"/>
                </a:lnTo>
                <a:lnTo>
                  <a:pt x="105765" y="47243"/>
                </a:lnTo>
                <a:lnTo>
                  <a:pt x="106679" y="51815"/>
                </a:lnTo>
                <a:lnTo>
                  <a:pt x="106679" y="54863"/>
                </a:lnTo>
                <a:lnTo>
                  <a:pt x="105765" y="59435"/>
                </a:lnTo>
                <a:close/>
              </a:path>
              <a:path w="106679" h="105409">
                <a:moveTo>
                  <a:pt x="27432" y="54863"/>
                </a:moveTo>
                <a:lnTo>
                  <a:pt x="27432" y="51815"/>
                </a:lnTo>
                <a:lnTo>
                  <a:pt x="27736" y="53339"/>
                </a:lnTo>
                <a:lnTo>
                  <a:pt x="27432" y="54863"/>
                </a:lnTo>
                <a:close/>
              </a:path>
              <a:path w="106679" h="105409">
                <a:moveTo>
                  <a:pt x="27736" y="53339"/>
                </a:moveTo>
                <a:lnTo>
                  <a:pt x="27432" y="51815"/>
                </a:lnTo>
                <a:lnTo>
                  <a:pt x="28041" y="51815"/>
                </a:lnTo>
                <a:lnTo>
                  <a:pt x="27736" y="53339"/>
                </a:lnTo>
                <a:close/>
              </a:path>
              <a:path w="106679" h="105409">
                <a:moveTo>
                  <a:pt x="28041" y="54863"/>
                </a:moveTo>
                <a:lnTo>
                  <a:pt x="27432" y="54863"/>
                </a:lnTo>
                <a:lnTo>
                  <a:pt x="27736" y="53339"/>
                </a:lnTo>
                <a:lnTo>
                  <a:pt x="28041" y="54863"/>
                </a:lnTo>
                <a:close/>
              </a:path>
              <a:path w="106679" h="105409">
                <a:moveTo>
                  <a:pt x="28956" y="59435"/>
                </a:moveTo>
                <a:lnTo>
                  <a:pt x="27432" y="56387"/>
                </a:lnTo>
                <a:lnTo>
                  <a:pt x="28346" y="56387"/>
                </a:lnTo>
                <a:lnTo>
                  <a:pt x="28956" y="59435"/>
                </a:lnTo>
                <a:close/>
              </a:path>
              <a:path w="106679" h="105409">
                <a:moveTo>
                  <a:pt x="105155" y="64007"/>
                </a:moveTo>
                <a:lnTo>
                  <a:pt x="76200" y="64007"/>
                </a:lnTo>
                <a:lnTo>
                  <a:pt x="77724" y="56387"/>
                </a:lnTo>
                <a:lnTo>
                  <a:pt x="77724" y="59435"/>
                </a:lnTo>
                <a:lnTo>
                  <a:pt x="105765" y="59435"/>
                </a:lnTo>
                <a:lnTo>
                  <a:pt x="105155" y="62483"/>
                </a:lnTo>
                <a:lnTo>
                  <a:pt x="105155" y="64007"/>
                </a:lnTo>
                <a:close/>
              </a:path>
              <a:path w="106679" h="105409">
                <a:moveTo>
                  <a:pt x="30480" y="64007"/>
                </a:moveTo>
                <a:lnTo>
                  <a:pt x="28956" y="60959"/>
                </a:lnTo>
                <a:lnTo>
                  <a:pt x="29260" y="60959"/>
                </a:lnTo>
                <a:lnTo>
                  <a:pt x="30480" y="64007"/>
                </a:lnTo>
                <a:close/>
              </a:path>
              <a:path w="106679" h="105409">
                <a:moveTo>
                  <a:pt x="73152" y="67055"/>
                </a:moveTo>
                <a:lnTo>
                  <a:pt x="76200" y="60959"/>
                </a:lnTo>
                <a:lnTo>
                  <a:pt x="76200" y="64007"/>
                </a:lnTo>
                <a:lnTo>
                  <a:pt x="105155" y="64007"/>
                </a:lnTo>
                <a:lnTo>
                  <a:pt x="105155" y="65531"/>
                </a:lnTo>
                <a:lnTo>
                  <a:pt x="74676" y="65531"/>
                </a:lnTo>
                <a:lnTo>
                  <a:pt x="73152" y="67055"/>
                </a:lnTo>
                <a:close/>
              </a:path>
              <a:path w="106679" h="105409">
                <a:moveTo>
                  <a:pt x="33147" y="67055"/>
                </a:moveTo>
                <a:lnTo>
                  <a:pt x="32004" y="67055"/>
                </a:lnTo>
                <a:lnTo>
                  <a:pt x="32004" y="65531"/>
                </a:lnTo>
                <a:lnTo>
                  <a:pt x="33147" y="67055"/>
                </a:lnTo>
                <a:close/>
              </a:path>
              <a:path w="106679" h="105409">
                <a:moveTo>
                  <a:pt x="62484" y="75285"/>
                </a:moveTo>
                <a:lnTo>
                  <a:pt x="68580" y="71627"/>
                </a:lnTo>
                <a:lnTo>
                  <a:pt x="70104" y="71627"/>
                </a:lnTo>
                <a:lnTo>
                  <a:pt x="74676" y="65531"/>
                </a:lnTo>
                <a:lnTo>
                  <a:pt x="105155" y="65531"/>
                </a:lnTo>
                <a:lnTo>
                  <a:pt x="103632" y="73151"/>
                </a:lnTo>
                <a:lnTo>
                  <a:pt x="102108" y="73151"/>
                </a:lnTo>
                <a:lnTo>
                  <a:pt x="102108" y="74675"/>
                </a:lnTo>
                <a:lnTo>
                  <a:pt x="64008" y="74675"/>
                </a:lnTo>
                <a:lnTo>
                  <a:pt x="62484" y="75285"/>
                </a:lnTo>
                <a:close/>
              </a:path>
              <a:path w="106679" h="105409">
                <a:moveTo>
                  <a:pt x="36576" y="71627"/>
                </a:moveTo>
                <a:lnTo>
                  <a:pt x="33528" y="68579"/>
                </a:lnTo>
                <a:lnTo>
                  <a:pt x="35269" y="69886"/>
                </a:lnTo>
                <a:lnTo>
                  <a:pt x="36576" y="71627"/>
                </a:lnTo>
                <a:close/>
              </a:path>
              <a:path w="106679" h="105409">
                <a:moveTo>
                  <a:pt x="35269" y="69886"/>
                </a:moveTo>
                <a:lnTo>
                  <a:pt x="33528" y="68579"/>
                </a:lnTo>
                <a:lnTo>
                  <a:pt x="34290" y="68579"/>
                </a:lnTo>
                <a:lnTo>
                  <a:pt x="35269" y="69886"/>
                </a:lnTo>
                <a:close/>
              </a:path>
              <a:path w="106679" h="105409">
                <a:moveTo>
                  <a:pt x="65532" y="73151"/>
                </a:moveTo>
                <a:lnTo>
                  <a:pt x="71628" y="68579"/>
                </a:lnTo>
                <a:lnTo>
                  <a:pt x="70104" y="71627"/>
                </a:lnTo>
                <a:lnTo>
                  <a:pt x="68580" y="71627"/>
                </a:lnTo>
                <a:lnTo>
                  <a:pt x="65532" y="73151"/>
                </a:lnTo>
                <a:close/>
              </a:path>
              <a:path w="106679" h="105409">
                <a:moveTo>
                  <a:pt x="37592" y="71627"/>
                </a:moveTo>
                <a:lnTo>
                  <a:pt x="36576" y="71627"/>
                </a:lnTo>
                <a:lnTo>
                  <a:pt x="35269" y="69886"/>
                </a:lnTo>
                <a:lnTo>
                  <a:pt x="37592" y="71627"/>
                </a:lnTo>
                <a:close/>
              </a:path>
              <a:path w="106679" h="105409">
                <a:moveTo>
                  <a:pt x="40131" y="73151"/>
                </a:moveTo>
                <a:lnTo>
                  <a:pt x="39624" y="73151"/>
                </a:lnTo>
                <a:lnTo>
                  <a:pt x="38100" y="71627"/>
                </a:lnTo>
                <a:lnTo>
                  <a:pt x="40131" y="73151"/>
                </a:lnTo>
                <a:close/>
              </a:path>
              <a:path w="106679" h="105409">
                <a:moveTo>
                  <a:pt x="45720" y="76199"/>
                </a:moveTo>
                <a:lnTo>
                  <a:pt x="44195" y="76199"/>
                </a:lnTo>
                <a:lnTo>
                  <a:pt x="42672" y="74675"/>
                </a:lnTo>
                <a:lnTo>
                  <a:pt x="45720" y="76199"/>
                </a:lnTo>
                <a:close/>
              </a:path>
              <a:path w="106679" h="105409">
                <a:moveTo>
                  <a:pt x="60960" y="76199"/>
                </a:moveTo>
                <a:lnTo>
                  <a:pt x="62484" y="75285"/>
                </a:lnTo>
                <a:lnTo>
                  <a:pt x="64008" y="74675"/>
                </a:lnTo>
                <a:lnTo>
                  <a:pt x="60960" y="76199"/>
                </a:lnTo>
                <a:close/>
              </a:path>
              <a:path w="106679" h="105409">
                <a:moveTo>
                  <a:pt x="101193" y="76199"/>
                </a:moveTo>
                <a:lnTo>
                  <a:pt x="60960" y="76199"/>
                </a:lnTo>
                <a:lnTo>
                  <a:pt x="64008" y="74675"/>
                </a:lnTo>
                <a:lnTo>
                  <a:pt x="102108" y="74675"/>
                </a:lnTo>
                <a:lnTo>
                  <a:pt x="101193" y="76199"/>
                </a:lnTo>
                <a:close/>
              </a:path>
              <a:path w="106679" h="105409">
                <a:moveTo>
                  <a:pt x="100279" y="77723"/>
                </a:moveTo>
                <a:lnTo>
                  <a:pt x="56387" y="77723"/>
                </a:lnTo>
                <a:lnTo>
                  <a:pt x="62484" y="75285"/>
                </a:lnTo>
                <a:lnTo>
                  <a:pt x="60960" y="76199"/>
                </a:lnTo>
                <a:lnTo>
                  <a:pt x="101193" y="76199"/>
                </a:lnTo>
                <a:lnTo>
                  <a:pt x="100279" y="77723"/>
                </a:lnTo>
                <a:close/>
              </a:path>
              <a:path w="106679" h="105409">
                <a:moveTo>
                  <a:pt x="51816" y="77723"/>
                </a:moveTo>
                <a:lnTo>
                  <a:pt x="48768" y="77723"/>
                </a:lnTo>
                <a:lnTo>
                  <a:pt x="45720" y="76199"/>
                </a:lnTo>
                <a:lnTo>
                  <a:pt x="53201" y="77446"/>
                </a:lnTo>
                <a:lnTo>
                  <a:pt x="51816" y="77723"/>
                </a:lnTo>
                <a:close/>
              </a:path>
              <a:path w="106679" h="105409">
                <a:moveTo>
                  <a:pt x="56387" y="77723"/>
                </a:moveTo>
                <a:lnTo>
                  <a:pt x="54864" y="77723"/>
                </a:lnTo>
                <a:lnTo>
                  <a:pt x="53201" y="77446"/>
                </a:lnTo>
                <a:lnTo>
                  <a:pt x="59436" y="76199"/>
                </a:lnTo>
                <a:lnTo>
                  <a:pt x="56387" y="77723"/>
                </a:lnTo>
                <a:close/>
              </a:path>
              <a:path w="106679" h="105409">
                <a:moveTo>
                  <a:pt x="54864" y="77723"/>
                </a:moveTo>
                <a:lnTo>
                  <a:pt x="51816" y="77723"/>
                </a:lnTo>
                <a:lnTo>
                  <a:pt x="53201" y="77446"/>
                </a:lnTo>
                <a:lnTo>
                  <a:pt x="54864" y="77723"/>
                </a:lnTo>
                <a:close/>
              </a:path>
              <a:path w="106679" h="105409">
                <a:moveTo>
                  <a:pt x="65532" y="105155"/>
                </a:moveTo>
                <a:lnTo>
                  <a:pt x="41148" y="105155"/>
                </a:lnTo>
                <a:lnTo>
                  <a:pt x="33528" y="102107"/>
                </a:lnTo>
                <a:lnTo>
                  <a:pt x="73152" y="102107"/>
                </a:lnTo>
                <a:lnTo>
                  <a:pt x="65532" y="105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094732" y="5698235"/>
            <a:ext cx="125095" cy="448309"/>
          </a:xfrm>
          <a:custGeom>
            <a:avLst/>
            <a:gdLst/>
            <a:ahLst/>
            <a:cxnLst/>
            <a:rect l="l" t="t" r="r" b="b"/>
            <a:pathLst>
              <a:path w="125095" h="448310">
                <a:moveTo>
                  <a:pt x="0" y="0"/>
                </a:moveTo>
                <a:lnTo>
                  <a:pt x="124967" y="0"/>
                </a:lnTo>
                <a:lnTo>
                  <a:pt x="124967" y="448056"/>
                </a:lnTo>
                <a:lnTo>
                  <a:pt x="0" y="44805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081015" y="5684520"/>
            <a:ext cx="154305" cy="477520"/>
          </a:xfrm>
          <a:custGeom>
            <a:avLst/>
            <a:gdLst/>
            <a:ahLst/>
            <a:cxnLst/>
            <a:rect l="l" t="t" r="r" b="b"/>
            <a:pathLst>
              <a:path w="154304" h="477520">
                <a:moveTo>
                  <a:pt x="153924" y="477012"/>
                </a:moveTo>
                <a:lnTo>
                  <a:pt x="0" y="477012"/>
                </a:lnTo>
                <a:lnTo>
                  <a:pt x="0" y="0"/>
                </a:lnTo>
                <a:lnTo>
                  <a:pt x="153924" y="0"/>
                </a:lnTo>
                <a:lnTo>
                  <a:pt x="153924" y="13716"/>
                </a:lnTo>
                <a:lnTo>
                  <a:pt x="28956" y="13716"/>
                </a:lnTo>
                <a:lnTo>
                  <a:pt x="13716" y="27432"/>
                </a:lnTo>
                <a:lnTo>
                  <a:pt x="28956" y="27432"/>
                </a:lnTo>
                <a:lnTo>
                  <a:pt x="28956" y="448056"/>
                </a:lnTo>
                <a:lnTo>
                  <a:pt x="13716" y="448056"/>
                </a:lnTo>
                <a:lnTo>
                  <a:pt x="28956" y="461772"/>
                </a:lnTo>
                <a:lnTo>
                  <a:pt x="153924" y="461772"/>
                </a:lnTo>
                <a:lnTo>
                  <a:pt x="153924" y="477012"/>
                </a:lnTo>
                <a:close/>
              </a:path>
              <a:path w="154304" h="477520">
                <a:moveTo>
                  <a:pt x="28956" y="27432"/>
                </a:moveTo>
                <a:lnTo>
                  <a:pt x="13716" y="27432"/>
                </a:lnTo>
                <a:lnTo>
                  <a:pt x="28956" y="13716"/>
                </a:lnTo>
                <a:lnTo>
                  <a:pt x="28956" y="27432"/>
                </a:lnTo>
                <a:close/>
              </a:path>
              <a:path w="154304" h="477520">
                <a:moveTo>
                  <a:pt x="124968" y="27432"/>
                </a:moveTo>
                <a:lnTo>
                  <a:pt x="28956" y="27432"/>
                </a:lnTo>
                <a:lnTo>
                  <a:pt x="28956" y="13716"/>
                </a:lnTo>
                <a:lnTo>
                  <a:pt x="124968" y="13716"/>
                </a:lnTo>
                <a:lnTo>
                  <a:pt x="124968" y="27432"/>
                </a:lnTo>
                <a:close/>
              </a:path>
              <a:path w="154304" h="477520">
                <a:moveTo>
                  <a:pt x="124968" y="461772"/>
                </a:moveTo>
                <a:lnTo>
                  <a:pt x="124968" y="13716"/>
                </a:lnTo>
                <a:lnTo>
                  <a:pt x="138684" y="27432"/>
                </a:lnTo>
                <a:lnTo>
                  <a:pt x="153924" y="27432"/>
                </a:lnTo>
                <a:lnTo>
                  <a:pt x="153924" y="448056"/>
                </a:lnTo>
                <a:lnTo>
                  <a:pt x="138684" y="448056"/>
                </a:lnTo>
                <a:lnTo>
                  <a:pt x="124968" y="461772"/>
                </a:lnTo>
                <a:close/>
              </a:path>
              <a:path w="154304" h="477520">
                <a:moveTo>
                  <a:pt x="153924" y="27432"/>
                </a:moveTo>
                <a:lnTo>
                  <a:pt x="138684" y="27432"/>
                </a:lnTo>
                <a:lnTo>
                  <a:pt x="124968" y="13716"/>
                </a:lnTo>
                <a:lnTo>
                  <a:pt x="153924" y="13716"/>
                </a:lnTo>
                <a:lnTo>
                  <a:pt x="153924" y="27432"/>
                </a:lnTo>
                <a:close/>
              </a:path>
              <a:path w="154304" h="477520">
                <a:moveTo>
                  <a:pt x="28956" y="461772"/>
                </a:moveTo>
                <a:lnTo>
                  <a:pt x="13716" y="448056"/>
                </a:lnTo>
                <a:lnTo>
                  <a:pt x="28956" y="448056"/>
                </a:lnTo>
                <a:lnTo>
                  <a:pt x="28956" y="461772"/>
                </a:lnTo>
                <a:close/>
              </a:path>
              <a:path w="154304" h="477520">
                <a:moveTo>
                  <a:pt x="124968" y="461772"/>
                </a:moveTo>
                <a:lnTo>
                  <a:pt x="28956" y="461772"/>
                </a:lnTo>
                <a:lnTo>
                  <a:pt x="28956" y="448056"/>
                </a:lnTo>
                <a:lnTo>
                  <a:pt x="124968" y="448056"/>
                </a:lnTo>
                <a:lnTo>
                  <a:pt x="124968" y="461772"/>
                </a:lnTo>
                <a:close/>
              </a:path>
              <a:path w="154304" h="477520">
                <a:moveTo>
                  <a:pt x="153924" y="461772"/>
                </a:moveTo>
                <a:lnTo>
                  <a:pt x="124968" y="461772"/>
                </a:lnTo>
                <a:lnTo>
                  <a:pt x="138684" y="448056"/>
                </a:lnTo>
                <a:lnTo>
                  <a:pt x="153924" y="448056"/>
                </a:lnTo>
                <a:lnTo>
                  <a:pt x="153924" y="4617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314450" y="4753355"/>
            <a:ext cx="0" cy="384175"/>
          </a:xfrm>
          <a:custGeom>
            <a:avLst/>
            <a:gdLst/>
            <a:ahLst/>
            <a:cxnLst/>
            <a:rect l="l" t="t" r="r" b="b"/>
            <a:pathLst>
              <a:path h="384175">
                <a:moveTo>
                  <a:pt x="0" y="0"/>
                </a:moveTo>
                <a:lnTo>
                  <a:pt x="0" y="38404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314450" y="5554980"/>
            <a:ext cx="0" cy="1143000"/>
          </a:xfrm>
          <a:custGeom>
            <a:avLst/>
            <a:gdLst/>
            <a:ahLst/>
            <a:cxnLst/>
            <a:rect l="l" t="t" r="r" b="b"/>
            <a:pathLst>
              <a:path h="1143000">
                <a:moveTo>
                  <a:pt x="0" y="0"/>
                </a:moveTo>
                <a:lnTo>
                  <a:pt x="0" y="114299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009900" y="5870448"/>
            <a:ext cx="153924" cy="877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252727" y="5137403"/>
            <a:ext cx="134620" cy="417830"/>
          </a:xfrm>
          <a:custGeom>
            <a:avLst/>
            <a:gdLst/>
            <a:ahLst/>
            <a:cxnLst/>
            <a:rect l="l" t="t" r="r" b="b"/>
            <a:pathLst>
              <a:path w="134619" h="417829">
                <a:moveTo>
                  <a:pt x="0" y="0"/>
                </a:moveTo>
                <a:lnTo>
                  <a:pt x="134112" y="0"/>
                </a:lnTo>
                <a:lnTo>
                  <a:pt x="134112" y="417576"/>
                </a:lnTo>
                <a:lnTo>
                  <a:pt x="0" y="4175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237487" y="5123688"/>
            <a:ext cx="163195" cy="447040"/>
          </a:xfrm>
          <a:custGeom>
            <a:avLst/>
            <a:gdLst/>
            <a:ahLst/>
            <a:cxnLst/>
            <a:rect l="l" t="t" r="r" b="b"/>
            <a:pathLst>
              <a:path w="163194" h="447039">
                <a:moveTo>
                  <a:pt x="163068" y="446532"/>
                </a:moveTo>
                <a:lnTo>
                  <a:pt x="0" y="446532"/>
                </a:lnTo>
                <a:lnTo>
                  <a:pt x="0" y="0"/>
                </a:lnTo>
                <a:lnTo>
                  <a:pt x="163068" y="0"/>
                </a:lnTo>
                <a:lnTo>
                  <a:pt x="163068" y="13716"/>
                </a:lnTo>
                <a:lnTo>
                  <a:pt x="28956" y="13716"/>
                </a:lnTo>
                <a:lnTo>
                  <a:pt x="15240" y="27432"/>
                </a:lnTo>
                <a:lnTo>
                  <a:pt x="28956" y="27432"/>
                </a:lnTo>
                <a:lnTo>
                  <a:pt x="28956" y="417576"/>
                </a:lnTo>
                <a:lnTo>
                  <a:pt x="15240" y="417576"/>
                </a:lnTo>
                <a:lnTo>
                  <a:pt x="28956" y="431291"/>
                </a:lnTo>
                <a:lnTo>
                  <a:pt x="163068" y="431291"/>
                </a:lnTo>
                <a:lnTo>
                  <a:pt x="163068" y="446532"/>
                </a:lnTo>
                <a:close/>
              </a:path>
              <a:path w="163194" h="447039">
                <a:moveTo>
                  <a:pt x="28956" y="27432"/>
                </a:moveTo>
                <a:lnTo>
                  <a:pt x="15240" y="27432"/>
                </a:lnTo>
                <a:lnTo>
                  <a:pt x="28956" y="13716"/>
                </a:lnTo>
                <a:lnTo>
                  <a:pt x="28956" y="27432"/>
                </a:lnTo>
                <a:close/>
              </a:path>
              <a:path w="163194" h="447039">
                <a:moveTo>
                  <a:pt x="134112" y="27432"/>
                </a:moveTo>
                <a:lnTo>
                  <a:pt x="28956" y="27432"/>
                </a:lnTo>
                <a:lnTo>
                  <a:pt x="28956" y="13716"/>
                </a:lnTo>
                <a:lnTo>
                  <a:pt x="134112" y="13716"/>
                </a:lnTo>
                <a:lnTo>
                  <a:pt x="134112" y="27432"/>
                </a:lnTo>
                <a:close/>
              </a:path>
              <a:path w="163194" h="447039">
                <a:moveTo>
                  <a:pt x="134112" y="431291"/>
                </a:moveTo>
                <a:lnTo>
                  <a:pt x="134112" y="13716"/>
                </a:lnTo>
                <a:lnTo>
                  <a:pt x="149352" y="27432"/>
                </a:lnTo>
                <a:lnTo>
                  <a:pt x="163068" y="27432"/>
                </a:lnTo>
                <a:lnTo>
                  <a:pt x="163068" y="417576"/>
                </a:lnTo>
                <a:lnTo>
                  <a:pt x="149352" y="417576"/>
                </a:lnTo>
                <a:lnTo>
                  <a:pt x="134112" y="431291"/>
                </a:lnTo>
                <a:close/>
              </a:path>
              <a:path w="163194" h="447039">
                <a:moveTo>
                  <a:pt x="163068" y="27432"/>
                </a:moveTo>
                <a:lnTo>
                  <a:pt x="149352" y="27432"/>
                </a:lnTo>
                <a:lnTo>
                  <a:pt x="134112" y="13716"/>
                </a:lnTo>
                <a:lnTo>
                  <a:pt x="163068" y="13716"/>
                </a:lnTo>
                <a:lnTo>
                  <a:pt x="163068" y="27432"/>
                </a:lnTo>
                <a:close/>
              </a:path>
              <a:path w="163194" h="447039">
                <a:moveTo>
                  <a:pt x="28956" y="431291"/>
                </a:moveTo>
                <a:lnTo>
                  <a:pt x="15240" y="417576"/>
                </a:lnTo>
                <a:lnTo>
                  <a:pt x="28956" y="417576"/>
                </a:lnTo>
                <a:lnTo>
                  <a:pt x="28956" y="431291"/>
                </a:lnTo>
                <a:close/>
              </a:path>
              <a:path w="163194" h="447039">
                <a:moveTo>
                  <a:pt x="134112" y="431291"/>
                </a:moveTo>
                <a:lnTo>
                  <a:pt x="28956" y="431291"/>
                </a:lnTo>
                <a:lnTo>
                  <a:pt x="28956" y="417576"/>
                </a:lnTo>
                <a:lnTo>
                  <a:pt x="134112" y="417576"/>
                </a:lnTo>
                <a:lnTo>
                  <a:pt x="134112" y="431291"/>
                </a:lnTo>
                <a:close/>
              </a:path>
              <a:path w="163194" h="447039">
                <a:moveTo>
                  <a:pt x="163068" y="431291"/>
                </a:moveTo>
                <a:lnTo>
                  <a:pt x="134112" y="431291"/>
                </a:lnTo>
                <a:lnTo>
                  <a:pt x="149352" y="417576"/>
                </a:lnTo>
                <a:lnTo>
                  <a:pt x="163068" y="417576"/>
                </a:lnTo>
                <a:lnTo>
                  <a:pt x="163068" y="431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973270" y="5177535"/>
            <a:ext cx="260985" cy="353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950" spc="-202" baseline="-21000" dirty="0">
                <a:latin typeface="Arial" panose="020B0604020202020204"/>
                <a:cs typeface="Arial" panose="020B0604020202020204"/>
              </a:rPr>
              <a:t>s</a:t>
            </a:r>
            <a:endParaRPr sz="195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64263" y="4929116"/>
            <a:ext cx="19494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10" dirty="0">
                <a:latin typeface="Times New Roman" panose="02020603050405020304"/>
                <a:cs typeface="Times New Roman" panose="02020603050405020304"/>
              </a:rPr>
              <a:t>A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24555" y="5890729"/>
            <a:ext cx="204470" cy="353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14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950" spc="-202" baseline="-21000" dirty="0">
                <a:latin typeface="Arial" panose="020B0604020202020204"/>
                <a:cs typeface="Arial" panose="020B0604020202020204"/>
              </a:rPr>
              <a:t>s</a:t>
            </a:r>
            <a:endParaRPr sz="195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196860" y="6125478"/>
            <a:ext cx="279400" cy="353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950" spc="-89" baseline="-21000" dirty="0">
                <a:latin typeface="Arial" panose="020B0604020202020204"/>
                <a:cs typeface="Arial" panose="020B0604020202020204"/>
              </a:rPr>
              <a:t>3</a:t>
            </a:r>
            <a:endParaRPr sz="195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547901" y="5537177"/>
            <a:ext cx="204470" cy="353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14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950" spc="232" baseline="-21000" dirty="0">
                <a:latin typeface="Arial" panose="020B0604020202020204"/>
                <a:cs typeface="Arial" panose="020B0604020202020204"/>
              </a:rPr>
              <a:t>I</a:t>
            </a:r>
            <a:endParaRPr sz="195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548150" y="4899788"/>
            <a:ext cx="153035" cy="313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95" dirty="0">
                <a:latin typeface="Microsoft JhengHei" panose="020B0604030504040204" charset="-120"/>
                <a:cs typeface="Microsoft JhengHei" panose="020B0604030504040204" charset="-120"/>
              </a:rPr>
              <a:t>+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714713" y="5710909"/>
            <a:ext cx="13843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14" dirty="0">
                <a:latin typeface="Times New Roman" panose="02020603050405020304"/>
                <a:cs typeface="Times New Roman" panose="02020603050405020304"/>
              </a:rPr>
              <a:t>v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27534" y="5862323"/>
            <a:ext cx="15684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20" dirty="0">
                <a:latin typeface="Arial" panose="020B0604020202020204"/>
                <a:cs typeface="Arial" panose="020B0604020202020204"/>
              </a:rPr>
              <a:t>O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560080" y="6361222"/>
            <a:ext cx="153035" cy="313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130" dirty="0">
                <a:latin typeface="Microsoft JhengHei" panose="020B0604030504040204" charset="-120"/>
                <a:cs typeface="Microsoft JhengHei" panose="020B0604030504040204" charset="-120"/>
              </a:rPr>
              <a:t>-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765292" y="5232836"/>
            <a:ext cx="153035" cy="313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95" dirty="0">
                <a:latin typeface="Microsoft JhengHei" panose="020B0604030504040204" charset="-120"/>
                <a:cs typeface="Microsoft JhengHei" panose="020B0604030504040204" charset="-120"/>
              </a:rPr>
              <a:t>+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754355" y="6303560"/>
            <a:ext cx="153035" cy="313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130" dirty="0">
                <a:latin typeface="Microsoft JhengHei" panose="020B0604030504040204" charset="-120"/>
                <a:cs typeface="Microsoft JhengHei" panose="020B0604030504040204" charset="-120"/>
              </a:rPr>
              <a:t>-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239721" y="5919809"/>
            <a:ext cx="241935" cy="77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>
              <a:lnSpc>
                <a:spcPts val="1930"/>
              </a:lnSpc>
            </a:pPr>
            <a:r>
              <a:rPr sz="2000" b="1" spc="-495" dirty="0">
                <a:latin typeface="Microsoft JhengHei" panose="020B0604030504040204" charset="-120"/>
                <a:cs typeface="Microsoft JhengHei" panose="020B0604030504040204" charset="-120"/>
              </a:rPr>
              <a:t>+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ts val="1815"/>
              </a:lnSpc>
            </a:pPr>
            <a:r>
              <a:rPr sz="2000" spc="-114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950" spc="22" baseline="-21000" dirty="0">
                <a:latin typeface="Arial" panose="020B0604020202020204"/>
                <a:cs typeface="Arial" panose="020B0604020202020204"/>
              </a:rPr>
              <a:t>F</a:t>
            </a:r>
            <a:endParaRPr sz="1950" baseline="-21000">
              <a:latin typeface="Arial" panose="020B0604020202020204"/>
              <a:cs typeface="Arial" panose="020B0604020202020204"/>
            </a:endParaRPr>
          </a:p>
          <a:p>
            <a:pPr marL="48260">
              <a:lnSpc>
                <a:spcPts val="2285"/>
              </a:lnSpc>
            </a:pPr>
            <a:r>
              <a:rPr sz="2000" b="1" spc="130" dirty="0">
                <a:latin typeface="Microsoft JhengHei" panose="020B0604030504040204" charset="-120"/>
                <a:cs typeface="Microsoft JhengHei" panose="020B0604030504040204" charset="-120"/>
              </a:rPr>
              <a:t>-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311674" y="4739726"/>
            <a:ext cx="153035" cy="313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95" dirty="0">
                <a:latin typeface="Microsoft JhengHei" panose="020B0604030504040204" charset="-120"/>
                <a:cs typeface="Microsoft JhengHei" panose="020B0604030504040204" charset="-120"/>
              </a:rPr>
              <a:t>+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290051" y="4900161"/>
            <a:ext cx="274320" cy="5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0"/>
              </a:lnSpc>
            </a:pPr>
            <a:r>
              <a:rPr sz="2000" spc="-12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000" spc="190" dirty="0">
                <a:latin typeface="Times New Roman" panose="02020603050405020304"/>
                <a:cs typeface="Times New Roman" panose="02020603050405020304"/>
              </a:rPr>
              <a:t>'</a:t>
            </a:r>
            <a:r>
              <a:rPr sz="1950" spc="232" baseline="-21000" dirty="0">
                <a:latin typeface="Arial" panose="020B0604020202020204"/>
                <a:cs typeface="Arial" panose="020B0604020202020204"/>
              </a:rPr>
              <a:t>I</a:t>
            </a:r>
            <a:endParaRPr sz="1950" baseline="-21000">
              <a:latin typeface="Arial" panose="020B0604020202020204"/>
              <a:cs typeface="Arial" panose="020B0604020202020204"/>
            </a:endParaRPr>
          </a:p>
          <a:p>
            <a:pPr marL="34925">
              <a:lnSpc>
                <a:spcPts val="2060"/>
              </a:lnSpc>
            </a:pPr>
            <a:r>
              <a:rPr sz="2000" b="1" spc="130" dirty="0">
                <a:latin typeface="Microsoft JhengHei" panose="020B0604030504040204" charset="-120"/>
                <a:cs typeface="Microsoft JhengHei" panose="020B0604030504040204" charset="-120"/>
              </a:rPr>
              <a:t>-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696211" y="4663440"/>
            <a:ext cx="360045" cy="143510"/>
          </a:xfrm>
          <a:custGeom>
            <a:avLst/>
            <a:gdLst/>
            <a:ahLst/>
            <a:cxnLst/>
            <a:rect l="l" t="t" r="r" b="b"/>
            <a:pathLst>
              <a:path w="360044" h="143510">
                <a:moveTo>
                  <a:pt x="359663" y="0"/>
                </a:moveTo>
                <a:lnTo>
                  <a:pt x="359663" y="143256"/>
                </a:lnTo>
                <a:lnTo>
                  <a:pt x="0" y="143256"/>
                </a:lnTo>
                <a:lnTo>
                  <a:pt x="0" y="0"/>
                </a:lnTo>
                <a:lnTo>
                  <a:pt x="3596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680972" y="4649723"/>
            <a:ext cx="388620" cy="172720"/>
          </a:xfrm>
          <a:custGeom>
            <a:avLst/>
            <a:gdLst/>
            <a:ahLst/>
            <a:cxnLst/>
            <a:rect l="l" t="t" r="r" b="b"/>
            <a:pathLst>
              <a:path w="388619" h="172720">
                <a:moveTo>
                  <a:pt x="388619" y="172211"/>
                </a:moveTo>
                <a:lnTo>
                  <a:pt x="0" y="172211"/>
                </a:lnTo>
                <a:lnTo>
                  <a:pt x="0" y="0"/>
                </a:lnTo>
                <a:lnTo>
                  <a:pt x="388619" y="0"/>
                </a:lnTo>
                <a:lnTo>
                  <a:pt x="388619" y="13716"/>
                </a:lnTo>
                <a:lnTo>
                  <a:pt x="28956" y="13716"/>
                </a:lnTo>
                <a:lnTo>
                  <a:pt x="15239" y="27432"/>
                </a:lnTo>
                <a:lnTo>
                  <a:pt x="28956" y="27432"/>
                </a:lnTo>
                <a:lnTo>
                  <a:pt x="28956" y="143256"/>
                </a:lnTo>
                <a:lnTo>
                  <a:pt x="15239" y="143256"/>
                </a:lnTo>
                <a:lnTo>
                  <a:pt x="28956" y="156972"/>
                </a:lnTo>
                <a:lnTo>
                  <a:pt x="388619" y="156972"/>
                </a:lnTo>
                <a:lnTo>
                  <a:pt x="388619" y="172211"/>
                </a:lnTo>
                <a:close/>
              </a:path>
              <a:path w="388619" h="172720">
                <a:moveTo>
                  <a:pt x="28956" y="27432"/>
                </a:moveTo>
                <a:lnTo>
                  <a:pt x="15239" y="27432"/>
                </a:lnTo>
                <a:lnTo>
                  <a:pt x="28956" y="13716"/>
                </a:lnTo>
                <a:lnTo>
                  <a:pt x="28956" y="27432"/>
                </a:lnTo>
                <a:close/>
              </a:path>
              <a:path w="388619" h="172720">
                <a:moveTo>
                  <a:pt x="359663" y="27432"/>
                </a:moveTo>
                <a:lnTo>
                  <a:pt x="28956" y="27432"/>
                </a:lnTo>
                <a:lnTo>
                  <a:pt x="28956" y="13716"/>
                </a:lnTo>
                <a:lnTo>
                  <a:pt x="359663" y="13716"/>
                </a:lnTo>
                <a:lnTo>
                  <a:pt x="359663" y="27432"/>
                </a:lnTo>
                <a:close/>
              </a:path>
              <a:path w="388619" h="172720">
                <a:moveTo>
                  <a:pt x="359663" y="156972"/>
                </a:moveTo>
                <a:lnTo>
                  <a:pt x="359663" y="13716"/>
                </a:lnTo>
                <a:lnTo>
                  <a:pt x="374903" y="27432"/>
                </a:lnTo>
                <a:lnTo>
                  <a:pt x="388619" y="27432"/>
                </a:lnTo>
                <a:lnTo>
                  <a:pt x="388619" y="143256"/>
                </a:lnTo>
                <a:lnTo>
                  <a:pt x="374903" y="143256"/>
                </a:lnTo>
                <a:lnTo>
                  <a:pt x="359663" y="156972"/>
                </a:lnTo>
                <a:close/>
              </a:path>
              <a:path w="388619" h="172720">
                <a:moveTo>
                  <a:pt x="388619" y="27432"/>
                </a:moveTo>
                <a:lnTo>
                  <a:pt x="374903" y="27432"/>
                </a:lnTo>
                <a:lnTo>
                  <a:pt x="359663" y="13716"/>
                </a:lnTo>
                <a:lnTo>
                  <a:pt x="388619" y="13716"/>
                </a:lnTo>
                <a:lnTo>
                  <a:pt x="388619" y="27432"/>
                </a:lnTo>
                <a:close/>
              </a:path>
              <a:path w="388619" h="172720">
                <a:moveTo>
                  <a:pt x="28956" y="156972"/>
                </a:moveTo>
                <a:lnTo>
                  <a:pt x="15239" y="143256"/>
                </a:lnTo>
                <a:lnTo>
                  <a:pt x="28956" y="143256"/>
                </a:lnTo>
                <a:lnTo>
                  <a:pt x="28956" y="156972"/>
                </a:lnTo>
                <a:close/>
              </a:path>
              <a:path w="388619" h="172720">
                <a:moveTo>
                  <a:pt x="359663" y="156972"/>
                </a:moveTo>
                <a:lnTo>
                  <a:pt x="28956" y="156972"/>
                </a:lnTo>
                <a:lnTo>
                  <a:pt x="28956" y="143256"/>
                </a:lnTo>
                <a:lnTo>
                  <a:pt x="359663" y="143256"/>
                </a:lnTo>
                <a:lnTo>
                  <a:pt x="359663" y="156972"/>
                </a:lnTo>
                <a:close/>
              </a:path>
              <a:path w="388619" h="172720">
                <a:moveTo>
                  <a:pt x="388619" y="156972"/>
                </a:moveTo>
                <a:lnTo>
                  <a:pt x="359663" y="156972"/>
                </a:lnTo>
                <a:lnTo>
                  <a:pt x="374903" y="143256"/>
                </a:lnTo>
                <a:lnTo>
                  <a:pt x="388619" y="143256"/>
                </a:lnTo>
                <a:lnTo>
                  <a:pt x="388619" y="1569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1770347" y="4804099"/>
            <a:ext cx="279400" cy="353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950" spc="-89" baseline="-21000" dirty="0">
                <a:latin typeface="Arial" panose="020B0604020202020204"/>
                <a:cs typeface="Arial" panose="020B0604020202020204"/>
              </a:rPr>
              <a:t>1</a:t>
            </a:r>
            <a:endParaRPr sz="195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418588" y="1610868"/>
            <a:ext cx="216535" cy="676910"/>
          </a:xfrm>
          <a:custGeom>
            <a:avLst/>
            <a:gdLst/>
            <a:ahLst/>
            <a:cxnLst/>
            <a:rect l="l" t="t" r="r" b="b"/>
            <a:pathLst>
              <a:path w="216535" h="676910">
                <a:moveTo>
                  <a:pt x="129539" y="275843"/>
                </a:moveTo>
                <a:lnTo>
                  <a:pt x="100583" y="275843"/>
                </a:lnTo>
                <a:lnTo>
                  <a:pt x="100583" y="82295"/>
                </a:lnTo>
                <a:lnTo>
                  <a:pt x="102107" y="74675"/>
                </a:lnTo>
                <a:lnTo>
                  <a:pt x="102107" y="71628"/>
                </a:lnTo>
                <a:lnTo>
                  <a:pt x="121919" y="35052"/>
                </a:lnTo>
                <a:lnTo>
                  <a:pt x="129539" y="28956"/>
                </a:lnTo>
                <a:lnTo>
                  <a:pt x="135635" y="22860"/>
                </a:lnTo>
                <a:lnTo>
                  <a:pt x="163067" y="9143"/>
                </a:lnTo>
                <a:lnTo>
                  <a:pt x="172211" y="6095"/>
                </a:lnTo>
                <a:lnTo>
                  <a:pt x="182879" y="3048"/>
                </a:lnTo>
                <a:lnTo>
                  <a:pt x="204215" y="0"/>
                </a:lnTo>
                <a:lnTo>
                  <a:pt x="214883" y="0"/>
                </a:lnTo>
                <a:lnTo>
                  <a:pt x="216407" y="28956"/>
                </a:lnTo>
                <a:lnTo>
                  <a:pt x="207263" y="28956"/>
                </a:lnTo>
                <a:lnTo>
                  <a:pt x="188975" y="32004"/>
                </a:lnTo>
                <a:lnTo>
                  <a:pt x="181355" y="33528"/>
                </a:lnTo>
                <a:lnTo>
                  <a:pt x="173735" y="36576"/>
                </a:lnTo>
                <a:lnTo>
                  <a:pt x="166115" y="38100"/>
                </a:lnTo>
                <a:lnTo>
                  <a:pt x="160019" y="42672"/>
                </a:lnTo>
                <a:lnTo>
                  <a:pt x="153923" y="45720"/>
                </a:lnTo>
                <a:lnTo>
                  <a:pt x="147827" y="50291"/>
                </a:lnTo>
                <a:lnTo>
                  <a:pt x="130149" y="76200"/>
                </a:lnTo>
                <a:lnTo>
                  <a:pt x="129539" y="76200"/>
                </a:lnTo>
                <a:lnTo>
                  <a:pt x="129539" y="275843"/>
                </a:lnTo>
                <a:close/>
              </a:path>
              <a:path w="216535" h="676910">
                <a:moveTo>
                  <a:pt x="129539" y="79247"/>
                </a:moveTo>
                <a:lnTo>
                  <a:pt x="129539" y="76200"/>
                </a:lnTo>
                <a:lnTo>
                  <a:pt x="130149" y="76200"/>
                </a:lnTo>
                <a:lnTo>
                  <a:pt x="129539" y="79247"/>
                </a:lnTo>
                <a:close/>
              </a:path>
              <a:path w="216535" h="676910">
                <a:moveTo>
                  <a:pt x="99059" y="280416"/>
                </a:moveTo>
                <a:lnTo>
                  <a:pt x="100583" y="274319"/>
                </a:lnTo>
                <a:lnTo>
                  <a:pt x="100583" y="275843"/>
                </a:lnTo>
                <a:lnTo>
                  <a:pt x="129539" y="275843"/>
                </a:lnTo>
                <a:lnTo>
                  <a:pt x="129539" y="278892"/>
                </a:lnTo>
                <a:lnTo>
                  <a:pt x="100583" y="278892"/>
                </a:lnTo>
                <a:lnTo>
                  <a:pt x="99059" y="280416"/>
                </a:lnTo>
                <a:close/>
              </a:path>
              <a:path w="216535" h="676910">
                <a:moveTo>
                  <a:pt x="80009" y="337947"/>
                </a:moveTo>
                <a:lnTo>
                  <a:pt x="77723" y="336804"/>
                </a:lnTo>
                <a:lnTo>
                  <a:pt x="68579" y="333756"/>
                </a:lnTo>
                <a:lnTo>
                  <a:pt x="47243" y="327660"/>
                </a:lnTo>
                <a:lnTo>
                  <a:pt x="25907" y="324612"/>
                </a:lnTo>
                <a:lnTo>
                  <a:pt x="13715" y="324612"/>
                </a:lnTo>
                <a:lnTo>
                  <a:pt x="24383" y="323088"/>
                </a:lnTo>
                <a:lnTo>
                  <a:pt x="33527" y="323088"/>
                </a:lnTo>
                <a:lnTo>
                  <a:pt x="42671" y="321564"/>
                </a:lnTo>
                <a:lnTo>
                  <a:pt x="50291" y="318516"/>
                </a:lnTo>
                <a:lnTo>
                  <a:pt x="57911" y="316992"/>
                </a:lnTo>
                <a:lnTo>
                  <a:pt x="65531" y="313943"/>
                </a:lnTo>
                <a:lnTo>
                  <a:pt x="71627" y="310895"/>
                </a:lnTo>
                <a:lnTo>
                  <a:pt x="83819" y="301752"/>
                </a:lnTo>
                <a:lnTo>
                  <a:pt x="88391" y="298704"/>
                </a:lnTo>
                <a:lnTo>
                  <a:pt x="92963" y="292608"/>
                </a:lnTo>
                <a:lnTo>
                  <a:pt x="96011" y="288036"/>
                </a:lnTo>
                <a:lnTo>
                  <a:pt x="97535" y="283464"/>
                </a:lnTo>
                <a:lnTo>
                  <a:pt x="100583" y="278892"/>
                </a:lnTo>
                <a:lnTo>
                  <a:pt x="129539" y="278892"/>
                </a:lnTo>
                <a:lnTo>
                  <a:pt x="129539" y="280416"/>
                </a:lnTo>
                <a:lnTo>
                  <a:pt x="128015" y="280416"/>
                </a:lnTo>
                <a:lnTo>
                  <a:pt x="126491" y="286512"/>
                </a:lnTo>
                <a:lnTo>
                  <a:pt x="126491" y="289560"/>
                </a:lnTo>
                <a:lnTo>
                  <a:pt x="123443" y="297180"/>
                </a:lnTo>
                <a:lnTo>
                  <a:pt x="114299" y="312419"/>
                </a:lnTo>
                <a:lnTo>
                  <a:pt x="108203" y="318516"/>
                </a:lnTo>
                <a:lnTo>
                  <a:pt x="92963" y="330708"/>
                </a:lnTo>
                <a:lnTo>
                  <a:pt x="85343" y="335280"/>
                </a:lnTo>
                <a:lnTo>
                  <a:pt x="80009" y="337947"/>
                </a:lnTo>
                <a:close/>
              </a:path>
              <a:path w="216535" h="676910">
                <a:moveTo>
                  <a:pt x="15239" y="352043"/>
                </a:moveTo>
                <a:lnTo>
                  <a:pt x="6095" y="352043"/>
                </a:lnTo>
                <a:lnTo>
                  <a:pt x="0" y="345947"/>
                </a:lnTo>
                <a:lnTo>
                  <a:pt x="0" y="330708"/>
                </a:lnTo>
                <a:lnTo>
                  <a:pt x="6095" y="324612"/>
                </a:lnTo>
                <a:lnTo>
                  <a:pt x="15239" y="324612"/>
                </a:lnTo>
                <a:lnTo>
                  <a:pt x="15239" y="352043"/>
                </a:lnTo>
                <a:close/>
              </a:path>
              <a:path w="216535" h="676910">
                <a:moveTo>
                  <a:pt x="25907" y="352043"/>
                </a:moveTo>
                <a:lnTo>
                  <a:pt x="15239" y="352043"/>
                </a:lnTo>
                <a:lnTo>
                  <a:pt x="15239" y="324612"/>
                </a:lnTo>
                <a:lnTo>
                  <a:pt x="25907" y="324612"/>
                </a:lnTo>
                <a:lnTo>
                  <a:pt x="47243" y="327660"/>
                </a:lnTo>
                <a:lnTo>
                  <a:pt x="68579" y="333756"/>
                </a:lnTo>
                <a:lnTo>
                  <a:pt x="77723" y="336804"/>
                </a:lnTo>
                <a:lnTo>
                  <a:pt x="80009" y="337947"/>
                </a:lnTo>
                <a:lnTo>
                  <a:pt x="67055" y="344423"/>
                </a:lnTo>
                <a:lnTo>
                  <a:pt x="57911" y="347472"/>
                </a:lnTo>
                <a:lnTo>
                  <a:pt x="25907" y="352043"/>
                </a:lnTo>
                <a:close/>
              </a:path>
              <a:path w="216535" h="676910">
                <a:moveTo>
                  <a:pt x="129539" y="397764"/>
                </a:moveTo>
                <a:lnTo>
                  <a:pt x="100583" y="397764"/>
                </a:lnTo>
                <a:lnTo>
                  <a:pt x="97535" y="391668"/>
                </a:lnTo>
                <a:lnTo>
                  <a:pt x="91439" y="382524"/>
                </a:lnTo>
                <a:lnTo>
                  <a:pt x="82295" y="373380"/>
                </a:lnTo>
                <a:lnTo>
                  <a:pt x="77723" y="370332"/>
                </a:lnTo>
                <a:lnTo>
                  <a:pt x="71627" y="365760"/>
                </a:lnTo>
                <a:lnTo>
                  <a:pt x="64007" y="362712"/>
                </a:lnTo>
                <a:lnTo>
                  <a:pt x="57911" y="359664"/>
                </a:lnTo>
                <a:lnTo>
                  <a:pt x="48767" y="356616"/>
                </a:lnTo>
                <a:lnTo>
                  <a:pt x="41147" y="355092"/>
                </a:lnTo>
                <a:lnTo>
                  <a:pt x="32003" y="353568"/>
                </a:lnTo>
                <a:lnTo>
                  <a:pt x="22859" y="353568"/>
                </a:lnTo>
                <a:lnTo>
                  <a:pt x="13715" y="352043"/>
                </a:lnTo>
                <a:lnTo>
                  <a:pt x="25907" y="352043"/>
                </a:lnTo>
                <a:lnTo>
                  <a:pt x="57911" y="347472"/>
                </a:lnTo>
                <a:lnTo>
                  <a:pt x="67055" y="344423"/>
                </a:lnTo>
                <a:lnTo>
                  <a:pt x="80009" y="337947"/>
                </a:lnTo>
                <a:lnTo>
                  <a:pt x="86867" y="341376"/>
                </a:lnTo>
                <a:lnTo>
                  <a:pt x="102107" y="353568"/>
                </a:lnTo>
                <a:lnTo>
                  <a:pt x="114299" y="365760"/>
                </a:lnTo>
                <a:lnTo>
                  <a:pt x="120395" y="373380"/>
                </a:lnTo>
                <a:lnTo>
                  <a:pt x="123443" y="381000"/>
                </a:lnTo>
                <a:lnTo>
                  <a:pt x="126491" y="387096"/>
                </a:lnTo>
                <a:lnTo>
                  <a:pt x="126491" y="390144"/>
                </a:lnTo>
                <a:lnTo>
                  <a:pt x="128015" y="396240"/>
                </a:lnTo>
                <a:lnTo>
                  <a:pt x="129539" y="397764"/>
                </a:lnTo>
                <a:close/>
              </a:path>
              <a:path w="216535" h="676910">
                <a:moveTo>
                  <a:pt x="100583" y="402336"/>
                </a:moveTo>
                <a:lnTo>
                  <a:pt x="99059" y="396240"/>
                </a:lnTo>
                <a:lnTo>
                  <a:pt x="100583" y="397764"/>
                </a:lnTo>
                <a:lnTo>
                  <a:pt x="129539" y="397764"/>
                </a:lnTo>
                <a:lnTo>
                  <a:pt x="129539" y="400812"/>
                </a:lnTo>
                <a:lnTo>
                  <a:pt x="100583" y="400812"/>
                </a:lnTo>
                <a:lnTo>
                  <a:pt x="100583" y="402336"/>
                </a:lnTo>
                <a:close/>
              </a:path>
              <a:path w="216535" h="676910">
                <a:moveTo>
                  <a:pt x="214883" y="676656"/>
                </a:moveTo>
                <a:lnTo>
                  <a:pt x="205739" y="676656"/>
                </a:lnTo>
                <a:lnTo>
                  <a:pt x="193547" y="675132"/>
                </a:lnTo>
                <a:lnTo>
                  <a:pt x="184403" y="673608"/>
                </a:lnTo>
                <a:lnTo>
                  <a:pt x="163067" y="667512"/>
                </a:lnTo>
                <a:lnTo>
                  <a:pt x="153923" y="664464"/>
                </a:lnTo>
                <a:lnTo>
                  <a:pt x="146303" y="659892"/>
                </a:lnTo>
                <a:lnTo>
                  <a:pt x="137159" y="655320"/>
                </a:lnTo>
                <a:lnTo>
                  <a:pt x="106679" y="621792"/>
                </a:lnTo>
                <a:lnTo>
                  <a:pt x="102107" y="605028"/>
                </a:lnTo>
                <a:lnTo>
                  <a:pt x="102107" y="601980"/>
                </a:lnTo>
                <a:lnTo>
                  <a:pt x="100583" y="595884"/>
                </a:lnTo>
                <a:lnTo>
                  <a:pt x="100583" y="400812"/>
                </a:lnTo>
                <a:lnTo>
                  <a:pt x="129539" y="400812"/>
                </a:lnTo>
                <a:lnTo>
                  <a:pt x="129539" y="600456"/>
                </a:lnTo>
                <a:lnTo>
                  <a:pt x="130301" y="600456"/>
                </a:lnTo>
                <a:lnTo>
                  <a:pt x="131063" y="603504"/>
                </a:lnTo>
                <a:lnTo>
                  <a:pt x="134111" y="612648"/>
                </a:lnTo>
                <a:lnTo>
                  <a:pt x="138683" y="617220"/>
                </a:lnTo>
                <a:lnTo>
                  <a:pt x="141731" y="621792"/>
                </a:lnTo>
                <a:lnTo>
                  <a:pt x="179831" y="643128"/>
                </a:lnTo>
                <a:lnTo>
                  <a:pt x="188975" y="644652"/>
                </a:lnTo>
                <a:lnTo>
                  <a:pt x="196595" y="646176"/>
                </a:lnTo>
                <a:lnTo>
                  <a:pt x="205739" y="647700"/>
                </a:lnTo>
                <a:lnTo>
                  <a:pt x="216407" y="647700"/>
                </a:lnTo>
                <a:lnTo>
                  <a:pt x="214883" y="676656"/>
                </a:lnTo>
                <a:close/>
              </a:path>
              <a:path w="216535" h="676910">
                <a:moveTo>
                  <a:pt x="130301" y="600456"/>
                </a:moveTo>
                <a:lnTo>
                  <a:pt x="129539" y="600456"/>
                </a:lnTo>
                <a:lnTo>
                  <a:pt x="129539" y="597408"/>
                </a:lnTo>
                <a:lnTo>
                  <a:pt x="130301" y="600456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157983" y="475640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76200"/>
                </a:moveTo>
                <a:lnTo>
                  <a:pt x="0" y="76200"/>
                </a:lnTo>
                <a:lnTo>
                  <a:pt x="0" y="0"/>
                </a:lnTo>
                <a:lnTo>
                  <a:pt x="76200" y="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157983" y="490880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76200"/>
                </a:moveTo>
                <a:lnTo>
                  <a:pt x="0" y="76200"/>
                </a:lnTo>
                <a:lnTo>
                  <a:pt x="0" y="0"/>
                </a:lnTo>
                <a:lnTo>
                  <a:pt x="76200" y="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157983" y="506120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76200"/>
                </a:moveTo>
                <a:lnTo>
                  <a:pt x="0" y="76200"/>
                </a:lnTo>
                <a:lnTo>
                  <a:pt x="0" y="0"/>
                </a:lnTo>
                <a:lnTo>
                  <a:pt x="76200" y="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157983" y="521360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76200"/>
                </a:moveTo>
                <a:lnTo>
                  <a:pt x="0" y="76200"/>
                </a:lnTo>
                <a:lnTo>
                  <a:pt x="0" y="0"/>
                </a:lnTo>
                <a:lnTo>
                  <a:pt x="76200" y="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159507" y="538429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36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488692" y="4648200"/>
            <a:ext cx="170815" cy="224154"/>
          </a:xfrm>
          <a:custGeom>
            <a:avLst/>
            <a:gdLst/>
            <a:ahLst/>
            <a:cxnLst/>
            <a:rect l="l" t="t" r="r" b="b"/>
            <a:pathLst>
              <a:path w="170814" h="224154">
                <a:moveTo>
                  <a:pt x="21336" y="224027"/>
                </a:moveTo>
                <a:lnTo>
                  <a:pt x="0" y="208787"/>
                </a:lnTo>
                <a:lnTo>
                  <a:pt x="68580" y="112775"/>
                </a:lnTo>
                <a:lnTo>
                  <a:pt x="0" y="15239"/>
                </a:lnTo>
                <a:lnTo>
                  <a:pt x="21336" y="0"/>
                </a:lnTo>
                <a:lnTo>
                  <a:pt x="85344" y="88391"/>
                </a:lnTo>
                <a:lnTo>
                  <a:pt x="119253" y="88391"/>
                </a:lnTo>
                <a:lnTo>
                  <a:pt x="102108" y="112775"/>
                </a:lnTo>
                <a:lnTo>
                  <a:pt x="118436" y="135635"/>
                </a:lnTo>
                <a:lnTo>
                  <a:pt x="85344" y="135635"/>
                </a:lnTo>
                <a:lnTo>
                  <a:pt x="21336" y="224027"/>
                </a:lnTo>
                <a:close/>
              </a:path>
              <a:path w="170814" h="224154">
                <a:moveTo>
                  <a:pt x="119253" y="88391"/>
                </a:moveTo>
                <a:lnTo>
                  <a:pt x="85344" y="88391"/>
                </a:lnTo>
                <a:lnTo>
                  <a:pt x="149352" y="0"/>
                </a:lnTo>
                <a:lnTo>
                  <a:pt x="170688" y="15239"/>
                </a:lnTo>
                <a:lnTo>
                  <a:pt x="119253" y="88391"/>
                </a:lnTo>
                <a:close/>
              </a:path>
              <a:path w="170814" h="224154">
                <a:moveTo>
                  <a:pt x="149352" y="224027"/>
                </a:moveTo>
                <a:lnTo>
                  <a:pt x="85344" y="135635"/>
                </a:lnTo>
                <a:lnTo>
                  <a:pt x="118436" y="135635"/>
                </a:lnTo>
                <a:lnTo>
                  <a:pt x="170688" y="208787"/>
                </a:lnTo>
                <a:lnTo>
                  <a:pt x="149352" y="22402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474975" y="4634484"/>
            <a:ext cx="198120" cy="251460"/>
          </a:xfrm>
          <a:custGeom>
            <a:avLst/>
            <a:gdLst/>
            <a:ahLst/>
            <a:cxnLst/>
            <a:rect l="l" t="t" r="r" b="b"/>
            <a:pathLst>
              <a:path w="198119" h="251460">
                <a:moveTo>
                  <a:pt x="70832" y="125729"/>
                </a:moveTo>
                <a:lnTo>
                  <a:pt x="0" y="27431"/>
                </a:lnTo>
                <a:lnTo>
                  <a:pt x="38100" y="0"/>
                </a:lnTo>
                <a:lnTo>
                  <a:pt x="52030" y="19811"/>
                </a:lnTo>
                <a:lnTo>
                  <a:pt x="27432" y="19811"/>
                </a:lnTo>
                <a:lnTo>
                  <a:pt x="30737" y="24383"/>
                </a:lnTo>
                <a:lnTo>
                  <a:pt x="21336" y="24383"/>
                </a:lnTo>
                <a:lnTo>
                  <a:pt x="18288" y="36575"/>
                </a:lnTo>
                <a:lnTo>
                  <a:pt x="30070" y="36575"/>
                </a:lnTo>
                <a:lnTo>
                  <a:pt x="90120" y="120395"/>
                </a:lnTo>
                <a:lnTo>
                  <a:pt x="74676" y="120395"/>
                </a:lnTo>
                <a:lnTo>
                  <a:pt x="70832" y="125729"/>
                </a:lnTo>
                <a:close/>
              </a:path>
              <a:path w="198119" h="251460">
                <a:moveTo>
                  <a:pt x="114487" y="97535"/>
                </a:moveTo>
                <a:lnTo>
                  <a:pt x="106679" y="97535"/>
                </a:lnTo>
                <a:lnTo>
                  <a:pt x="99143" y="86817"/>
                </a:lnTo>
                <a:lnTo>
                  <a:pt x="161543" y="0"/>
                </a:lnTo>
                <a:lnTo>
                  <a:pt x="187959" y="19811"/>
                </a:lnTo>
                <a:lnTo>
                  <a:pt x="170688" y="19811"/>
                </a:lnTo>
                <a:lnTo>
                  <a:pt x="156972" y="21335"/>
                </a:lnTo>
                <a:lnTo>
                  <a:pt x="165483" y="27010"/>
                </a:lnTo>
                <a:lnTo>
                  <a:pt x="114487" y="97535"/>
                </a:lnTo>
                <a:close/>
              </a:path>
              <a:path w="198119" h="251460">
                <a:moveTo>
                  <a:pt x="32636" y="27010"/>
                </a:moveTo>
                <a:lnTo>
                  <a:pt x="27432" y="19811"/>
                </a:lnTo>
                <a:lnTo>
                  <a:pt x="41148" y="21335"/>
                </a:lnTo>
                <a:lnTo>
                  <a:pt x="32636" y="27010"/>
                </a:lnTo>
                <a:close/>
              </a:path>
              <a:path w="198119" h="251460">
                <a:moveTo>
                  <a:pt x="99060" y="118871"/>
                </a:moveTo>
                <a:lnTo>
                  <a:pt x="32636" y="27010"/>
                </a:lnTo>
                <a:lnTo>
                  <a:pt x="41148" y="21335"/>
                </a:lnTo>
                <a:lnTo>
                  <a:pt x="27432" y="19811"/>
                </a:lnTo>
                <a:lnTo>
                  <a:pt x="52030" y="19811"/>
                </a:lnTo>
                <a:lnTo>
                  <a:pt x="99143" y="86817"/>
                </a:lnTo>
                <a:lnTo>
                  <a:pt x="91439" y="97535"/>
                </a:lnTo>
                <a:lnTo>
                  <a:pt x="114487" y="97535"/>
                </a:lnTo>
                <a:lnTo>
                  <a:pt x="99060" y="118871"/>
                </a:lnTo>
                <a:close/>
              </a:path>
              <a:path w="198119" h="251460">
                <a:moveTo>
                  <a:pt x="165483" y="27010"/>
                </a:moveTo>
                <a:lnTo>
                  <a:pt x="156972" y="21335"/>
                </a:lnTo>
                <a:lnTo>
                  <a:pt x="170688" y="19811"/>
                </a:lnTo>
                <a:lnTo>
                  <a:pt x="165483" y="27010"/>
                </a:lnTo>
                <a:close/>
              </a:path>
              <a:path w="198119" h="251460">
                <a:moveTo>
                  <a:pt x="171857" y="31259"/>
                </a:moveTo>
                <a:lnTo>
                  <a:pt x="165483" y="27010"/>
                </a:lnTo>
                <a:lnTo>
                  <a:pt x="170688" y="19811"/>
                </a:lnTo>
                <a:lnTo>
                  <a:pt x="187959" y="19811"/>
                </a:lnTo>
                <a:lnTo>
                  <a:pt x="194055" y="24383"/>
                </a:lnTo>
                <a:lnTo>
                  <a:pt x="176783" y="24383"/>
                </a:lnTo>
                <a:lnTo>
                  <a:pt x="171857" y="31259"/>
                </a:lnTo>
                <a:close/>
              </a:path>
              <a:path w="198119" h="251460">
                <a:moveTo>
                  <a:pt x="18288" y="36575"/>
                </a:moveTo>
                <a:lnTo>
                  <a:pt x="21336" y="24383"/>
                </a:lnTo>
                <a:lnTo>
                  <a:pt x="26262" y="31259"/>
                </a:lnTo>
                <a:lnTo>
                  <a:pt x="18288" y="36575"/>
                </a:lnTo>
                <a:close/>
              </a:path>
              <a:path w="198119" h="251460">
                <a:moveTo>
                  <a:pt x="26262" y="31259"/>
                </a:moveTo>
                <a:lnTo>
                  <a:pt x="21336" y="24383"/>
                </a:lnTo>
                <a:lnTo>
                  <a:pt x="30737" y="24383"/>
                </a:lnTo>
                <a:lnTo>
                  <a:pt x="32636" y="27010"/>
                </a:lnTo>
                <a:lnTo>
                  <a:pt x="26262" y="31259"/>
                </a:lnTo>
                <a:close/>
              </a:path>
              <a:path w="198119" h="251460">
                <a:moveTo>
                  <a:pt x="179831" y="36575"/>
                </a:moveTo>
                <a:lnTo>
                  <a:pt x="171857" y="31259"/>
                </a:lnTo>
                <a:lnTo>
                  <a:pt x="176783" y="24383"/>
                </a:lnTo>
                <a:lnTo>
                  <a:pt x="179831" y="36575"/>
                </a:lnTo>
                <a:close/>
              </a:path>
              <a:path w="198119" h="251460">
                <a:moveTo>
                  <a:pt x="191530" y="36575"/>
                </a:moveTo>
                <a:lnTo>
                  <a:pt x="179831" y="36575"/>
                </a:lnTo>
                <a:lnTo>
                  <a:pt x="176783" y="24383"/>
                </a:lnTo>
                <a:lnTo>
                  <a:pt x="194055" y="24383"/>
                </a:lnTo>
                <a:lnTo>
                  <a:pt x="198119" y="27431"/>
                </a:lnTo>
                <a:lnTo>
                  <a:pt x="191530" y="36575"/>
                </a:lnTo>
                <a:close/>
              </a:path>
              <a:path w="198119" h="251460">
                <a:moveTo>
                  <a:pt x="171119" y="220692"/>
                </a:moveTo>
                <a:lnTo>
                  <a:pt x="103632" y="126491"/>
                </a:lnTo>
                <a:lnTo>
                  <a:pt x="171857" y="31259"/>
                </a:lnTo>
                <a:lnTo>
                  <a:pt x="179831" y="36575"/>
                </a:lnTo>
                <a:lnTo>
                  <a:pt x="191530" y="36575"/>
                </a:lnTo>
                <a:lnTo>
                  <a:pt x="131131" y="120395"/>
                </a:lnTo>
                <a:lnTo>
                  <a:pt x="123444" y="120395"/>
                </a:lnTo>
                <a:lnTo>
                  <a:pt x="123444" y="131063"/>
                </a:lnTo>
                <a:lnTo>
                  <a:pt x="131131" y="131063"/>
                </a:lnTo>
                <a:lnTo>
                  <a:pt x="191530" y="214883"/>
                </a:lnTo>
                <a:lnTo>
                  <a:pt x="179831" y="214883"/>
                </a:lnTo>
                <a:lnTo>
                  <a:pt x="171119" y="220692"/>
                </a:lnTo>
                <a:close/>
              </a:path>
              <a:path w="198119" h="251460">
                <a:moveTo>
                  <a:pt x="30070" y="36575"/>
                </a:moveTo>
                <a:lnTo>
                  <a:pt x="18288" y="36575"/>
                </a:lnTo>
                <a:lnTo>
                  <a:pt x="26262" y="31259"/>
                </a:lnTo>
                <a:lnTo>
                  <a:pt x="30070" y="36575"/>
                </a:lnTo>
                <a:close/>
              </a:path>
              <a:path w="198119" h="251460">
                <a:moveTo>
                  <a:pt x="106679" y="97535"/>
                </a:moveTo>
                <a:lnTo>
                  <a:pt x="91439" y="97535"/>
                </a:lnTo>
                <a:lnTo>
                  <a:pt x="99143" y="86817"/>
                </a:lnTo>
                <a:lnTo>
                  <a:pt x="106679" y="97535"/>
                </a:lnTo>
                <a:close/>
              </a:path>
              <a:path w="198119" h="251460">
                <a:moveTo>
                  <a:pt x="74676" y="131063"/>
                </a:moveTo>
                <a:lnTo>
                  <a:pt x="70832" y="125729"/>
                </a:lnTo>
                <a:lnTo>
                  <a:pt x="74676" y="120395"/>
                </a:lnTo>
                <a:lnTo>
                  <a:pt x="74676" y="131063"/>
                </a:lnTo>
                <a:close/>
              </a:path>
              <a:path w="198119" h="251460">
                <a:moveTo>
                  <a:pt x="91212" y="131063"/>
                </a:moveTo>
                <a:lnTo>
                  <a:pt x="74676" y="131063"/>
                </a:lnTo>
                <a:lnTo>
                  <a:pt x="74676" y="120395"/>
                </a:lnTo>
                <a:lnTo>
                  <a:pt x="90120" y="120395"/>
                </a:lnTo>
                <a:lnTo>
                  <a:pt x="94488" y="126491"/>
                </a:lnTo>
                <a:lnTo>
                  <a:pt x="91212" y="131063"/>
                </a:lnTo>
                <a:close/>
              </a:path>
              <a:path w="198119" h="251460">
                <a:moveTo>
                  <a:pt x="123444" y="131063"/>
                </a:moveTo>
                <a:lnTo>
                  <a:pt x="123444" y="120395"/>
                </a:lnTo>
                <a:lnTo>
                  <a:pt x="127287" y="125729"/>
                </a:lnTo>
                <a:lnTo>
                  <a:pt x="123444" y="131063"/>
                </a:lnTo>
                <a:close/>
              </a:path>
              <a:path w="198119" h="251460">
                <a:moveTo>
                  <a:pt x="127287" y="125729"/>
                </a:moveTo>
                <a:lnTo>
                  <a:pt x="123444" y="120395"/>
                </a:lnTo>
                <a:lnTo>
                  <a:pt x="131131" y="120395"/>
                </a:lnTo>
                <a:lnTo>
                  <a:pt x="127287" y="125729"/>
                </a:lnTo>
                <a:close/>
              </a:path>
              <a:path w="198119" h="251460">
                <a:moveTo>
                  <a:pt x="38100" y="251459"/>
                </a:moveTo>
                <a:lnTo>
                  <a:pt x="0" y="224027"/>
                </a:lnTo>
                <a:lnTo>
                  <a:pt x="70832" y="125729"/>
                </a:lnTo>
                <a:lnTo>
                  <a:pt x="74676" y="131063"/>
                </a:lnTo>
                <a:lnTo>
                  <a:pt x="91212" y="131063"/>
                </a:lnTo>
                <a:lnTo>
                  <a:pt x="31162" y="214883"/>
                </a:lnTo>
                <a:lnTo>
                  <a:pt x="18288" y="214883"/>
                </a:lnTo>
                <a:lnTo>
                  <a:pt x="21336" y="228600"/>
                </a:lnTo>
                <a:lnTo>
                  <a:pt x="30687" y="228600"/>
                </a:lnTo>
                <a:lnTo>
                  <a:pt x="27432" y="233171"/>
                </a:lnTo>
                <a:lnTo>
                  <a:pt x="50958" y="233171"/>
                </a:lnTo>
                <a:lnTo>
                  <a:pt x="38100" y="251459"/>
                </a:lnTo>
                <a:close/>
              </a:path>
              <a:path w="198119" h="251460">
                <a:moveTo>
                  <a:pt x="131131" y="131063"/>
                </a:moveTo>
                <a:lnTo>
                  <a:pt x="123444" y="131063"/>
                </a:lnTo>
                <a:lnTo>
                  <a:pt x="127287" y="125729"/>
                </a:lnTo>
                <a:lnTo>
                  <a:pt x="131131" y="131063"/>
                </a:lnTo>
                <a:close/>
              </a:path>
              <a:path w="198119" h="251460">
                <a:moveTo>
                  <a:pt x="50958" y="233171"/>
                </a:moveTo>
                <a:lnTo>
                  <a:pt x="27432" y="233171"/>
                </a:lnTo>
                <a:lnTo>
                  <a:pt x="41148" y="230124"/>
                </a:lnTo>
                <a:lnTo>
                  <a:pt x="33319" y="224904"/>
                </a:lnTo>
                <a:lnTo>
                  <a:pt x="99060" y="132587"/>
                </a:lnTo>
                <a:lnTo>
                  <a:pt x="114253" y="153923"/>
                </a:lnTo>
                <a:lnTo>
                  <a:pt x="91439" y="153923"/>
                </a:lnTo>
                <a:lnTo>
                  <a:pt x="99143" y="164642"/>
                </a:lnTo>
                <a:lnTo>
                  <a:pt x="50958" y="233171"/>
                </a:lnTo>
                <a:close/>
              </a:path>
              <a:path w="198119" h="251460">
                <a:moveTo>
                  <a:pt x="99143" y="164642"/>
                </a:moveTo>
                <a:lnTo>
                  <a:pt x="91439" y="153923"/>
                </a:lnTo>
                <a:lnTo>
                  <a:pt x="106679" y="153923"/>
                </a:lnTo>
                <a:lnTo>
                  <a:pt x="99143" y="164642"/>
                </a:lnTo>
                <a:close/>
              </a:path>
              <a:path w="198119" h="251460">
                <a:moveTo>
                  <a:pt x="161543" y="251459"/>
                </a:moveTo>
                <a:lnTo>
                  <a:pt x="99143" y="164642"/>
                </a:lnTo>
                <a:lnTo>
                  <a:pt x="106679" y="153923"/>
                </a:lnTo>
                <a:lnTo>
                  <a:pt x="114253" y="153923"/>
                </a:lnTo>
                <a:lnTo>
                  <a:pt x="164800" y="224904"/>
                </a:lnTo>
                <a:lnTo>
                  <a:pt x="156972" y="230124"/>
                </a:lnTo>
                <a:lnTo>
                  <a:pt x="170688" y="233171"/>
                </a:lnTo>
                <a:lnTo>
                  <a:pt x="185927" y="233171"/>
                </a:lnTo>
                <a:lnTo>
                  <a:pt x="161543" y="251459"/>
                </a:lnTo>
                <a:close/>
              </a:path>
              <a:path w="198119" h="251460">
                <a:moveTo>
                  <a:pt x="21336" y="228600"/>
                </a:moveTo>
                <a:lnTo>
                  <a:pt x="18288" y="214883"/>
                </a:lnTo>
                <a:lnTo>
                  <a:pt x="27000" y="220692"/>
                </a:lnTo>
                <a:lnTo>
                  <a:pt x="21336" y="228600"/>
                </a:lnTo>
                <a:close/>
              </a:path>
              <a:path w="198119" h="251460">
                <a:moveTo>
                  <a:pt x="27000" y="220692"/>
                </a:moveTo>
                <a:lnTo>
                  <a:pt x="18288" y="214883"/>
                </a:lnTo>
                <a:lnTo>
                  <a:pt x="31162" y="214883"/>
                </a:lnTo>
                <a:lnTo>
                  <a:pt x="27000" y="220692"/>
                </a:lnTo>
                <a:close/>
              </a:path>
              <a:path w="198119" h="251460">
                <a:moveTo>
                  <a:pt x="176783" y="228600"/>
                </a:moveTo>
                <a:lnTo>
                  <a:pt x="171119" y="220692"/>
                </a:lnTo>
                <a:lnTo>
                  <a:pt x="179831" y="214883"/>
                </a:lnTo>
                <a:lnTo>
                  <a:pt x="176783" y="228600"/>
                </a:lnTo>
                <a:close/>
              </a:path>
              <a:path w="198119" h="251460">
                <a:moveTo>
                  <a:pt x="192023" y="228600"/>
                </a:moveTo>
                <a:lnTo>
                  <a:pt x="176783" y="228600"/>
                </a:lnTo>
                <a:lnTo>
                  <a:pt x="179831" y="214883"/>
                </a:lnTo>
                <a:lnTo>
                  <a:pt x="191530" y="214883"/>
                </a:lnTo>
                <a:lnTo>
                  <a:pt x="198119" y="224027"/>
                </a:lnTo>
                <a:lnTo>
                  <a:pt x="192023" y="228600"/>
                </a:lnTo>
                <a:close/>
              </a:path>
              <a:path w="198119" h="251460">
                <a:moveTo>
                  <a:pt x="30687" y="228600"/>
                </a:moveTo>
                <a:lnTo>
                  <a:pt x="21336" y="228600"/>
                </a:lnTo>
                <a:lnTo>
                  <a:pt x="27000" y="220692"/>
                </a:lnTo>
                <a:lnTo>
                  <a:pt x="33319" y="224904"/>
                </a:lnTo>
                <a:lnTo>
                  <a:pt x="30687" y="228600"/>
                </a:lnTo>
                <a:close/>
              </a:path>
              <a:path w="198119" h="251460">
                <a:moveTo>
                  <a:pt x="185927" y="233171"/>
                </a:moveTo>
                <a:lnTo>
                  <a:pt x="170688" y="233171"/>
                </a:lnTo>
                <a:lnTo>
                  <a:pt x="164800" y="224904"/>
                </a:lnTo>
                <a:lnTo>
                  <a:pt x="171119" y="220692"/>
                </a:lnTo>
                <a:lnTo>
                  <a:pt x="176783" y="228600"/>
                </a:lnTo>
                <a:lnTo>
                  <a:pt x="192023" y="228600"/>
                </a:lnTo>
                <a:lnTo>
                  <a:pt x="185927" y="233171"/>
                </a:lnTo>
                <a:close/>
              </a:path>
              <a:path w="198119" h="251460">
                <a:moveTo>
                  <a:pt x="170688" y="233171"/>
                </a:moveTo>
                <a:lnTo>
                  <a:pt x="156972" y="230124"/>
                </a:lnTo>
                <a:lnTo>
                  <a:pt x="164800" y="224904"/>
                </a:lnTo>
                <a:lnTo>
                  <a:pt x="170688" y="233171"/>
                </a:lnTo>
                <a:close/>
              </a:path>
              <a:path w="198119" h="251460">
                <a:moveTo>
                  <a:pt x="27432" y="233171"/>
                </a:moveTo>
                <a:lnTo>
                  <a:pt x="33319" y="224904"/>
                </a:lnTo>
                <a:lnTo>
                  <a:pt x="41148" y="230124"/>
                </a:lnTo>
                <a:lnTo>
                  <a:pt x="27432" y="2331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470403" y="5317236"/>
            <a:ext cx="172720" cy="224154"/>
          </a:xfrm>
          <a:custGeom>
            <a:avLst/>
            <a:gdLst/>
            <a:ahLst/>
            <a:cxnLst/>
            <a:rect l="l" t="t" r="r" b="b"/>
            <a:pathLst>
              <a:path w="172719" h="224154">
                <a:moveTo>
                  <a:pt x="22859" y="224027"/>
                </a:moveTo>
                <a:lnTo>
                  <a:pt x="0" y="208787"/>
                </a:lnTo>
                <a:lnTo>
                  <a:pt x="70104" y="112775"/>
                </a:lnTo>
                <a:lnTo>
                  <a:pt x="0" y="15239"/>
                </a:lnTo>
                <a:lnTo>
                  <a:pt x="22859" y="0"/>
                </a:lnTo>
                <a:lnTo>
                  <a:pt x="86868" y="88391"/>
                </a:lnTo>
                <a:lnTo>
                  <a:pt x="119634" y="88391"/>
                </a:lnTo>
                <a:lnTo>
                  <a:pt x="102108" y="112775"/>
                </a:lnTo>
                <a:lnTo>
                  <a:pt x="118799" y="135635"/>
                </a:lnTo>
                <a:lnTo>
                  <a:pt x="86868" y="135635"/>
                </a:lnTo>
                <a:lnTo>
                  <a:pt x="22859" y="224027"/>
                </a:lnTo>
                <a:close/>
              </a:path>
              <a:path w="172719" h="224154">
                <a:moveTo>
                  <a:pt x="119634" y="88391"/>
                </a:moveTo>
                <a:lnTo>
                  <a:pt x="86868" y="88391"/>
                </a:lnTo>
                <a:lnTo>
                  <a:pt x="150876" y="0"/>
                </a:lnTo>
                <a:lnTo>
                  <a:pt x="172211" y="15239"/>
                </a:lnTo>
                <a:lnTo>
                  <a:pt x="119634" y="88391"/>
                </a:lnTo>
                <a:close/>
              </a:path>
              <a:path w="172719" h="224154">
                <a:moveTo>
                  <a:pt x="150876" y="224027"/>
                </a:moveTo>
                <a:lnTo>
                  <a:pt x="86868" y="135635"/>
                </a:lnTo>
                <a:lnTo>
                  <a:pt x="118799" y="135635"/>
                </a:lnTo>
                <a:lnTo>
                  <a:pt x="172211" y="208787"/>
                </a:lnTo>
                <a:lnTo>
                  <a:pt x="150876" y="22402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458211" y="5303520"/>
            <a:ext cx="198120" cy="251460"/>
          </a:xfrm>
          <a:custGeom>
            <a:avLst/>
            <a:gdLst/>
            <a:ahLst/>
            <a:cxnLst/>
            <a:rect l="l" t="t" r="r" b="b"/>
            <a:pathLst>
              <a:path w="198119" h="251460">
                <a:moveTo>
                  <a:pt x="70832" y="125729"/>
                </a:moveTo>
                <a:lnTo>
                  <a:pt x="0" y="27432"/>
                </a:lnTo>
                <a:lnTo>
                  <a:pt x="36576" y="0"/>
                </a:lnTo>
                <a:lnTo>
                  <a:pt x="49720" y="18288"/>
                </a:lnTo>
                <a:lnTo>
                  <a:pt x="27432" y="18288"/>
                </a:lnTo>
                <a:lnTo>
                  <a:pt x="30687" y="22860"/>
                </a:lnTo>
                <a:lnTo>
                  <a:pt x="19812" y="22860"/>
                </a:lnTo>
                <a:lnTo>
                  <a:pt x="18288" y="36576"/>
                </a:lnTo>
                <a:lnTo>
                  <a:pt x="29493" y="36576"/>
                </a:lnTo>
                <a:lnTo>
                  <a:pt x="88660" y="120396"/>
                </a:lnTo>
                <a:lnTo>
                  <a:pt x="74676" y="120396"/>
                </a:lnTo>
                <a:lnTo>
                  <a:pt x="70832" y="125729"/>
                </a:lnTo>
                <a:close/>
              </a:path>
              <a:path w="198119" h="251460">
                <a:moveTo>
                  <a:pt x="114253" y="97536"/>
                </a:moveTo>
                <a:lnTo>
                  <a:pt x="106679" y="97536"/>
                </a:lnTo>
                <a:lnTo>
                  <a:pt x="98976" y="86817"/>
                </a:lnTo>
                <a:lnTo>
                  <a:pt x="160019" y="0"/>
                </a:lnTo>
                <a:lnTo>
                  <a:pt x="185419" y="18288"/>
                </a:lnTo>
                <a:lnTo>
                  <a:pt x="170688" y="18288"/>
                </a:lnTo>
                <a:lnTo>
                  <a:pt x="156972" y="21336"/>
                </a:lnTo>
                <a:lnTo>
                  <a:pt x="164624" y="26802"/>
                </a:lnTo>
                <a:lnTo>
                  <a:pt x="114253" y="97536"/>
                </a:lnTo>
                <a:close/>
              </a:path>
              <a:path w="198119" h="251460">
                <a:moveTo>
                  <a:pt x="32981" y="26080"/>
                </a:moveTo>
                <a:lnTo>
                  <a:pt x="27432" y="18288"/>
                </a:lnTo>
                <a:lnTo>
                  <a:pt x="39624" y="21336"/>
                </a:lnTo>
                <a:lnTo>
                  <a:pt x="32981" y="26080"/>
                </a:lnTo>
                <a:close/>
              </a:path>
              <a:path w="198119" h="251460">
                <a:moveTo>
                  <a:pt x="99060" y="118872"/>
                </a:moveTo>
                <a:lnTo>
                  <a:pt x="32981" y="26080"/>
                </a:lnTo>
                <a:lnTo>
                  <a:pt x="39624" y="21336"/>
                </a:lnTo>
                <a:lnTo>
                  <a:pt x="27432" y="18288"/>
                </a:lnTo>
                <a:lnTo>
                  <a:pt x="49720" y="18288"/>
                </a:lnTo>
                <a:lnTo>
                  <a:pt x="98976" y="86817"/>
                </a:lnTo>
                <a:lnTo>
                  <a:pt x="91439" y="97536"/>
                </a:lnTo>
                <a:lnTo>
                  <a:pt x="114253" y="97536"/>
                </a:lnTo>
                <a:lnTo>
                  <a:pt x="99060" y="118872"/>
                </a:lnTo>
                <a:close/>
              </a:path>
              <a:path w="198119" h="251460">
                <a:moveTo>
                  <a:pt x="164624" y="26802"/>
                </a:moveTo>
                <a:lnTo>
                  <a:pt x="156972" y="21336"/>
                </a:lnTo>
                <a:lnTo>
                  <a:pt x="170688" y="18288"/>
                </a:lnTo>
                <a:lnTo>
                  <a:pt x="164624" y="26802"/>
                </a:lnTo>
                <a:close/>
              </a:path>
              <a:path w="198119" h="251460">
                <a:moveTo>
                  <a:pt x="170858" y="31254"/>
                </a:moveTo>
                <a:lnTo>
                  <a:pt x="164624" y="26802"/>
                </a:lnTo>
                <a:lnTo>
                  <a:pt x="170688" y="18288"/>
                </a:lnTo>
                <a:lnTo>
                  <a:pt x="185419" y="18288"/>
                </a:lnTo>
                <a:lnTo>
                  <a:pt x="191769" y="22860"/>
                </a:lnTo>
                <a:lnTo>
                  <a:pt x="176783" y="22860"/>
                </a:lnTo>
                <a:lnTo>
                  <a:pt x="170858" y="31254"/>
                </a:lnTo>
                <a:close/>
              </a:path>
              <a:path w="198119" h="251460">
                <a:moveTo>
                  <a:pt x="18288" y="36576"/>
                </a:moveTo>
                <a:lnTo>
                  <a:pt x="19812" y="22860"/>
                </a:lnTo>
                <a:lnTo>
                  <a:pt x="25737" y="31254"/>
                </a:lnTo>
                <a:lnTo>
                  <a:pt x="18288" y="36576"/>
                </a:lnTo>
                <a:close/>
              </a:path>
              <a:path w="198119" h="251460">
                <a:moveTo>
                  <a:pt x="25737" y="31254"/>
                </a:moveTo>
                <a:lnTo>
                  <a:pt x="19812" y="22860"/>
                </a:lnTo>
                <a:lnTo>
                  <a:pt x="30687" y="22860"/>
                </a:lnTo>
                <a:lnTo>
                  <a:pt x="32981" y="26080"/>
                </a:lnTo>
                <a:lnTo>
                  <a:pt x="25737" y="31254"/>
                </a:lnTo>
                <a:close/>
              </a:path>
              <a:path w="198119" h="251460">
                <a:moveTo>
                  <a:pt x="178307" y="36576"/>
                </a:moveTo>
                <a:lnTo>
                  <a:pt x="170858" y="31254"/>
                </a:lnTo>
                <a:lnTo>
                  <a:pt x="176783" y="22860"/>
                </a:lnTo>
                <a:lnTo>
                  <a:pt x="178307" y="36576"/>
                </a:lnTo>
                <a:close/>
              </a:path>
              <a:path w="198119" h="251460">
                <a:moveTo>
                  <a:pt x="191530" y="36576"/>
                </a:moveTo>
                <a:lnTo>
                  <a:pt x="178307" y="36576"/>
                </a:lnTo>
                <a:lnTo>
                  <a:pt x="176783" y="22860"/>
                </a:lnTo>
                <a:lnTo>
                  <a:pt x="191769" y="22860"/>
                </a:lnTo>
                <a:lnTo>
                  <a:pt x="198119" y="27432"/>
                </a:lnTo>
                <a:lnTo>
                  <a:pt x="191530" y="36576"/>
                </a:lnTo>
                <a:close/>
              </a:path>
              <a:path w="198119" h="251460">
                <a:moveTo>
                  <a:pt x="170799" y="220247"/>
                </a:moveTo>
                <a:lnTo>
                  <a:pt x="103632" y="126492"/>
                </a:lnTo>
                <a:lnTo>
                  <a:pt x="170858" y="31254"/>
                </a:lnTo>
                <a:lnTo>
                  <a:pt x="178307" y="36576"/>
                </a:lnTo>
                <a:lnTo>
                  <a:pt x="191530" y="36576"/>
                </a:lnTo>
                <a:lnTo>
                  <a:pt x="131131" y="120396"/>
                </a:lnTo>
                <a:lnTo>
                  <a:pt x="123444" y="120396"/>
                </a:lnTo>
                <a:lnTo>
                  <a:pt x="123444" y="131064"/>
                </a:lnTo>
                <a:lnTo>
                  <a:pt x="131131" y="131064"/>
                </a:lnTo>
                <a:lnTo>
                  <a:pt x="191530" y="214884"/>
                </a:lnTo>
                <a:lnTo>
                  <a:pt x="178307" y="214884"/>
                </a:lnTo>
                <a:lnTo>
                  <a:pt x="170799" y="220247"/>
                </a:lnTo>
                <a:close/>
              </a:path>
              <a:path w="198119" h="251460">
                <a:moveTo>
                  <a:pt x="29493" y="36576"/>
                </a:moveTo>
                <a:lnTo>
                  <a:pt x="18288" y="36576"/>
                </a:lnTo>
                <a:lnTo>
                  <a:pt x="25737" y="31254"/>
                </a:lnTo>
                <a:lnTo>
                  <a:pt x="29493" y="36576"/>
                </a:lnTo>
                <a:close/>
              </a:path>
              <a:path w="198119" h="251460">
                <a:moveTo>
                  <a:pt x="106679" y="97536"/>
                </a:moveTo>
                <a:lnTo>
                  <a:pt x="91439" y="97536"/>
                </a:lnTo>
                <a:lnTo>
                  <a:pt x="98976" y="86817"/>
                </a:lnTo>
                <a:lnTo>
                  <a:pt x="106679" y="97536"/>
                </a:lnTo>
                <a:close/>
              </a:path>
              <a:path w="198119" h="251460">
                <a:moveTo>
                  <a:pt x="74676" y="131064"/>
                </a:moveTo>
                <a:lnTo>
                  <a:pt x="70832" y="125729"/>
                </a:lnTo>
                <a:lnTo>
                  <a:pt x="74676" y="120396"/>
                </a:lnTo>
                <a:lnTo>
                  <a:pt x="74676" y="131064"/>
                </a:lnTo>
                <a:close/>
              </a:path>
              <a:path w="198119" h="251460">
                <a:moveTo>
                  <a:pt x="89688" y="131064"/>
                </a:moveTo>
                <a:lnTo>
                  <a:pt x="74676" y="131064"/>
                </a:lnTo>
                <a:lnTo>
                  <a:pt x="74676" y="120396"/>
                </a:lnTo>
                <a:lnTo>
                  <a:pt x="88660" y="120396"/>
                </a:lnTo>
                <a:lnTo>
                  <a:pt x="92964" y="126492"/>
                </a:lnTo>
                <a:lnTo>
                  <a:pt x="89688" y="131064"/>
                </a:lnTo>
                <a:close/>
              </a:path>
              <a:path w="198119" h="251460">
                <a:moveTo>
                  <a:pt x="123444" y="131064"/>
                </a:moveTo>
                <a:lnTo>
                  <a:pt x="123444" y="120396"/>
                </a:lnTo>
                <a:lnTo>
                  <a:pt x="127287" y="125729"/>
                </a:lnTo>
                <a:lnTo>
                  <a:pt x="123444" y="131064"/>
                </a:lnTo>
                <a:close/>
              </a:path>
              <a:path w="198119" h="251460">
                <a:moveTo>
                  <a:pt x="127287" y="125729"/>
                </a:moveTo>
                <a:lnTo>
                  <a:pt x="123444" y="120396"/>
                </a:lnTo>
                <a:lnTo>
                  <a:pt x="131131" y="120396"/>
                </a:lnTo>
                <a:lnTo>
                  <a:pt x="127287" y="125729"/>
                </a:lnTo>
                <a:close/>
              </a:path>
              <a:path w="198119" h="251460">
                <a:moveTo>
                  <a:pt x="36576" y="251460"/>
                </a:moveTo>
                <a:lnTo>
                  <a:pt x="0" y="224027"/>
                </a:lnTo>
                <a:lnTo>
                  <a:pt x="70832" y="125729"/>
                </a:lnTo>
                <a:lnTo>
                  <a:pt x="74676" y="131064"/>
                </a:lnTo>
                <a:lnTo>
                  <a:pt x="89688" y="131064"/>
                </a:lnTo>
                <a:lnTo>
                  <a:pt x="29638" y="214884"/>
                </a:lnTo>
                <a:lnTo>
                  <a:pt x="18288" y="214884"/>
                </a:lnTo>
                <a:lnTo>
                  <a:pt x="19812" y="228600"/>
                </a:lnTo>
                <a:lnTo>
                  <a:pt x="30687" y="228600"/>
                </a:lnTo>
                <a:lnTo>
                  <a:pt x="27432" y="233172"/>
                </a:lnTo>
                <a:lnTo>
                  <a:pt x="49720" y="233172"/>
                </a:lnTo>
                <a:lnTo>
                  <a:pt x="36576" y="251460"/>
                </a:lnTo>
                <a:close/>
              </a:path>
              <a:path w="198119" h="251460">
                <a:moveTo>
                  <a:pt x="131131" y="131064"/>
                </a:moveTo>
                <a:lnTo>
                  <a:pt x="123444" y="131064"/>
                </a:lnTo>
                <a:lnTo>
                  <a:pt x="127287" y="125729"/>
                </a:lnTo>
                <a:lnTo>
                  <a:pt x="131131" y="131064"/>
                </a:lnTo>
                <a:close/>
              </a:path>
              <a:path w="198119" h="251460">
                <a:moveTo>
                  <a:pt x="49720" y="233172"/>
                </a:moveTo>
                <a:lnTo>
                  <a:pt x="27432" y="233172"/>
                </a:lnTo>
                <a:lnTo>
                  <a:pt x="39624" y="230124"/>
                </a:lnTo>
                <a:lnTo>
                  <a:pt x="32981" y="225379"/>
                </a:lnTo>
                <a:lnTo>
                  <a:pt x="99060" y="132588"/>
                </a:lnTo>
                <a:lnTo>
                  <a:pt x="114253" y="153924"/>
                </a:lnTo>
                <a:lnTo>
                  <a:pt x="91439" y="153924"/>
                </a:lnTo>
                <a:lnTo>
                  <a:pt x="98976" y="164642"/>
                </a:lnTo>
                <a:lnTo>
                  <a:pt x="49720" y="233172"/>
                </a:lnTo>
                <a:close/>
              </a:path>
              <a:path w="198119" h="251460">
                <a:moveTo>
                  <a:pt x="98976" y="164642"/>
                </a:moveTo>
                <a:lnTo>
                  <a:pt x="91439" y="153924"/>
                </a:lnTo>
                <a:lnTo>
                  <a:pt x="106679" y="153924"/>
                </a:lnTo>
                <a:lnTo>
                  <a:pt x="98976" y="164642"/>
                </a:lnTo>
                <a:close/>
              </a:path>
              <a:path w="198119" h="251460">
                <a:moveTo>
                  <a:pt x="160019" y="251460"/>
                </a:moveTo>
                <a:lnTo>
                  <a:pt x="98976" y="164642"/>
                </a:lnTo>
                <a:lnTo>
                  <a:pt x="106679" y="153924"/>
                </a:lnTo>
                <a:lnTo>
                  <a:pt x="114253" y="153924"/>
                </a:lnTo>
                <a:lnTo>
                  <a:pt x="164624" y="224657"/>
                </a:lnTo>
                <a:lnTo>
                  <a:pt x="156972" y="230124"/>
                </a:lnTo>
                <a:lnTo>
                  <a:pt x="170688" y="233172"/>
                </a:lnTo>
                <a:lnTo>
                  <a:pt x="185419" y="233172"/>
                </a:lnTo>
                <a:lnTo>
                  <a:pt x="160019" y="251460"/>
                </a:lnTo>
                <a:close/>
              </a:path>
              <a:path w="198119" h="251460">
                <a:moveTo>
                  <a:pt x="19812" y="228600"/>
                </a:moveTo>
                <a:lnTo>
                  <a:pt x="18288" y="214884"/>
                </a:lnTo>
                <a:lnTo>
                  <a:pt x="25796" y="220247"/>
                </a:lnTo>
                <a:lnTo>
                  <a:pt x="19812" y="228600"/>
                </a:lnTo>
                <a:close/>
              </a:path>
              <a:path w="198119" h="251460">
                <a:moveTo>
                  <a:pt x="25796" y="220247"/>
                </a:moveTo>
                <a:lnTo>
                  <a:pt x="18288" y="214884"/>
                </a:lnTo>
                <a:lnTo>
                  <a:pt x="29638" y="214884"/>
                </a:lnTo>
                <a:lnTo>
                  <a:pt x="25796" y="220247"/>
                </a:lnTo>
                <a:close/>
              </a:path>
              <a:path w="198119" h="251460">
                <a:moveTo>
                  <a:pt x="176783" y="228600"/>
                </a:moveTo>
                <a:lnTo>
                  <a:pt x="170799" y="220247"/>
                </a:lnTo>
                <a:lnTo>
                  <a:pt x="178307" y="214884"/>
                </a:lnTo>
                <a:lnTo>
                  <a:pt x="176783" y="228600"/>
                </a:lnTo>
                <a:close/>
              </a:path>
              <a:path w="198119" h="251460">
                <a:moveTo>
                  <a:pt x="191769" y="228600"/>
                </a:moveTo>
                <a:lnTo>
                  <a:pt x="176783" y="228600"/>
                </a:lnTo>
                <a:lnTo>
                  <a:pt x="178307" y="214884"/>
                </a:lnTo>
                <a:lnTo>
                  <a:pt x="191530" y="214884"/>
                </a:lnTo>
                <a:lnTo>
                  <a:pt x="198119" y="224027"/>
                </a:lnTo>
                <a:lnTo>
                  <a:pt x="191769" y="228600"/>
                </a:lnTo>
                <a:close/>
              </a:path>
              <a:path w="198119" h="251460">
                <a:moveTo>
                  <a:pt x="30687" y="228600"/>
                </a:moveTo>
                <a:lnTo>
                  <a:pt x="19812" y="228600"/>
                </a:lnTo>
                <a:lnTo>
                  <a:pt x="25796" y="220247"/>
                </a:lnTo>
                <a:lnTo>
                  <a:pt x="32981" y="225379"/>
                </a:lnTo>
                <a:lnTo>
                  <a:pt x="30687" y="228600"/>
                </a:lnTo>
                <a:close/>
              </a:path>
              <a:path w="198119" h="251460">
                <a:moveTo>
                  <a:pt x="185419" y="233172"/>
                </a:moveTo>
                <a:lnTo>
                  <a:pt x="170688" y="233172"/>
                </a:lnTo>
                <a:lnTo>
                  <a:pt x="164624" y="224657"/>
                </a:lnTo>
                <a:lnTo>
                  <a:pt x="170799" y="220247"/>
                </a:lnTo>
                <a:lnTo>
                  <a:pt x="176783" y="228600"/>
                </a:lnTo>
                <a:lnTo>
                  <a:pt x="191769" y="228600"/>
                </a:lnTo>
                <a:lnTo>
                  <a:pt x="185419" y="233172"/>
                </a:lnTo>
                <a:close/>
              </a:path>
              <a:path w="198119" h="251460">
                <a:moveTo>
                  <a:pt x="170688" y="233172"/>
                </a:moveTo>
                <a:lnTo>
                  <a:pt x="156972" y="230124"/>
                </a:lnTo>
                <a:lnTo>
                  <a:pt x="164624" y="224657"/>
                </a:lnTo>
                <a:lnTo>
                  <a:pt x="170688" y="233172"/>
                </a:lnTo>
                <a:close/>
              </a:path>
              <a:path w="198119" h="251460">
                <a:moveTo>
                  <a:pt x="27432" y="233172"/>
                </a:moveTo>
                <a:lnTo>
                  <a:pt x="32981" y="225379"/>
                </a:lnTo>
                <a:lnTo>
                  <a:pt x="39624" y="230124"/>
                </a:lnTo>
                <a:lnTo>
                  <a:pt x="27432" y="2331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788657" y="4771644"/>
            <a:ext cx="0" cy="2131060"/>
          </a:xfrm>
          <a:custGeom>
            <a:avLst/>
            <a:gdLst/>
            <a:ahLst/>
            <a:cxnLst/>
            <a:rect l="l" t="t" r="r" b="b"/>
            <a:pathLst>
              <a:path h="2131059">
                <a:moveTo>
                  <a:pt x="0" y="0"/>
                </a:moveTo>
                <a:lnTo>
                  <a:pt x="0" y="2130552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789419" y="6901434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>
                <a:moveTo>
                  <a:pt x="0" y="0"/>
                </a:moveTo>
                <a:lnTo>
                  <a:pt x="57911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789419" y="6369558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>
                <a:moveTo>
                  <a:pt x="0" y="0"/>
                </a:moveTo>
                <a:lnTo>
                  <a:pt x="57911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789419" y="5836158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>
                <a:moveTo>
                  <a:pt x="0" y="0"/>
                </a:moveTo>
                <a:lnTo>
                  <a:pt x="57911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789419" y="5304282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>
                <a:moveTo>
                  <a:pt x="0" y="0"/>
                </a:moveTo>
                <a:lnTo>
                  <a:pt x="57911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789419" y="4770882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>
                <a:moveTo>
                  <a:pt x="0" y="0"/>
                </a:moveTo>
                <a:lnTo>
                  <a:pt x="57911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865876" y="5836158"/>
            <a:ext cx="1845945" cy="0"/>
          </a:xfrm>
          <a:custGeom>
            <a:avLst/>
            <a:gdLst/>
            <a:ahLst/>
            <a:cxnLst/>
            <a:rect l="l" t="t" r="r" b="b"/>
            <a:pathLst>
              <a:path w="1845945">
                <a:moveTo>
                  <a:pt x="0" y="0"/>
                </a:moveTo>
                <a:lnTo>
                  <a:pt x="1845563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865876" y="57774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326885" y="57774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788657" y="57774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250429" y="57774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711440" y="577748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309955" y="4770120"/>
            <a:ext cx="958215" cy="2139950"/>
          </a:xfrm>
          <a:custGeom>
            <a:avLst/>
            <a:gdLst/>
            <a:ahLst/>
            <a:cxnLst/>
            <a:rect l="l" t="t" r="r" b="b"/>
            <a:pathLst>
              <a:path w="958215" h="2139950">
                <a:moveTo>
                  <a:pt x="32014" y="2139695"/>
                </a:moveTo>
                <a:lnTo>
                  <a:pt x="2457" y="2139695"/>
                </a:lnTo>
                <a:lnTo>
                  <a:pt x="1500" y="2138172"/>
                </a:lnTo>
                <a:lnTo>
                  <a:pt x="0" y="2131456"/>
                </a:lnTo>
                <a:lnTo>
                  <a:pt x="928" y="2124456"/>
                </a:lnTo>
                <a:lnTo>
                  <a:pt x="921830" y="0"/>
                </a:lnTo>
                <a:lnTo>
                  <a:pt x="957469" y="0"/>
                </a:lnTo>
                <a:lnTo>
                  <a:pt x="957619" y="833"/>
                </a:lnTo>
                <a:lnTo>
                  <a:pt x="956476" y="7619"/>
                </a:lnTo>
                <a:lnTo>
                  <a:pt x="32932" y="2138172"/>
                </a:lnTo>
                <a:lnTo>
                  <a:pt x="32014" y="213969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6473404" y="4517654"/>
            <a:ext cx="269875" cy="353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14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950" spc="30" baseline="-21000" dirty="0">
                <a:latin typeface="Arial" panose="020B0604020202020204"/>
                <a:cs typeface="Arial" panose="020B0604020202020204"/>
              </a:rPr>
              <a:t>O</a:t>
            </a:r>
            <a:endParaRPr sz="195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448811" y="5364937"/>
            <a:ext cx="262255" cy="353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2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000" spc="-215" dirty="0">
                <a:latin typeface="Times New Roman" panose="02020603050405020304"/>
                <a:cs typeface="Times New Roman" panose="02020603050405020304"/>
              </a:rPr>
              <a:t>’</a:t>
            </a:r>
            <a:r>
              <a:rPr sz="1950" spc="232" baseline="-21000" dirty="0">
                <a:latin typeface="Arial" panose="020B0604020202020204"/>
                <a:cs typeface="Arial" panose="020B0604020202020204"/>
              </a:rPr>
              <a:t>I</a:t>
            </a:r>
            <a:endParaRPr sz="195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089399" y="5850107"/>
            <a:ext cx="43942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95" dirty="0">
                <a:latin typeface="Arial" panose="020B0604020202020204"/>
                <a:cs typeface="Arial" panose="020B0604020202020204"/>
              </a:rPr>
              <a:t>1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m</a:t>
            </a:r>
            <a:r>
              <a:rPr sz="1600" spc="85" dirty="0">
                <a:latin typeface="Arial" panose="020B0604020202020204"/>
                <a:cs typeface="Arial" panose="020B0604020202020204"/>
              </a:rPr>
              <a:t>V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163806" y="5857728"/>
            <a:ext cx="43942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95" dirty="0">
                <a:latin typeface="Arial" panose="020B0604020202020204"/>
                <a:cs typeface="Arial" panose="020B0604020202020204"/>
              </a:rPr>
              <a:t>1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m</a:t>
            </a:r>
            <a:r>
              <a:rPr sz="1600" spc="85" dirty="0">
                <a:latin typeface="Arial" panose="020B0604020202020204"/>
                <a:cs typeface="Arial" panose="020B0604020202020204"/>
              </a:rPr>
              <a:t>V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862071" y="6656292"/>
            <a:ext cx="34036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-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1</a:t>
            </a:r>
            <a:r>
              <a:rPr sz="1600" spc="85" dirty="0">
                <a:latin typeface="Arial" panose="020B0604020202020204"/>
                <a:cs typeface="Arial" panose="020B0604020202020204"/>
              </a:rPr>
              <a:t>V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872648" y="4626342"/>
            <a:ext cx="273685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95" dirty="0">
                <a:latin typeface="Arial" panose="020B0604020202020204"/>
                <a:cs typeface="Arial" panose="020B0604020202020204"/>
              </a:rPr>
              <a:t>1</a:t>
            </a:r>
            <a:r>
              <a:rPr sz="1600" spc="85" dirty="0">
                <a:latin typeface="Arial" panose="020B0604020202020204"/>
                <a:cs typeface="Arial" panose="020B0604020202020204"/>
              </a:rPr>
              <a:t>V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789164" y="5077000"/>
            <a:ext cx="906144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2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000" spc="-114" dirty="0">
                <a:latin typeface="Arial" panose="020B0604020202020204"/>
                <a:cs typeface="Arial" panose="020B0604020202020204"/>
              </a:rPr>
              <a:t>6</a:t>
            </a:r>
            <a:r>
              <a:rPr sz="2000" spc="-95" dirty="0">
                <a:latin typeface="Arial" panose="020B0604020202020204"/>
                <a:cs typeface="Arial" panose="020B0604020202020204"/>
              </a:rPr>
              <a:t>0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d</a:t>
            </a:r>
            <a:r>
              <a:rPr sz="2000" dirty="0">
                <a:latin typeface="Arial" panose="020B0604020202020204"/>
                <a:cs typeface="Arial" panose="020B0604020202020204"/>
              </a:rPr>
              <a:t>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865364" y="3217164"/>
            <a:ext cx="1762125" cy="37249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54610" rIns="0" bIns="0" rtlCol="0">
            <a:spAutoFit/>
          </a:bodyPr>
          <a:lstStyle/>
          <a:p>
            <a:pPr marL="91440" algn="just">
              <a:lnSpc>
                <a:spcPct val="100000"/>
              </a:lnSpc>
              <a:spcBef>
                <a:spcPts val="430"/>
              </a:spcBef>
            </a:pP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注意：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1440" marR="132080" algn="just">
              <a:lnSpc>
                <a:spcPct val="100000"/>
              </a:lnSpc>
              <a:spcBef>
                <a:spcPts val="1195"/>
              </a:spcBef>
            </a:pPr>
            <a:r>
              <a:rPr sz="24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①</a:t>
            </a:r>
            <a:r>
              <a:rPr sz="2400" spc="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计算</a:t>
            </a:r>
            <a:r>
              <a:rPr sz="24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闭环  增</a:t>
            </a:r>
            <a:r>
              <a:rPr sz="2400" spc="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益时</a:t>
            </a:r>
            <a:r>
              <a:rPr sz="24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，净  输</a:t>
            </a:r>
            <a:r>
              <a:rPr sz="2400" spc="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入信</a:t>
            </a:r>
            <a:r>
              <a:rPr sz="24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号可  忽</a:t>
            </a:r>
            <a:r>
              <a:rPr sz="2400" spc="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略不</a:t>
            </a:r>
            <a:r>
              <a:rPr sz="24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计！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1440" marR="132080" algn="just">
              <a:lnSpc>
                <a:spcPct val="100000"/>
              </a:lnSpc>
              <a:spcBef>
                <a:spcPts val="1195"/>
              </a:spcBef>
            </a:pPr>
            <a:r>
              <a:rPr sz="240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②</a:t>
            </a:r>
            <a:r>
              <a:rPr sz="2400" spc="2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微弱</a:t>
            </a:r>
            <a:r>
              <a:rPr sz="240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的净  输</a:t>
            </a:r>
            <a:r>
              <a:rPr sz="2400" spc="2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入信</a:t>
            </a:r>
            <a:r>
              <a:rPr sz="240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号变  化</a:t>
            </a:r>
            <a:r>
              <a:rPr sz="2400" spc="2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引起</a:t>
            </a:r>
            <a:r>
              <a:rPr sz="240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输出  信</a:t>
            </a:r>
            <a:r>
              <a:rPr sz="2400" spc="2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号变</a:t>
            </a:r>
            <a:r>
              <a:rPr sz="240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化！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9644871" y="6847340"/>
            <a:ext cx="10160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98989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7468" y="1569720"/>
            <a:ext cx="4419599" cy="37917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795168" y="1556146"/>
            <a:ext cx="3698240" cy="738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②要实现电压串联负反馈</a:t>
            </a:r>
            <a:r>
              <a:rPr sz="2400" dirty="0">
                <a:solidFill>
                  <a:srgbClr val="0000CC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2400" spc="-625" dirty="0">
                <a:solidFill>
                  <a:srgbClr val="0000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运</a:t>
            </a:r>
            <a:r>
              <a:rPr sz="2400" spc="2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放输</a:t>
            </a:r>
            <a:r>
              <a:rPr sz="240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入端</a:t>
            </a:r>
            <a:r>
              <a:rPr sz="2400" spc="2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极性</a:t>
            </a:r>
            <a:r>
              <a:rPr sz="240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如</a:t>
            </a:r>
            <a:r>
              <a:rPr sz="2400" spc="2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何</a:t>
            </a:r>
            <a:r>
              <a:rPr sz="240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确定？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6805">
              <a:lnSpc>
                <a:spcPct val="100000"/>
              </a:lnSpc>
            </a:pPr>
            <a:r>
              <a:rPr sz="2800" spc="10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例题：</a:t>
            </a:r>
            <a:r>
              <a:rPr sz="2800" spc="10" dirty="0">
                <a:latin typeface="宋体" panose="02010600030101010101" pitchFamily="2" charset="-122"/>
                <a:cs typeface="宋体" panose="02010600030101010101" pitchFamily="2" charset="-122"/>
              </a:rPr>
              <a:t>回答下列问题。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50007" y="3101339"/>
            <a:ext cx="253365" cy="253365"/>
          </a:xfrm>
          <a:custGeom>
            <a:avLst/>
            <a:gdLst/>
            <a:ahLst/>
            <a:cxnLst/>
            <a:rect l="l" t="t" r="r" b="b"/>
            <a:pathLst>
              <a:path w="253364" h="253364">
                <a:moveTo>
                  <a:pt x="210311" y="252984"/>
                </a:moveTo>
                <a:lnTo>
                  <a:pt x="42672" y="252984"/>
                </a:lnTo>
                <a:lnTo>
                  <a:pt x="26360" y="249531"/>
                </a:lnTo>
                <a:lnTo>
                  <a:pt x="12763" y="240220"/>
                </a:lnTo>
                <a:lnTo>
                  <a:pt x="3452" y="226623"/>
                </a:lnTo>
                <a:lnTo>
                  <a:pt x="0" y="210312"/>
                </a:lnTo>
                <a:lnTo>
                  <a:pt x="0" y="42672"/>
                </a:lnTo>
                <a:lnTo>
                  <a:pt x="3452" y="26360"/>
                </a:lnTo>
                <a:lnTo>
                  <a:pt x="12763" y="12763"/>
                </a:lnTo>
                <a:lnTo>
                  <a:pt x="26360" y="3452"/>
                </a:lnTo>
                <a:lnTo>
                  <a:pt x="42672" y="0"/>
                </a:lnTo>
                <a:lnTo>
                  <a:pt x="210311" y="0"/>
                </a:lnTo>
                <a:lnTo>
                  <a:pt x="226623" y="3452"/>
                </a:lnTo>
                <a:lnTo>
                  <a:pt x="240220" y="12763"/>
                </a:lnTo>
                <a:lnTo>
                  <a:pt x="249531" y="26360"/>
                </a:lnTo>
                <a:lnTo>
                  <a:pt x="252983" y="42672"/>
                </a:lnTo>
                <a:lnTo>
                  <a:pt x="252983" y="210312"/>
                </a:lnTo>
                <a:lnTo>
                  <a:pt x="249531" y="226623"/>
                </a:lnTo>
                <a:lnTo>
                  <a:pt x="240220" y="240220"/>
                </a:lnTo>
                <a:lnTo>
                  <a:pt x="226623" y="249531"/>
                </a:lnTo>
                <a:lnTo>
                  <a:pt x="210311" y="25298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75338" y="2974268"/>
            <a:ext cx="227965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z="2800" spc="-45" dirty="0">
                <a:latin typeface="Arial" panose="020B0604020202020204"/>
                <a:cs typeface="Arial" panose="020B0604020202020204"/>
              </a:rPr>
              <a:t>+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41092" y="2741676"/>
            <a:ext cx="251460" cy="251460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208788" y="251460"/>
                </a:moveTo>
                <a:lnTo>
                  <a:pt x="41148" y="251460"/>
                </a:lnTo>
                <a:lnTo>
                  <a:pt x="25074" y="248221"/>
                </a:lnTo>
                <a:lnTo>
                  <a:pt x="12001" y="239268"/>
                </a:lnTo>
                <a:lnTo>
                  <a:pt x="3214" y="225742"/>
                </a:lnTo>
                <a:lnTo>
                  <a:pt x="0" y="208788"/>
                </a:lnTo>
                <a:lnTo>
                  <a:pt x="0" y="41148"/>
                </a:lnTo>
                <a:lnTo>
                  <a:pt x="3214" y="25074"/>
                </a:lnTo>
                <a:lnTo>
                  <a:pt x="12001" y="12001"/>
                </a:lnTo>
                <a:lnTo>
                  <a:pt x="25074" y="3214"/>
                </a:lnTo>
                <a:lnTo>
                  <a:pt x="41148" y="0"/>
                </a:lnTo>
                <a:lnTo>
                  <a:pt x="208788" y="0"/>
                </a:lnTo>
                <a:lnTo>
                  <a:pt x="225742" y="3214"/>
                </a:lnTo>
                <a:lnTo>
                  <a:pt x="239267" y="12001"/>
                </a:lnTo>
                <a:lnTo>
                  <a:pt x="248221" y="25074"/>
                </a:lnTo>
                <a:lnTo>
                  <a:pt x="251459" y="41148"/>
                </a:lnTo>
                <a:lnTo>
                  <a:pt x="251459" y="208788"/>
                </a:lnTo>
                <a:lnTo>
                  <a:pt x="248221" y="225742"/>
                </a:lnTo>
                <a:lnTo>
                  <a:pt x="239268" y="239268"/>
                </a:lnTo>
                <a:lnTo>
                  <a:pt x="225742" y="248221"/>
                </a:lnTo>
                <a:lnTo>
                  <a:pt x="208788" y="25146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707718" y="2614666"/>
            <a:ext cx="144145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z="2800" spc="-5" dirty="0">
                <a:latin typeface="Arial" panose="020B0604020202020204"/>
                <a:cs typeface="Arial" panose="020B0604020202020204"/>
              </a:rPr>
              <a:t>-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51832" y="2506979"/>
            <a:ext cx="253365" cy="253365"/>
          </a:xfrm>
          <a:custGeom>
            <a:avLst/>
            <a:gdLst/>
            <a:ahLst/>
            <a:cxnLst/>
            <a:rect l="l" t="t" r="r" b="b"/>
            <a:pathLst>
              <a:path w="253364" h="253364">
                <a:moveTo>
                  <a:pt x="210311" y="252984"/>
                </a:moveTo>
                <a:lnTo>
                  <a:pt x="42672" y="252984"/>
                </a:lnTo>
                <a:lnTo>
                  <a:pt x="26360" y="249531"/>
                </a:lnTo>
                <a:lnTo>
                  <a:pt x="12763" y="240220"/>
                </a:lnTo>
                <a:lnTo>
                  <a:pt x="3452" y="226623"/>
                </a:lnTo>
                <a:lnTo>
                  <a:pt x="0" y="210312"/>
                </a:lnTo>
                <a:lnTo>
                  <a:pt x="0" y="42672"/>
                </a:lnTo>
                <a:lnTo>
                  <a:pt x="3452" y="26360"/>
                </a:lnTo>
                <a:lnTo>
                  <a:pt x="12763" y="12763"/>
                </a:lnTo>
                <a:lnTo>
                  <a:pt x="26360" y="3452"/>
                </a:lnTo>
                <a:lnTo>
                  <a:pt x="42672" y="0"/>
                </a:lnTo>
                <a:lnTo>
                  <a:pt x="210311" y="0"/>
                </a:lnTo>
                <a:lnTo>
                  <a:pt x="226623" y="3452"/>
                </a:lnTo>
                <a:lnTo>
                  <a:pt x="240220" y="12763"/>
                </a:lnTo>
                <a:lnTo>
                  <a:pt x="249531" y="26360"/>
                </a:lnTo>
                <a:lnTo>
                  <a:pt x="252983" y="42672"/>
                </a:lnTo>
                <a:lnTo>
                  <a:pt x="252983" y="210312"/>
                </a:lnTo>
                <a:lnTo>
                  <a:pt x="249531" y="226623"/>
                </a:lnTo>
                <a:lnTo>
                  <a:pt x="240220" y="240220"/>
                </a:lnTo>
                <a:lnTo>
                  <a:pt x="226623" y="249531"/>
                </a:lnTo>
                <a:lnTo>
                  <a:pt x="210311" y="25298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777247" y="2380076"/>
            <a:ext cx="227965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z="2800" spc="-45" dirty="0">
                <a:latin typeface="Arial" panose="020B0604020202020204"/>
                <a:cs typeface="Arial" panose="020B0604020202020204"/>
              </a:rPr>
              <a:t>+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41070" y="2464289"/>
            <a:ext cx="199390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5"/>
              </a:lnSpc>
            </a:pPr>
            <a:r>
              <a:rPr sz="2400" spc="-4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+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0320">
              <a:lnSpc>
                <a:spcPts val="3345"/>
              </a:lnSpc>
            </a:pPr>
            <a:r>
              <a:rPr sz="32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-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65328" y="2796778"/>
            <a:ext cx="4225290" cy="2975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1365">
              <a:lnSpc>
                <a:spcPct val="100000"/>
              </a:lnSpc>
            </a:pP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假设输入端瞬时极性为</a:t>
            </a:r>
            <a:r>
              <a:rPr sz="2400" spc="-65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-40" dirty="0">
                <a:latin typeface="Arial" panose="020B0604020202020204"/>
                <a:cs typeface="Arial" panose="020B0604020202020204"/>
              </a:rPr>
              <a:t>+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70890">
              <a:lnSpc>
                <a:spcPct val="100000"/>
              </a:lnSpc>
              <a:spcBef>
                <a:spcPts val="1515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则</a:t>
            </a:r>
            <a:r>
              <a:rPr sz="2400" dirty="0">
                <a:latin typeface="Arial" panose="020B0604020202020204"/>
                <a:cs typeface="Arial" panose="020B0604020202020204"/>
              </a:rPr>
              <a:t>T1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集电极的极性为</a:t>
            </a:r>
            <a:r>
              <a:rPr sz="2400" spc="-62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3200" dirty="0">
                <a:latin typeface="Arial" panose="020B0604020202020204"/>
                <a:cs typeface="Arial" panose="020B0604020202020204"/>
              </a:rPr>
              <a:t>-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770890" marR="5080" indent="-758825">
              <a:lnSpc>
                <a:spcPct val="172000"/>
              </a:lnSpc>
              <a:spcBef>
                <a:spcPts val="530"/>
              </a:spcBef>
            </a:pP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串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联</a:t>
            </a: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负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反</a:t>
            </a: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馈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要</a:t>
            </a:r>
            <a:r>
              <a:rPr sz="2400" spc="15" dirty="0">
                <a:latin typeface="宋体" panose="02010600030101010101" pitchFamily="2" charset="-122"/>
                <a:cs typeface="宋体" panose="02010600030101010101" pitchFamily="2" charset="-122"/>
              </a:rPr>
              <a:t>求</a:t>
            </a:r>
            <a:r>
              <a:rPr sz="2400" spc="125" dirty="0">
                <a:latin typeface="Arial" panose="020B0604020202020204"/>
                <a:cs typeface="Arial" panose="020B0604020202020204"/>
              </a:rPr>
              <a:t>A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输</a:t>
            </a: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出极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性为正  </a:t>
            </a:r>
            <a:r>
              <a:rPr sz="2400" spc="10" dirty="0">
                <a:latin typeface="宋体" panose="02010600030101010101" pitchFamily="2" charset="-122"/>
                <a:cs typeface="宋体" panose="02010600030101010101" pitchFamily="2" charset="-122"/>
              </a:rPr>
              <a:t>因此</a:t>
            </a:r>
            <a:r>
              <a:rPr sz="2400" spc="10" dirty="0">
                <a:latin typeface="Arial" panose="020B0604020202020204"/>
                <a:cs typeface="Arial" panose="020B0604020202020204"/>
              </a:rPr>
              <a:t>A</a:t>
            </a:r>
            <a:r>
              <a:rPr sz="2400" spc="10" dirty="0">
                <a:latin typeface="宋体" panose="02010600030101010101" pitchFamily="2" charset="-122"/>
                <a:cs typeface="宋体" panose="02010600030101010101" pitchFamily="2" charset="-122"/>
              </a:rPr>
              <a:t>接</a:t>
            </a:r>
            <a:r>
              <a:rPr sz="2400" spc="10" dirty="0">
                <a:latin typeface="Arial" panose="020B0604020202020204"/>
                <a:cs typeface="Arial" panose="020B0604020202020204"/>
              </a:rPr>
              <a:t>T1</a:t>
            </a:r>
            <a:r>
              <a:rPr sz="2400" spc="10" dirty="0">
                <a:latin typeface="宋体" panose="02010600030101010101" pitchFamily="2" charset="-122"/>
                <a:cs typeface="宋体" panose="02010600030101010101" pitchFamily="2" charset="-122"/>
              </a:rPr>
              <a:t>的端为反相端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367790">
              <a:lnSpc>
                <a:spcPct val="100000"/>
              </a:lnSpc>
              <a:spcBef>
                <a:spcPts val="1805"/>
              </a:spcBef>
            </a:pPr>
            <a:r>
              <a:rPr sz="2400" spc="15" dirty="0">
                <a:latin typeface="Arial" panose="020B0604020202020204"/>
                <a:cs typeface="Arial" panose="020B0604020202020204"/>
              </a:rPr>
              <a:t>A</a:t>
            </a:r>
            <a:r>
              <a:rPr sz="2400" spc="15" dirty="0">
                <a:latin typeface="宋体" panose="02010600030101010101" pitchFamily="2" charset="-122"/>
                <a:cs typeface="宋体" panose="02010600030101010101" pitchFamily="2" charset="-122"/>
              </a:rPr>
              <a:t>接</a:t>
            </a:r>
            <a:r>
              <a:rPr sz="2400" spc="15" dirty="0">
                <a:latin typeface="Arial" panose="020B0604020202020204"/>
                <a:cs typeface="Arial" panose="020B0604020202020204"/>
              </a:rPr>
              <a:t>T2</a:t>
            </a:r>
            <a:r>
              <a:rPr sz="2400" spc="15" dirty="0">
                <a:latin typeface="宋体" panose="02010600030101010101" pitchFamily="2" charset="-122"/>
                <a:cs typeface="宋体" panose="02010600030101010101" pitchFamily="2" charset="-122"/>
              </a:rPr>
              <a:t>的端为同相端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47978" y="6312407"/>
            <a:ext cx="510540" cy="0"/>
          </a:xfrm>
          <a:custGeom>
            <a:avLst/>
            <a:gdLst/>
            <a:ahLst/>
            <a:cxnLst/>
            <a:rect l="l" t="t" r="r" b="b"/>
            <a:pathLst>
              <a:path w="510540">
                <a:moveTo>
                  <a:pt x="0" y="0"/>
                </a:moveTo>
                <a:lnTo>
                  <a:pt x="510158" y="0"/>
                </a:lnTo>
              </a:path>
            </a:pathLst>
          </a:custGeom>
          <a:ln w="168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410960" y="6264910"/>
            <a:ext cx="17843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9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550" spc="90" dirty="0">
                <a:latin typeface="Arial" panose="020B0604020202020204"/>
                <a:cs typeface="Arial" panose="020B0604020202020204"/>
              </a:rPr>
              <a:t>f</a:t>
            </a:r>
            <a:endParaRPr sz="15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73188" y="6380988"/>
            <a:ext cx="448945" cy="383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20"/>
              </a:lnSpc>
            </a:pPr>
            <a:r>
              <a:rPr sz="4050" spc="-172" baseline="9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550" spc="-5" dirty="0">
                <a:latin typeface="Arial" panose="020B0604020202020204"/>
                <a:cs typeface="Arial" panose="020B0604020202020204"/>
              </a:rPr>
              <a:t>b</a:t>
            </a:r>
            <a:r>
              <a:rPr sz="1550" spc="-80" dirty="0">
                <a:latin typeface="Arial" panose="020B0604020202020204"/>
                <a:cs typeface="Arial" panose="020B0604020202020204"/>
              </a:rPr>
              <a:t>2</a:t>
            </a:r>
            <a:endParaRPr sz="15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69467" y="5838444"/>
            <a:ext cx="669925" cy="645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015" indent="-361315">
              <a:lnSpc>
                <a:spcPct val="100000"/>
              </a:lnSpc>
              <a:buFont typeface="Times New Roman" panose="02020603050405020304"/>
              <a:buChar char="□"/>
              <a:tabLst>
                <a:tab pos="374650" algn="l"/>
              </a:tabLst>
            </a:pPr>
            <a:r>
              <a:rPr sz="2700" spc="-1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325" spc="135" baseline="-16000" dirty="0">
                <a:latin typeface="Arial" panose="020B0604020202020204"/>
                <a:cs typeface="Arial" panose="020B0604020202020204"/>
              </a:rPr>
              <a:t>f</a:t>
            </a:r>
            <a:endParaRPr sz="2325" baseline="-16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77468" y="1569720"/>
            <a:ext cx="4419599" cy="37917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041070" y="2464289"/>
            <a:ext cx="199390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5"/>
              </a:lnSpc>
            </a:pPr>
            <a:r>
              <a:rPr sz="2400" spc="-4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+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0320">
              <a:lnSpc>
                <a:spcPts val="3345"/>
              </a:lnSpc>
            </a:pPr>
            <a:r>
              <a:rPr sz="32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-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6805">
              <a:lnSpc>
                <a:spcPct val="100000"/>
              </a:lnSpc>
            </a:pPr>
            <a:r>
              <a:rPr sz="2800" spc="10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例题：</a:t>
            </a:r>
            <a:r>
              <a:rPr sz="2800" spc="10" dirty="0">
                <a:latin typeface="宋体" panose="02010600030101010101" pitchFamily="2" charset="-122"/>
                <a:cs typeface="宋体" panose="02010600030101010101" pitchFamily="2" charset="-122"/>
              </a:rPr>
              <a:t>回答下列问题。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80532" y="3363467"/>
            <a:ext cx="4015739" cy="2436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920184" y="1490662"/>
            <a:ext cx="3698240" cy="1776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③</a:t>
            </a:r>
            <a:r>
              <a:rPr sz="2400" spc="2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求引</a:t>
            </a:r>
            <a:r>
              <a:rPr sz="240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入电</a:t>
            </a:r>
            <a:r>
              <a:rPr sz="2400" spc="2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压串</a:t>
            </a:r>
            <a:r>
              <a:rPr sz="240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联</a:t>
            </a:r>
            <a:r>
              <a:rPr sz="2400" spc="2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负</a:t>
            </a:r>
            <a:r>
              <a:rPr sz="240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反馈后  </a:t>
            </a:r>
            <a:r>
              <a:rPr sz="2400" spc="5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的闭环电压增益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53035" marR="450850" indent="26035">
              <a:lnSpc>
                <a:spcPct val="139000"/>
              </a:lnSpc>
              <a:spcBef>
                <a:spcPts val="165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虚</a:t>
            </a: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短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虚</a:t>
            </a: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断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析法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（略）  </a:t>
            </a:r>
            <a:r>
              <a:rPr sz="2400" spc="10" dirty="0">
                <a:latin typeface="宋体" panose="02010600030101010101" pitchFamily="2" charset="-122"/>
                <a:cs typeface="宋体" panose="02010600030101010101" pitchFamily="2" charset="-122"/>
              </a:rPr>
              <a:t>对比套用公式法：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99672" y="4078727"/>
            <a:ext cx="1319530" cy="805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077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950" spc="120" baseline="-21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f</a:t>
            </a:r>
            <a:endParaRPr sz="1950" baseline="-21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285"/>
              </a:lnSpc>
              <a:spcBef>
                <a:spcPts val="1655"/>
              </a:spcBef>
            </a:pPr>
            <a:r>
              <a:rPr sz="3000" spc="-22" baseline="14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300" spc="-1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b2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67484" y="6061471"/>
            <a:ext cx="3786504" cy="422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47085" algn="l"/>
              </a:tabLst>
            </a:pP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则闭环电压增益为：</a:t>
            </a:r>
            <a:r>
              <a:rPr sz="2400" spc="-54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700" spc="-150" dirty="0">
                <a:latin typeface="Times New Roman" panose="02020603050405020304"/>
                <a:cs typeface="Times New Roman" panose="02020603050405020304"/>
              </a:rPr>
              <a:t>A	</a:t>
            </a:r>
            <a:r>
              <a:rPr sz="2700" spc="-245" dirty="0">
                <a:latin typeface="Times New Roman" panose="02020603050405020304"/>
                <a:cs typeface="Times New Roman" panose="02020603050405020304"/>
              </a:rPr>
              <a:t> </a:t>
            </a:r>
            <a:r>
              <a:rPr sz="2700" spc="-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-150" dirty="0">
                <a:latin typeface="Arial" panose="020B0604020202020204"/>
                <a:cs typeface="Arial" panose="020B0604020202020204"/>
              </a:rPr>
              <a:t>1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6805">
              <a:lnSpc>
                <a:spcPct val="100000"/>
              </a:lnSpc>
            </a:pPr>
            <a:r>
              <a:rPr sz="2800" spc="10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例题：</a:t>
            </a:r>
            <a:r>
              <a:rPr sz="2800" spc="10" dirty="0">
                <a:latin typeface="宋体" panose="02010600030101010101" pitchFamily="2" charset="-122"/>
                <a:cs typeface="宋体" panose="02010600030101010101" pitchFamily="2" charset="-122"/>
              </a:rPr>
              <a:t>回答下列问题。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2500" y="1722120"/>
            <a:ext cx="5382767" cy="461314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20111" y="485851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5908" y="53340"/>
                </a:moveTo>
                <a:lnTo>
                  <a:pt x="16073" y="51196"/>
                </a:lnTo>
                <a:lnTo>
                  <a:pt x="7810" y="45339"/>
                </a:lnTo>
                <a:lnTo>
                  <a:pt x="2119" y="36623"/>
                </a:lnTo>
                <a:lnTo>
                  <a:pt x="0" y="25908"/>
                </a:lnTo>
                <a:lnTo>
                  <a:pt x="2119" y="16073"/>
                </a:lnTo>
                <a:lnTo>
                  <a:pt x="7810" y="7810"/>
                </a:lnTo>
                <a:lnTo>
                  <a:pt x="16073" y="2119"/>
                </a:lnTo>
                <a:lnTo>
                  <a:pt x="25908" y="0"/>
                </a:lnTo>
                <a:lnTo>
                  <a:pt x="36623" y="2119"/>
                </a:lnTo>
                <a:lnTo>
                  <a:pt x="45339" y="7810"/>
                </a:lnTo>
                <a:lnTo>
                  <a:pt x="51196" y="16073"/>
                </a:lnTo>
                <a:lnTo>
                  <a:pt x="53339" y="25908"/>
                </a:lnTo>
                <a:lnTo>
                  <a:pt x="51196" y="36623"/>
                </a:lnTo>
                <a:lnTo>
                  <a:pt x="45339" y="45339"/>
                </a:lnTo>
                <a:lnTo>
                  <a:pt x="36623" y="51196"/>
                </a:lnTo>
                <a:lnTo>
                  <a:pt x="25908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06395" y="4844796"/>
            <a:ext cx="79375" cy="81280"/>
          </a:xfrm>
          <a:custGeom>
            <a:avLst/>
            <a:gdLst/>
            <a:ahLst/>
            <a:cxnLst/>
            <a:rect l="l" t="t" r="r" b="b"/>
            <a:pathLst>
              <a:path w="79375" h="81279">
                <a:moveTo>
                  <a:pt x="47244" y="1524"/>
                </a:moveTo>
                <a:lnTo>
                  <a:pt x="33528" y="1524"/>
                </a:lnTo>
                <a:lnTo>
                  <a:pt x="39624" y="0"/>
                </a:lnTo>
                <a:lnTo>
                  <a:pt x="41148" y="0"/>
                </a:lnTo>
                <a:lnTo>
                  <a:pt x="47244" y="1524"/>
                </a:lnTo>
                <a:close/>
              </a:path>
              <a:path w="79375" h="81279">
                <a:moveTo>
                  <a:pt x="62484" y="7620"/>
                </a:moveTo>
                <a:lnTo>
                  <a:pt x="18288" y="7620"/>
                </a:lnTo>
                <a:lnTo>
                  <a:pt x="19812" y="6096"/>
                </a:lnTo>
                <a:lnTo>
                  <a:pt x="24384" y="4572"/>
                </a:lnTo>
                <a:lnTo>
                  <a:pt x="25908" y="3048"/>
                </a:lnTo>
                <a:lnTo>
                  <a:pt x="30480" y="1524"/>
                </a:lnTo>
                <a:lnTo>
                  <a:pt x="48768" y="1524"/>
                </a:lnTo>
                <a:lnTo>
                  <a:pt x="54864" y="3048"/>
                </a:lnTo>
                <a:lnTo>
                  <a:pt x="56387" y="4572"/>
                </a:lnTo>
                <a:lnTo>
                  <a:pt x="60960" y="6096"/>
                </a:lnTo>
                <a:lnTo>
                  <a:pt x="62484" y="7620"/>
                </a:lnTo>
                <a:close/>
              </a:path>
              <a:path w="79375" h="81279">
                <a:moveTo>
                  <a:pt x="67056" y="12192"/>
                </a:moveTo>
                <a:lnTo>
                  <a:pt x="13716" y="12192"/>
                </a:lnTo>
                <a:lnTo>
                  <a:pt x="16764" y="7620"/>
                </a:lnTo>
                <a:lnTo>
                  <a:pt x="64008" y="7620"/>
                </a:lnTo>
                <a:lnTo>
                  <a:pt x="67056" y="12192"/>
                </a:lnTo>
                <a:close/>
              </a:path>
              <a:path w="79375" h="81279">
                <a:moveTo>
                  <a:pt x="68580" y="68580"/>
                </a:moveTo>
                <a:lnTo>
                  <a:pt x="12192" y="68580"/>
                </a:lnTo>
                <a:lnTo>
                  <a:pt x="7620" y="64008"/>
                </a:lnTo>
                <a:lnTo>
                  <a:pt x="7620" y="62484"/>
                </a:lnTo>
                <a:lnTo>
                  <a:pt x="6096" y="60960"/>
                </a:lnTo>
                <a:lnTo>
                  <a:pt x="4572" y="56388"/>
                </a:lnTo>
                <a:lnTo>
                  <a:pt x="3048" y="56388"/>
                </a:lnTo>
                <a:lnTo>
                  <a:pt x="3048" y="54864"/>
                </a:lnTo>
                <a:lnTo>
                  <a:pt x="1524" y="48768"/>
                </a:lnTo>
                <a:lnTo>
                  <a:pt x="1524" y="47244"/>
                </a:lnTo>
                <a:lnTo>
                  <a:pt x="0" y="41148"/>
                </a:lnTo>
                <a:lnTo>
                  <a:pt x="0" y="39624"/>
                </a:lnTo>
                <a:lnTo>
                  <a:pt x="1524" y="33528"/>
                </a:lnTo>
                <a:lnTo>
                  <a:pt x="1524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4572" y="24384"/>
                </a:lnTo>
                <a:lnTo>
                  <a:pt x="6096" y="19812"/>
                </a:lnTo>
                <a:lnTo>
                  <a:pt x="7620" y="18288"/>
                </a:lnTo>
                <a:lnTo>
                  <a:pt x="7620" y="16764"/>
                </a:lnTo>
                <a:lnTo>
                  <a:pt x="12192" y="12192"/>
                </a:lnTo>
                <a:lnTo>
                  <a:pt x="68580" y="12192"/>
                </a:lnTo>
                <a:lnTo>
                  <a:pt x="68580" y="13716"/>
                </a:lnTo>
                <a:lnTo>
                  <a:pt x="73152" y="16764"/>
                </a:lnTo>
                <a:lnTo>
                  <a:pt x="73152" y="19812"/>
                </a:lnTo>
                <a:lnTo>
                  <a:pt x="76200" y="24384"/>
                </a:lnTo>
                <a:lnTo>
                  <a:pt x="77724" y="25908"/>
                </a:lnTo>
                <a:lnTo>
                  <a:pt x="35052" y="25908"/>
                </a:lnTo>
                <a:lnTo>
                  <a:pt x="30480" y="28956"/>
                </a:lnTo>
                <a:lnTo>
                  <a:pt x="28956" y="30480"/>
                </a:lnTo>
                <a:lnTo>
                  <a:pt x="29463" y="30480"/>
                </a:lnTo>
                <a:lnTo>
                  <a:pt x="27432" y="33528"/>
                </a:lnTo>
                <a:lnTo>
                  <a:pt x="25908" y="36576"/>
                </a:lnTo>
                <a:lnTo>
                  <a:pt x="25908" y="44196"/>
                </a:lnTo>
                <a:lnTo>
                  <a:pt x="27432" y="47244"/>
                </a:lnTo>
                <a:lnTo>
                  <a:pt x="29463" y="50292"/>
                </a:lnTo>
                <a:lnTo>
                  <a:pt x="28956" y="50292"/>
                </a:lnTo>
                <a:lnTo>
                  <a:pt x="30480" y="51816"/>
                </a:lnTo>
                <a:lnTo>
                  <a:pt x="33528" y="53340"/>
                </a:lnTo>
                <a:lnTo>
                  <a:pt x="38100" y="54864"/>
                </a:lnTo>
                <a:lnTo>
                  <a:pt x="77724" y="54864"/>
                </a:lnTo>
                <a:lnTo>
                  <a:pt x="76200" y="56388"/>
                </a:lnTo>
                <a:lnTo>
                  <a:pt x="73152" y="60960"/>
                </a:lnTo>
                <a:lnTo>
                  <a:pt x="73152" y="64008"/>
                </a:lnTo>
                <a:lnTo>
                  <a:pt x="68580" y="67056"/>
                </a:lnTo>
                <a:lnTo>
                  <a:pt x="68580" y="68580"/>
                </a:lnTo>
                <a:close/>
              </a:path>
              <a:path w="79375" h="81279">
                <a:moveTo>
                  <a:pt x="33528" y="27432"/>
                </a:moveTo>
                <a:lnTo>
                  <a:pt x="35052" y="25908"/>
                </a:lnTo>
                <a:lnTo>
                  <a:pt x="38100" y="25908"/>
                </a:lnTo>
                <a:lnTo>
                  <a:pt x="33528" y="27432"/>
                </a:lnTo>
                <a:close/>
              </a:path>
              <a:path w="79375" h="81279">
                <a:moveTo>
                  <a:pt x="45719" y="26924"/>
                </a:moveTo>
                <a:lnTo>
                  <a:pt x="42672" y="25908"/>
                </a:lnTo>
                <a:lnTo>
                  <a:pt x="44195" y="25908"/>
                </a:lnTo>
                <a:lnTo>
                  <a:pt x="45719" y="26924"/>
                </a:lnTo>
                <a:close/>
              </a:path>
              <a:path w="79375" h="81279">
                <a:moveTo>
                  <a:pt x="47244" y="27432"/>
                </a:moveTo>
                <a:lnTo>
                  <a:pt x="45719" y="26924"/>
                </a:lnTo>
                <a:lnTo>
                  <a:pt x="44195" y="25908"/>
                </a:lnTo>
                <a:lnTo>
                  <a:pt x="47244" y="27432"/>
                </a:lnTo>
                <a:close/>
              </a:path>
              <a:path w="79375" h="81279">
                <a:moveTo>
                  <a:pt x="50901" y="29870"/>
                </a:moveTo>
                <a:lnTo>
                  <a:pt x="47244" y="27432"/>
                </a:lnTo>
                <a:lnTo>
                  <a:pt x="44195" y="25908"/>
                </a:lnTo>
                <a:lnTo>
                  <a:pt x="77724" y="25908"/>
                </a:lnTo>
                <a:lnTo>
                  <a:pt x="78486" y="28956"/>
                </a:lnTo>
                <a:lnTo>
                  <a:pt x="50292" y="28956"/>
                </a:lnTo>
                <a:lnTo>
                  <a:pt x="50901" y="29870"/>
                </a:lnTo>
                <a:close/>
              </a:path>
              <a:path w="79375" h="81279">
                <a:moveTo>
                  <a:pt x="48768" y="28956"/>
                </a:moveTo>
                <a:lnTo>
                  <a:pt x="45719" y="26924"/>
                </a:lnTo>
                <a:lnTo>
                  <a:pt x="47244" y="27432"/>
                </a:lnTo>
                <a:lnTo>
                  <a:pt x="48768" y="28956"/>
                </a:lnTo>
                <a:close/>
              </a:path>
              <a:path w="79375" h="81279">
                <a:moveTo>
                  <a:pt x="29870" y="29870"/>
                </a:moveTo>
                <a:lnTo>
                  <a:pt x="30480" y="28956"/>
                </a:lnTo>
                <a:lnTo>
                  <a:pt x="33528" y="27432"/>
                </a:lnTo>
                <a:lnTo>
                  <a:pt x="29870" y="29870"/>
                </a:lnTo>
                <a:close/>
              </a:path>
              <a:path w="79375" h="81279">
                <a:moveTo>
                  <a:pt x="28956" y="30480"/>
                </a:moveTo>
                <a:lnTo>
                  <a:pt x="30480" y="28956"/>
                </a:lnTo>
                <a:lnTo>
                  <a:pt x="29870" y="29870"/>
                </a:lnTo>
                <a:lnTo>
                  <a:pt x="28956" y="30480"/>
                </a:lnTo>
                <a:close/>
              </a:path>
              <a:path w="79375" h="81279">
                <a:moveTo>
                  <a:pt x="51816" y="30480"/>
                </a:moveTo>
                <a:lnTo>
                  <a:pt x="50901" y="29870"/>
                </a:lnTo>
                <a:lnTo>
                  <a:pt x="50292" y="28956"/>
                </a:lnTo>
                <a:lnTo>
                  <a:pt x="51816" y="30480"/>
                </a:lnTo>
                <a:close/>
              </a:path>
              <a:path w="79375" h="81279">
                <a:moveTo>
                  <a:pt x="78866" y="30480"/>
                </a:moveTo>
                <a:lnTo>
                  <a:pt x="51816" y="30480"/>
                </a:lnTo>
                <a:lnTo>
                  <a:pt x="50292" y="28956"/>
                </a:lnTo>
                <a:lnTo>
                  <a:pt x="78486" y="28956"/>
                </a:lnTo>
                <a:lnTo>
                  <a:pt x="78866" y="30480"/>
                </a:lnTo>
                <a:close/>
              </a:path>
              <a:path w="79375" h="81279">
                <a:moveTo>
                  <a:pt x="29463" y="30480"/>
                </a:moveTo>
                <a:lnTo>
                  <a:pt x="28956" y="30480"/>
                </a:lnTo>
                <a:lnTo>
                  <a:pt x="29870" y="29870"/>
                </a:lnTo>
                <a:lnTo>
                  <a:pt x="29463" y="30480"/>
                </a:lnTo>
                <a:close/>
              </a:path>
              <a:path w="79375" h="81279">
                <a:moveTo>
                  <a:pt x="79248" y="38100"/>
                </a:moveTo>
                <a:lnTo>
                  <a:pt x="54864" y="38100"/>
                </a:lnTo>
                <a:lnTo>
                  <a:pt x="53339" y="33528"/>
                </a:lnTo>
                <a:lnTo>
                  <a:pt x="50901" y="29870"/>
                </a:lnTo>
                <a:lnTo>
                  <a:pt x="51816" y="30480"/>
                </a:lnTo>
                <a:lnTo>
                  <a:pt x="78866" y="30480"/>
                </a:lnTo>
                <a:lnTo>
                  <a:pt x="79248" y="32004"/>
                </a:lnTo>
                <a:lnTo>
                  <a:pt x="79248" y="38100"/>
                </a:lnTo>
                <a:close/>
              </a:path>
              <a:path w="79375" h="81279">
                <a:moveTo>
                  <a:pt x="26924" y="35052"/>
                </a:moveTo>
                <a:lnTo>
                  <a:pt x="27432" y="33528"/>
                </a:lnTo>
                <a:lnTo>
                  <a:pt x="28956" y="32004"/>
                </a:lnTo>
                <a:lnTo>
                  <a:pt x="26924" y="35052"/>
                </a:lnTo>
                <a:close/>
              </a:path>
              <a:path w="79375" h="81279">
                <a:moveTo>
                  <a:pt x="53339" y="36576"/>
                </a:moveTo>
                <a:lnTo>
                  <a:pt x="51816" y="32004"/>
                </a:lnTo>
                <a:lnTo>
                  <a:pt x="53339" y="33528"/>
                </a:lnTo>
                <a:lnTo>
                  <a:pt x="53339" y="36576"/>
                </a:lnTo>
                <a:close/>
              </a:path>
              <a:path w="79375" h="81279">
                <a:moveTo>
                  <a:pt x="25908" y="36576"/>
                </a:moveTo>
                <a:lnTo>
                  <a:pt x="27432" y="33528"/>
                </a:lnTo>
                <a:lnTo>
                  <a:pt x="26924" y="35052"/>
                </a:lnTo>
                <a:lnTo>
                  <a:pt x="25908" y="36576"/>
                </a:lnTo>
                <a:close/>
              </a:path>
              <a:path w="79375" h="81279">
                <a:moveTo>
                  <a:pt x="25908" y="38100"/>
                </a:moveTo>
                <a:lnTo>
                  <a:pt x="25908" y="36576"/>
                </a:lnTo>
                <a:lnTo>
                  <a:pt x="26924" y="35052"/>
                </a:lnTo>
                <a:lnTo>
                  <a:pt x="25908" y="38100"/>
                </a:lnTo>
                <a:close/>
              </a:path>
              <a:path w="79375" h="81279">
                <a:moveTo>
                  <a:pt x="54610" y="40386"/>
                </a:moveTo>
                <a:lnTo>
                  <a:pt x="53339" y="36576"/>
                </a:lnTo>
                <a:lnTo>
                  <a:pt x="54864" y="38100"/>
                </a:lnTo>
                <a:lnTo>
                  <a:pt x="79248" y="38100"/>
                </a:lnTo>
                <a:lnTo>
                  <a:pt x="79248" y="39624"/>
                </a:lnTo>
                <a:lnTo>
                  <a:pt x="54864" y="39624"/>
                </a:lnTo>
                <a:lnTo>
                  <a:pt x="54610" y="40386"/>
                </a:lnTo>
                <a:close/>
              </a:path>
              <a:path w="79375" h="81279">
                <a:moveTo>
                  <a:pt x="54864" y="41148"/>
                </a:moveTo>
                <a:lnTo>
                  <a:pt x="54610" y="40386"/>
                </a:lnTo>
                <a:lnTo>
                  <a:pt x="54864" y="39624"/>
                </a:lnTo>
                <a:lnTo>
                  <a:pt x="54864" y="41148"/>
                </a:lnTo>
                <a:close/>
              </a:path>
              <a:path w="79375" h="81279">
                <a:moveTo>
                  <a:pt x="79248" y="41148"/>
                </a:moveTo>
                <a:lnTo>
                  <a:pt x="54864" y="41148"/>
                </a:lnTo>
                <a:lnTo>
                  <a:pt x="54864" y="39624"/>
                </a:lnTo>
                <a:lnTo>
                  <a:pt x="79248" y="39624"/>
                </a:lnTo>
                <a:lnTo>
                  <a:pt x="79248" y="41148"/>
                </a:lnTo>
                <a:close/>
              </a:path>
              <a:path w="79375" h="81279">
                <a:moveTo>
                  <a:pt x="53339" y="44196"/>
                </a:moveTo>
                <a:lnTo>
                  <a:pt x="54610" y="40386"/>
                </a:lnTo>
                <a:lnTo>
                  <a:pt x="54864" y="41148"/>
                </a:lnTo>
                <a:lnTo>
                  <a:pt x="79248" y="41148"/>
                </a:lnTo>
                <a:lnTo>
                  <a:pt x="79248" y="42672"/>
                </a:lnTo>
                <a:lnTo>
                  <a:pt x="54864" y="42672"/>
                </a:lnTo>
                <a:lnTo>
                  <a:pt x="53339" y="44196"/>
                </a:lnTo>
                <a:close/>
              </a:path>
              <a:path w="79375" h="81279">
                <a:moveTo>
                  <a:pt x="26924" y="45720"/>
                </a:moveTo>
                <a:lnTo>
                  <a:pt x="25908" y="44196"/>
                </a:lnTo>
                <a:lnTo>
                  <a:pt x="25908" y="42672"/>
                </a:lnTo>
                <a:lnTo>
                  <a:pt x="26924" y="45720"/>
                </a:lnTo>
                <a:close/>
              </a:path>
              <a:path w="79375" h="81279">
                <a:moveTo>
                  <a:pt x="50901" y="50901"/>
                </a:moveTo>
                <a:lnTo>
                  <a:pt x="53339" y="47244"/>
                </a:lnTo>
                <a:lnTo>
                  <a:pt x="54864" y="42672"/>
                </a:lnTo>
                <a:lnTo>
                  <a:pt x="79248" y="42672"/>
                </a:lnTo>
                <a:lnTo>
                  <a:pt x="79248" y="48768"/>
                </a:lnTo>
                <a:lnTo>
                  <a:pt x="78867" y="50292"/>
                </a:lnTo>
                <a:lnTo>
                  <a:pt x="51816" y="50292"/>
                </a:lnTo>
                <a:lnTo>
                  <a:pt x="50901" y="50901"/>
                </a:lnTo>
                <a:close/>
              </a:path>
              <a:path w="79375" h="81279">
                <a:moveTo>
                  <a:pt x="27432" y="47244"/>
                </a:moveTo>
                <a:lnTo>
                  <a:pt x="25908" y="44196"/>
                </a:lnTo>
                <a:lnTo>
                  <a:pt x="26924" y="45720"/>
                </a:lnTo>
                <a:lnTo>
                  <a:pt x="27432" y="47244"/>
                </a:lnTo>
                <a:close/>
              </a:path>
              <a:path w="79375" h="81279">
                <a:moveTo>
                  <a:pt x="51816" y="48768"/>
                </a:moveTo>
                <a:lnTo>
                  <a:pt x="53339" y="44196"/>
                </a:lnTo>
                <a:lnTo>
                  <a:pt x="53339" y="47244"/>
                </a:lnTo>
                <a:lnTo>
                  <a:pt x="51816" y="48768"/>
                </a:lnTo>
                <a:close/>
              </a:path>
              <a:path w="79375" h="81279">
                <a:moveTo>
                  <a:pt x="28956" y="48768"/>
                </a:moveTo>
                <a:lnTo>
                  <a:pt x="27432" y="47244"/>
                </a:lnTo>
                <a:lnTo>
                  <a:pt x="26924" y="45720"/>
                </a:lnTo>
                <a:lnTo>
                  <a:pt x="28956" y="48768"/>
                </a:lnTo>
                <a:close/>
              </a:path>
              <a:path w="79375" h="81279">
                <a:moveTo>
                  <a:pt x="30480" y="51816"/>
                </a:moveTo>
                <a:lnTo>
                  <a:pt x="28956" y="50292"/>
                </a:lnTo>
                <a:lnTo>
                  <a:pt x="29870" y="50901"/>
                </a:lnTo>
                <a:lnTo>
                  <a:pt x="30480" y="51816"/>
                </a:lnTo>
                <a:close/>
              </a:path>
              <a:path w="79375" h="81279">
                <a:moveTo>
                  <a:pt x="29870" y="50901"/>
                </a:moveTo>
                <a:lnTo>
                  <a:pt x="28956" y="50292"/>
                </a:lnTo>
                <a:lnTo>
                  <a:pt x="29463" y="50292"/>
                </a:lnTo>
                <a:lnTo>
                  <a:pt x="29870" y="50901"/>
                </a:lnTo>
                <a:close/>
              </a:path>
              <a:path w="79375" h="81279">
                <a:moveTo>
                  <a:pt x="50292" y="51816"/>
                </a:moveTo>
                <a:lnTo>
                  <a:pt x="50901" y="50901"/>
                </a:lnTo>
                <a:lnTo>
                  <a:pt x="51816" y="50292"/>
                </a:lnTo>
                <a:lnTo>
                  <a:pt x="50292" y="51816"/>
                </a:lnTo>
                <a:close/>
              </a:path>
              <a:path w="79375" h="81279">
                <a:moveTo>
                  <a:pt x="78486" y="51816"/>
                </a:moveTo>
                <a:lnTo>
                  <a:pt x="50292" y="51816"/>
                </a:lnTo>
                <a:lnTo>
                  <a:pt x="51816" y="50292"/>
                </a:lnTo>
                <a:lnTo>
                  <a:pt x="78867" y="50292"/>
                </a:lnTo>
                <a:lnTo>
                  <a:pt x="78486" y="51816"/>
                </a:lnTo>
                <a:close/>
              </a:path>
              <a:path w="79375" h="81279">
                <a:moveTo>
                  <a:pt x="32004" y="52324"/>
                </a:moveTo>
                <a:lnTo>
                  <a:pt x="30480" y="51816"/>
                </a:lnTo>
                <a:lnTo>
                  <a:pt x="29870" y="50901"/>
                </a:lnTo>
                <a:lnTo>
                  <a:pt x="32004" y="52324"/>
                </a:lnTo>
                <a:close/>
              </a:path>
              <a:path w="79375" h="81279">
                <a:moveTo>
                  <a:pt x="77724" y="54864"/>
                </a:moveTo>
                <a:lnTo>
                  <a:pt x="42672" y="54864"/>
                </a:lnTo>
                <a:lnTo>
                  <a:pt x="47244" y="53340"/>
                </a:lnTo>
                <a:lnTo>
                  <a:pt x="50901" y="50901"/>
                </a:lnTo>
                <a:lnTo>
                  <a:pt x="50292" y="51816"/>
                </a:lnTo>
                <a:lnTo>
                  <a:pt x="78486" y="51816"/>
                </a:lnTo>
                <a:lnTo>
                  <a:pt x="77724" y="54864"/>
                </a:lnTo>
                <a:close/>
              </a:path>
              <a:path w="79375" h="81279">
                <a:moveTo>
                  <a:pt x="33528" y="53340"/>
                </a:moveTo>
                <a:lnTo>
                  <a:pt x="30480" y="51816"/>
                </a:lnTo>
                <a:lnTo>
                  <a:pt x="32004" y="52324"/>
                </a:lnTo>
                <a:lnTo>
                  <a:pt x="33528" y="53340"/>
                </a:lnTo>
                <a:close/>
              </a:path>
              <a:path w="79375" h="81279">
                <a:moveTo>
                  <a:pt x="47244" y="53340"/>
                </a:moveTo>
                <a:lnTo>
                  <a:pt x="44195" y="53340"/>
                </a:lnTo>
                <a:lnTo>
                  <a:pt x="48768" y="51816"/>
                </a:lnTo>
                <a:lnTo>
                  <a:pt x="47244" y="53340"/>
                </a:lnTo>
                <a:close/>
              </a:path>
              <a:path w="79375" h="81279">
                <a:moveTo>
                  <a:pt x="35052" y="53340"/>
                </a:moveTo>
                <a:lnTo>
                  <a:pt x="33528" y="53340"/>
                </a:lnTo>
                <a:lnTo>
                  <a:pt x="32004" y="52324"/>
                </a:lnTo>
                <a:lnTo>
                  <a:pt x="35052" y="53340"/>
                </a:lnTo>
                <a:close/>
              </a:path>
              <a:path w="79375" h="81279">
                <a:moveTo>
                  <a:pt x="64008" y="73152"/>
                </a:moveTo>
                <a:lnTo>
                  <a:pt x="16764" y="73152"/>
                </a:lnTo>
                <a:lnTo>
                  <a:pt x="13716" y="68580"/>
                </a:lnTo>
                <a:lnTo>
                  <a:pt x="67056" y="68580"/>
                </a:lnTo>
                <a:lnTo>
                  <a:pt x="64008" y="73152"/>
                </a:lnTo>
                <a:close/>
              </a:path>
              <a:path w="79375" h="81279">
                <a:moveTo>
                  <a:pt x="48768" y="79248"/>
                </a:moveTo>
                <a:lnTo>
                  <a:pt x="30480" y="79248"/>
                </a:lnTo>
                <a:lnTo>
                  <a:pt x="25908" y="77724"/>
                </a:lnTo>
                <a:lnTo>
                  <a:pt x="24384" y="76200"/>
                </a:lnTo>
                <a:lnTo>
                  <a:pt x="19812" y="74676"/>
                </a:lnTo>
                <a:lnTo>
                  <a:pt x="18288" y="73152"/>
                </a:lnTo>
                <a:lnTo>
                  <a:pt x="62484" y="73152"/>
                </a:lnTo>
                <a:lnTo>
                  <a:pt x="60960" y="74676"/>
                </a:lnTo>
                <a:lnTo>
                  <a:pt x="56387" y="76200"/>
                </a:lnTo>
                <a:lnTo>
                  <a:pt x="54864" y="77724"/>
                </a:lnTo>
                <a:lnTo>
                  <a:pt x="48768" y="79248"/>
                </a:lnTo>
                <a:close/>
              </a:path>
              <a:path w="79375" h="81279">
                <a:moveTo>
                  <a:pt x="41148" y="80772"/>
                </a:moveTo>
                <a:lnTo>
                  <a:pt x="39624" y="80772"/>
                </a:lnTo>
                <a:lnTo>
                  <a:pt x="39624" y="79248"/>
                </a:lnTo>
                <a:lnTo>
                  <a:pt x="41148" y="79248"/>
                </a:lnTo>
                <a:lnTo>
                  <a:pt x="41148" y="807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44823" y="4384548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27432" y="54864"/>
                </a:moveTo>
                <a:lnTo>
                  <a:pt x="16716" y="52720"/>
                </a:lnTo>
                <a:lnTo>
                  <a:pt x="8000" y="46863"/>
                </a:lnTo>
                <a:lnTo>
                  <a:pt x="2143" y="38147"/>
                </a:lnTo>
                <a:lnTo>
                  <a:pt x="0" y="27432"/>
                </a:lnTo>
                <a:lnTo>
                  <a:pt x="2143" y="16716"/>
                </a:lnTo>
                <a:lnTo>
                  <a:pt x="8001" y="8001"/>
                </a:lnTo>
                <a:lnTo>
                  <a:pt x="16716" y="2143"/>
                </a:lnTo>
                <a:lnTo>
                  <a:pt x="27432" y="0"/>
                </a:lnTo>
                <a:lnTo>
                  <a:pt x="38147" y="2143"/>
                </a:lnTo>
                <a:lnTo>
                  <a:pt x="46863" y="8001"/>
                </a:lnTo>
                <a:lnTo>
                  <a:pt x="52720" y="16716"/>
                </a:lnTo>
                <a:lnTo>
                  <a:pt x="54864" y="27432"/>
                </a:lnTo>
                <a:lnTo>
                  <a:pt x="52720" y="38147"/>
                </a:lnTo>
                <a:lnTo>
                  <a:pt x="46863" y="46863"/>
                </a:lnTo>
                <a:lnTo>
                  <a:pt x="38147" y="52720"/>
                </a:lnTo>
                <a:lnTo>
                  <a:pt x="27432" y="54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532632" y="4372355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47244" y="1524"/>
                </a:moveTo>
                <a:lnTo>
                  <a:pt x="32004" y="1524"/>
                </a:lnTo>
                <a:lnTo>
                  <a:pt x="32004" y="0"/>
                </a:lnTo>
                <a:lnTo>
                  <a:pt x="47244" y="0"/>
                </a:lnTo>
                <a:lnTo>
                  <a:pt x="47244" y="1524"/>
                </a:lnTo>
                <a:close/>
              </a:path>
              <a:path w="79375" h="79375">
                <a:moveTo>
                  <a:pt x="53339" y="3048"/>
                </a:moveTo>
                <a:lnTo>
                  <a:pt x="25908" y="3048"/>
                </a:lnTo>
                <a:lnTo>
                  <a:pt x="30480" y="1524"/>
                </a:lnTo>
                <a:lnTo>
                  <a:pt x="48768" y="1524"/>
                </a:lnTo>
                <a:lnTo>
                  <a:pt x="53339" y="3048"/>
                </a:lnTo>
                <a:close/>
              </a:path>
              <a:path w="79375" h="79375">
                <a:moveTo>
                  <a:pt x="62484" y="73152"/>
                </a:moveTo>
                <a:lnTo>
                  <a:pt x="16764" y="73152"/>
                </a:lnTo>
                <a:lnTo>
                  <a:pt x="16764" y="71628"/>
                </a:lnTo>
                <a:lnTo>
                  <a:pt x="12192" y="68580"/>
                </a:lnTo>
                <a:lnTo>
                  <a:pt x="10668" y="67056"/>
                </a:lnTo>
                <a:lnTo>
                  <a:pt x="7620" y="62484"/>
                </a:lnTo>
                <a:lnTo>
                  <a:pt x="6096" y="62484"/>
                </a:lnTo>
                <a:lnTo>
                  <a:pt x="6096" y="60960"/>
                </a:lnTo>
                <a:lnTo>
                  <a:pt x="3048" y="56388"/>
                </a:lnTo>
                <a:lnTo>
                  <a:pt x="3048" y="53340"/>
                </a:lnTo>
                <a:lnTo>
                  <a:pt x="1524" y="48768"/>
                </a:lnTo>
                <a:lnTo>
                  <a:pt x="0" y="48768"/>
                </a:lnTo>
                <a:lnTo>
                  <a:pt x="0" y="32004"/>
                </a:lnTo>
                <a:lnTo>
                  <a:pt x="1524" y="30480"/>
                </a:lnTo>
                <a:lnTo>
                  <a:pt x="3048" y="25908"/>
                </a:lnTo>
                <a:lnTo>
                  <a:pt x="3048" y="22860"/>
                </a:lnTo>
                <a:lnTo>
                  <a:pt x="6096" y="18288"/>
                </a:lnTo>
                <a:lnTo>
                  <a:pt x="6096" y="16764"/>
                </a:lnTo>
                <a:lnTo>
                  <a:pt x="7620" y="16764"/>
                </a:lnTo>
                <a:lnTo>
                  <a:pt x="10668" y="12192"/>
                </a:lnTo>
                <a:lnTo>
                  <a:pt x="12192" y="10668"/>
                </a:lnTo>
                <a:lnTo>
                  <a:pt x="16764" y="7620"/>
                </a:lnTo>
                <a:lnTo>
                  <a:pt x="18288" y="6096"/>
                </a:lnTo>
                <a:lnTo>
                  <a:pt x="22859" y="3048"/>
                </a:lnTo>
                <a:lnTo>
                  <a:pt x="56387" y="3048"/>
                </a:lnTo>
                <a:lnTo>
                  <a:pt x="60960" y="6096"/>
                </a:lnTo>
                <a:lnTo>
                  <a:pt x="62484" y="7620"/>
                </a:lnTo>
                <a:lnTo>
                  <a:pt x="67056" y="10668"/>
                </a:lnTo>
                <a:lnTo>
                  <a:pt x="68580" y="12192"/>
                </a:lnTo>
                <a:lnTo>
                  <a:pt x="71628" y="16764"/>
                </a:lnTo>
                <a:lnTo>
                  <a:pt x="73152" y="18288"/>
                </a:lnTo>
                <a:lnTo>
                  <a:pt x="76200" y="22860"/>
                </a:lnTo>
                <a:lnTo>
                  <a:pt x="76200" y="25908"/>
                </a:lnTo>
                <a:lnTo>
                  <a:pt x="35052" y="25908"/>
                </a:lnTo>
                <a:lnTo>
                  <a:pt x="32004" y="27432"/>
                </a:lnTo>
                <a:lnTo>
                  <a:pt x="27432" y="32004"/>
                </a:lnTo>
                <a:lnTo>
                  <a:pt x="27939" y="32004"/>
                </a:lnTo>
                <a:lnTo>
                  <a:pt x="25908" y="35052"/>
                </a:lnTo>
                <a:lnTo>
                  <a:pt x="25908" y="44196"/>
                </a:lnTo>
                <a:lnTo>
                  <a:pt x="27432" y="47244"/>
                </a:lnTo>
                <a:lnTo>
                  <a:pt x="32004" y="51816"/>
                </a:lnTo>
                <a:lnTo>
                  <a:pt x="35052" y="53340"/>
                </a:lnTo>
                <a:lnTo>
                  <a:pt x="76200" y="53340"/>
                </a:lnTo>
                <a:lnTo>
                  <a:pt x="76200" y="56388"/>
                </a:lnTo>
                <a:lnTo>
                  <a:pt x="73152" y="60960"/>
                </a:lnTo>
                <a:lnTo>
                  <a:pt x="71628" y="62484"/>
                </a:lnTo>
                <a:lnTo>
                  <a:pt x="68580" y="67056"/>
                </a:lnTo>
                <a:lnTo>
                  <a:pt x="67056" y="68580"/>
                </a:lnTo>
                <a:lnTo>
                  <a:pt x="62484" y="71628"/>
                </a:lnTo>
                <a:lnTo>
                  <a:pt x="62484" y="73152"/>
                </a:lnTo>
                <a:close/>
              </a:path>
              <a:path w="79375" h="79375">
                <a:moveTo>
                  <a:pt x="32004" y="27432"/>
                </a:moveTo>
                <a:lnTo>
                  <a:pt x="35052" y="25908"/>
                </a:lnTo>
                <a:lnTo>
                  <a:pt x="33223" y="27127"/>
                </a:lnTo>
                <a:lnTo>
                  <a:pt x="32004" y="27432"/>
                </a:lnTo>
                <a:close/>
              </a:path>
              <a:path w="79375" h="79375">
                <a:moveTo>
                  <a:pt x="33223" y="27127"/>
                </a:moveTo>
                <a:lnTo>
                  <a:pt x="35052" y="25908"/>
                </a:lnTo>
                <a:lnTo>
                  <a:pt x="38100" y="25908"/>
                </a:lnTo>
                <a:lnTo>
                  <a:pt x="33223" y="27127"/>
                </a:lnTo>
                <a:close/>
              </a:path>
              <a:path w="79375" h="79375">
                <a:moveTo>
                  <a:pt x="45719" y="27432"/>
                </a:moveTo>
                <a:lnTo>
                  <a:pt x="41148" y="25908"/>
                </a:lnTo>
                <a:lnTo>
                  <a:pt x="44195" y="25908"/>
                </a:lnTo>
                <a:lnTo>
                  <a:pt x="45719" y="27432"/>
                </a:lnTo>
                <a:close/>
              </a:path>
              <a:path w="79375" h="79375">
                <a:moveTo>
                  <a:pt x="48768" y="28956"/>
                </a:moveTo>
                <a:lnTo>
                  <a:pt x="44195" y="25908"/>
                </a:lnTo>
                <a:lnTo>
                  <a:pt x="76200" y="25908"/>
                </a:lnTo>
                <a:lnTo>
                  <a:pt x="76708" y="27432"/>
                </a:lnTo>
                <a:lnTo>
                  <a:pt x="47244" y="27432"/>
                </a:lnTo>
                <a:lnTo>
                  <a:pt x="48768" y="28956"/>
                </a:lnTo>
                <a:close/>
              </a:path>
              <a:path w="79375" h="79375">
                <a:moveTo>
                  <a:pt x="30480" y="28956"/>
                </a:moveTo>
                <a:lnTo>
                  <a:pt x="32004" y="27432"/>
                </a:lnTo>
                <a:lnTo>
                  <a:pt x="33223" y="27127"/>
                </a:lnTo>
                <a:lnTo>
                  <a:pt x="30480" y="28956"/>
                </a:lnTo>
                <a:close/>
              </a:path>
              <a:path w="79375" h="79375">
                <a:moveTo>
                  <a:pt x="77724" y="32004"/>
                </a:moveTo>
                <a:lnTo>
                  <a:pt x="51816" y="32004"/>
                </a:lnTo>
                <a:lnTo>
                  <a:pt x="47244" y="27432"/>
                </a:lnTo>
                <a:lnTo>
                  <a:pt x="76708" y="27432"/>
                </a:lnTo>
                <a:lnTo>
                  <a:pt x="77724" y="30480"/>
                </a:lnTo>
                <a:lnTo>
                  <a:pt x="77724" y="32004"/>
                </a:lnTo>
                <a:close/>
              </a:path>
              <a:path w="79375" h="79375">
                <a:moveTo>
                  <a:pt x="27939" y="32004"/>
                </a:moveTo>
                <a:lnTo>
                  <a:pt x="27432" y="32004"/>
                </a:lnTo>
                <a:lnTo>
                  <a:pt x="28956" y="30480"/>
                </a:lnTo>
                <a:lnTo>
                  <a:pt x="27939" y="32004"/>
                </a:lnTo>
                <a:close/>
              </a:path>
              <a:path w="79375" h="79375">
                <a:moveTo>
                  <a:pt x="76707" y="51816"/>
                </a:moveTo>
                <a:lnTo>
                  <a:pt x="47244" y="51816"/>
                </a:lnTo>
                <a:lnTo>
                  <a:pt x="51816" y="47244"/>
                </a:lnTo>
                <a:lnTo>
                  <a:pt x="53339" y="44196"/>
                </a:lnTo>
                <a:lnTo>
                  <a:pt x="53339" y="35052"/>
                </a:lnTo>
                <a:lnTo>
                  <a:pt x="50292" y="30480"/>
                </a:lnTo>
                <a:lnTo>
                  <a:pt x="51816" y="32004"/>
                </a:lnTo>
                <a:lnTo>
                  <a:pt x="79248" y="32004"/>
                </a:lnTo>
                <a:lnTo>
                  <a:pt x="79248" y="47244"/>
                </a:lnTo>
                <a:lnTo>
                  <a:pt x="77724" y="48768"/>
                </a:lnTo>
                <a:lnTo>
                  <a:pt x="76707" y="51816"/>
                </a:lnTo>
                <a:close/>
              </a:path>
              <a:path w="79375" h="79375">
                <a:moveTo>
                  <a:pt x="25908" y="38100"/>
                </a:moveTo>
                <a:lnTo>
                  <a:pt x="25908" y="35052"/>
                </a:lnTo>
                <a:lnTo>
                  <a:pt x="27432" y="33528"/>
                </a:lnTo>
                <a:lnTo>
                  <a:pt x="25908" y="38100"/>
                </a:lnTo>
                <a:close/>
              </a:path>
              <a:path w="79375" h="79375">
                <a:moveTo>
                  <a:pt x="53339" y="38100"/>
                </a:moveTo>
                <a:lnTo>
                  <a:pt x="51816" y="33528"/>
                </a:lnTo>
                <a:lnTo>
                  <a:pt x="53339" y="35052"/>
                </a:lnTo>
                <a:lnTo>
                  <a:pt x="53339" y="38100"/>
                </a:lnTo>
                <a:close/>
              </a:path>
              <a:path w="79375" h="79375">
                <a:moveTo>
                  <a:pt x="27127" y="46024"/>
                </a:moveTo>
                <a:lnTo>
                  <a:pt x="25908" y="44196"/>
                </a:lnTo>
                <a:lnTo>
                  <a:pt x="25908" y="41148"/>
                </a:lnTo>
                <a:lnTo>
                  <a:pt x="27127" y="46024"/>
                </a:lnTo>
                <a:close/>
              </a:path>
              <a:path w="79375" h="79375">
                <a:moveTo>
                  <a:pt x="52120" y="46024"/>
                </a:moveTo>
                <a:lnTo>
                  <a:pt x="53339" y="41148"/>
                </a:lnTo>
                <a:lnTo>
                  <a:pt x="53339" y="44196"/>
                </a:lnTo>
                <a:lnTo>
                  <a:pt x="52120" y="46024"/>
                </a:lnTo>
                <a:close/>
              </a:path>
              <a:path w="79375" h="79375">
                <a:moveTo>
                  <a:pt x="27432" y="47244"/>
                </a:moveTo>
                <a:lnTo>
                  <a:pt x="25908" y="44196"/>
                </a:lnTo>
                <a:lnTo>
                  <a:pt x="27127" y="46024"/>
                </a:lnTo>
                <a:lnTo>
                  <a:pt x="27432" y="47244"/>
                </a:lnTo>
                <a:close/>
              </a:path>
              <a:path w="79375" h="79375">
                <a:moveTo>
                  <a:pt x="51816" y="47244"/>
                </a:moveTo>
                <a:lnTo>
                  <a:pt x="52120" y="46024"/>
                </a:lnTo>
                <a:lnTo>
                  <a:pt x="53339" y="44196"/>
                </a:lnTo>
                <a:lnTo>
                  <a:pt x="51816" y="47244"/>
                </a:lnTo>
                <a:close/>
              </a:path>
              <a:path w="79375" h="79375">
                <a:moveTo>
                  <a:pt x="28956" y="48768"/>
                </a:moveTo>
                <a:lnTo>
                  <a:pt x="27432" y="47244"/>
                </a:lnTo>
                <a:lnTo>
                  <a:pt x="27127" y="46024"/>
                </a:lnTo>
                <a:lnTo>
                  <a:pt x="28956" y="48768"/>
                </a:lnTo>
                <a:close/>
              </a:path>
              <a:path w="79375" h="79375">
                <a:moveTo>
                  <a:pt x="50292" y="48768"/>
                </a:moveTo>
                <a:lnTo>
                  <a:pt x="52120" y="46024"/>
                </a:lnTo>
                <a:lnTo>
                  <a:pt x="51816" y="47244"/>
                </a:lnTo>
                <a:lnTo>
                  <a:pt x="50292" y="48768"/>
                </a:lnTo>
                <a:close/>
              </a:path>
              <a:path w="79375" h="79375">
                <a:moveTo>
                  <a:pt x="33223" y="52120"/>
                </a:moveTo>
                <a:lnTo>
                  <a:pt x="32004" y="51816"/>
                </a:lnTo>
                <a:lnTo>
                  <a:pt x="30480" y="50292"/>
                </a:lnTo>
                <a:lnTo>
                  <a:pt x="33223" y="52120"/>
                </a:lnTo>
                <a:close/>
              </a:path>
              <a:path w="79375" h="79375">
                <a:moveTo>
                  <a:pt x="76200" y="53340"/>
                </a:moveTo>
                <a:lnTo>
                  <a:pt x="44195" y="53340"/>
                </a:lnTo>
                <a:lnTo>
                  <a:pt x="48768" y="50292"/>
                </a:lnTo>
                <a:lnTo>
                  <a:pt x="47244" y="51816"/>
                </a:lnTo>
                <a:lnTo>
                  <a:pt x="76707" y="51816"/>
                </a:lnTo>
                <a:lnTo>
                  <a:pt x="76200" y="53340"/>
                </a:lnTo>
                <a:close/>
              </a:path>
              <a:path w="79375" h="79375">
                <a:moveTo>
                  <a:pt x="35052" y="53340"/>
                </a:moveTo>
                <a:lnTo>
                  <a:pt x="32004" y="51816"/>
                </a:lnTo>
                <a:lnTo>
                  <a:pt x="33223" y="52120"/>
                </a:lnTo>
                <a:lnTo>
                  <a:pt x="35052" y="53340"/>
                </a:lnTo>
                <a:close/>
              </a:path>
              <a:path w="79375" h="79375">
                <a:moveTo>
                  <a:pt x="44195" y="53340"/>
                </a:moveTo>
                <a:lnTo>
                  <a:pt x="41148" y="53340"/>
                </a:lnTo>
                <a:lnTo>
                  <a:pt x="45719" y="51816"/>
                </a:lnTo>
                <a:lnTo>
                  <a:pt x="44195" y="53340"/>
                </a:lnTo>
                <a:close/>
              </a:path>
              <a:path w="79375" h="79375">
                <a:moveTo>
                  <a:pt x="38100" y="53340"/>
                </a:moveTo>
                <a:lnTo>
                  <a:pt x="35052" y="53340"/>
                </a:lnTo>
                <a:lnTo>
                  <a:pt x="33223" y="52120"/>
                </a:lnTo>
                <a:lnTo>
                  <a:pt x="38100" y="53340"/>
                </a:lnTo>
                <a:close/>
              </a:path>
              <a:path w="79375" h="79375">
                <a:moveTo>
                  <a:pt x="56387" y="76200"/>
                </a:moveTo>
                <a:lnTo>
                  <a:pt x="22859" y="76200"/>
                </a:lnTo>
                <a:lnTo>
                  <a:pt x="18288" y="73152"/>
                </a:lnTo>
                <a:lnTo>
                  <a:pt x="60960" y="73152"/>
                </a:lnTo>
                <a:lnTo>
                  <a:pt x="56387" y="76200"/>
                </a:lnTo>
                <a:close/>
              </a:path>
              <a:path w="79375" h="79375">
                <a:moveTo>
                  <a:pt x="47244" y="79248"/>
                </a:moveTo>
                <a:lnTo>
                  <a:pt x="32004" y="79248"/>
                </a:lnTo>
                <a:lnTo>
                  <a:pt x="30480" y="77724"/>
                </a:lnTo>
                <a:lnTo>
                  <a:pt x="25908" y="76200"/>
                </a:lnTo>
                <a:lnTo>
                  <a:pt x="53339" y="76200"/>
                </a:lnTo>
                <a:lnTo>
                  <a:pt x="48768" y="77724"/>
                </a:lnTo>
                <a:lnTo>
                  <a:pt x="47244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44823" y="5926835"/>
            <a:ext cx="55244" cy="53340"/>
          </a:xfrm>
          <a:custGeom>
            <a:avLst/>
            <a:gdLst/>
            <a:ahLst/>
            <a:cxnLst/>
            <a:rect l="l" t="t" r="r" b="b"/>
            <a:pathLst>
              <a:path w="55245" h="53339">
                <a:moveTo>
                  <a:pt x="27432" y="53339"/>
                </a:moveTo>
                <a:lnTo>
                  <a:pt x="16716" y="51220"/>
                </a:lnTo>
                <a:lnTo>
                  <a:pt x="8000" y="45529"/>
                </a:lnTo>
                <a:lnTo>
                  <a:pt x="2143" y="37266"/>
                </a:lnTo>
                <a:lnTo>
                  <a:pt x="0" y="27431"/>
                </a:lnTo>
                <a:lnTo>
                  <a:pt x="2143" y="16716"/>
                </a:lnTo>
                <a:lnTo>
                  <a:pt x="8001" y="8000"/>
                </a:lnTo>
                <a:lnTo>
                  <a:pt x="16716" y="2143"/>
                </a:lnTo>
                <a:lnTo>
                  <a:pt x="27432" y="0"/>
                </a:lnTo>
                <a:lnTo>
                  <a:pt x="38147" y="2143"/>
                </a:lnTo>
                <a:lnTo>
                  <a:pt x="46863" y="8000"/>
                </a:lnTo>
                <a:lnTo>
                  <a:pt x="52720" y="16716"/>
                </a:lnTo>
                <a:lnTo>
                  <a:pt x="54864" y="27431"/>
                </a:lnTo>
                <a:lnTo>
                  <a:pt x="52720" y="37266"/>
                </a:lnTo>
                <a:lnTo>
                  <a:pt x="46863" y="45529"/>
                </a:lnTo>
                <a:lnTo>
                  <a:pt x="38147" y="51220"/>
                </a:lnTo>
                <a:lnTo>
                  <a:pt x="27432" y="53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32632" y="5913120"/>
            <a:ext cx="79375" cy="81280"/>
          </a:xfrm>
          <a:custGeom>
            <a:avLst/>
            <a:gdLst/>
            <a:ahLst/>
            <a:cxnLst/>
            <a:rect l="l" t="t" r="r" b="b"/>
            <a:pathLst>
              <a:path w="79375" h="81279">
                <a:moveTo>
                  <a:pt x="41148" y="1524"/>
                </a:moveTo>
                <a:lnTo>
                  <a:pt x="38100" y="1524"/>
                </a:lnTo>
                <a:lnTo>
                  <a:pt x="39624" y="0"/>
                </a:lnTo>
                <a:lnTo>
                  <a:pt x="41148" y="1524"/>
                </a:lnTo>
                <a:close/>
              </a:path>
              <a:path w="79375" h="81279">
                <a:moveTo>
                  <a:pt x="53339" y="3048"/>
                </a:moveTo>
                <a:lnTo>
                  <a:pt x="25908" y="3048"/>
                </a:lnTo>
                <a:lnTo>
                  <a:pt x="30480" y="1524"/>
                </a:lnTo>
                <a:lnTo>
                  <a:pt x="48768" y="1524"/>
                </a:lnTo>
                <a:lnTo>
                  <a:pt x="53339" y="3048"/>
                </a:lnTo>
                <a:close/>
              </a:path>
              <a:path w="79375" h="81279">
                <a:moveTo>
                  <a:pt x="54864" y="4572"/>
                </a:moveTo>
                <a:lnTo>
                  <a:pt x="24384" y="4572"/>
                </a:lnTo>
                <a:lnTo>
                  <a:pt x="24384" y="3048"/>
                </a:lnTo>
                <a:lnTo>
                  <a:pt x="54864" y="3048"/>
                </a:lnTo>
                <a:lnTo>
                  <a:pt x="54864" y="4572"/>
                </a:lnTo>
                <a:close/>
              </a:path>
              <a:path w="79375" h="81279">
                <a:moveTo>
                  <a:pt x="60960" y="7620"/>
                </a:moveTo>
                <a:lnTo>
                  <a:pt x="18288" y="7620"/>
                </a:lnTo>
                <a:lnTo>
                  <a:pt x="18288" y="6096"/>
                </a:lnTo>
                <a:lnTo>
                  <a:pt x="22859" y="4572"/>
                </a:lnTo>
                <a:lnTo>
                  <a:pt x="56387" y="4572"/>
                </a:lnTo>
                <a:lnTo>
                  <a:pt x="60960" y="6096"/>
                </a:lnTo>
                <a:lnTo>
                  <a:pt x="60960" y="7620"/>
                </a:lnTo>
                <a:close/>
              </a:path>
              <a:path w="79375" h="81279">
                <a:moveTo>
                  <a:pt x="67056" y="12192"/>
                </a:moveTo>
                <a:lnTo>
                  <a:pt x="12192" y="12192"/>
                </a:lnTo>
                <a:lnTo>
                  <a:pt x="16764" y="7620"/>
                </a:lnTo>
                <a:lnTo>
                  <a:pt x="62484" y="7620"/>
                </a:lnTo>
                <a:lnTo>
                  <a:pt x="67056" y="12192"/>
                </a:lnTo>
                <a:close/>
              </a:path>
              <a:path w="79375" h="81279">
                <a:moveTo>
                  <a:pt x="68580" y="68580"/>
                </a:moveTo>
                <a:lnTo>
                  <a:pt x="10668" y="68580"/>
                </a:lnTo>
                <a:lnTo>
                  <a:pt x="10668" y="67056"/>
                </a:lnTo>
                <a:lnTo>
                  <a:pt x="6096" y="62484"/>
                </a:lnTo>
                <a:lnTo>
                  <a:pt x="6096" y="60960"/>
                </a:lnTo>
                <a:lnTo>
                  <a:pt x="3048" y="56388"/>
                </a:lnTo>
                <a:lnTo>
                  <a:pt x="3048" y="54864"/>
                </a:lnTo>
                <a:lnTo>
                  <a:pt x="1524" y="50292"/>
                </a:lnTo>
                <a:lnTo>
                  <a:pt x="0" y="48768"/>
                </a:lnTo>
                <a:lnTo>
                  <a:pt x="0" y="32004"/>
                </a:lnTo>
                <a:lnTo>
                  <a:pt x="1524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9812"/>
                </a:lnTo>
                <a:lnTo>
                  <a:pt x="6096" y="18288"/>
                </a:lnTo>
                <a:lnTo>
                  <a:pt x="10668" y="13716"/>
                </a:lnTo>
                <a:lnTo>
                  <a:pt x="10668" y="12192"/>
                </a:lnTo>
                <a:lnTo>
                  <a:pt x="68580" y="12192"/>
                </a:lnTo>
                <a:lnTo>
                  <a:pt x="68580" y="13716"/>
                </a:lnTo>
                <a:lnTo>
                  <a:pt x="71628" y="16764"/>
                </a:lnTo>
                <a:lnTo>
                  <a:pt x="71628" y="18288"/>
                </a:lnTo>
                <a:lnTo>
                  <a:pt x="73152" y="18288"/>
                </a:lnTo>
                <a:lnTo>
                  <a:pt x="73152" y="19812"/>
                </a:lnTo>
                <a:lnTo>
                  <a:pt x="76200" y="24384"/>
                </a:lnTo>
                <a:lnTo>
                  <a:pt x="76200" y="25908"/>
                </a:lnTo>
                <a:lnTo>
                  <a:pt x="38100" y="25908"/>
                </a:lnTo>
                <a:lnTo>
                  <a:pt x="32004" y="27432"/>
                </a:lnTo>
                <a:lnTo>
                  <a:pt x="28956" y="30480"/>
                </a:lnTo>
                <a:lnTo>
                  <a:pt x="29463" y="30480"/>
                </a:lnTo>
                <a:lnTo>
                  <a:pt x="27432" y="33528"/>
                </a:lnTo>
                <a:lnTo>
                  <a:pt x="25908" y="36576"/>
                </a:lnTo>
                <a:lnTo>
                  <a:pt x="25908" y="44196"/>
                </a:lnTo>
                <a:lnTo>
                  <a:pt x="27432" y="47244"/>
                </a:lnTo>
                <a:lnTo>
                  <a:pt x="29463" y="50292"/>
                </a:lnTo>
                <a:lnTo>
                  <a:pt x="28956" y="50292"/>
                </a:lnTo>
                <a:lnTo>
                  <a:pt x="32004" y="53340"/>
                </a:lnTo>
                <a:lnTo>
                  <a:pt x="35052" y="54864"/>
                </a:lnTo>
                <a:lnTo>
                  <a:pt x="76200" y="54864"/>
                </a:lnTo>
                <a:lnTo>
                  <a:pt x="76200" y="56388"/>
                </a:lnTo>
                <a:lnTo>
                  <a:pt x="73152" y="60960"/>
                </a:lnTo>
                <a:lnTo>
                  <a:pt x="73152" y="62484"/>
                </a:lnTo>
                <a:lnTo>
                  <a:pt x="71628" y="62484"/>
                </a:lnTo>
                <a:lnTo>
                  <a:pt x="71628" y="64008"/>
                </a:lnTo>
                <a:lnTo>
                  <a:pt x="68580" y="67056"/>
                </a:lnTo>
                <a:lnTo>
                  <a:pt x="68580" y="68580"/>
                </a:lnTo>
                <a:close/>
              </a:path>
              <a:path w="79375" h="81279">
                <a:moveTo>
                  <a:pt x="77343" y="30480"/>
                </a:moveTo>
                <a:lnTo>
                  <a:pt x="50292" y="30480"/>
                </a:lnTo>
                <a:lnTo>
                  <a:pt x="47244" y="27432"/>
                </a:lnTo>
                <a:lnTo>
                  <a:pt x="45719" y="27432"/>
                </a:lnTo>
                <a:lnTo>
                  <a:pt x="41148" y="25908"/>
                </a:lnTo>
                <a:lnTo>
                  <a:pt x="76200" y="25908"/>
                </a:lnTo>
                <a:lnTo>
                  <a:pt x="77343" y="30480"/>
                </a:lnTo>
                <a:close/>
              </a:path>
              <a:path w="79375" h="81279">
                <a:moveTo>
                  <a:pt x="30480" y="28956"/>
                </a:moveTo>
                <a:lnTo>
                  <a:pt x="32004" y="27432"/>
                </a:lnTo>
                <a:lnTo>
                  <a:pt x="35052" y="27432"/>
                </a:lnTo>
                <a:lnTo>
                  <a:pt x="30480" y="28956"/>
                </a:lnTo>
                <a:close/>
              </a:path>
              <a:path w="79375" h="81279">
                <a:moveTo>
                  <a:pt x="48768" y="28956"/>
                </a:moveTo>
                <a:lnTo>
                  <a:pt x="44195" y="27432"/>
                </a:lnTo>
                <a:lnTo>
                  <a:pt x="47244" y="27432"/>
                </a:lnTo>
                <a:lnTo>
                  <a:pt x="48768" y="28956"/>
                </a:lnTo>
                <a:close/>
              </a:path>
              <a:path w="79375" h="81279">
                <a:moveTo>
                  <a:pt x="29463" y="30480"/>
                </a:moveTo>
                <a:lnTo>
                  <a:pt x="28956" y="30480"/>
                </a:lnTo>
                <a:lnTo>
                  <a:pt x="30480" y="28956"/>
                </a:lnTo>
                <a:lnTo>
                  <a:pt x="29463" y="30480"/>
                </a:lnTo>
                <a:close/>
              </a:path>
              <a:path w="79375" h="81279">
                <a:moveTo>
                  <a:pt x="48768" y="51816"/>
                </a:moveTo>
                <a:lnTo>
                  <a:pt x="51816" y="47244"/>
                </a:lnTo>
                <a:lnTo>
                  <a:pt x="53339" y="44196"/>
                </a:lnTo>
                <a:lnTo>
                  <a:pt x="53339" y="36576"/>
                </a:lnTo>
                <a:lnTo>
                  <a:pt x="51816" y="33528"/>
                </a:lnTo>
                <a:lnTo>
                  <a:pt x="48768" y="28956"/>
                </a:lnTo>
                <a:lnTo>
                  <a:pt x="50292" y="30480"/>
                </a:lnTo>
                <a:lnTo>
                  <a:pt x="77343" y="30480"/>
                </a:lnTo>
                <a:lnTo>
                  <a:pt x="77724" y="32004"/>
                </a:lnTo>
                <a:lnTo>
                  <a:pt x="79248" y="33528"/>
                </a:lnTo>
                <a:lnTo>
                  <a:pt x="79248" y="48768"/>
                </a:lnTo>
                <a:lnTo>
                  <a:pt x="77724" y="48768"/>
                </a:lnTo>
                <a:lnTo>
                  <a:pt x="77724" y="50292"/>
                </a:lnTo>
                <a:lnTo>
                  <a:pt x="50292" y="50292"/>
                </a:lnTo>
                <a:lnTo>
                  <a:pt x="48768" y="51816"/>
                </a:lnTo>
                <a:close/>
              </a:path>
              <a:path w="79375" h="81279">
                <a:moveTo>
                  <a:pt x="26924" y="35052"/>
                </a:moveTo>
                <a:lnTo>
                  <a:pt x="27432" y="33528"/>
                </a:lnTo>
                <a:lnTo>
                  <a:pt x="28956" y="32004"/>
                </a:lnTo>
                <a:lnTo>
                  <a:pt x="26924" y="35052"/>
                </a:lnTo>
                <a:close/>
              </a:path>
              <a:path w="79375" h="81279">
                <a:moveTo>
                  <a:pt x="52324" y="35052"/>
                </a:moveTo>
                <a:lnTo>
                  <a:pt x="50292" y="32004"/>
                </a:lnTo>
                <a:lnTo>
                  <a:pt x="51816" y="33528"/>
                </a:lnTo>
                <a:lnTo>
                  <a:pt x="52324" y="35052"/>
                </a:lnTo>
                <a:close/>
              </a:path>
              <a:path w="79375" h="81279">
                <a:moveTo>
                  <a:pt x="25908" y="36576"/>
                </a:moveTo>
                <a:lnTo>
                  <a:pt x="27432" y="33528"/>
                </a:lnTo>
                <a:lnTo>
                  <a:pt x="26924" y="35052"/>
                </a:lnTo>
                <a:lnTo>
                  <a:pt x="25908" y="36576"/>
                </a:lnTo>
                <a:close/>
              </a:path>
              <a:path w="79375" h="81279">
                <a:moveTo>
                  <a:pt x="53339" y="36576"/>
                </a:moveTo>
                <a:lnTo>
                  <a:pt x="52324" y="35052"/>
                </a:lnTo>
                <a:lnTo>
                  <a:pt x="51816" y="33528"/>
                </a:lnTo>
                <a:lnTo>
                  <a:pt x="53339" y="36576"/>
                </a:lnTo>
                <a:close/>
              </a:path>
              <a:path w="79375" h="81279">
                <a:moveTo>
                  <a:pt x="25908" y="38100"/>
                </a:moveTo>
                <a:lnTo>
                  <a:pt x="25908" y="36576"/>
                </a:lnTo>
                <a:lnTo>
                  <a:pt x="26924" y="35052"/>
                </a:lnTo>
                <a:lnTo>
                  <a:pt x="25908" y="38100"/>
                </a:lnTo>
                <a:close/>
              </a:path>
              <a:path w="79375" h="81279">
                <a:moveTo>
                  <a:pt x="53339" y="38100"/>
                </a:moveTo>
                <a:lnTo>
                  <a:pt x="52324" y="35052"/>
                </a:lnTo>
                <a:lnTo>
                  <a:pt x="53339" y="36576"/>
                </a:lnTo>
                <a:lnTo>
                  <a:pt x="53339" y="38100"/>
                </a:lnTo>
                <a:close/>
              </a:path>
              <a:path w="79375" h="81279">
                <a:moveTo>
                  <a:pt x="26924" y="45720"/>
                </a:moveTo>
                <a:lnTo>
                  <a:pt x="25908" y="44196"/>
                </a:lnTo>
                <a:lnTo>
                  <a:pt x="25908" y="42672"/>
                </a:lnTo>
                <a:lnTo>
                  <a:pt x="26924" y="45720"/>
                </a:lnTo>
                <a:close/>
              </a:path>
              <a:path w="79375" h="81279">
                <a:moveTo>
                  <a:pt x="52324" y="45720"/>
                </a:moveTo>
                <a:lnTo>
                  <a:pt x="53339" y="42672"/>
                </a:lnTo>
                <a:lnTo>
                  <a:pt x="53339" y="44196"/>
                </a:lnTo>
                <a:lnTo>
                  <a:pt x="52324" y="45720"/>
                </a:lnTo>
                <a:close/>
              </a:path>
              <a:path w="79375" h="81279">
                <a:moveTo>
                  <a:pt x="27432" y="47244"/>
                </a:moveTo>
                <a:lnTo>
                  <a:pt x="25908" y="44196"/>
                </a:lnTo>
                <a:lnTo>
                  <a:pt x="26924" y="45720"/>
                </a:lnTo>
                <a:lnTo>
                  <a:pt x="27432" y="47244"/>
                </a:lnTo>
                <a:close/>
              </a:path>
              <a:path w="79375" h="81279">
                <a:moveTo>
                  <a:pt x="51816" y="47244"/>
                </a:moveTo>
                <a:lnTo>
                  <a:pt x="52324" y="45720"/>
                </a:lnTo>
                <a:lnTo>
                  <a:pt x="53339" y="44196"/>
                </a:lnTo>
                <a:lnTo>
                  <a:pt x="51816" y="47244"/>
                </a:lnTo>
                <a:close/>
              </a:path>
              <a:path w="79375" h="81279">
                <a:moveTo>
                  <a:pt x="28956" y="48768"/>
                </a:moveTo>
                <a:lnTo>
                  <a:pt x="27432" y="47244"/>
                </a:lnTo>
                <a:lnTo>
                  <a:pt x="26924" y="45720"/>
                </a:lnTo>
                <a:lnTo>
                  <a:pt x="28956" y="48768"/>
                </a:lnTo>
                <a:close/>
              </a:path>
              <a:path w="79375" h="81279">
                <a:moveTo>
                  <a:pt x="50292" y="48768"/>
                </a:moveTo>
                <a:lnTo>
                  <a:pt x="52324" y="45720"/>
                </a:lnTo>
                <a:lnTo>
                  <a:pt x="51816" y="47244"/>
                </a:lnTo>
                <a:lnTo>
                  <a:pt x="50292" y="48768"/>
                </a:lnTo>
                <a:close/>
              </a:path>
              <a:path w="79375" h="81279">
                <a:moveTo>
                  <a:pt x="30480" y="51816"/>
                </a:moveTo>
                <a:lnTo>
                  <a:pt x="28956" y="50292"/>
                </a:lnTo>
                <a:lnTo>
                  <a:pt x="29463" y="50292"/>
                </a:lnTo>
                <a:lnTo>
                  <a:pt x="30480" y="51816"/>
                </a:lnTo>
                <a:close/>
              </a:path>
              <a:path w="79375" h="81279">
                <a:moveTo>
                  <a:pt x="76707" y="53340"/>
                </a:moveTo>
                <a:lnTo>
                  <a:pt x="47244" y="53340"/>
                </a:lnTo>
                <a:lnTo>
                  <a:pt x="50292" y="50292"/>
                </a:lnTo>
                <a:lnTo>
                  <a:pt x="77724" y="50292"/>
                </a:lnTo>
                <a:lnTo>
                  <a:pt x="76707" y="53340"/>
                </a:lnTo>
                <a:close/>
              </a:path>
              <a:path w="79375" h="81279">
                <a:moveTo>
                  <a:pt x="33223" y="53644"/>
                </a:moveTo>
                <a:lnTo>
                  <a:pt x="32004" y="53340"/>
                </a:lnTo>
                <a:lnTo>
                  <a:pt x="30480" y="51816"/>
                </a:lnTo>
                <a:lnTo>
                  <a:pt x="33223" y="53644"/>
                </a:lnTo>
                <a:close/>
              </a:path>
              <a:path w="79375" h="81279">
                <a:moveTo>
                  <a:pt x="76200" y="54864"/>
                </a:moveTo>
                <a:lnTo>
                  <a:pt x="44195" y="54864"/>
                </a:lnTo>
                <a:lnTo>
                  <a:pt x="48768" y="51816"/>
                </a:lnTo>
                <a:lnTo>
                  <a:pt x="47244" y="53340"/>
                </a:lnTo>
                <a:lnTo>
                  <a:pt x="76707" y="53340"/>
                </a:lnTo>
                <a:lnTo>
                  <a:pt x="76200" y="54864"/>
                </a:lnTo>
                <a:close/>
              </a:path>
              <a:path w="79375" h="81279">
                <a:moveTo>
                  <a:pt x="35052" y="54864"/>
                </a:moveTo>
                <a:lnTo>
                  <a:pt x="32004" y="53340"/>
                </a:lnTo>
                <a:lnTo>
                  <a:pt x="33223" y="53644"/>
                </a:lnTo>
                <a:lnTo>
                  <a:pt x="35052" y="54864"/>
                </a:lnTo>
                <a:close/>
              </a:path>
              <a:path w="79375" h="81279">
                <a:moveTo>
                  <a:pt x="44195" y="54864"/>
                </a:moveTo>
                <a:lnTo>
                  <a:pt x="41148" y="54864"/>
                </a:lnTo>
                <a:lnTo>
                  <a:pt x="45719" y="53340"/>
                </a:lnTo>
                <a:lnTo>
                  <a:pt x="44195" y="54864"/>
                </a:lnTo>
                <a:close/>
              </a:path>
              <a:path w="79375" h="81279">
                <a:moveTo>
                  <a:pt x="38100" y="54864"/>
                </a:moveTo>
                <a:lnTo>
                  <a:pt x="35052" y="54864"/>
                </a:lnTo>
                <a:lnTo>
                  <a:pt x="33223" y="53644"/>
                </a:lnTo>
                <a:lnTo>
                  <a:pt x="38100" y="54864"/>
                </a:lnTo>
                <a:close/>
              </a:path>
              <a:path w="79375" h="81279">
                <a:moveTo>
                  <a:pt x="62484" y="73152"/>
                </a:moveTo>
                <a:lnTo>
                  <a:pt x="16764" y="73152"/>
                </a:lnTo>
                <a:lnTo>
                  <a:pt x="12192" y="68580"/>
                </a:lnTo>
                <a:lnTo>
                  <a:pt x="67056" y="68580"/>
                </a:lnTo>
                <a:lnTo>
                  <a:pt x="62484" y="73152"/>
                </a:lnTo>
                <a:close/>
              </a:path>
              <a:path w="79375" h="81279">
                <a:moveTo>
                  <a:pt x="56387" y="76200"/>
                </a:moveTo>
                <a:lnTo>
                  <a:pt x="22859" y="76200"/>
                </a:lnTo>
                <a:lnTo>
                  <a:pt x="18288" y="74676"/>
                </a:lnTo>
                <a:lnTo>
                  <a:pt x="18288" y="73152"/>
                </a:lnTo>
                <a:lnTo>
                  <a:pt x="60960" y="73152"/>
                </a:lnTo>
                <a:lnTo>
                  <a:pt x="60960" y="74676"/>
                </a:lnTo>
                <a:lnTo>
                  <a:pt x="56387" y="76200"/>
                </a:lnTo>
                <a:close/>
              </a:path>
              <a:path w="79375" h="81279">
                <a:moveTo>
                  <a:pt x="54864" y="77724"/>
                </a:moveTo>
                <a:lnTo>
                  <a:pt x="24384" y="77724"/>
                </a:lnTo>
                <a:lnTo>
                  <a:pt x="24384" y="76200"/>
                </a:lnTo>
                <a:lnTo>
                  <a:pt x="54864" y="76200"/>
                </a:lnTo>
                <a:lnTo>
                  <a:pt x="54864" y="77724"/>
                </a:lnTo>
                <a:close/>
              </a:path>
              <a:path w="79375" h="81279">
                <a:moveTo>
                  <a:pt x="48768" y="79248"/>
                </a:moveTo>
                <a:lnTo>
                  <a:pt x="30480" y="79248"/>
                </a:lnTo>
                <a:lnTo>
                  <a:pt x="25908" y="77724"/>
                </a:lnTo>
                <a:lnTo>
                  <a:pt x="53339" y="77724"/>
                </a:lnTo>
                <a:lnTo>
                  <a:pt x="48768" y="79248"/>
                </a:lnTo>
                <a:close/>
              </a:path>
              <a:path w="79375" h="81279">
                <a:moveTo>
                  <a:pt x="41148" y="80772"/>
                </a:moveTo>
                <a:lnTo>
                  <a:pt x="38100" y="80772"/>
                </a:lnTo>
                <a:lnTo>
                  <a:pt x="33528" y="79248"/>
                </a:lnTo>
                <a:lnTo>
                  <a:pt x="45719" y="79248"/>
                </a:lnTo>
                <a:lnTo>
                  <a:pt x="41148" y="807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15639" y="341071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5908" y="53340"/>
                </a:moveTo>
                <a:lnTo>
                  <a:pt x="15430" y="51196"/>
                </a:lnTo>
                <a:lnTo>
                  <a:pt x="7238" y="45339"/>
                </a:lnTo>
                <a:lnTo>
                  <a:pt x="1904" y="36623"/>
                </a:lnTo>
                <a:lnTo>
                  <a:pt x="0" y="25908"/>
                </a:lnTo>
                <a:lnTo>
                  <a:pt x="1905" y="16073"/>
                </a:lnTo>
                <a:lnTo>
                  <a:pt x="7239" y="7810"/>
                </a:lnTo>
                <a:lnTo>
                  <a:pt x="15430" y="2119"/>
                </a:lnTo>
                <a:lnTo>
                  <a:pt x="25908" y="0"/>
                </a:lnTo>
                <a:lnTo>
                  <a:pt x="36623" y="2119"/>
                </a:lnTo>
                <a:lnTo>
                  <a:pt x="45339" y="7810"/>
                </a:lnTo>
                <a:lnTo>
                  <a:pt x="51196" y="16073"/>
                </a:lnTo>
                <a:lnTo>
                  <a:pt x="53339" y="25908"/>
                </a:lnTo>
                <a:lnTo>
                  <a:pt x="51196" y="36623"/>
                </a:lnTo>
                <a:lnTo>
                  <a:pt x="45339" y="45339"/>
                </a:lnTo>
                <a:lnTo>
                  <a:pt x="36623" y="51196"/>
                </a:lnTo>
                <a:lnTo>
                  <a:pt x="25908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01924" y="3396995"/>
            <a:ext cx="79375" cy="81280"/>
          </a:xfrm>
          <a:custGeom>
            <a:avLst/>
            <a:gdLst/>
            <a:ahLst/>
            <a:cxnLst/>
            <a:rect l="l" t="t" r="r" b="b"/>
            <a:pathLst>
              <a:path w="79375" h="81279">
                <a:moveTo>
                  <a:pt x="47244" y="1524"/>
                </a:moveTo>
                <a:lnTo>
                  <a:pt x="33528" y="1524"/>
                </a:lnTo>
                <a:lnTo>
                  <a:pt x="38100" y="0"/>
                </a:lnTo>
                <a:lnTo>
                  <a:pt x="41148" y="0"/>
                </a:lnTo>
                <a:lnTo>
                  <a:pt x="47244" y="1524"/>
                </a:lnTo>
                <a:close/>
              </a:path>
              <a:path w="79375" h="81279">
                <a:moveTo>
                  <a:pt x="62484" y="7620"/>
                </a:moveTo>
                <a:lnTo>
                  <a:pt x="18288" y="7620"/>
                </a:lnTo>
                <a:lnTo>
                  <a:pt x="18288" y="6096"/>
                </a:lnTo>
                <a:lnTo>
                  <a:pt x="22859" y="4572"/>
                </a:lnTo>
                <a:lnTo>
                  <a:pt x="24384" y="4572"/>
                </a:lnTo>
                <a:lnTo>
                  <a:pt x="24384" y="3048"/>
                </a:lnTo>
                <a:lnTo>
                  <a:pt x="25908" y="3048"/>
                </a:lnTo>
                <a:lnTo>
                  <a:pt x="30480" y="1524"/>
                </a:lnTo>
                <a:lnTo>
                  <a:pt x="48768" y="1524"/>
                </a:lnTo>
                <a:lnTo>
                  <a:pt x="54864" y="3048"/>
                </a:lnTo>
                <a:lnTo>
                  <a:pt x="56387" y="4572"/>
                </a:lnTo>
                <a:lnTo>
                  <a:pt x="60960" y="6096"/>
                </a:lnTo>
                <a:lnTo>
                  <a:pt x="62484" y="7620"/>
                </a:lnTo>
                <a:close/>
              </a:path>
              <a:path w="79375" h="81279">
                <a:moveTo>
                  <a:pt x="64008" y="73152"/>
                </a:moveTo>
                <a:lnTo>
                  <a:pt x="16764" y="73152"/>
                </a:lnTo>
                <a:lnTo>
                  <a:pt x="7620" y="64008"/>
                </a:lnTo>
                <a:lnTo>
                  <a:pt x="7620" y="62484"/>
                </a:lnTo>
                <a:lnTo>
                  <a:pt x="6096" y="62484"/>
                </a:lnTo>
                <a:lnTo>
                  <a:pt x="6096" y="60960"/>
                </a:lnTo>
                <a:lnTo>
                  <a:pt x="4572" y="56388"/>
                </a:lnTo>
                <a:lnTo>
                  <a:pt x="3048" y="56388"/>
                </a:lnTo>
                <a:lnTo>
                  <a:pt x="3048" y="54864"/>
                </a:lnTo>
                <a:lnTo>
                  <a:pt x="1524" y="48768"/>
                </a:lnTo>
                <a:lnTo>
                  <a:pt x="1524" y="47244"/>
                </a:lnTo>
                <a:lnTo>
                  <a:pt x="0" y="41148"/>
                </a:lnTo>
                <a:lnTo>
                  <a:pt x="0" y="39624"/>
                </a:lnTo>
                <a:lnTo>
                  <a:pt x="1524" y="33528"/>
                </a:lnTo>
                <a:lnTo>
                  <a:pt x="1524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4572" y="24384"/>
                </a:lnTo>
                <a:lnTo>
                  <a:pt x="6096" y="19812"/>
                </a:lnTo>
                <a:lnTo>
                  <a:pt x="6096" y="18288"/>
                </a:lnTo>
                <a:lnTo>
                  <a:pt x="7620" y="18288"/>
                </a:lnTo>
                <a:lnTo>
                  <a:pt x="7620" y="16764"/>
                </a:lnTo>
                <a:lnTo>
                  <a:pt x="16764" y="7620"/>
                </a:lnTo>
                <a:lnTo>
                  <a:pt x="64008" y="7620"/>
                </a:lnTo>
                <a:lnTo>
                  <a:pt x="67056" y="12192"/>
                </a:lnTo>
                <a:lnTo>
                  <a:pt x="68580" y="12192"/>
                </a:lnTo>
                <a:lnTo>
                  <a:pt x="68580" y="13716"/>
                </a:lnTo>
                <a:lnTo>
                  <a:pt x="73152" y="18288"/>
                </a:lnTo>
                <a:lnTo>
                  <a:pt x="73152" y="19812"/>
                </a:lnTo>
                <a:lnTo>
                  <a:pt x="76200" y="24384"/>
                </a:lnTo>
                <a:lnTo>
                  <a:pt x="76200" y="25908"/>
                </a:lnTo>
                <a:lnTo>
                  <a:pt x="35052" y="25908"/>
                </a:lnTo>
                <a:lnTo>
                  <a:pt x="30480" y="28956"/>
                </a:lnTo>
                <a:lnTo>
                  <a:pt x="28956" y="30480"/>
                </a:lnTo>
                <a:lnTo>
                  <a:pt x="29463" y="30480"/>
                </a:lnTo>
                <a:lnTo>
                  <a:pt x="27432" y="33528"/>
                </a:lnTo>
                <a:lnTo>
                  <a:pt x="25908" y="36576"/>
                </a:lnTo>
                <a:lnTo>
                  <a:pt x="25908" y="44196"/>
                </a:lnTo>
                <a:lnTo>
                  <a:pt x="27432" y="47244"/>
                </a:lnTo>
                <a:lnTo>
                  <a:pt x="29463" y="50292"/>
                </a:lnTo>
                <a:lnTo>
                  <a:pt x="28956" y="50292"/>
                </a:lnTo>
                <a:lnTo>
                  <a:pt x="30480" y="51816"/>
                </a:lnTo>
                <a:lnTo>
                  <a:pt x="33528" y="53340"/>
                </a:lnTo>
                <a:lnTo>
                  <a:pt x="38100" y="54864"/>
                </a:lnTo>
                <a:lnTo>
                  <a:pt x="76200" y="54864"/>
                </a:lnTo>
                <a:lnTo>
                  <a:pt x="76200" y="56388"/>
                </a:lnTo>
                <a:lnTo>
                  <a:pt x="73152" y="60960"/>
                </a:lnTo>
                <a:lnTo>
                  <a:pt x="73152" y="62484"/>
                </a:lnTo>
                <a:lnTo>
                  <a:pt x="68580" y="67056"/>
                </a:lnTo>
                <a:lnTo>
                  <a:pt x="68580" y="68580"/>
                </a:lnTo>
                <a:lnTo>
                  <a:pt x="67056" y="68580"/>
                </a:lnTo>
                <a:lnTo>
                  <a:pt x="64008" y="73152"/>
                </a:lnTo>
                <a:close/>
              </a:path>
              <a:path w="79375" h="81279">
                <a:moveTo>
                  <a:pt x="33528" y="27432"/>
                </a:moveTo>
                <a:lnTo>
                  <a:pt x="35052" y="25908"/>
                </a:lnTo>
                <a:lnTo>
                  <a:pt x="38100" y="25908"/>
                </a:lnTo>
                <a:lnTo>
                  <a:pt x="33528" y="27432"/>
                </a:lnTo>
                <a:close/>
              </a:path>
              <a:path w="79375" h="81279">
                <a:moveTo>
                  <a:pt x="46024" y="27127"/>
                </a:moveTo>
                <a:lnTo>
                  <a:pt x="41148" y="25908"/>
                </a:lnTo>
                <a:lnTo>
                  <a:pt x="44195" y="25908"/>
                </a:lnTo>
                <a:lnTo>
                  <a:pt x="46024" y="27127"/>
                </a:lnTo>
                <a:close/>
              </a:path>
              <a:path w="79375" h="81279">
                <a:moveTo>
                  <a:pt x="47244" y="27432"/>
                </a:moveTo>
                <a:lnTo>
                  <a:pt x="46024" y="27127"/>
                </a:lnTo>
                <a:lnTo>
                  <a:pt x="44195" y="25908"/>
                </a:lnTo>
                <a:lnTo>
                  <a:pt x="47244" y="27432"/>
                </a:lnTo>
                <a:close/>
              </a:path>
              <a:path w="79375" h="81279">
                <a:moveTo>
                  <a:pt x="79248" y="38100"/>
                </a:moveTo>
                <a:lnTo>
                  <a:pt x="54864" y="38100"/>
                </a:lnTo>
                <a:lnTo>
                  <a:pt x="53339" y="33528"/>
                </a:lnTo>
                <a:lnTo>
                  <a:pt x="47244" y="27432"/>
                </a:lnTo>
                <a:lnTo>
                  <a:pt x="44195" y="25908"/>
                </a:lnTo>
                <a:lnTo>
                  <a:pt x="77724" y="25908"/>
                </a:lnTo>
                <a:lnTo>
                  <a:pt x="79248" y="32004"/>
                </a:lnTo>
                <a:lnTo>
                  <a:pt x="79248" y="38100"/>
                </a:lnTo>
                <a:close/>
              </a:path>
              <a:path w="79375" h="81279">
                <a:moveTo>
                  <a:pt x="48768" y="28956"/>
                </a:moveTo>
                <a:lnTo>
                  <a:pt x="46024" y="27127"/>
                </a:lnTo>
                <a:lnTo>
                  <a:pt x="47244" y="27432"/>
                </a:lnTo>
                <a:lnTo>
                  <a:pt x="48768" y="28956"/>
                </a:lnTo>
                <a:close/>
              </a:path>
              <a:path w="79375" h="81279">
                <a:moveTo>
                  <a:pt x="29870" y="29870"/>
                </a:moveTo>
                <a:lnTo>
                  <a:pt x="30480" y="28956"/>
                </a:lnTo>
                <a:lnTo>
                  <a:pt x="33528" y="27432"/>
                </a:lnTo>
                <a:lnTo>
                  <a:pt x="29870" y="29870"/>
                </a:lnTo>
                <a:close/>
              </a:path>
              <a:path w="79375" h="81279">
                <a:moveTo>
                  <a:pt x="28956" y="30480"/>
                </a:moveTo>
                <a:lnTo>
                  <a:pt x="30480" y="28956"/>
                </a:lnTo>
                <a:lnTo>
                  <a:pt x="29870" y="29870"/>
                </a:lnTo>
                <a:lnTo>
                  <a:pt x="28956" y="30480"/>
                </a:lnTo>
                <a:close/>
              </a:path>
              <a:path w="79375" h="81279">
                <a:moveTo>
                  <a:pt x="29463" y="30480"/>
                </a:moveTo>
                <a:lnTo>
                  <a:pt x="28956" y="30480"/>
                </a:lnTo>
                <a:lnTo>
                  <a:pt x="29870" y="29870"/>
                </a:lnTo>
                <a:lnTo>
                  <a:pt x="29463" y="30480"/>
                </a:lnTo>
                <a:close/>
              </a:path>
              <a:path w="79375" h="81279">
                <a:moveTo>
                  <a:pt x="26924" y="35052"/>
                </a:moveTo>
                <a:lnTo>
                  <a:pt x="27432" y="33528"/>
                </a:lnTo>
                <a:lnTo>
                  <a:pt x="28956" y="32004"/>
                </a:lnTo>
                <a:lnTo>
                  <a:pt x="26924" y="35052"/>
                </a:lnTo>
                <a:close/>
              </a:path>
              <a:path w="79375" h="81279">
                <a:moveTo>
                  <a:pt x="53339" y="36576"/>
                </a:moveTo>
                <a:lnTo>
                  <a:pt x="51816" y="32004"/>
                </a:lnTo>
                <a:lnTo>
                  <a:pt x="53339" y="33528"/>
                </a:lnTo>
                <a:lnTo>
                  <a:pt x="53339" y="36576"/>
                </a:lnTo>
                <a:close/>
              </a:path>
              <a:path w="79375" h="81279">
                <a:moveTo>
                  <a:pt x="25908" y="36576"/>
                </a:moveTo>
                <a:lnTo>
                  <a:pt x="27432" y="33528"/>
                </a:lnTo>
                <a:lnTo>
                  <a:pt x="26924" y="35052"/>
                </a:lnTo>
                <a:lnTo>
                  <a:pt x="25908" y="36576"/>
                </a:lnTo>
                <a:close/>
              </a:path>
              <a:path w="79375" h="81279">
                <a:moveTo>
                  <a:pt x="25908" y="38100"/>
                </a:moveTo>
                <a:lnTo>
                  <a:pt x="25908" y="36576"/>
                </a:lnTo>
                <a:lnTo>
                  <a:pt x="26924" y="35052"/>
                </a:lnTo>
                <a:lnTo>
                  <a:pt x="25908" y="38100"/>
                </a:lnTo>
                <a:close/>
              </a:path>
              <a:path w="79375" h="81279">
                <a:moveTo>
                  <a:pt x="54610" y="40386"/>
                </a:moveTo>
                <a:lnTo>
                  <a:pt x="53339" y="36576"/>
                </a:lnTo>
                <a:lnTo>
                  <a:pt x="54864" y="38100"/>
                </a:lnTo>
                <a:lnTo>
                  <a:pt x="79248" y="38100"/>
                </a:lnTo>
                <a:lnTo>
                  <a:pt x="79248" y="39624"/>
                </a:lnTo>
                <a:lnTo>
                  <a:pt x="54864" y="39624"/>
                </a:lnTo>
                <a:lnTo>
                  <a:pt x="54610" y="40386"/>
                </a:lnTo>
                <a:close/>
              </a:path>
              <a:path w="79375" h="81279">
                <a:moveTo>
                  <a:pt x="54864" y="41148"/>
                </a:moveTo>
                <a:lnTo>
                  <a:pt x="54610" y="40386"/>
                </a:lnTo>
                <a:lnTo>
                  <a:pt x="54864" y="39624"/>
                </a:lnTo>
                <a:lnTo>
                  <a:pt x="54864" y="41148"/>
                </a:lnTo>
                <a:close/>
              </a:path>
              <a:path w="79375" h="81279">
                <a:moveTo>
                  <a:pt x="79248" y="41148"/>
                </a:moveTo>
                <a:lnTo>
                  <a:pt x="54864" y="41148"/>
                </a:lnTo>
                <a:lnTo>
                  <a:pt x="54864" y="39624"/>
                </a:lnTo>
                <a:lnTo>
                  <a:pt x="79248" y="39624"/>
                </a:lnTo>
                <a:lnTo>
                  <a:pt x="79248" y="41148"/>
                </a:lnTo>
                <a:close/>
              </a:path>
              <a:path w="79375" h="81279">
                <a:moveTo>
                  <a:pt x="53339" y="44196"/>
                </a:moveTo>
                <a:lnTo>
                  <a:pt x="54610" y="40386"/>
                </a:lnTo>
                <a:lnTo>
                  <a:pt x="54864" y="41148"/>
                </a:lnTo>
                <a:lnTo>
                  <a:pt x="79248" y="41148"/>
                </a:lnTo>
                <a:lnTo>
                  <a:pt x="79248" y="42672"/>
                </a:lnTo>
                <a:lnTo>
                  <a:pt x="54864" y="42672"/>
                </a:lnTo>
                <a:lnTo>
                  <a:pt x="53339" y="44196"/>
                </a:lnTo>
                <a:close/>
              </a:path>
              <a:path w="79375" h="81279">
                <a:moveTo>
                  <a:pt x="26924" y="45720"/>
                </a:moveTo>
                <a:lnTo>
                  <a:pt x="25908" y="44196"/>
                </a:lnTo>
                <a:lnTo>
                  <a:pt x="25908" y="42672"/>
                </a:lnTo>
                <a:lnTo>
                  <a:pt x="26924" y="45720"/>
                </a:lnTo>
                <a:close/>
              </a:path>
              <a:path w="79375" h="81279">
                <a:moveTo>
                  <a:pt x="77724" y="54864"/>
                </a:moveTo>
                <a:lnTo>
                  <a:pt x="41148" y="54864"/>
                </a:lnTo>
                <a:lnTo>
                  <a:pt x="47244" y="53340"/>
                </a:lnTo>
                <a:lnTo>
                  <a:pt x="53339" y="47244"/>
                </a:lnTo>
                <a:lnTo>
                  <a:pt x="54864" y="42672"/>
                </a:lnTo>
                <a:lnTo>
                  <a:pt x="79248" y="42672"/>
                </a:lnTo>
                <a:lnTo>
                  <a:pt x="79248" y="48768"/>
                </a:lnTo>
                <a:lnTo>
                  <a:pt x="77724" y="54864"/>
                </a:lnTo>
                <a:close/>
              </a:path>
              <a:path w="79375" h="81279">
                <a:moveTo>
                  <a:pt x="27432" y="47244"/>
                </a:moveTo>
                <a:lnTo>
                  <a:pt x="25908" y="44196"/>
                </a:lnTo>
                <a:lnTo>
                  <a:pt x="26924" y="45720"/>
                </a:lnTo>
                <a:lnTo>
                  <a:pt x="27432" y="47244"/>
                </a:lnTo>
                <a:close/>
              </a:path>
              <a:path w="79375" h="81279">
                <a:moveTo>
                  <a:pt x="51816" y="48768"/>
                </a:moveTo>
                <a:lnTo>
                  <a:pt x="53339" y="44196"/>
                </a:lnTo>
                <a:lnTo>
                  <a:pt x="53339" y="47244"/>
                </a:lnTo>
                <a:lnTo>
                  <a:pt x="51816" y="48768"/>
                </a:lnTo>
                <a:close/>
              </a:path>
              <a:path w="79375" h="81279">
                <a:moveTo>
                  <a:pt x="28956" y="48768"/>
                </a:moveTo>
                <a:lnTo>
                  <a:pt x="27432" y="47244"/>
                </a:lnTo>
                <a:lnTo>
                  <a:pt x="26924" y="45720"/>
                </a:lnTo>
                <a:lnTo>
                  <a:pt x="28956" y="48768"/>
                </a:lnTo>
                <a:close/>
              </a:path>
              <a:path w="79375" h="81279">
                <a:moveTo>
                  <a:pt x="30480" y="51816"/>
                </a:moveTo>
                <a:lnTo>
                  <a:pt x="28956" y="50292"/>
                </a:lnTo>
                <a:lnTo>
                  <a:pt x="29870" y="50901"/>
                </a:lnTo>
                <a:lnTo>
                  <a:pt x="30480" y="51816"/>
                </a:lnTo>
                <a:close/>
              </a:path>
              <a:path w="79375" h="81279">
                <a:moveTo>
                  <a:pt x="29870" y="50901"/>
                </a:moveTo>
                <a:lnTo>
                  <a:pt x="28956" y="50292"/>
                </a:lnTo>
                <a:lnTo>
                  <a:pt x="29463" y="50292"/>
                </a:lnTo>
                <a:lnTo>
                  <a:pt x="29870" y="50901"/>
                </a:lnTo>
                <a:close/>
              </a:path>
              <a:path w="79375" h="81279">
                <a:moveTo>
                  <a:pt x="32004" y="52324"/>
                </a:moveTo>
                <a:lnTo>
                  <a:pt x="30480" y="51816"/>
                </a:lnTo>
                <a:lnTo>
                  <a:pt x="29870" y="50901"/>
                </a:lnTo>
                <a:lnTo>
                  <a:pt x="32004" y="52324"/>
                </a:lnTo>
                <a:close/>
              </a:path>
              <a:path w="79375" h="81279">
                <a:moveTo>
                  <a:pt x="33528" y="53340"/>
                </a:moveTo>
                <a:lnTo>
                  <a:pt x="30480" y="51816"/>
                </a:lnTo>
                <a:lnTo>
                  <a:pt x="32004" y="52324"/>
                </a:lnTo>
                <a:lnTo>
                  <a:pt x="33528" y="53340"/>
                </a:lnTo>
                <a:close/>
              </a:path>
              <a:path w="79375" h="81279">
                <a:moveTo>
                  <a:pt x="47244" y="53340"/>
                </a:moveTo>
                <a:lnTo>
                  <a:pt x="44195" y="53340"/>
                </a:lnTo>
                <a:lnTo>
                  <a:pt x="48768" y="51816"/>
                </a:lnTo>
                <a:lnTo>
                  <a:pt x="47244" y="53340"/>
                </a:lnTo>
                <a:close/>
              </a:path>
              <a:path w="79375" h="81279">
                <a:moveTo>
                  <a:pt x="35052" y="53340"/>
                </a:moveTo>
                <a:lnTo>
                  <a:pt x="33528" y="53340"/>
                </a:lnTo>
                <a:lnTo>
                  <a:pt x="32004" y="52324"/>
                </a:lnTo>
                <a:lnTo>
                  <a:pt x="35052" y="53340"/>
                </a:lnTo>
                <a:close/>
              </a:path>
              <a:path w="79375" h="81279">
                <a:moveTo>
                  <a:pt x="48768" y="79248"/>
                </a:moveTo>
                <a:lnTo>
                  <a:pt x="30480" y="79248"/>
                </a:lnTo>
                <a:lnTo>
                  <a:pt x="25908" y="77724"/>
                </a:lnTo>
                <a:lnTo>
                  <a:pt x="24384" y="77724"/>
                </a:lnTo>
                <a:lnTo>
                  <a:pt x="24384" y="76200"/>
                </a:lnTo>
                <a:lnTo>
                  <a:pt x="22859" y="76200"/>
                </a:lnTo>
                <a:lnTo>
                  <a:pt x="18288" y="74676"/>
                </a:lnTo>
                <a:lnTo>
                  <a:pt x="18288" y="73152"/>
                </a:lnTo>
                <a:lnTo>
                  <a:pt x="62484" y="73152"/>
                </a:lnTo>
                <a:lnTo>
                  <a:pt x="60960" y="74676"/>
                </a:lnTo>
                <a:lnTo>
                  <a:pt x="56387" y="76200"/>
                </a:lnTo>
                <a:lnTo>
                  <a:pt x="54864" y="77724"/>
                </a:lnTo>
                <a:lnTo>
                  <a:pt x="48768" y="79248"/>
                </a:lnTo>
                <a:close/>
              </a:path>
              <a:path w="79375" h="81279">
                <a:moveTo>
                  <a:pt x="41148" y="80772"/>
                </a:moveTo>
                <a:lnTo>
                  <a:pt x="39624" y="80772"/>
                </a:lnTo>
                <a:lnTo>
                  <a:pt x="38100" y="79248"/>
                </a:lnTo>
                <a:lnTo>
                  <a:pt x="41148" y="79248"/>
                </a:lnTo>
                <a:lnTo>
                  <a:pt x="41148" y="807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66388" y="2988564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5908" y="53340"/>
                </a:moveTo>
                <a:lnTo>
                  <a:pt x="16073" y="51196"/>
                </a:lnTo>
                <a:lnTo>
                  <a:pt x="7810" y="45339"/>
                </a:lnTo>
                <a:lnTo>
                  <a:pt x="2119" y="36623"/>
                </a:lnTo>
                <a:lnTo>
                  <a:pt x="0" y="25908"/>
                </a:lnTo>
                <a:lnTo>
                  <a:pt x="2119" y="16073"/>
                </a:lnTo>
                <a:lnTo>
                  <a:pt x="7810" y="7810"/>
                </a:lnTo>
                <a:lnTo>
                  <a:pt x="16073" y="2119"/>
                </a:lnTo>
                <a:lnTo>
                  <a:pt x="25908" y="0"/>
                </a:lnTo>
                <a:lnTo>
                  <a:pt x="36623" y="2119"/>
                </a:lnTo>
                <a:lnTo>
                  <a:pt x="45339" y="7810"/>
                </a:lnTo>
                <a:lnTo>
                  <a:pt x="51196" y="16073"/>
                </a:lnTo>
                <a:lnTo>
                  <a:pt x="53339" y="25908"/>
                </a:lnTo>
                <a:lnTo>
                  <a:pt x="51196" y="36623"/>
                </a:lnTo>
                <a:lnTo>
                  <a:pt x="45339" y="45339"/>
                </a:lnTo>
                <a:lnTo>
                  <a:pt x="36623" y="51196"/>
                </a:lnTo>
                <a:lnTo>
                  <a:pt x="25908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52672" y="297484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47244" y="1524"/>
                </a:moveTo>
                <a:lnTo>
                  <a:pt x="33528" y="1524"/>
                </a:lnTo>
                <a:lnTo>
                  <a:pt x="39624" y="0"/>
                </a:lnTo>
                <a:lnTo>
                  <a:pt x="41148" y="0"/>
                </a:lnTo>
                <a:lnTo>
                  <a:pt x="47244" y="1524"/>
                </a:lnTo>
                <a:close/>
              </a:path>
              <a:path w="79375" h="79375">
                <a:moveTo>
                  <a:pt x="54864" y="3048"/>
                </a:moveTo>
                <a:lnTo>
                  <a:pt x="25908" y="3048"/>
                </a:lnTo>
                <a:lnTo>
                  <a:pt x="30480" y="1524"/>
                </a:lnTo>
                <a:lnTo>
                  <a:pt x="48768" y="1524"/>
                </a:lnTo>
                <a:lnTo>
                  <a:pt x="54864" y="3048"/>
                </a:lnTo>
                <a:close/>
              </a:path>
              <a:path w="79375" h="79375">
                <a:moveTo>
                  <a:pt x="62484" y="7620"/>
                </a:moveTo>
                <a:lnTo>
                  <a:pt x="18288" y="7620"/>
                </a:lnTo>
                <a:lnTo>
                  <a:pt x="18288" y="6096"/>
                </a:lnTo>
                <a:lnTo>
                  <a:pt x="22859" y="4572"/>
                </a:lnTo>
                <a:lnTo>
                  <a:pt x="24384" y="3048"/>
                </a:lnTo>
                <a:lnTo>
                  <a:pt x="56387" y="3048"/>
                </a:lnTo>
                <a:lnTo>
                  <a:pt x="56387" y="4572"/>
                </a:lnTo>
                <a:lnTo>
                  <a:pt x="60960" y="6096"/>
                </a:lnTo>
                <a:lnTo>
                  <a:pt x="62484" y="7620"/>
                </a:lnTo>
                <a:close/>
              </a:path>
              <a:path w="79375" h="79375">
                <a:moveTo>
                  <a:pt x="64008" y="73152"/>
                </a:moveTo>
                <a:lnTo>
                  <a:pt x="16764" y="73152"/>
                </a:lnTo>
                <a:lnTo>
                  <a:pt x="7620" y="64008"/>
                </a:lnTo>
                <a:lnTo>
                  <a:pt x="7620" y="62484"/>
                </a:lnTo>
                <a:lnTo>
                  <a:pt x="6096" y="60960"/>
                </a:lnTo>
                <a:lnTo>
                  <a:pt x="4572" y="56388"/>
                </a:lnTo>
                <a:lnTo>
                  <a:pt x="3048" y="56388"/>
                </a:lnTo>
                <a:lnTo>
                  <a:pt x="2984" y="54610"/>
                </a:lnTo>
                <a:lnTo>
                  <a:pt x="1524" y="48768"/>
                </a:lnTo>
                <a:lnTo>
                  <a:pt x="1524" y="47244"/>
                </a:lnTo>
                <a:lnTo>
                  <a:pt x="0" y="41148"/>
                </a:lnTo>
                <a:lnTo>
                  <a:pt x="0" y="39624"/>
                </a:lnTo>
                <a:lnTo>
                  <a:pt x="1524" y="33528"/>
                </a:lnTo>
                <a:lnTo>
                  <a:pt x="1524" y="30480"/>
                </a:lnTo>
                <a:lnTo>
                  <a:pt x="3048" y="25908"/>
                </a:lnTo>
                <a:lnTo>
                  <a:pt x="3048" y="24384"/>
                </a:lnTo>
                <a:lnTo>
                  <a:pt x="4572" y="24384"/>
                </a:lnTo>
                <a:lnTo>
                  <a:pt x="6096" y="19812"/>
                </a:lnTo>
                <a:lnTo>
                  <a:pt x="7620" y="18288"/>
                </a:lnTo>
                <a:lnTo>
                  <a:pt x="7620" y="16764"/>
                </a:lnTo>
                <a:lnTo>
                  <a:pt x="12192" y="12192"/>
                </a:lnTo>
                <a:lnTo>
                  <a:pt x="12192" y="10668"/>
                </a:lnTo>
                <a:lnTo>
                  <a:pt x="16764" y="7620"/>
                </a:lnTo>
                <a:lnTo>
                  <a:pt x="64008" y="7620"/>
                </a:lnTo>
                <a:lnTo>
                  <a:pt x="68580" y="12192"/>
                </a:lnTo>
                <a:lnTo>
                  <a:pt x="68580" y="13716"/>
                </a:lnTo>
                <a:lnTo>
                  <a:pt x="73152" y="18288"/>
                </a:lnTo>
                <a:lnTo>
                  <a:pt x="73152" y="19812"/>
                </a:lnTo>
                <a:lnTo>
                  <a:pt x="76200" y="24384"/>
                </a:lnTo>
                <a:lnTo>
                  <a:pt x="77724" y="25908"/>
                </a:lnTo>
                <a:lnTo>
                  <a:pt x="35052" y="25908"/>
                </a:lnTo>
                <a:lnTo>
                  <a:pt x="30480" y="28956"/>
                </a:lnTo>
                <a:lnTo>
                  <a:pt x="28956" y="30480"/>
                </a:lnTo>
                <a:lnTo>
                  <a:pt x="25908" y="35052"/>
                </a:lnTo>
                <a:lnTo>
                  <a:pt x="26924" y="35052"/>
                </a:lnTo>
                <a:lnTo>
                  <a:pt x="26415" y="36576"/>
                </a:lnTo>
                <a:lnTo>
                  <a:pt x="25908" y="36576"/>
                </a:lnTo>
                <a:lnTo>
                  <a:pt x="25908" y="44196"/>
                </a:lnTo>
                <a:lnTo>
                  <a:pt x="27432" y="47244"/>
                </a:lnTo>
                <a:lnTo>
                  <a:pt x="29463" y="50292"/>
                </a:lnTo>
                <a:lnTo>
                  <a:pt x="28956" y="50292"/>
                </a:lnTo>
                <a:lnTo>
                  <a:pt x="30480" y="51816"/>
                </a:lnTo>
                <a:lnTo>
                  <a:pt x="33528" y="53340"/>
                </a:lnTo>
                <a:lnTo>
                  <a:pt x="38100" y="54864"/>
                </a:lnTo>
                <a:lnTo>
                  <a:pt x="77724" y="54864"/>
                </a:lnTo>
                <a:lnTo>
                  <a:pt x="76200" y="56388"/>
                </a:lnTo>
                <a:lnTo>
                  <a:pt x="73152" y="60960"/>
                </a:lnTo>
                <a:lnTo>
                  <a:pt x="73152" y="62484"/>
                </a:lnTo>
                <a:lnTo>
                  <a:pt x="68580" y="67056"/>
                </a:lnTo>
                <a:lnTo>
                  <a:pt x="68580" y="68580"/>
                </a:lnTo>
                <a:lnTo>
                  <a:pt x="67056" y="68580"/>
                </a:lnTo>
                <a:lnTo>
                  <a:pt x="64008" y="73152"/>
                </a:lnTo>
                <a:close/>
              </a:path>
              <a:path w="79375" h="79375">
                <a:moveTo>
                  <a:pt x="33528" y="27432"/>
                </a:moveTo>
                <a:lnTo>
                  <a:pt x="35052" y="25908"/>
                </a:lnTo>
                <a:lnTo>
                  <a:pt x="38100" y="25908"/>
                </a:lnTo>
                <a:lnTo>
                  <a:pt x="33528" y="27432"/>
                </a:lnTo>
                <a:close/>
              </a:path>
              <a:path w="79375" h="79375">
                <a:moveTo>
                  <a:pt x="45719" y="26924"/>
                </a:moveTo>
                <a:lnTo>
                  <a:pt x="42672" y="25908"/>
                </a:lnTo>
                <a:lnTo>
                  <a:pt x="44195" y="25908"/>
                </a:lnTo>
                <a:lnTo>
                  <a:pt x="45719" y="26924"/>
                </a:lnTo>
                <a:close/>
              </a:path>
              <a:path w="79375" h="79375">
                <a:moveTo>
                  <a:pt x="47244" y="27432"/>
                </a:moveTo>
                <a:lnTo>
                  <a:pt x="45719" y="26924"/>
                </a:lnTo>
                <a:lnTo>
                  <a:pt x="44195" y="25908"/>
                </a:lnTo>
                <a:lnTo>
                  <a:pt x="47244" y="27432"/>
                </a:lnTo>
                <a:close/>
              </a:path>
              <a:path w="79375" h="79375">
                <a:moveTo>
                  <a:pt x="79248" y="38100"/>
                </a:moveTo>
                <a:lnTo>
                  <a:pt x="54864" y="38100"/>
                </a:lnTo>
                <a:lnTo>
                  <a:pt x="53339" y="33528"/>
                </a:lnTo>
                <a:lnTo>
                  <a:pt x="51816" y="30480"/>
                </a:lnTo>
                <a:lnTo>
                  <a:pt x="47244" y="27432"/>
                </a:lnTo>
                <a:lnTo>
                  <a:pt x="44195" y="25908"/>
                </a:lnTo>
                <a:lnTo>
                  <a:pt x="77724" y="25908"/>
                </a:lnTo>
                <a:lnTo>
                  <a:pt x="79248" y="30480"/>
                </a:lnTo>
                <a:lnTo>
                  <a:pt x="79248" y="38100"/>
                </a:lnTo>
                <a:close/>
              </a:path>
              <a:path w="79375" h="79375">
                <a:moveTo>
                  <a:pt x="48768" y="28956"/>
                </a:moveTo>
                <a:lnTo>
                  <a:pt x="45719" y="26924"/>
                </a:lnTo>
                <a:lnTo>
                  <a:pt x="47244" y="27432"/>
                </a:lnTo>
                <a:lnTo>
                  <a:pt x="48768" y="28956"/>
                </a:lnTo>
                <a:close/>
              </a:path>
              <a:path w="79375" h="79375">
                <a:moveTo>
                  <a:pt x="29870" y="29870"/>
                </a:moveTo>
                <a:lnTo>
                  <a:pt x="30480" y="28956"/>
                </a:lnTo>
                <a:lnTo>
                  <a:pt x="33528" y="27432"/>
                </a:lnTo>
                <a:lnTo>
                  <a:pt x="29870" y="29870"/>
                </a:lnTo>
                <a:close/>
              </a:path>
              <a:path w="79375" h="79375">
                <a:moveTo>
                  <a:pt x="28956" y="30480"/>
                </a:moveTo>
                <a:lnTo>
                  <a:pt x="30480" y="28956"/>
                </a:lnTo>
                <a:lnTo>
                  <a:pt x="29870" y="29870"/>
                </a:lnTo>
                <a:lnTo>
                  <a:pt x="28956" y="30480"/>
                </a:lnTo>
                <a:close/>
              </a:path>
              <a:path w="79375" h="79375">
                <a:moveTo>
                  <a:pt x="52578" y="32766"/>
                </a:moveTo>
                <a:lnTo>
                  <a:pt x="48768" y="28956"/>
                </a:lnTo>
                <a:lnTo>
                  <a:pt x="51816" y="30480"/>
                </a:lnTo>
                <a:lnTo>
                  <a:pt x="52578" y="32766"/>
                </a:lnTo>
                <a:close/>
              </a:path>
              <a:path w="79375" h="79375">
                <a:moveTo>
                  <a:pt x="27432" y="33528"/>
                </a:moveTo>
                <a:lnTo>
                  <a:pt x="28956" y="30480"/>
                </a:lnTo>
                <a:lnTo>
                  <a:pt x="29870" y="29870"/>
                </a:lnTo>
                <a:lnTo>
                  <a:pt x="27432" y="33528"/>
                </a:lnTo>
                <a:close/>
              </a:path>
              <a:path w="79375" h="79375">
                <a:moveTo>
                  <a:pt x="53339" y="33528"/>
                </a:moveTo>
                <a:lnTo>
                  <a:pt x="52578" y="32766"/>
                </a:lnTo>
                <a:lnTo>
                  <a:pt x="51816" y="30480"/>
                </a:lnTo>
                <a:lnTo>
                  <a:pt x="53339" y="33528"/>
                </a:lnTo>
                <a:close/>
              </a:path>
              <a:path w="79375" h="79375">
                <a:moveTo>
                  <a:pt x="53339" y="35052"/>
                </a:moveTo>
                <a:lnTo>
                  <a:pt x="52578" y="32766"/>
                </a:lnTo>
                <a:lnTo>
                  <a:pt x="53339" y="33528"/>
                </a:lnTo>
                <a:lnTo>
                  <a:pt x="53339" y="35052"/>
                </a:lnTo>
                <a:close/>
              </a:path>
              <a:path w="79375" h="79375">
                <a:moveTo>
                  <a:pt x="26924" y="35052"/>
                </a:moveTo>
                <a:lnTo>
                  <a:pt x="25908" y="35052"/>
                </a:lnTo>
                <a:lnTo>
                  <a:pt x="27432" y="33528"/>
                </a:lnTo>
                <a:lnTo>
                  <a:pt x="26924" y="35052"/>
                </a:lnTo>
                <a:close/>
              </a:path>
              <a:path w="79375" h="79375">
                <a:moveTo>
                  <a:pt x="25908" y="38100"/>
                </a:moveTo>
                <a:lnTo>
                  <a:pt x="25908" y="36576"/>
                </a:lnTo>
                <a:lnTo>
                  <a:pt x="26415" y="36576"/>
                </a:lnTo>
                <a:lnTo>
                  <a:pt x="25908" y="38100"/>
                </a:lnTo>
                <a:close/>
              </a:path>
              <a:path w="79375" h="79375">
                <a:moveTo>
                  <a:pt x="54610" y="40386"/>
                </a:moveTo>
                <a:lnTo>
                  <a:pt x="53339" y="36576"/>
                </a:lnTo>
                <a:lnTo>
                  <a:pt x="54864" y="38100"/>
                </a:lnTo>
                <a:lnTo>
                  <a:pt x="79248" y="38100"/>
                </a:lnTo>
                <a:lnTo>
                  <a:pt x="79248" y="39624"/>
                </a:lnTo>
                <a:lnTo>
                  <a:pt x="54864" y="39624"/>
                </a:lnTo>
                <a:lnTo>
                  <a:pt x="54610" y="40386"/>
                </a:lnTo>
                <a:close/>
              </a:path>
              <a:path w="79375" h="79375">
                <a:moveTo>
                  <a:pt x="54864" y="41148"/>
                </a:moveTo>
                <a:lnTo>
                  <a:pt x="54610" y="40386"/>
                </a:lnTo>
                <a:lnTo>
                  <a:pt x="54864" y="39624"/>
                </a:lnTo>
                <a:lnTo>
                  <a:pt x="54864" y="41148"/>
                </a:lnTo>
                <a:close/>
              </a:path>
              <a:path w="79375" h="79375">
                <a:moveTo>
                  <a:pt x="79248" y="41148"/>
                </a:moveTo>
                <a:lnTo>
                  <a:pt x="54864" y="41148"/>
                </a:lnTo>
                <a:lnTo>
                  <a:pt x="54864" y="39624"/>
                </a:lnTo>
                <a:lnTo>
                  <a:pt x="79248" y="39624"/>
                </a:lnTo>
                <a:lnTo>
                  <a:pt x="79248" y="41148"/>
                </a:lnTo>
                <a:close/>
              </a:path>
              <a:path w="79375" h="79375">
                <a:moveTo>
                  <a:pt x="53339" y="44196"/>
                </a:moveTo>
                <a:lnTo>
                  <a:pt x="54610" y="40386"/>
                </a:lnTo>
                <a:lnTo>
                  <a:pt x="54864" y="41148"/>
                </a:lnTo>
                <a:lnTo>
                  <a:pt x="79248" y="41148"/>
                </a:lnTo>
                <a:lnTo>
                  <a:pt x="79248" y="42672"/>
                </a:lnTo>
                <a:lnTo>
                  <a:pt x="54864" y="42672"/>
                </a:lnTo>
                <a:lnTo>
                  <a:pt x="53339" y="44196"/>
                </a:lnTo>
                <a:close/>
              </a:path>
              <a:path w="79375" h="79375">
                <a:moveTo>
                  <a:pt x="26924" y="45720"/>
                </a:moveTo>
                <a:lnTo>
                  <a:pt x="25908" y="44196"/>
                </a:lnTo>
                <a:lnTo>
                  <a:pt x="25908" y="42672"/>
                </a:lnTo>
                <a:lnTo>
                  <a:pt x="26924" y="45720"/>
                </a:lnTo>
                <a:close/>
              </a:path>
              <a:path w="79375" h="79375">
                <a:moveTo>
                  <a:pt x="48768" y="51816"/>
                </a:moveTo>
                <a:lnTo>
                  <a:pt x="53339" y="47244"/>
                </a:lnTo>
                <a:lnTo>
                  <a:pt x="54864" y="42672"/>
                </a:lnTo>
                <a:lnTo>
                  <a:pt x="79248" y="42672"/>
                </a:lnTo>
                <a:lnTo>
                  <a:pt x="79248" y="48768"/>
                </a:lnTo>
                <a:lnTo>
                  <a:pt x="78867" y="50292"/>
                </a:lnTo>
                <a:lnTo>
                  <a:pt x="51816" y="50292"/>
                </a:lnTo>
                <a:lnTo>
                  <a:pt x="48768" y="51816"/>
                </a:lnTo>
                <a:close/>
              </a:path>
              <a:path w="79375" h="79375">
                <a:moveTo>
                  <a:pt x="27432" y="47244"/>
                </a:moveTo>
                <a:lnTo>
                  <a:pt x="25908" y="44196"/>
                </a:lnTo>
                <a:lnTo>
                  <a:pt x="26924" y="45720"/>
                </a:lnTo>
                <a:lnTo>
                  <a:pt x="27432" y="47244"/>
                </a:lnTo>
                <a:close/>
              </a:path>
              <a:path w="79375" h="79375">
                <a:moveTo>
                  <a:pt x="51816" y="48768"/>
                </a:moveTo>
                <a:lnTo>
                  <a:pt x="53339" y="44196"/>
                </a:lnTo>
                <a:lnTo>
                  <a:pt x="53339" y="47244"/>
                </a:lnTo>
                <a:lnTo>
                  <a:pt x="51816" y="48768"/>
                </a:lnTo>
                <a:close/>
              </a:path>
              <a:path w="79375" h="79375">
                <a:moveTo>
                  <a:pt x="28956" y="48768"/>
                </a:moveTo>
                <a:lnTo>
                  <a:pt x="27432" y="47244"/>
                </a:lnTo>
                <a:lnTo>
                  <a:pt x="26924" y="45720"/>
                </a:lnTo>
                <a:lnTo>
                  <a:pt x="28956" y="48768"/>
                </a:lnTo>
                <a:close/>
              </a:path>
              <a:path w="79375" h="79375">
                <a:moveTo>
                  <a:pt x="30480" y="51816"/>
                </a:moveTo>
                <a:lnTo>
                  <a:pt x="28956" y="50292"/>
                </a:lnTo>
                <a:lnTo>
                  <a:pt x="29870" y="50901"/>
                </a:lnTo>
                <a:lnTo>
                  <a:pt x="30480" y="51816"/>
                </a:lnTo>
                <a:close/>
              </a:path>
              <a:path w="79375" h="79375">
                <a:moveTo>
                  <a:pt x="29870" y="50901"/>
                </a:moveTo>
                <a:lnTo>
                  <a:pt x="28956" y="50292"/>
                </a:lnTo>
                <a:lnTo>
                  <a:pt x="29463" y="50292"/>
                </a:lnTo>
                <a:lnTo>
                  <a:pt x="29870" y="50901"/>
                </a:lnTo>
                <a:close/>
              </a:path>
              <a:path w="79375" h="79375">
                <a:moveTo>
                  <a:pt x="77724" y="54864"/>
                </a:moveTo>
                <a:lnTo>
                  <a:pt x="42672" y="54864"/>
                </a:lnTo>
                <a:lnTo>
                  <a:pt x="47244" y="53340"/>
                </a:lnTo>
                <a:lnTo>
                  <a:pt x="51816" y="50292"/>
                </a:lnTo>
                <a:lnTo>
                  <a:pt x="78867" y="50292"/>
                </a:lnTo>
                <a:lnTo>
                  <a:pt x="77724" y="54864"/>
                </a:lnTo>
                <a:close/>
              </a:path>
              <a:path w="79375" h="79375">
                <a:moveTo>
                  <a:pt x="32004" y="52324"/>
                </a:moveTo>
                <a:lnTo>
                  <a:pt x="30480" y="51816"/>
                </a:lnTo>
                <a:lnTo>
                  <a:pt x="29870" y="50901"/>
                </a:lnTo>
                <a:lnTo>
                  <a:pt x="32004" y="52324"/>
                </a:lnTo>
                <a:close/>
              </a:path>
              <a:path w="79375" h="79375">
                <a:moveTo>
                  <a:pt x="33528" y="53340"/>
                </a:moveTo>
                <a:lnTo>
                  <a:pt x="30480" y="51816"/>
                </a:lnTo>
                <a:lnTo>
                  <a:pt x="32004" y="52324"/>
                </a:lnTo>
                <a:lnTo>
                  <a:pt x="33528" y="53340"/>
                </a:lnTo>
                <a:close/>
              </a:path>
              <a:path w="79375" h="79375">
                <a:moveTo>
                  <a:pt x="47244" y="53340"/>
                </a:moveTo>
                <a:lnTo>
                  <a:pt x="44195" y="53340"/>
                </a:lnTo>
                <a:lnTo>
                  <a:pt x="48768" y="51816"/>
                </a:lnTo>
                <a:lnTo>
                  <a:pt x="47244" y="53340"/>
                </a:lnTo>
                <a:close/>
              </a:path>
              <a:path w="79375" h="79375">
                <a:moveTo>
                  <a:pt x="35052" y="53340"/>
                </a:moveTo>
                <a:lnTo>
                  <a:pt x="33528" y="53340"/>
                </a:lnTo>
                <a:lnTo>
                  <a:pt x="32004" y="52324"/>
                </a:lnTo>
                <a:lnTo>
                  <a:pt x="35052" y="53340"/>
                </a:lnTo>
                <a:close/>
              </a:path>
              <a:path w="79375" h="79375">
                <a:moveTo>
                  <a:pt x="39624" y="54864"/>
                </a:moveTo>
                <a:lnTo>
                  <a:pt x="38100" y="54864"/>
                </a:lnTo>
                <a:lnTo>
                  <a:pt x="36576" y="53340"/>
                </a:lnTo>
                <a:lnTo>
                  <a:pt x="40386" y="54610"/>
                </a:lnTo>
                <a:lnTo>
                  <a:pt x="39624" y="54864"/>
                </a:lnTo>
                <a:close/>
              </a:path>
              <a:path w="79375" h="79375">
                <a:moveTo>
                  <a:pt x="42672" y="54864"/>
                </a:moveTo>
                <a:lnTo>
                  <a:pt x="41148" y="54864"/>
                </a:lnTo>
                <a:lnTo>
                  <a:pt x="40386" y="54610"/>
                </a:lnTo>
                <a:lnTo>
                  <a:pt x="44195" y="53340"/>
                </a:lnTo>
                <a:lnTo>
                  <a:pt x="42672" y="54864"/>
                </a:lnTo>
                <a:close/>
              </a:path>
              <a:path w="79375" h="79375">
                <a:moveTo>
                  <a:pt x="41148" y="54864"/>
                </a:moveTo>
                <a:lnTo>
                  <a:pt x="39624" y="54864"/>
                </a:lnTo>
                <a:lnTo>
                  <a:pt x="40386" y="54610"/>
                </a:lnTo>
                <a:lnTo>
                  <a:pt x="41148" y="54864"/>
                </a:lnTo>
                <a:close/>
              </a:path>
              <a:path w="79375" h="79375">
                <a:moveTo>
                  <a:pt x="48768" y="79248"/>
                </a:moveTo>
                <a:lnTo>
                  <a:pt x="30480" y="79248"/>
                </a:lnTo>
                <a:lnTo>
                  <a:pt x="25908" y="77724"/>
                </a:lnTo>
                <a:lnTo>
                  <a:pt x="24384" y="76200"/>
                </a:lnTo>
                <a:lnTo>
                  <a:pt x="22859" y="76200"/>
                </a:lnTo>
                <a:lnTo>
                  <a:pt x="18288" y="73152"/>
                </a:lnTo>
                <a:lnTo>
                  <a:pt x="60960" y="73152"/>
                </a:lnTo>
                <a:lnTo>
                  <a:pt x="56387" y="76200"/>
                </a:lnTo>
                <a:lnTo>
                  <a:pt x="54864" y="77724"/>
                </a:lnTo>
                <a:lnTo>
                  <a:pt x="48768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866388" y="203758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5908" y="53340"/>
                </a:moveTo>
                <a:lnTo>
                  <a:pt x="16073" y="51196"/>
                </a:lnTo>
                <a:lnTo>
                  <a:pt x="7810" y="45339"/>
                </a:lnTo>
                <a:lnTo>
                  <a:pt x="2119" y="36623"/>
                </a:lnTo>
                <a:lnTo>
                  <a:pt x="0" y="25908"/>
                </a:lnTo>
                <a:lnTo>
                  <a:pt x="2119" y="16073"/>
                </a:lnTo>
                <a:lnTo>
                  <a:pt x="7810" y="7810"/>
                </a:lnTo>
                <a:lnTo>
                  <a:pt x="16073" y="2119"/>
                </a:lnTo>
                <a:lnTo>
                  <a:pt x="25908" y="0"/>
                </a:lnTo>
                <a:lnTo>
                  <a:pt x="36623" y="2119"/>
                </a:lnTo>
                <a:lnTo>
                  <a:pt x="45339" y="7810"/>
                </a:lnTo>
                <a:lnTo>
                  <a:pt x="51196" y="16073"/>
                </a:lnTo>
                <a:lnTo>
                  <a:pt x="53339" y="25908"/>
                </a:lnTo>
                <a:lnTo>
                  <a:pt x="51196" y="36623"/>
                </a:lnTo>
                <a:lnTo>
                  <a:pt x="45339" y="45339"/>
                </a:lnTo>
                <a:lnTo>
                  <a:pt x="36623" y="51196"/>
                </a:lnTo>
                <a:lnTo>
                  <a:pt x="25908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852672" y="2023872"/>
            <a:ext cx="79375" cy="81280"/>
          </a:xfrm>
          <a:custGeom>
            <a:avLst/>
            <a:gdLst/>
            <a:ahLst/>
            <a:cxnLst/>
            <a:rect l="l" t="t" r="r" b="b"/>
            <a:pathLst>
              <a:path w="79375" h="81280">
                <a:moveTo>
                  <a:pt x="47244" y="1524"/>
                </a:moveTo>
                <a:lnTo>
                  <a:pt x="33528" y="1524"/>
                </a:lnTo>
                <a:lnTo>
                  <a:pt x="39624" y="0"/>
                </a:lnTo>
                <a:lnTo>
                  <a:pt x="41148" y="0"/>
                </a:lnTo>
                <a:lnTo>
                  <a:pt x="47244" y="1524"/>
                </a:lnTo>
                <a:close/>
              </a:path>
              <a:path w="79375" h="81280">
                <a:moveTo>
                  <a:pt x="54864" y="3048"/>
                </a:moveTo>
                <a:lnTo>
                  <a:pt x="25908" y="3048"/>
                </a:lnTo>
                <a:lnTo>
                  <a:pt x="30480" y="1524"/>
                </a:lnTo>
                <a:lnTo>
                  <a:pt x="48768" y="1524"/>
                </a:lnTo>
                <a:lnTo>
                  <a:pt x="54864" y="3048"/>
                </a:lnTo>
                <a:close/>
              </a:path>
              <a:path w="79375" h="81280">
                <a:moveTo>
                  <a:pt x="62484" y="7620"/>
                </a:moveTo>
                <a:lnTo>
                  <a:pt x="18288" y="7620"/>
                </a:lnTo>
                <a:lnTo>
                  <a:pt x="18288" y="6096"/>
                </a:lnTo>
                <a:lnTo>
                  <a:pt x="22859" y="4572"/>
                </a:lnTo>
                <a:lnTo>
                  <a:pt x="24384" y="3048"/>
                </a:lnTo>
                <a:lnTo>
                  <a:pt x="56387" y="3048"/>
                </a:lnTo>
                <a:lnTo>
                  <a:pt x="56387" y="4572"/>
                </a:lnTo>
                <a:lnTo>
                  <a:pt x="60960" y="6096"/>
                </a:lnTo>
                <a:lnTo>
                  <a:pt x="62484" y="7620"/>
                </a:lnTo>
                <a:close/>
              </a:path>
              <a:path w="79375" h="81280">
                <a:moveTo>
                  <a:pt x="64008" y="73152"/>
                </a:moveTo>
                <a:lnTo>
                  <a:pt x="16764" y="73152"/>
                </a:lnTo>
                <a:lnTo>
                  <a:pt x="7620" y="64008"/>
                </a:lnTo>
                <a:lnTo>
                  <a:pt x="7620" y="62484"/>
                </a:lnTo>
                <a:lnTo>
                  <a:pt x="6096" y="60960"/>
                </a:lnTo>
                <a:lnTo>
                  <a:pt x="4572" y="56388"/>
                </a:lnTo>
                <a:lnTo>
                  <a:pt x="3048" y="56388"/>
                </a:lnTo>
                <a:lnTo>
                  <a:pt x="2984" y="54610"/>
                </a:lnTo>
                <a:lnTo>
                  <a:pt x="1524" y="48768"/>
                </a:lnTo>
                <a:lnTo>
                  <a:pt x="1524" y="47244"/>
                </a:lnTo>
                <a:lnTo>
                  <a:pt x="0" y="41148"/>
                </a:lnTo>
                <a:lnTo>
                  <a:pt x="0" y="39624"/>
                </a:lnTo>
                <a:lnTo>
                  <a:pt x="1524" y="33528"/>
                </a:lnTo>
                <a:lnTo>
                  <a:pt x="1524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4572" y="24384"/>
                </a:lnTo>
                <a:lnTo>
                  <a:pt x="6096" y="19812"/>
                </a:lnTo>
                <a:lnTo>
                  <a:pt x="7620" y="18288"/>
                </a:lnTo>
                <a:lnTo>
                  <a:pt x="7620" y="16764"/>
                </a:lnTo>
                <a:lnTo>
                  <a:pt x="16764" y="7620"/>
                </a:lnTo>
                <a:lnTo>
                  <a:pt x="64008" y="7620"/>
                </a:lnTo>
                <a:lnTo>
                  <a:pt x="67056" y="12192"/>
                </a:lnTo>
                <a:lnTo>
                  <a:pt x="68580" y="12192"/>
                </a:lnTo>
                <a:lnTo>
                  <a:pt x="68580" y="13716"/>
                </a:lnTo>
                <a:lnTo>
                  <a:pt x="73152" y="18288"/>
                </a:lnTo>
                <a:lnTo>
                  <a:pt x="73152" y="19812"/>
                </a:lnTo>
                <a:lnTo>
                  <a:pt x="76200" y="24384"/>
                </a:lnTo>
                <a:lnTo>
                  <a:pt x="77724" y="25908"/>
                </a:lnTo>
                <a:lnTo>
                  <a:pt x="35052" y="25908"/>
                </a:lnTo>
                <a:lnTo>
                  <a:pt x="30480" y="28956"/>
                </a:lnTo>
                <a:lnTo>
                  <a:pt x="28956" y="30480"/>
                </a:lnTo>
                <a:lnTo>
                  <a:pt x="29463" y="30480"/>
                </a:lnTo>
                <a:lnTo>
                  <a:pt x="27432" y="33528"/>
                </a:lnTo>
                <a:lnTo>
                  <a:pt x="25908" y="36576"/>
                </a:lnTo>
                <a:lnTo>
                  <a:pt x="25908" y="44196"/>
                </a:lnTo>
                <a:lnTo>
                  <a:pt x="27432" y="47244"/>
                </a:lnTo>
                <a:lnTo>
                  <a:pt x="29463" y="50292"/>
                </a:lnTo>
                <a:lnTo>
                  <a:pt x="28956" y="50292"/>
                </a:lnTo>
                <a:lnTo>
                  <a:pt x="30480" y="51816"/>
                </a:lnTo>
                <a:lnTo>
                  <a:pt x="33528" y="53340"/>
                </a:lnTo>
                <a:lnTo>
                  <a:pt x="38100" y="54864"/>
                </a:lnTo>
                <a:lnTo>
                  <a:pt x="77724" y="54864"/>
                </a:lnTo>
                <a:lnTo>
                  <a:pt x="76200" y="56388"/>
                </a:lnTo>
                <a:lnTo>
                  <a:pt x="73152" y="60960"/>
                </a:lnTo>
                <a:lnTo>
                  <a:pt x="73152" y="62484"/>
                </a:lnTo>
                <a:lnTo>
                  <a:pt x="68580" y="67056"/>
                </a:lnTo>
                <a:lnTo>
                  <a:pt x="68580" y="68580"/>
                </a:lnTo>
                <a:lnTo>
                  <a:pt x="67056" y="68580"/>
                </a:lnTo>
                <a:lnTo>
                  <a:pt x="64008" y="73152"/>
                </a:lnTo>
                <a:close/>
              </a:path>
              <a:path w="79375" h="81280">
                <a:moveTo>
                  <a:pt x="33528" y="27432"/>
                </a:moveTo>
                <a:lnTo>
                  <a:pt x="35052" y="25908"/>
                </a:lnTo>
                <a:lnTo>
                  <a:pt x="38100" y="25908"/>
                </a:lnTo>
                <a:lnTo>
                  <a:pt x="33528" y="27432"/>
                </a:lnTo>
                <a:close/>
              </a:path>
              <a:path w="79375" h="81280">
                <a:moveTo>
                  <a:pt x="45719" y="26924"/>
                </a:moveTo>
                <a:lnTo>
                  <a:pt x="42672" y="25908"/>
                </a:lnTo>
                <a:lnTo>
                  <a:pt x="44195" y="25908"/>
                </a:lnTo>
                <a:lnTo>
                  <a:pt x="45719" y="26924"/>
                </a:lnTo>
                <a:close/>
              </a:path>
              <a:path w="79375" h="81280">
                <a:moveTo>
                  <a:pt x="47244" y="27432"/>
                </a:moveTo>
                <a:lnTo>
                  <a:pt x="45719" y="26924"/>
                </a:lnTo>
                <a:lnTo>
                  <a:pt x="44195" y="25908"/>
                </a:lnTo>
                <a:lnTo>
                  <a:pt x="47244" y="27432"/>
                </a:lnTo>
                <a:close/>
              </a:path>
              <a:path w="79375" h="81280">
                <a:moveTo>
                  <a:pt x="78866" y="30480"/>
                </a:moveTo>
                <a:lnTo>
                  <a:pt x="51816" y="30480"/>
                </a:lnTo>
                <a:lnTo>
                  <a:pt x="47244" y="27432"/>
                </a:lnTo>
                <a:lnTo>
                  <a:pt x="44195" y="25908"/>
                </a:lnTo>
                <a:lnTo>
                  <a:pt x="77724" y="25908"/>
                </a:lnTo>
                <a:lnTo>
                  <a:pt x="78866" y="30480"/>
                </a:lnTo>
                <a:close/>
              </a:path>
              <a:path w="79375" h="81280">
                <a:moveTo>
                  <a:pt x="48768" y="28956"/>
                </a:moveTo>
                <a:lnTo>
                  <a:pt x="45719" y="26924"/>
                </a:lnTo>
                <a:lnTo>
                  <a:pt x="47244" y="27432"/>
                </a:lnTo>
                <a:lnTo>
                  <a:pt x="48768" y="28956"/>
                </a:lnTo>
                <a:close/>
              </a:path>
              <a:path w="79375" h="81280">
                <a:moveTo>
                  <a:pt x="29870" y="29870"/>
                </a:moveTo>
                <a:lnTo>
                  <a:pt x="30480" y="28956"/>
                </a:lnTo>
                <a:lnTo>
                  <a:pt x="33528" y="27432"/>
                </a:lnTo>
                <a:lnTo>
                  <a:pt x="29870" y="29870"/>
                </a:lnTo>
                <a:close/>
              </a:path>
              <a:path w="79375" h="81280">
                <a:moveTo>
                  <a:pt x="28956" y="30480"/>
                </a:moveTo>
                <a:lnTo>
                  <a:pt x="30480" y="28956"/>
                </a:lnTo>
                <a:lnTo>
                  <a:pt x="29870" y="29870"/>
                </a:lnTo>
                <a:lnTo>
                  <a:pt x="28956" y="30480"/>
                </a:lnTo>
                <a:close/>
              </a:path>
              <a:path w="79375" h="81280">
                <a:moveTo>
                  <a:pt x="79248" y="38100"/>
                </a:moveTo>
                <a:lnTo>
                  <a:pt x="54864" y="38100"/>
                </a:lnTo>
                <a:lnTo>
                  <a:pt x="53339" y="33528"/>
                </a:lnTo>
                <a:lnTo>
                  <a:pt x="48768" y="28956"/>
                </a:lnTo>
                <a:lnTo>
                  <a:pt x="51816" y="30480"/>
                </a:lnTo>
                <a:lnTo>
                  <a:pt x="78866" y="30480"/>
                </a:lnTo>
                <a:lnTo>
                  <a:pt x="79248" y="32004"/>
                </a:lnTo>
                <a:lnTo>
                  <a:pt x="79248" y="38100"/>
                </a:lnTo>
                <a:close/>
              </a:path>
              <a:path w="79375" h="81280">
                <a:moveTo>
                  <a:pt x="29463" y="30480"/>
                </a:moveTo>
                <a:lnTo>
                  <a:pt x="28956" y="30480"/>
                </a:lnTo>
                <a:lnTo>
                  <a:pt x="29870" y="29870"/>
                </a:lnTo>
                <a:lnTo>
                  <a:pt x="29463" y="30480"/>
                </a:lnTo>
                <a:close/>
              </a:path>
              <a:path w="79375" h="81280">
                <a:moveTo>
                  <a:pt x="26924" y="35052"/>
                </a:moveTo>
                <a:lnTo>
                  <a:pt x="27432" y="33528"/>
                </a:lnTo>
                <a:lnTo>
                  <a:pt x="28956" y="32004"/>
                </a:lnTo>
                <a:lnTo>
                  <a:pt x="26924" y="35052"/>
                </a:lnTo>
                <a:close/>
              </a:path>
              <a:path w="79375" h="81280">
                <a:moveTo>
                  <a:pt x="53339" y="36576"/>
                </a:moveTo>
                <a:lnTo>
                  <a:pt x="51816" y="32004"/>
                </a:lnTo>
                <a:lnTo>
                  <a:pt x="53339" y="33528"/>
                </a:lnTo>
                <a:lnTo>
                  <a:pt x="53339" y="36576"/>
                </a:lnTo>
                <a:close/>
              </a:path>
              <a:path w="79375" h="81280">
                <a:moveTo>
                  <a:pt x="25908" y="36576"/>
                </a:moveTo>
                <a:lnTo>
                  <a:pt x="27432" y="33528"/>
                </a:lnTo>
                <a:lnTo>
                  <a:pt x="26924" y="35052"/>
                </a:lnTo>
                <a:lnTo>
                  <a:pt x="25908" y="36576"/>
                </a:lnTo>
                <a:close/>
              </a:path>
              <a:path w="79375" h="81280">
                <a:moveTo>
                  <a:pt x="25908" y="38100"/>
                </a:moveTo>
                <a:lnTo>
                  <a:pt x="25908" y="36576"/>
                </a:lnTo>
                <a:lnTo>
                  <a:pt x="26924" y="35052"/>
                </a:lnTo>
                <a:lnTo>
                  <a:pt x="25908" y="38100"/>
                </a:lnTo>
                <a:close/>
              </a:path>
              <a:path w="79375" h="81280">
                <a:moveTo>
                  <a:pt x="54610" y="40386"/>
                </a:moveTo>
                <a:lnTo>
                  <a:pt x="53339" y="36576"/>
                </a:lnTo>
                <a:lnTo>
                  <a:pt x="54864" y="38100"/>
                </a:lnTo>
                <a:lnTo>
                  <a:pt x="79248" y="38100"/>
                </a:lnTo>
                <a:lnTo>
                  <a:pt x="79248" y="39624"/>
                </a:lnTo>
                <a:lnTo>
                  <a:pt x="54864" y="39624"/>
                </a:lnTo>
                <a:lnTo>
                  <a:pt x="54610" y="40386"/>
                </a:lnTo>
                <a:close/>
              </a:path>
              <a:path w="79375" h="81280">
                <a:moveTo>
                  <a:pt x="54864" y="41148"/>
                </a:moveTo>
                <a:lnTo>
                  <a:pt x="54610" y="40386"/>
                </a:lnTo>
                <a:lnTo>
                  <a:pt x="54864" y="39624"/>
                </a:lnTo>
                <a:lnTo>
                  <a:pt x="54864" y="41148"/>
                </a:lnTo>
                <a:close/>
              </a:path>
              <a:path w="79375" h="81280">
                <a:moveTo>
                  <a:pt x="79248" y="41148"/>
                </a:moveTo>
                <a:lnTo>
                  <a:pt x="54864" y="41148"/>
                </a:lnTo>
                <a:lnTo>
                  <a:pt x="54864" y="39624"/>
                </a:lnTo>
                <a:lnTo>
                  <a:pt x="79248" y="39624"/>
                </a:lnTo>
                <a:lnTo>
                  <a:pt x="79248" y="41148"/>
                </a:lnTo>
                <a:close/>
              </a:path>
              <a:path w="79375" h="81280">
                <a:moveTo>
                  <a:pt x="53339" y="44196"/>
                </a:moveTo>
                <a:lnTo>
                  <a:pt x="54610" y="40386"/>
                </a:lnTo>
                <a:lnTo>
                  <a:pt x="54864" y="41148"/>
                </a:lnTo>
                <a:lnTo>
                  <a:pt x="79248" y="41148"/>
                </a:lnTo>
                <a:lnTo>
                  <a:pt x="79248" y="42672"/>
                </a:lnTo>
                <a:lnTo>
                  <a:pt x="54864" y="42672"/>
                </a:lnTo>
                <a:lnTo>
                  <a:pt x="53339" y="44196"/>
                </a:lnTo>
                <a:close/>
              </a:path>
              <a:path w="79375" h="81280">
                <a:moveTo>
                  <a:pt x="26924" y="45720"/>
                </a:moveTo>
                <a:lnTo>
                  <a:pt x="25908" y="44196"/>
                </a:lnTo>
                <a:lnTo>
                  <a:pt x="25908" y="42672"/>
                </a:lnTo>
                <a:lnTo>
                  <a:pt x="26924" y="45720"/>
                </a:lnTo>
                <a:close/>
              </a:path>
              <a:path w="79375" h="81280">
                <a:moveTo>
                  <a:pt x="48768" y="51816"/>
                </a:moveTo>
                <a:lnTo>
                  <a:pt x="53339" y="47244"/>
                </a:lnTo>
                <a:lnTo>
                  <a:pt x="54864" y="42672"/>
                </a:lnTo>
                <a:lnTo>
                  <a:pt x="79248" y="42672"/>
                </a:lnTo>
                <a:lnTo>
                  <a:pt x="79248" y="48768"/>
                </a:lnTo>
                <a:lnTo>
                  <a:pt x="78867" y="50292"/>
                </a:lnTo>
                <a:lnTo>
                  <a:pt x="51816" y="50292"/>
                </a:lnTo>
                <a:lnTo>
                  <a:pt x="48768" y="51816"/>
                </a:lnTo>
                <a:close/>
              </a:path>
              <a:path w="79375" h="81280">
                <a:moveTo>
                  <a:pt x="27432" y="47244"/>
                </a:moveTo>
                <a:lnTo>
                  <a:pt x="25908" y="44196"/>
                </a:lnTo>
                <a:lnTo>
                  <a:pt x="26924" y="45720"/>
                </a:lnTo>
                <a:lnTo>
                  <a:pt x="27432" y="47244"/>
                </a:lnTo>
                <a:close/>
              </a:path>
              <a:path w="79375" h="81280">
                <a:moveTo>
                  <a:pt x="51816" y="48768"/>
                </a:moveTo>
                <a:lnTo>
                  <a:pt x="53339" y="44196"/>
                </a:lnTo>
                <a:lnTo>
                  <a:pt x="53339" y="47244"/>
                </a:lnTo>
                <a:lnTo>
                  <a:pt x="51816" y="48768"/>
                </a:lnTo>
                <a:close/>
              </a:path>
              <a:path w="79375" h="81280">
                <a:moveTo>
                  <a:pt x="28956" y="48768"/>
                </a:moveTo>
                <a:lnTo>
                  <a:pt x="27432" y="47244"/>
                </a:lnTo>
                <a:lnTo>
                  <a:pt x="26924" y="45720"/>
                </a:lnTo>
                <a:lnTo>
                  <a:pt x="28956" y="48768"/>
                </a:lnTo>
                <a:close/>
              </a:path>
              <a:path w="79375" h="81280">
                <a:moveTo>
                  <a:pt x="30480" y="51816"/>
                </a:moveTo>
                <a:lnTo>
                  <a:pt x="28956" y="50292"/>
                </a:lnTo>
                <a:lnTo>
                  <a:pt x="29870" y="50901"/>
                </a:lnTo>
                <a:lnTo>
                  <a:pt x="30480" y="51816"/>
                </a:lnTo>
                <a:close/>
              </a:path>
              <a:path w="79375" h="81280">
                <a:moveTo>
                  <a:pt x="29870" y="50901"/>
                </a:moveTo>
                <a:lnTo>
                  <a:pt x="28956" y="50292"/>
                </a:lnTo>
                <a:lnTo>
                  <a:pt x="29463" y="50292"/>
                </a:lnTo>
                <a:lnTo>
                  <a:pt x="29870" y="50901"/>
                </a:lnTo>
                <a:close/>
              </a:path>
              <a:path w="79375" h="81280">
                <a:moveTo>
                  <a:pt x="77724" y="54864"/>
                </a:moveTo>
                <a:lnTo>
                  <a:pt x="42672" y="54864"/>
                </a:lnTo>
                <a:lnTo>
                  <a:pt x="47244" y="53340"/>
                </a:lnTo>
                <a:lnTo>
                  <a:pt x="51816" y="50292"/>
                </a:lnTo>
                <a:lnTo>
                  <a:pt x="78867" y="50292"/>
                </a:lnTo>
                <a:lnTo>
                  <a:pt x="77724" y="54864"/>
                </a:lnTo>
                <a:close/>
              </a:path>
              <a:path w="79375" h="81280">
                <a:moveTo>
                  <a:pt x="32004" y="52324"/>
                </a:moveTo>
                <a:lnTo>
                  <a:pt x="30480" y="51816"/>
                </a:lnTo>
                <a:lnTo>
                  <a:pt x="29870" y="50901"/>
                </a:lnTo>
                <a:lnTo>
                  <a:pt x="32004" y="52324"/>
                </a:lnTo>
                <a:close/>
              </a:path>
              <a:path w="79375" h="81280">
                <a:moveTo>
                  <a:pt x="33528" y="53340"/>
                </a:moveTo>
                <a:lnTo>
                  <a:pt x="30480" y="51816"/>
                </a:lnTo>
                <a:lnTo>
                  <a:pt x="32004" y="52324"/>
                </a:lnTo>
                <a:lnTo>
                  <a:pt x="33528" y="53340"/>
                </a:lnTo>
                <a:close/>
              </a:path>
              <a:path w="79375" h="81280">
                <a:moveTo>
                  <a:pt x="47244" y="53340"/>
                </a:moveTo>
                <a:lnTo>
                  <a:pt x="44195" y="53340"/>
                </a:lnTo>
                <a:lnTo>
                  <a:pt x="48768" y="51816"/>
                </a:lnTo>
                <a:lnTo>
                  <a:pt x="47244" y="53340"/>
                </a:lnTo>
                <a:close/>
              </a:path>
              <a:path w="79375" h="81280">
                <a:moveTo>
                  <a:pt x="35052" y="53340"/>
                </a:moveTo>
                <a:lnTo>
                  <a:pt x="33528" y="53340"/>
                </a:lnTo>
                <a:lnTo>
                  <a:pt x="32004" y="52324"/>
                </a:lnTo>
                <a:lnTo>
                  <a:pt x="35052" y="53340"/>
                </a:lnTo>
                <a:close/>
              </a:path>
              <a:path w="79375" h="81280">
                <a:moveTo>
                  <a:pt x="39624" y="54864"/>
                </a:moveTo>
                <a:lnTo>
                  <a:pt x="38100" y="54864"/>
                </a:lnTo>
                <a:lnTo>
                  <a:pt x="36576" y="53340"/>
                </a:lnTo>
                <a:lnTo>
                  <a:pt x="40386" y="54610"/>
                </a:lnTo>
                <a:lnTo>
                  <a:pt x="39624" y="54864"/>
                </a:lnTo>
                <a:close/>
              </a:path>
              <a:path w="79375" h="81280">
                <a:moveTo>
                  <a:pt x="42672" y="54864"/>
                </a:moveTo>
                <a:lnTo>
                  <a:pt x="41148" y="54864"/>
                </a:lnTo>
                <a:lnTo>
                  <a:pt x="40386" y="54610"/>
                </a:lnTo>
                <a:lnTo>
                  <a:pt x="44195" y="53340"/>
                </a:lnTo>
                <a:lnTo>
                  <a:pt x="42672" y="54864"/>
                </a:lnTo>
                <a:close/>
              </a:path>
              <a:path w="79375" h="81280">
                <a:moveTo>
                  <a:pt x="41148" y="54864"/>
                </a:moveTo>
                <a:lnTo>
                  <a:pt x="39624" y="54864"/>
                </a:lnTo>
                <a:lnTo>
                  <a:pt x="40386" y="54610"/>
                </a:lnTo>
                <a:lnTo>
                  <a:pt x="41148" y="54864"/>
                </a:lnTo>
                <a:close/>
              </a:path>
              <a:path w="79375" h="81280">
                <a:moveTo>
                  <a:pt x="48768" y="79248"/>
                </a:moveTo>
                <a:lnTo>
                  <a:pt x="30480" y="79248"/>
                </a:lnTo>
                <a:lnTo>
                  <a:pt x="25908" y="77724"/>
                </a:lnTo>
                <a:lnTo>
                  <a:pt x="24384" y="76200"/>
                </a:lnTo>
                <a:lnTo>
                  <a:pt x="22859" y="76200"/>
                </a:lnTo>
                <a:lnTo>
                  <a:pt x="18288" y="73152"/>
                </a:lnTo>
                <a:lnTo>
                  <a:pt x="60960" y="73152"/>
                </a:lnTo>
                <a:lnTo>
                  <a:pt x="56387" y="76200"/>
                </a:lnTo>
                <a:lnTo>
                  <a:pt x="54864" y="77724"/>
                </a:lnTo>
                <a:lnTo>
                  <a:pt x="48768" y="79248"/>
                </a:lnTo>
                <a:close/>
              </a:path>
              <a:path w="79375" h="81280">
                <a:moveTo>
                  <a:pt x="41148" y="80772"/>
                </a:moveTo>
                <a:lnTo>
                  <a:pt x="39624" y="80772"/>
                </a:lnTo>
                <a:lnTo>
                  <a:pt x="39624" y="79248"/>
                </a:lnTo>
                <a:lnTo>
                  <a:pt x="41148" y="79248"/>
                </a:lnTo>
                <a:lnTo>
                  <a:pt x="41148" y="807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18688" y="2022348"/>
            <a:ext cx="53340" cy="55244"/>
          </a:xfrm>
          <a:custGeom>
            <a:avLst/>
            <a:gdLst/>
            <a:ahLst/>
            <a:cxnLst/>
            <a:rect l="l" t="t" r="r" b="b"/>
            <a:pathLst>
              <a:path w="53339" h="55244">
                <a:moveTo>
                  <a:pt x="25908" y="54864"/>
                </a:moveTo>
                <a:lnTo>
                  <a:pt x="16073" y="52720"/>
                </a:lnTo>
                <a:lnTo>
                  <a:pt x="7810" y="46863"/>
                </a:lnTo>
                <a:lnTo>
                  <a:pt x="2119" y="38147"/>
                </a:lnTo>
                <a:lnTo>
                  <a:pt x="0" y="27432"/>
                </a:lnTo>
                <a:lnTo>
                  <a:pt x="2119" y="16716"/>
                </a:lnTo>
                <a:lnTo>
                  <a:pt x="7810" y="8001"/>
                </a:lnTo>
                <a:lnTo>
                  <a:pt x="16073" y="2143"/>
                </a:lnTo>
                <a:lnTo>
                  <a:pt x="25908" y="0"/>
                </a:lnTo>
                <a:lnTo>
                  <a:pt x="36623" y="2143"/>
                </a:lnTo>
                <a:lnTo>
                  <a:pt x="45339" y="8001"/>
                </a:lnTo>
                <a:lnTo>
                  <a:pt x="51196" y="16716"/>
                </a:lnTo>
                <a:lnTo>
                  <a:pt x="53339" y="27432"/>
                </a:lnTo>
                <a:lnTo>
                  <a:pt x="51196" y="38147"/>
                </a:lnTo>
                <a:lnTo>
                  <a:pt x="45339" y="46863"/>
                </a:lnTo>
                <a:lnTo>
                  <a:pt x="36623" y="52720"/>
                </a:lnTo>
                <a:lnTo>
                  <a:pt x="25908" y="54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04972" y="2010155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54864" y="3048"/>
                </a:moveTo>
                <a:lnTo>
                  <a:pt x="25908" y="3048"/>
                </a:lnTo>
                <a:lnTo>
                  <a:pt x="30480" y="1524"/>
                </a:lnTo>
                <a:lnTo>
                  <a:pt x="32004" y="1524"/>
                </a:lnTo>
                <a:lnTo>
                  <a:pt x="32004" y="0"/>
                </a:lnTo>
                <a:lnTo>
                  <a:pt x="47244" y="0"/>
                </a:lnTo>
                <a:lnTo>
                  <a:pt x="48768" y="1524"/>
                </a:lnTo>
                <a:lnTo>
                  <a:pt x="54864" y="3048"/>
                </a:lnTo>
                <a:close/>
              </a:path>
              <a:path w="79375" h="79375">
                <a:moveTo>
                  <a:pt x="62484" y="7620"/>
                </a:moveTo>
                <a:lnTo>
                  <a:pt x="18288" y="7620"/>
                </a:lnTo>
                <a:lnTo>
                  <a:pt x="18288" y="6096"/>
                </a:lnTo>
                <a:lnTo>
                  <a:pt x="22859" y="3048"/>
                </a:lnTo>
                <a:lnTo>
                  <a:pt x="56387" y="3048"/>
                </a:lnTo>
                <a:lnTo>
                  <a:pt x="60960" y="6096"/>
                </a:lnTo>
                <a:lnTo>
                  <a:pt x="62484" y="6096"/>
                </a:lnTo>
                <a:lnTo>
                  <a:pt x="62484" y="7620"/>
                </a:lnTo>
                <a:close/>
              </a:path>
              <a:path w="79375" h="79375">
                <a:moveTo>
                  <a:pt x="56387" y="76200"/>
                </a:moveTo>
                <a:lnTo>
                  <a:pt x="22859" y="76200"/>
                </a:lnTo>
                <a:lnTo>
                  <a:pt x="18288" y="73152"/>
                </a:lnTo>
                <a:lnTo>
                  <a:pt x="16764" y="71628"/>
                </a:lnTo>
                <a:lnTo>
                  <a:pt x="12192" y="68580"/>
                </a:lnTo>
                <a:lnTo>
                  <a:pt x="12192" y="67056"/>
                </a:lnTo>
                <a:lnTo>
                  <a:pt x="10668" y="67056"/>
                </a:lnTo>
                <a:lnTo>
                  <a:pt x="7620" y="62484"/>
                </a:lnTo>
                <a:lnTo>
                  <a:pt x="7620" y="60960"/>
                </a:lnTo>
                <a:lnTo>
                  <a:pt x="6096" y="60960"/>
                </a:lnTo>
                <a:lnTo>
                  <a:pt x="4572" y="56388"/>
                </a:lnTo>
                <a:lnTo>
                  <a:pt x="3048" y="54864"/>
                </a:lnTo>
                <a:lnTo>
                  <a:pt x="3048" y="53340"/>
                </a:lnTo>
                <a:lnTo>
                  <a:pt x="1524" y="48768"/>
                </a:lnTo>
                <a:lnTo>
                  <a:pt x="1524" y="47244"/>
                </a:lnTo>
                <a:lnTo>
                  <a:pt x="0" y="41148"/>
                </a:lnTo>
                <a:lnTo>
                  <a:pt x="0" y="38100"/>
                </a:lnTo>
                <a:lnTo>
                  <a:pt x="1524" y="33528"/>
                </a:lnTo>
                <a:lnTo>
                  <a:pt x="1524" y="30480"/>
                </a:lnTo>
                <a:lnTo>
                  <a:pt x="3048" y="25908"/>
                </a:lnTo>
                <a:lnTo>
                  <a:pt x="3048" y="24384"/>
                </a:lnTo>
                <a:lnTo>
                  <a:pt x="4572" y="22860"/>
                </a:lnTo>
                <a:lnTo>
                  <a:pt x="6096" y="18288"/>
                </a:lnTo>
                <a:lnTo>
                  <a:pt x="7620" y="18288"/>
                </a:lnTo>
                <a:lnTo>
                  <a:pt x="7620" y="16764"/>
                </a:lnTo>
                <a:lnTo>
                  <a:pt x="10668" y="12192"/>
                </a:lnTo>
                <a:lnTo>
                  <a:pt x="12192" y="12192"/>
                </a:lnTo>
                <a:lnTo>
                  <a:pt x="12192" y="10668"/>
                </a:lnTo>
                <a:lnTo>
                  <a:pt x="16764" y="7620"/>
                </a:lnTo>
                <a:lnTo>
                  <a:pt x="64008" y="7620"/>
                </a:lnTo>
                <a:lnTo>
                  <a:pt x="67056" y="10668"/>
                </a:lnTo>
                <a:lnTo>
                  <a:pt x="68580" y="10668"/>
                </a:lnTo>
                <a:lnTo>
                  <a:pt x="68580" y="12192"/>
                </a:lnTo>
                <a:lnTo>
                  <a:pt x="71628" y="16764"/>
                </a:lnTo>
                <a:lnTo>
                  <a:pt x="73152" y="16764"/>
                </a:lnTo>
                <a:lnTo>
                  <a:pt x="73152" y="18288"/>
                </a:lnTo>
                <a:lnTo>
                  <a:pt x="76200" y="22860"/>
                </a:lnTo>
                <a:lnTo>
                  <a:pt x="76200" y="24384"/>
                </a:lnTo>
                <a:lnTo>
                  <a:pt x="77724" y="24384"/>
                </a:lnTo>
                <a:lnTo>
                  <a:pt x="77724" y="25908"/>
                </a:lnTo>
                <a:lnTo>
                  <a:pt x="35052" y="25908"/>
                </a:lnTo>
                <a:lnTo>
                  <a:pt x="30480" y="28956"/>
                </a:lnTo>
                <a:lnTo>
                  <a:pt x="27432" y="32004"/>
                </a:lnTo>
                <a:lnTo>
                  <a:pt x="27939" y="32004"/>
                </a:lnTo>
                <a:lnTo>
                  <a:pt x="25908" y="35052"/>
                </a:lnTo>
                <a:lnTo>
                  <a:pt x="25908" y="44196"/>
                </a:lnTo>
                <a:lnTo>
                  <a:pt x="27432" y="47244"/>
                </a:lnTo>
                <a:lnTo>
                  <a:pt x="30480" y="50292"/>
                </a:lnTo>
                <a:lnTo>
                  <a:pt x="35052" y="53340"/>
                </a:lnTo>
                <a:lnTo>
                  <a:pt x="77724" y="53340"/>
                </a:lnTo>
                <a:lnTo>
                  <a:pt x="77724" y="54864"/>
                </a:lnTo>
                <a:lnTo>
                  <a:pt x="76200" y="54864"/>
                </a:lnTo>
                <a:lnTo>
                  <a:pt x="76200" y="56388"/>
                </a:lnTo>
                <a:lnTo>
                  <a:pt x="73152" y="60960"/>
                </a:lnTo>
                <a:lnTo>
                  <a:pt x="73152" y="62484"/>
                </a:lnTo>
                <a:lnTo>
                  <a:pt x="71628" y="62484"/>
                </a:lnTo>
                <a:lnTo>
                  <a:pt x="68580" y="67056"/>
                </a:lnTo>
                <a:lnTo>
                  <a:pt x="68580" y="68580"/>
                </a:lnTo>
                <a:lnTo>
                  <a:pt x="67056" y="68580"/>
                </a:lnTo>
                <a:lnTo>
                  <a:pt x="62484" y="73152"/>
                </a:lnTo>
                <a:lnTo>
                  <a:pt x="60960" y="73152"/>
                </a:lnTo>
                <a:lnTo>
                  <a:pt x="56387" y="76200"/>
                </a:lnTo>
                <a:close/>
              </a:path>
              <a:path w="79375" h="79375">
                <a:moveTo>
                  <a:pt x="33528" y="27432"/>
                </a:moveTo>
                <a:lnTo>
                  <a:pt x="35052" y="25908"/>
                </a:lnTo>
                <a:lnTo>
                  <a:pt x="38100" y="25908"/>
                </a:lnTo>
                <a:lnTo>
                  <a:pt x="33528" y="27432"/>
                </a:lnTo>
                <a:close/>
              </a:path>
              <a:path w="79375" h="79375">
                <a:moveTo>
                  <a:pt x="45719" y="26924"/>
                </a:moveTo>
                <a:lnTo>
                  <a:pt x="42672" y="25908"/>
                </a:lnTo>
                <a:lnTo>
                  <a:pt x="44195" y="25908"/>
                </a:lnTo>
                <a:lnTo>
                  <a:pt x="45719" y="26924"/>
                </a:lnTo>
                <a:close/>
              </a:path>
              <a:path w="79375" h="79375">
                <a:moveTo>
                  <a:pt x="47244" y="27432"/>
                </a:moveTo>
                <a:lnTo>
                  <a:pt x="45719" y="26924"/>
                </a:lnTo>
                <a:lnTo>
                  <a:pt x="44195" y="25908"/>
                </a:lnTo>
                <a:lnTo>
                  <a:pt x="47244" y="27432"/>
                </a:lnTo>
                <a:close/>
              </a:path>
              <a:path w="79375" h="79375">
                <a:moveTo>
                  <a:pt x="79248" y="32004"/>
                </a:moveTo>
                <a:lnTo>
                  <a:pt x="53339" y="32004"/>
                </a:lnTo>
                <a:lnTo>
                  <a:pt x="51816" y="30480"/>
                </a:lnTo>
                <a:lnTo>
                  <a:pt x="47244" y="27432"/>
                </a:lnTo>
                <a:lnTo>
                  <a:pt x="44195" y="25908"/>
                </a:lnTo>
                <a:lnTo>
                  <a:pt x="77724" y="25908"/>
                </a:lnTo>
                <a:lnTo>
                  <a:pt x="79248" y="30480"/>
                </a:lnTo>
                <a:lnTo>
                  <a:pt x="79248" y="32004"/>
                </a:lnTo>
                <a:close/>
              </a:path>
              <a:path w="79375" h="79375">
                <a:moveTo>
                  <a:pt x="48768" y="28956"/>
                </a:moveTo>
                <a:lnTo>
                  <a:pt x="45719" y="26924"/>
                </a:lnTo>
                <a:lnTo>
                  <a:pt x="47244" y="27432"/>
                </a:lnTo>
                <a:lnTo>
                  <a:pt x="48768" y="28956"/>
                </a:lnTo>
                <a:close/>
              </a:path>
              <a:path w="79375" h="79375">
                <a:moveTo>
                  <a:pt x="28956" y="30480"/>
                </a:moveTo>
                <a:lnTo>
                  <a:pt x="30480" y="28956"/>
                </a:lnTo>
                <a:lnTo>
                  <a:pt x="33528" y="27432"/>
                </a:lnTo>
                <a:lnTo>
                  <a:pt x="28956" y="30480"/>
                </a:lnTo>
                <a:close/>
              </a:path>
              <a:path w="79375" h="79375">
                <a:moveTo>
                  <a:pt x="52033" y="31133"/>
                </a:moveTo>
                <a:lnTo>
                  <a:pt x="48768" y="28956"/>
                </a:lnTo>
                <a:lnTo>
                  <a:pt x="51816" y="30480"/>
                </a:lnTo>
                <a:lnTo>
                  <a:pt x="52033" y="31133"/>
                </a:lnTo>
                <a:close/>
              </a:path>
              <a:path w="79375" h="79375">
                <a:moveTo>
                  <a:pt x="27939" y="32004"/>
                </a:moveTo>
                <a:lnTo>
                  <a:pt x="27432" y="32004"/>
                </a:lnTo>
                <a:lnTo>
                  <a:pt x="28956" y="30480"/>
                </a:lnTo>
                <a:lnTo>
                  <a:pt x="27939" y="32004"/>
                </a:lnTo>
                <a:close/>
              </a:path>
              <a:path w="79375" h="79375">
                <a:moveTo>
                  <a:pt x="53339" y="32004"/>
                </a:moveTo>
                <a:lnTo>
                  <a:pt x="52033" y="31133"/>
                </a:lnTo>
                <a:lnTo>
                  <a:pt x="51816" y="30480"/>
                </a:lnTo>
                <a:lnTo>
                  <a:pt x="53339" y="32004"/>
                </a:lnTo>
                <a:close/>
              </a:path>
              <a:path w="79375" h="79375">
                <a:moveTo>
                  <a:pt x="53339" y="35052"/>
                </a:moveTo>
                <a:lnTo>
                  <a:pt x="52033" y="31133"/>
                </a:lnTo>
                <a:lnTo>
                  <a:pt x="53339" y="32004"/>
                </a:lnTo>
                <a:lnTo>
                  <a:pt x="79248" y="32004"/>
                </a:lnTo>
                <a:lnTo>
                  <a:pt x="79248" y="33528"/>
                </a:lnTo>
                <a:lnTo>
                  <a:pt x="53339" y="33528"/>
                </a:lnTo>
                <a:lnTo>
                  <a:pt x="53339" y="35052"/>
                </a:lnTo>
                <a:close/>
              </a:path>
              <a:path w="79375" h="79375">
                <a:moveTo>
                  <a:pt x="25908" y="38100"/>
                </a:moveTo>
                <a:lnTo>
                  <a:pt x="25908" y="35052"/>
                </a:lnTo>
                <a:lnTo>
                  <a:pt x="27432" y="33528"/>
                </a:lnTo>
                <a:lnTo>
                  <a:pt x="25908" y="38100"/>
                </a:lnTo>
                <a:close/>
              </a:path>
              <a:path w="79375" h="79375">
                <a:moveTo>
                  <a:pt x="77724" y="53340"/>
                </a:moveTo>
                <a:lnTo>
                  <a:pt x="44195" y="53340"/>
                </a:lnTo>
                <a:lnTo>
                  <a:pt x="47244" y="51816"/>
                </a:lnTo>
                <a:lnTo>
                  <a:pt x="51816" y="48768"/>
                </a:lnTo>
                <a:lnTo>
                  <a:pt x="53339" y="47244"/>
                </a:lnTo>
                <a:lnTo>
                  <a:pt x="54864" y="41148"/>
                </a:lnTo>
                <a:lnTo>
                  <a:pt x="54864" y="38100"/>
                </a:lnTo>
                <a:lnTo>
                  <a:pt x="53339" y="33528"/>
                </a:lnTo>
                <a:lnTo>
                  <a:pt x="79248" y="33528"/>
                </a:lnTo>
                <a:lnTo>
                  <a:pt x="79248" y="48768"/>
                </a:lnTo>
                <a:lnTo>
                  <a:pt x="77724" y="53340"/>
                </a:lnTo>
                <a:close/>
              </a:path>
              <a:path w="79375" h="79375">
                <a:moveTo>
                  <a:pt x="54483" y="39624"/>
                </a:moveTo>
                <a:lnTo>
                  <a:pt x="53339" y="35052"/>
                </a:lnTo>
                <a:lnTo>
                  <a:pt x="54864" y="38100"/>
                </a:lnTo>
                <a:lnTo>
                  <a:pt x="54483" y="39624"/>
                </a:lnTo>
                <a:close/>
              </a:path>
              <a:path w="79375" h="79375">
                <a:moveTo>
                  <a:pt x="54864" y="41148"/>
                </a:moveTo>
                <a:lnTo>
                  <a:pt x="54483" y="39624"/>
                </a:lnTo>
                <a:lnTo>
                  <a:pt x="54864" y="38100"/>
                </a:lnTo>
                <a:lnTo>
                  <a:pt x="54864" y="41148"/>
                </a:lnTo>
                <a:close/>
              </a:path>
              <a:path w="79375" h="79375">
                <a:moveTo>
                  <a:pt x="53339" y="44196"/>
                </a:moveTo>
                <a:lnTo>
                  <a:pt x="54483" y="39624"/>
                </a:lnTo>
                <a:lnTo>
                  <a:pt x="54864" y="41148"/>
                </a:lnTo>
                <a:lnTo>
                  <a:pt x="53339" y="44196"/>
                </a:lnTo>
                <a:close/>
              </a:path>
              <a:path w="79375" h="79375">
                <a:moveTo>
                  <a:pt x="27127" y="46024"/>
                </a:moveTo>
                <a:lnTo>
                  <a:pt x="25908" y="44196"/>
                </a:lnTo>
                <a:lnTo>
                  <a:pt x="25908" y="41148"/>
                </a:lnTo>
                <a:lnTo>
                  <a:pt x="27127" y="46024"/>
                </a:lnTo>
                <a:close/>
              </a:path>
              <a:path w="79375" h="79375">
                <a:moveTo>
                  <a:pt x="27432" y="47244"/>
                </a:moveTo>
                <a:lnTo>
                  <a:pt x="25908" y="44196"/>
                </a:lnTo>
                <a:lnTo>
                  <a:pt x="27127" y="46024"/>
                </a:lnTo>
                <a:lnTo>
                  <a:pt x="27432" y="47244"/>
                </a:lnTo>
                <a:close/>
              </a:path>
              <a:path w="79375" h="79375">
                <a:moveTo>
                  <a:pt x="52033" y="48114"/>
                </a:moveTo>
                <a:lnTo>
                  <a:pt x="53339" y="44196"/>
                </a:lnTo>
                <a:lnTo>
                  <a:pt x="53339" y="47244"/>
                </a:lnTo>
                <a:lnTo>
                  <a:pt x="52033" y="48114"/>
                </a:lnTo>
                <a:close/>
              </a:path>
              <a:path w="79375" h="79375">
                <a:moveTo>
                  <a:pt x="28956" y="48768"/>
                </a:moveTo>
                <a:lnTo>
                  <a:pt x="27432" y="47244"/>
                </a:lnTo>
                <a:lnTo>
                  <a:pt x="27127" y="46024"/>
                </a:lnTo>
                <a:lnTo>
                  <a:pt x="28956" y="48768"/>
                </a:lnTo>
                <a:close/>
              </a:path>
              <a:path w="79375" h="79375">
                <a:moveTo>
                  <a:pt x="51816" y="48768"/>
                </a:moveTo>
                <a:lnTo>
                  <a:pt x="52033" y="48114"/>
                </a:lnTo>
                <a:lnTo>
                  <a:pt x="53339" y="47244"/>
                </a:lnTo>
                <a:lnTo>
                  <a:pt x="51816" y="48768"/>
                </a:lnTo>
                <a:close/>
              </a:path>
              <a:path w="79375" h="79375">
                <a:moveTo>
                  <a:pt x="48768" y="50292"/>
                </a:moveTo>
                <a:lnTo>
                  <a:pt x="52033" y="48114"/>
                </a:lnTo>
                <a:lnTo>
                  <a:pt x="51816" y="48768"/>
                </a:lnTo>
                <a:lnTo>
                  <a:pt x="48768" y="50292"/>
                </a:lnTo>
                <a:close/>
              </a:path>
              <a:path w="79375" h="79375">
                <a:moveTo>
                  <a:pt x="33528" y="51816"/>
                </a:moveTo>
                <a:lnTo>
                  <a:pt x="30480" y="50292"/>
                </a:lnTo>
                <a:lnTo>
                  <a:pt x="28956" y="48768"/>
                </a:lnTo>
                <a:lnTo>
                  <a:pt x="33528" y="51816"/>
                </a:lnTo>
                <a:close/>
              </a:path>
              <a:path w="79375" h="79375">
                <a:moveTo>
                  <a:pt x="45719" y="52324"/>
                </a:moveTo>
                <a:lnTo>
                  <a:pt x="48768" y="50292"/>
                </a:lnTo>
                <a:lnTo>
                  <a:pt x="47244" y="51816"/>
                </a:lnTo>
                <a:lnTo>
                  <a:pt x="45719" y="52324"/>
                </a:lnTo>
                <a:close/>
              </a:path>
              <a:path w="79375" h="79375">
                <a:moveTo>
                  <a:pt x="38100" y="53340"/>
                </a:moveTo>
                <a:lnTo>
                  <a:pt x="35052" y="53340"/>
                </a:lnTo>
                <a:lnTo>
                  <a:pt x="33528" y="51816"/>
                </a:lnTo>
                <a:lnTo>
                  <a:pt x="38100" y="53340"/>
                </a:lnTo>
                <a:close/>
              </a:path>
              <a:path w="79375" h="79375">
                <a:moveTo>
                  <a:pt x="44195" y="53340"/>
                </a:moveTo>
                <a:lnTo>
                  <a:pt x="45719" y="52324"/>
                </a:lnTo>
                <a:lnTo>
                  <a:pt x="47244" y="51816"/>
                </a:lnTo>
                <a:lnTo>
                  <a:pt x="44195" y="53340"/>
                </a:lnTo>
                <a:close/>
              </a:path>
              <a:path w="79375" h="79375">
                <a:moveTo>
                  <a:pt x="44195" y="53340"/>
                </a:moveTo>
                <a:lnTo>
                  <a:pt x="42672" y="53340"/>
                </a:lnTo>
                <a:lnTo>
                  <a:pt x="45719" y="52324"/>
                </a:lnTo>
                <a:lnTo>
                  <a:pt x="44195" y="53340"/>
                </a:lnTo>
                <a:close/>
              </a:path>
              <a:path w="79375" h="79375">
                <a:moveTo>
                  <a:pt x="48768" y="79248"/>
                </a:moveTo>
                <a:lnTo>
                  <a:pt x="32004" y="79248"/>
                </a:lnTo>
                <a:lnTo>
                  <a:pt x="30480" y="77724"/>
                </a:lnTo>
                <a:lnTo>
                  <a:pt x="25908" y="76200"/>
                </a:lnTo>
                <a:lnTo>
                  <a:pt x="54864" y="76200"/>
                </a:lnTo>
                <a:lnTo>
                  <a:pt x="48768" y="77724"/>
                </a:lnTo>
                <a:lnTo>
                  <a:pt x="48768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579364" y="319277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5908" y="53340"/>
                </a:moveTo>
                <a:lnTo>
                  <a:pt x="16073" y="51435"/>
                </a:lnTo>
                <a:lnTo>
                  <a:pt x="7810" y="46101"/>
                </a:lnTo>
                <a:lnTo>
                  <a:pt x="2119" y="37909"/>
                </a:lnTo>
                <a:lnTo>
                  <a:pt x="0" y="27432"/>
                </a:lnTo>
                <a:lnTo>
                  <a:pt x="2119" y="16716"/>
                </a:lnTo>
                <a:lnTo>
                  <a:pt x="7810" y="8001"/>
                </a:lnTo>
                <a:lnTo>
                  <a:pt x="16073" y="2143"/>
                </a:lnTo>
                <a:lnTo>
                  <a:pt x="25908" y="0"/>
                </a:lnTo>
                <a:lnTo>
                  <a:pt x="36623" y="2143"/>
                </a:lnTo>
                <a:lnTo>
                  <a:pt x="45339" y="8001"/>
                </a:lnTo>
                <a:lnTo>
                  <a:pt x="51196" y="16716"/>
                </a:lnTo>
                <a:lnTo>
                  <a:pt x="53339" y="27432"/>
                </a:lnTo>
                <a:lnTo>
                  <a:pt x="51196" y="37909"/>
                </a:lnTo>
                <a:lnTo>
                  <a:pt x="45339" y="46101"/>
                </a:lnTo>
                <a:lnTo>
                  <a:pt x="36623" y="51435"/>
                </a:lnTo>
                <a:lnTo>
                  <a:pt x="25908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565647" y="3180587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54864" y="3048"/>
                </a:moveTo>
                <a:lnTo>
                  <a:pt x="24384" y="3048"/>
                </a:lnTo>
                <a:lnTo>
                  <a:pt x="25908" y="1524"/>
                </a:lnTo>
                <a:lnTo>
                  <a:pt x="30480" y="0"/>
                </a:lnTo>
                <a:lnTo>
                  <a:pt x="48768" y="0"/>
                </a:lnTo>
                <a:lnTo>
                  <a:pt x="54864" y="1524"/>
                </a:lnTo>
                <a:lnTo>
                  <a:pt x="54864" y="3048"/>
                </a:lnTo>
                <a:close/>
              </a:path>
              <a:path w="79375" h="79375">
                <a:moveTo>
                  <a:pt x="60960" y="6096"/>
                </a:moveTo>
                <a:lnTo>
                  <a:pt x="18288" y="6096"/>
                </a:lnTo>
                <a:lnTo>
                  <a:pt x="22859" y="3048"/>
                </a:lnTo>
                <a:lnTo>
                  <a:pt x="56387" y="3048"/>
                </a:lnTo>
                <a:lnTo>
                  <a:pt x="60960" y="6096"/>
                </a:lnTo>
                <a:close/>
              </a:path>
              <a:path w="79375" h="79375">
                <a:moveTo>
                  <a:pt x="56387" y="76200"/>
                </a:moveTo>
                <a:lnTo>
                  <a:pt x="24384" y="76200"/>
                </a:lnTo>
                <a:lnTo>
                  <a:pt x="22859" y="74676"/>
                </a:lnTo>
                <a:lnTo>
                  <a:pt x="18288" y="73152"/>
                </a:lnTo>
                <a:lnTo>
                  <a:pt x="16764" y="71628"/>
                </a:lnTo>
                <a:lnTo>
                  <a:pt x="12192" y="68580"/>
                </a:lnTo>
                <a:lnTo>
                  <a:pt x="12192" y="67056"/>
                </a:lnTo>
                <a:lnTo>
                  <a:pt x="10668" y="67056"/>
                </a:lnTo>
                <a:lnTo>
                  <a:pt x="7620" y="62484"/>
                </a:lnTo>
                <a:lnTo>
                  <a:pt x="7620" y="60960"/>
                </a:lnTo>
                <a:lnTo>
                  <a:pt x="6096" y="60960"/>
                </a:lnTo>
                <a:lnTo>
                  <a:pt x="4572" y="56388"/>
                </a:lnTo>
                <a:lnTo>
                  <a:pt x="3048" y="54864"/>
                </a:lnTo>
                <a:lnTo>
                  <a:pt x="3048" y="53340"/>
                </a:lnTo>
                <a:lnTo>
                  <a:pt x="1524" y="48768"/>
                </a:lnTo>
                <a:lnTo>
                  <a:pt x="1524" y="45720"/>
                </a:lnTo>
                <a:lnTo>
                  <a:pt x="0" y="41148"/>
                </a:lnTo>
                <a:lnTo>
                  <a:pt x="0" y="38100"/>
                </a:lnTo>
                <a:lnTo>
                  <a:pt x="1524" y="32004"/>
                </a:lnTo>
                <a:lnTo>
                  <a:pt x="1524" y="30480"/>
                </a:lnTo>
                <a:lnTo>
                  <a:pt x="3048" y="24384"/>
                </a:lnTo>
                <a:lnTo>
                  <a:pt x="3048" y="22860"/>
                </a:lnTo>
                <a:lnTo>
                  <a:pt x="4572" y="22860"/>
                </a:lnTo>
                <a:lnTo>
                  <a:pt x="6096" y="18288"/>
                </a:lnTo>
                <a:lnTo>
                  <a:pt x="7620" y="16764"/>
                </a:lnTo>
                <a:lnTo>
                  <a:pt x="10668" y="12192"/>
                </a:lnTo>
                <a:lnTo>
                  <a:pt x="12192" y="12192"/>
                </a:lnTo>
                <a:lnTo>
                  <a:pt x="12192" y="10668"/>
                </a:lnTo>
                <a:lnTo>
                  <a:pt x="16764" y="7620"/>
                </a:lnTo>
                <a:lnTo>
                  <a:pt x="16764" y="6096"/>
                </a:lnTo>
                <a:lnTo>
                  <a:pt x="62484" y="6096"/>
                </a:lnTo>
                <a:lnTo>
                  <a:pt x="67056" y="10668"/>
                </a:lnTo>
                <a:lnTo>
                  <a:pt x="68580" y="10668"/>
                </a:lnTo>
                <a:lnTo>
                  <a:pt x="68580" y="12192"/>
                </a:lnTo>
                <a:lnTo>
                  <a:pt x="71628" y="16764"/>
                </a:lnTo>
                <a:lnTo>
                  <a:pt x="73152" y="16764"/>
                </a:lnTo>
                <a:lnTo>
                  <a:pt x="73152" y="18288"/>
                </a:lnTo>
                <a:lnTo>
                  <a:pt x="76200" y="22860"/>
                </a:lnTo>
                <a:lnTo>
                  <a:pt x="76200" y="24384"/>
                </a:lnTo>
                <a:lnTo>
                  <a:pt x="38100" y="24384"/>
                </a:lnTo>
                <a:lnTo>
                  <a:pt x="33528" y="25908"/>
                </a:lnTo>
                <a:lnTo>
                  <a:pt x="30480" y="27432"/>
                </a:lnTo>
                <a:lnTo>
                  <a:pt x="32004" y="27432"/>
                </a:lnTo>
                <a:lnTo>
                  <a:pt x="27432" y="32004"/>
                </a:lnTo>
                <a:lnTo>
                  <a:pt x="25908" y="35052"/>
                </a:lnTo>
                <a:lnTo>
                  <a:pt x="25908" y="42672"/>
                </a:lnTo>
                <a:lnTo>
                  <a:pt x="26415" y="42672"/>
                </a:lnTo>
                <a:lnTo>
                  <a:pt x="26924" y="44196"/>
                </a:lnTo>
                <a:lnTo>
                  <a:pt x="25908" y="44196"/>
                </a:lnTo>
                <a:lnTo>
                  <a:pt x="28956" y="48768"/>
                </a:lnTo>
                <a:lnTo>
                  <a:pt x="30480" y="50292"/>
                </a:lnTo>
                <a:lnTo>
                  <a:pt x="35052" y="53340"/>
                </a:lnTo>
                <a:lnTo>
                  <a:pt x="77724" y="53340"/>
                </a:lnTo>
                <a:lnTo>
                  <a:pt x="76200" y="54864"/>
                </a:lnTo>
                <a:lnTo>
                  <a:pt x="76200" y="56388"/>
                </a:lnTo>
                <a:lnTo>
                  <a:pt x="73152" y="60960"/>
                </a:lnTo>
                <a:lnTo>
                  <a:pt x="73152" y="62484"/>
                </a:lnTo>
                <a:lnTo>
                  <a:pt x="71628" y="62484"/>
                </a:lnTo>
                <a:lnTo>
                  <a:pt x="68580" y="67056"/>
                </a:lnTo>
                <a:lnTo>
                  <a:pt x="64008" y="71628"/>
                </a:lnTo>
                <a:lnTo>
                  <a:pt x="62484" y="71628"/>
                </a:lnTo>
                <a:lnTo>
                  <a:pt x="62484" y="73152"/>
                </a:lnTo>
                <a:lnTo>
                  <a:pt x="60960" y="73152"/>
                </a:lnTo>
                <a:lnTo>
                  <a:pt x="56387" y="74676"/>
                </a:lnTo>
                <a:lnTo>
                  <a:pt x="56387" y="76200"/>
                </a:lnTo>
                <a:close/>
              </a:path>
              <a:path w="79375" h="79375">
                <a:moveTo>
                  <a:pt x="36576" y="25908"/>
                </a:moveTo>
                <a:lnTo>
                  <a:pt x="38100" y="24384"/>
                </a:lnTo>
                <a:lnTo>
                  <a:pt x="39841" y="24819"/>
                </a:lnTo>
                <a:lnTo>
                  <a:pt x="36576" y="25908"/>
                </a:lnTo>
                <a:close/>
              </a:path>
              <a:path w="79375" h="79375">
                <a:moveTo>
                  <a:pt x="39841" y="24819"/>
                </a:moveTo>
                <a:lnTo>
                  <a:pt x="38100" y="24384"/>
                </a:lnTo>
                <a:lnTo>
                  <a:pt x="41148" y="24384"/>
                </a:lnTo>
                <a:lnTo>
                  <a:pt x="39841" y="24819"/>
                </a:lnTo>
                <a:close/>
              </a:path>
              <a:path w="79375" h="79375">
                <a:moveTo>
                  <a:pt x="44195" y="25908"/>
                </a:moveTo>
                <a:lnTo>
                  <a:pt x="39841" y="24819"/>
                </a:lnTo>
                <a:lnTo>
                  <a:pt x="41148" y="24384"/>
                </a:lnTo>
                <a:lnTo>
                  <a:pt x="44195" y="25908"/>
                </a:lnTo>
                <a:close/>
              </a:path>
              <a:path w="79375" h="79375">
                <a:moveTo>
                  <a:pt x="77724" y="53340"/>
                </a:moveTo>
                <a:lnTo>
                  <a:pt x="44195" y="53340"/>
                </a:lnTo>
                <a:lnTo>
                  <a:pt x="47244" y="51816"/>
                </a:lnTo>
                <a:lnTo>
                  <a:pt x="51816" y="48768"/>
                </a:lnTo>
                <a:lnTo>
                  <a:pt x="53339" y="45720"/>
                </a:lnTo>
                <a:lnTo>
                  <a:pt x="54864" y="41148"/>
                </a:lnTo>
                <a:lnTo>
                  <a:pt x="54864" y="38100"/>
                </a:lnTo>
                <a:lnTo>
                  <a:pt x="53339" y="32004"/>
                </a:lnTo>
                <a:lnTo>
                  <a:pt x="47244" y="25908"/>
                </a:lnTo>
                <a:lnTo>
                  <a:pt x="41148" y="24384"/>
                </a:lnTo>
                <a:lnTo>
                  <a:pt x="77724" y="24384"/>
                </a:lnTo>
                <a:lnTo>
                  <a:pt x="79248" y="30480"/>
                </a:lnTo>
                <a:lnTo>
                  <a:pt x="79248" y="48768"/>
                </a:lnTo>
                <a:lnTo>
                  <a:pt x="77724" y="53340"/>
                </a:lnTo>
                <a:close/>
              </a:path>
              <a:path w="79375" h="79375">
                <a:moveTo>
                  <a:pt x="30480" y="27432"/>
                </a:moveTo>
                <a:lnTo>
                  <a:pt x="33528" y="25908"/>
                </a:lnTo>
                <a:lnTo>
                  <a:pt x="32766" y="26670"/>
                </a:lnTo>
                <a:lnTo>
                  <a:pt x="30480" y="27432"/>
                </a:lnTo>
                <a:close/>
              </a:path>
              <a:path w="79375" h="79375">
                <a:moveTo>
                  <a:pt x="32766" y="26670"/>
                </a:moveTo>
                <a:lnTo>
                  <a:pt x="33528" y="25908"/>
                </a:lnTo>
                <a:lnTo>
                  <a:pt x="35052" y="25908"/>
                </a:lnTo>
                <a:lnTo>
                  <a:pt x="32766" y="26670"/>
                </a:lnTo>
                <a:close/>
              </a:path>
              <a:path w="79375" h="79375">
                <a:moveTo>
                  <a:pt x="48768" y="27432"/>
                </a:moveTo>
                <a:lnTo>
                  <a:pt x="44195" y="25908"/>
                </a:lnTo>
                <a:lnTo>
                  <a:pt x="47244" y="25908"/>
                </a:lnTo>
                <a:lnTo>
                  <a:pt x="48768" y="27432"/>
                </a:lnTo>
                <a:close/>
              </a:path>
              <a:path w="79375" h="79375">
                <a:moveTo>
                  <a:pt x="32004" y="27432"/>
                </a:moveTo>
                <a:lnTo>
                  <a:pt x="30480" y="27432"/>
                </a:lnTo>
                <a:lnTo>
                  <a:pt x="32766" y="26670"/>
                </a:lnTo>
                <a:lnTo>
                  <a:pt x="32004" y="27432"/>
                </a:lnTo>
                <a:close/>
              </a:path>
              <a:path w="79375" h="79375">
                <a:moveTo>
                  <a:pt x="52033" y="31133"/>
                </a:moveTo>
                <a:lnTo>
                  <a:pt x="48768" y="28956"/>
                </a:lnTo>
                <a:lnTo>
                  <a:pt x="51816" y="30480"/>
                </a:lnTo>
                <a:lnTo>
                  <a:pt x="52033" y="31133"/>
                </a:lnTo>
                <a:close/>
              </a:path>
              <a:path w="79375" h="79375">
                <a:moveTo>
                  <a:pt x="27127" y="33223"/>
                </a:moveTo>
                <a:lnTo>
                  <a:pt x="27432" y="32004"/>
                </a:lnTo>
                <a:lnTo>
                  <a:pt x="28956" y="30480"/>
                </a:lnTo>
                <a:lnTo>
                  <a:pt x="27127" y="33223"/>
                </a:lnTo>
                <a:close/>
              </a:path>
              <a:path w="79375" h="79375">
                <a:moveTo>
                  <a:pt x="53339" y="32004"/>
                </a:moveTo>
                <a:lnTo>
                  <a:pt x="52033" y="31133"/>
                </a:lnTo>
                <a:lnTo>
                  <a:pt x="51816" y="30480"/>
                </a:lnTo>
                <a:lnTo>
                  <a:pt x="53339" y="32004"/>
                </a:lnTo>
                <a:close/>
              </a:path>
              <a:path w="79375" h="79375">
                <a:moveTo>
                  <a:pt x="53339" y="35052"/>
                </a:moveTo>
                <a:lnTo>
                  <a:pt x="52033" y="31133"/>
                </a:lnTo>
                <a:lnTo>
                  <a:pt x="53339" y="32004"/>
                </a:lnTo>
                <a:lnTo>
                  <a:pt x="53339" y="35052"/>
                </a:lnTo>
                <a:close/>
              </a:path>
              <a:path w="79375" h="79375">
                <a:moveTo>
                  <a:pt x="25908" y="35052"/>
                </a:moveTo>
                <a:lnTo>
                  <a:pt x="27432" y="32004"/>
                </a:lnTo>
                <a:lnTo>
                  <a:pt x="27127" y="33223"/>
                </a:lnTo>
                <a:lnTo>
                  <a:pt x="25908" y="35052"/>
                </a:lnTo>
                <a:close/>
              </a:path>
              <a:path w="79375" h="79375">
                <a:moveTo>
                  <a:pt x="25908" y="38100"/>
                </a:moveTo>
                <a:lnTo>
                  <a:pt x="25908" y="35052"/>
                </a:lnTo>
                <a:lnTo>
                  <a:pt x="27127" y="33223"/>
                </a:lnTo>
                <a:lnTo>
                  <a:pt x="25908" y="38100"/>
                </a:lnTo>
                <a:close/>
              </a:path>
              <a:path w="79375" h="79375">
                <a:moveTo>
                  <a:pt x="54428" y="39406"/>
                </a:moveTo>
                <a:lnTo>
                  <a:pt x="53339" y="35052"/>
                </a:lnTo>
                <a:lnTo>
                  <a:pt x="54864" y="38100"/>
                </a:lnTo>
                <a:lnTo>
                  <a:pt x="54428" y="39406"/>
                </a:lnTo>
                <a:close/>
              </a:path>
              <a:path w="79375" h="79375">
                <a:moveTo>
                  <a:pt x="54864" y="41148"/>
                </a:moveTo>
                <a:lnTo>
                  <a:pt x="54428" y="39406"/>
                </a:lnTo>
                <a:lnTo>
                  <a:pt x="54864" y="38100"/>
                </a:lnTo>
                <a:lnTo>
                  <a:pt x="54864" y="41148"/>
                </a:lnTo>
                <a:close/>
              </a:path>
              <a:path w="79375" h="79375">
                <a:moveTo>
                  <a:pt x="53339" y="42672"/>
                </a:moveTo>
                <a:lnTo>
                  <a:pt x="54428" y="39406"/>
                </a:lnTo>
                <a:lnTo>
                  <a:pt x="54864" y="41148"/>
                </a:lnTo>
                <a:lnTo>
                  <a:pt x="53339" y="42672"/>
                </a:lnTo>
                <a:close/>
              </a:path>
              <a:path w="79375" h="79375">
                <a:moveTo>
                  <a:pt x="26415" y="42672"/>
                </a:moveTo>
                <a:lnTo>
                  <a:pt x="25908" y="42672"/>
                </a:lnTo>
                <a:lnTo>
                  <a:pt x="25908" y="41148"/>
                </a:lnTo>
                <a:lnTo>
                  <a:pt x="26415" y="42672"/>
                </a:lnTo>
                <a:close/>
              </a:path>
              <a:path w="79375" h="79375">
                <a:moveTo>
                  <a:pt x="27432" y="45720"/>
                </a:moveTo>
                <a:lnTo>
                  <a:pt x="25908" y="44196"/>
                </a:lnTo>
                <a:lnTo>
                  <a:pt x="26924" y="44196"/>
                </a:lnTo>
                <a:lnTo>
                  <a:pt x="27432" y="45720"/>
                </a:lnTo>
                <a:close/>
              </a:path>
              <a:path w="79375" h="79375">
                <a:moveTo>
                  <a:pt x="52578" y="46482"/>
                </a:moveTo>
                <a:lnTo>
                  <a:pt x="53339" y="44196"/>
                </a:lnTo>
                <a:lnTo>
                  <a:pt x="53339" y="45720"/>
                </a:lnTo>
                <a:lnTo>
                  <a:pt x="52578" y="46482"/>
                </a:lnTo>
                <a:close/>
              </a:path>
              <a:path w="79375" h="79375">
                <a:moveTo>
                  <a:pt x="29870" y="49377"/>
                </a:moveTo>
                <a:lnTo>
                  <a:pt x="28956" y="48768"/>
                </a:lnTo>
                <a:lnTo>
                  <a:pt x="27432" y="45720"/>
                </a:lnTo>
                <a:lnTo>
                  <a:pt x="29870" y="49377"/>
                </a:lnTo>
                <a:close/>
              </a:path>
              <a:path w="79375" h="79375">
                <a:moveTo>
                  <a:pt x="51816" y="48768"/>
                </a:moveTo>
                <a:lnTo>
                  <a:pt x="52578" y="46482"/>
                </a:lnTo>
                <a:lnTo>
                  <a:pt x="53339" y="45720"/>
                </a:lnTo>
                <a:lnTo>
                  <a:pt x="51816" y="48768"/>
                </a:lnTo>
                <a:close/>
              </a:path>
              <a:path w="79375" h="79375">
                <a:moveTo>
                  <a:pt x="48768" y="50292"/>
                </a:moveTo>
                <a:lnTo>
                  <a:pt x="52578" y="46482"/>
                </a:lnTo>
                <a:lnTo>
                  <a:pt x="51816" y="48768"/>
                </a:lnTo>
                <a:lnTo>
                  <a:pt x="48768" y="50292"/>
                </a:lnTo>
                <a:close/>
              </a:path>
              <a:path w="79375" h="79375">
                <a:moveTo>
                  <a:pt x="30480" y="50292"/>
                </a:moveTo>
                <a:lnTo>
                  <a:pt x="28956" y="48768"/>
                </a:lnTo>
                <a:lnTo>
                  <a:pt x="29870" y="49377"/>
                </a:lnTo>
                <a:lnTo>
                  <a:pt x="30480" y="50292"/>
                </a:lnTo>
                <a:close/>
              </a:path>
              <a:path w="79375" h="79375">
                <a:moveTo>
                  <a:pt x="33528" y="51816"/>
                </a:moveTo>
                <a:lnTo>
                  <a:pt x="30480" y="50292"/>
                </a:lnTo>
                <a:lnTo>
                  <a:pt x="29870" y="49377"/>
                </a:lnTo>
                <a:lnTo>
                  <a:pt x="33528" y="51816"/>
                </a:lnTo>
                <a:close/>
              </a:path>
              <a:path w="79375" h="79375">
                <a:moveTo>
                  <a:pt x="46024" y="52120"/>
                </a:moveTo>
                <a:lnTo>
                  <a:pt x="48768" y="50292"/>
                </a:lnTo>
                <a:lnTo>
                  <a:pt x="47244" y="51816"/>
                </a:lnTo>
                <a:lnTo>
                  <a:pt x="46024" y="52120"/>
                </a:lnTo>
                <a:close/>
              </a:path>
              <a:path w="79375" h="79375">
                <a:moveTo>
                  <a:pt x="38100" y="53340"/>
                </a:moveTo>
                <a:lnTo>
                  <a:pt x="35052" y="53340"/>
                </a:lnTo>
                <a:lnTo>
                  <a:pt x="33528" y="51816"/>
                </a:lnTo>
                <a:lnTo>
                  <a:pt x="38100" y="53340"/>
                </a:lnTo>
                <a:close/>
              </a:path>
              <a:path w="79375" h="79375">
                <a:moveTo>
                  <a:pt x="44195" y="53340"/>
                </a:moveTo>
                <a:lnTo>
                  <a:pt x="46024" y="52120"/>
                </a:lnTo>
                <a:lnTo>
                  <a:pt x="47244" y="51816"/>
                </a:lnTo>
                <a:lnTo>
                  <a:pt x="44195" y="53340"/>
                </a:lnTo>
                <a:close/>
              </a:path>
              <a:path w="79375" h="79375">
                <a:moveTo>
                  <a:pt x="44195" y="53340"/>
                </a:moveTo>
                <a:lnTo>
                  <a:pt x="41148" y="53340"/>
                </a:lnTo>
                <a:lnTo>
                  <a:pt x="46024" y="52120"/>
                </a:lnTo>
                <a:lnTo>
                  <a:pt x="44195" y="53340"/>
                </a:lnTo>
                <a:close/>
              </a:path>
              <a:path w="79375" h="79375">
                <a:moveTo>
                  <a:pt x="48768" y="77724"/>
                </a:moveTo>
                <a:lnTo>
                  <a:pt x="30480" y="77724"/>
                </a:lnTo>
                <a:lnTo>
                  <a:pt x="25908" y="76200"/>
                </a:lnTo>
                <a:lnTo>
                  <a:pt x="54864" y="76200"/>
                </a:lnTo>
                <a:lnTo>
                  <a:pt x="48768" y="77724"/>
                </a:lnTo>
                <a:close/>
              </a:path>
              <a:path w="79375" h="79375">
                <a:moveTo>
                  <a:pt x="41148" y="79248"/>
                </a:moveTo>
                <a:lnTo>
                  <a:pt x="38100" y="79248"/>
                </a:lnTo>
                <a:lnTo>
                  <a:pt x="33528" y="77724"/>
                </a:lnTo>
                <a:lnTo>
                  <a:pt x="47244" y="77724"/>
                </a:lnTo>
                <a:lnTo>
                  <a:pt x="41148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670048" y="3893820"/>
            <a:ext cx="2164080" cy="2529840"/>
          </a:xfrm>
          <a:custGeom>
            <a:avLst/>
            <a:gdLst/>
            <a:ahLst/>
            <a:cxnLst/>
            <a:rect l="l" t="t" r="r" b="b"/>
            <a:pathLst>
              <a:path w="2164079" h="2529840">
                <a:moveTo>
                  <a:pt x="29054" y="82491"/>
                </a:moveTo>
                <a:lnTo>
                  <a:pt x="27003" y="82105"/>
                </a:lnTo>
                <a:lnTo>
                  <a:pt x="12954" y="73152"/>
                </a:lnTo>
                <a:lnTo>
                  <a:pt x="3476" y="59626"/>
                </a:lnTo>
                <a:lnTo>
                  <a:pt x="0" y="42672"/>
                </a:lnTo>
                <a:lnTo>
                  <a:pt x="3452" y="26360"/>
                </a:lnTo>
                <a:lnTo>
                  <a:pt x="12763" y="12763"/>
                </a:lnTo>
                <a:lnTo>
                  <a:pt x="26360" y="3452"/>
                </a:lnTo>
                <a:lnTo>
                  <a:pt x="42672" y="0"/>
                </a:lnTo>
                <a:lnTo>
                  <a:pt x="59864" y="3452"/>
                </a:lnTo>
                <a:lnTo>
                  <a:pt x="73914" y="12763"/>
                </a:lnTo>
                <a:lnTo>
                  <a:pt x="83391" y="26360"/>
                </a:lnTo>
                <a:lnTo>
                  <a:pt x="86868" y="42672"/>
                </a:lnTo>
                <a:lnTo>
                  <a:pt x="28956" y="42672"/>
                </a:lnTo>
                <a:lnTo>
                  <a:pt x="29054" y="82491"/>
                </a:lnTo>
                <a:close/>
              </a:path>
              <a:path w="2164079" h="2529840">
                <a:moveTo>
                  <a:pt x="44195" y="85344"/>
                </a:moveTo>
                <a:lnTo>
                  <a:pt x="29054" y="82491"/>
                </a:lnTo>
                <a:lnTo>
                  <a:pt x="28956" y="42672"/>
                </a:lnTo>
                <a:lnTo>
                  <a:pt x="57912" y="42672"/>
                </a:lnTo>
                <a:lnTo>
                  <a:pt x="58010" y="82601"/>
                </a:lnTo>
                <a:lnTo>
                  <a:pt x="44195" y="85344"/>
                </a:lnTo>
                <a:close/>
              </a:path>
              <a:path w="2164079" h="2529840">
                <a:moveTo>
                  <a:pt x="58010" y="82601"/>
                </a:moveTo>
                <a:lnTo>
                  <a:pt x="57912" y="42672"/>
                </a:lnTo>
                <a:lnTo>
                  <a:pt x="86868" y="42672"/>
                </a:lnTo>
                <a:lnTo>
                  <a:pt x="83415" y="59626"/>
                </a:lnTo>
                <a:lnTo>
                  <a:pt x="74104" y="73152"/>
                </a:lnTo>
                <a:lnTo>
                  <a:pt x="60507" y="82105"/>
                </a:lnTo>
                <a:lnTo>
                  <a:pt x="58010" y="82601"/>
                </a:lnTo>
                <a:close/>
              </a:path>
              <a:path w="2164079" h="2529840">
                <a:moveTo>
                  <a:pt x="2135124" y="2514600"/>
                </a:moveTo>
                <a:lnTo>
                  <a:pt x="2135124" y="60960"/>
                </a:lnTo>
                <a:lnTo>
                  <a:pt x="2164080" y="60960"/>
                </a:lnTo>
                <a:lnTo>
                  <a:pt x="2164080" y="2500884"/>
                </a:lnTo>
                <a:lnTo>
                  <a:pt x="2148840" y="2500884"/>
                </a:lnTo>
                <a:lnTo>
                  <a:pt x="2135124" y="2514600"/>
                </a:lnTo>
                <a:close/>
              </a:path>
              <a:path w="2164079" h="2529840">
                <a:moveTo>
                  <a:pt x="2157984" y="2529840"/>
                </a:moveTo>
                <a:lnTo>
                  <a:pt x="41148" y="2529840"/>
                </a:lnTo>
                <a:lnTo>
                  <a:pt x="35052" y="2522219"/>
                </a:lnTo>
                <a:lnTo>
                  <a:pt x="35018" y="2500884"/>
                </a:lnTo>
                <a:lnTo>
                  <a:pt x="29054" y="82491"/>
                </a:lnTo>
                <a:lnTo>
                  <a:pt x="44195" y="85344"/>
                </a:lnTo>
                <a:lnTo>
                  <a:pt x="58017" y="85344"/>
                </a:lnTo>
                <a:lnTo>
                  <a:pt x="63974" y="2500884"/>
                </a:lnTo>
                <a:lnTo>
                  <a:pt x="50291" y="2500884"/>
                </a:lnTo>
                <a:lnTo>
                  <a:pt x="64008" y="2514600"/>
                </a:lnTo>
                <a:lnTo>
                  <a:pt x="2164080" y="2514600"/>
                </a:lnTo>
                <a:lnTo>
                  <a:pt x="2164080" y="2522219"/>
                </a:lnTo>
                <a:lnTo>
                  <a:pt x="2157984" y="2529840"/>
                </a:lnTo>
                <a:close/>
              </a:path>
              <a:path w="2164079" h="2529840">
                <a:moveTo>
                  <a:pt x="58017" y="85344"/>
                </a:moveTo>
                <a:lnTo>
                  <a:pt x="44195" y="85344"/>
                </a:lnTo>
                <a:lnTo>
                  <a:pt x="58010" y="82601"/>
                </a:lnTo>
                <a:lnTo>
                  <a:pt x="58017" y="85344"/>
                </a:lnTo>
                <a:close/>
              </a:path>
              <a:path w="2164079" h="2529840">
                <a:moveTo>
                  <a:pt x="64008" y="2514600"/>
                </a:moveTo>
                <a:lnTo>
                  <a:pt x="50291" y="2500884"/>
                </a:lnTo>
                <a:lnTo>
                  <a:pt x="63974" y="2500884"/>
                </a:lnTo>
                <a:lnTo>
                  <a:pt x="64008" y="2514600"/>
                </a:lnTo>
                <a:close/>
              </a:path>
              <a:path w="2164079" h="2529840">
                <a:moveTo>
                  <a:pt x="2135124" y="2514600"/>
                </a:moveTo>
                <a:lnTo>
                  <a:pt x="64008" y="2514600"/>
                </a:lnTo>
                <a:lnTo>
                  <a:pt x="63974" y="2500884"/>
                </a:lnTo>
                <a:lnTo>
                  <a:pt x="2135124" y="2500884"/>
                </a:lnTo>
                <a:lnTo>
                  <a:pt x="2135124" y="2514600"/>
                </a:lnTo>
                <a:close/>
              </a:path>
              <a:path w="2164079" h="2529840">
                <a:moveTo>
                  <a:pt x="2164080" y="2514600"/>
                </a:moveTo>
                <a:lnTo>
                  <a:pt x="2135124" y="2514600"/>
                </a:lnTo>
                <a:lnTo>
                  <a:pt x="2148840" y="2500884"/>
                </a:lnTo>
                <a:lnTo>
                  <a:pt x="2164080" y="2500884"/>
                </a:lnTo>
                <a:lnTo>
                  <a:pt x="2164080" y="25146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657856" y="3593592"/>
            <a:ext cx="251460" cy="253365"/>
          </a:xfrm>
          <a:custGeom>
            <a:avLst/>
            <a:gdLst/>
            <a:ahLst/>
            <a:cxnLst/>
            <a:rect l="l" t="t" r="r" b="b"/>
            <a:pathLst>
              <a:path w="251460" h="253364">
                <a:moveTo>
                  <a:pt x="208788" y="252984"/>
                </a:moveTo>
                <a:lnTo>
                  <a:pt x="41148" y="252984"/>
                </a:lnTo>
                <a:lnTo>
                  <a:pt x="25074" y="249745"/>
                </a:lnTo>
                <a:lnTo>
                  <a:pt x="12001" y="240792"/>
                </a:lnTo>
                <a:lnTo>
                  <a:pt x="3214" y="227266"/>
                </a:lnTo>
                <a:lnTo>
                  <a:pt x="0" y="210312"/>
                </a:lnTo>
                <a:lnTo>
                  <a:pt x="0" y="42672"/>
                </a:lnTo>
                <a:lnTo>
                  <a:pt x="3214" y="26360"/>
                </a:lnTo>
                <a:lnTo>
                  <a:pt x="12001" y="12763"/>
                </a:lnTo>
                <a:lnTo>
                  <a:pt x="25074" y="3452"/>
                </a:lnTo>
                <a:lnTo>
                  <a:pt x="41148" y="0"/>
                </a:lnTo>
                <a:lnTo>
                  <a:pt x="208788" y="0"/>
                </a:lnTo>
                <a:lnTo>
                  <a:pt x="225742" y="3452"/>
                </a:lnTo>
                <a:lnTo>
                  <a:pt x="239267" y="12763"/>
                </a:lnTo>
                <a:lnTo>
                  <a:pt x="248221" y="26360"/>
                </a:lnTo>
                <a:lnTo>
                  <a:pt x="251459" y="42672"/>
                </a:lnTo>
                <a:lnTo>
                  <a:pt x="251459" y="210312"/>
                </a:lnTo>
                <a:lnTo>
                  <a:pt x="248221" y="227266"/>
                </a:lnTo>
                <a:lnTo>
                  <a:pt x="239268" y="240792"/>
                </a:lnTo>
                <a:lnTo>
                  <a:pt x="225742" y="249745"/>
                </a:lnTo>
                <a:lnTo>
                  <a:pt x="208788" y="25298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681710" y="3468070"/>
            <a:ext cx="227965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z="2800" spc="-45" dirty="0">
                <a:latin typeface="Arial" panose="020B0604020202020204"/>
                <a:cs typeface="Arial" panose="020B0604020202020204"/>
              </a:rPr>
              <a:t>+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906267" y="3153155"/>
            <a:ext cx="253365" cy="251460"/>
          </a:xfrm>
          <a:custGeom>
            <a:avLst/>
            <a:gdLst/>
            <a:ahLst/>
            <a:cxnLst/>
            <a:rect l="l" t="t" r="r" b="b"/>
            <a:pathLst>
              <a:path w="253364" h="251460">
                <a:moveTo>
                  <a:pt x="210311" y="251460"/>
                </a:moveTo>
                <a:lnTo>
                  <a:pt x="42672" y="251460"/>
                </a:lnTo>
                <a:lnTo>
                  <a:pt x="26360" y="248245"/>
                </a:lnTo>
                <a:lnTo>
                  <a:pt x="12763" y="239458"/>
                </a:lnTo>
                <a:lnTo>
                  <a:pt x="3452" y="226385"/>
                </a:lnTo>
                <a:lnTo>
                  <a:pt x="0" y="210312"/>
                </a:lnTo>
                <a:lnTo>
                  <a:pt x="0" y="42672"/>
                </a:lnTo>
                <a:lnTo>
                  <a:pt x="3452" y="25717"/>
                </a:lnTo>
                <a:lnTo>
                  <a:pt x="12763" y="12192"/>
                </a:lnTo>
                <a:lnTo>
                  <a:pt x="26360" y="3238"/>
                </a:lnTo>
                <a:lnTo>
                  <a:pt x="42672" y="0"/>
                </a:lnTo>
                <a:lnTo>
                  <a:pt x="210311" y="0"/>
                </a:lnTo>
                <a:lnTo>
                  <a:pt x="226623" y="3238"/>
                </a:lnTo>
                <a:lnTo>
                  <a:pt x="240220" y="12192"/>
                </a:lnTo>
                <a:lnTo>
                  <a:pt x="249531" y="25717"/>
                </a:lnTo>
                <a:lnTo>
                  <a:pt x="252983" y="42672"/>
                </a:lnTo>
                <a:lnTo>
                  <a:pt x="252983" y="210312"/>
                </a:lnTo>
                <a:lnTo>
                  <a:pt x="249531" y="226385"/>
                </a:lnTo>
                <a:lnTo>
                  <a:pt x="240220" y="239458"/>
                </a:lnTo>
                <a:lnTo>
                  <a:pt x="226623" y="248245"/>
                </a:lnTo>
                <a:lnTo>
                  <a:pt x="210311" y="25146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974385" y="3026110"/>
            <a:ext cx="144145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z="2800" spc="-5" dirty="0">
                <a:latin typeface="Arial" panose="020B0604020202020204"/>
                <a:cs typeface="Arial" panose="020B0604020202020204"/>
              </a:rPr>
              <a:t>-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65478" y="1431131"/>
            <a:ext cx="3188970" cy="2538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2420">
              <a:lnSpc>
                <a:spcPct val="100000"/>
              </a:lnSpc>
            </a:pPr>
            <a:r>
              <a:rPr sz="240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④</a:t>
            </a:r>
            <a:r>
              <a:rPr sz="2400" spc="-675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1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若要实现电压并联 </a:t>
            </a:r>
            <a:r>
              <a:rPr sz="2400" spc="-113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-2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负反馈呢</a:t>
            </a:r>
            <a:r>
              <a:rPr sz="2400" spc="-20" dirty="0">
                <a:solidFill>
                  <a:srgbClr val="0000CC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12395" marR="5080">
              <a:lnSpc>
                <a:spcPts val="2770"/>
              </a:lnSpc>
              <a:spcBef>
                <a:spcPts val="900"/>
              </a:spcBef>
            </a:pPr>
            <a:r>
              <a:rPr lang="zh-CN"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并联</a:t>
            </a: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反馈，反馈点与 </a:t>
            </a:r>
            <a:r>
              <a:rPr sz="2400" spc="-117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输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入</a:t>
            </a: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接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同</a:t>
            </a: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输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入</a:t>
            </a: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端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12395" marR="313055">
              <a:lnSpc>
                <a:spcPct val="131000"/>
              </a:lnSpc>
              <a:spcBef>
                <a:spcPts val="60"/>
              </a:spcBef>
            </a:pPr>
            <a:r>
              <a:rPr sz="2400" spc="3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52" baseline="-21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2400" spc="-67" baseline="-21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应接</a:t>
            </a:r>
            <a:r>
              <a:rPr sz="2400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T1</a:t>
            </a:r>
            <a:r>
              <a:rPr sz="2400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基极 </a:t>
            </a:r>
            <a:r>
              <a:rPr sz="2400" spc="-115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判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断</a:t>
            </a:r>
            <a:r>
              <a:rPr sz="2400" spc="120" dirty="0">
                <a:latin typeface="Arial" panose="020B0604020202020204"/>
                <a:cs typeface="Arial" panose="020B0604020202020204"/>
              </a:rPr>
              <a:t>A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400" spc="25" dirty="0">
                <a:latin typeface="宋体" panose="02010600030101010101" pitchFamily="2" charset="-122"/>
                <a:cs typeface="宋体" panose="02010600030101010101" pitchFamily="2" charset="-122"/>
              </a:rPr>
              <a:t>同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/</a:t>
            </a: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反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相</a:t>
            </a: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端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364479" y="2828544"/>
            <a:ext cx="251460" cy="253365"/>
          </a:xfrm>
          <a:custGeom>
            <a:avLst/>
            <a:gdLst/>
            <a:ahLst/>
            <a:cxnLst/>
            <a:rect l="l" t="t" r="r" b="b"/>
            <a:pathLst>
              <a:path w="251460" h="253364">
                <a:moveTo>
                  <a:pt x="210311" y="252984"/>
                </a:moveTo>
                <a:lnTo>
                  <a:pt x="42672" y="252984"/>
                </a:lnTo>
                <a:lnTo>
                  <a:pt x="25717" y="249531"/>
                </a:lnTo>
                <a:lnTo>
                  <a:pt x="12192" y="240220"/>
                </a:lnTo>
                <a:lnTo>
                  <a:pt x="3238" y="226623"/>
                </a:lnTo>
                <a:lnTo>
                  <a:pt x="0" y="210312"/>
                </a:lnTo>
                <a:lnTo>
                  <a:pt x="0" y="42672"/>
                </a:lnTo>
                <a:lnTo>
                  <a:pt x="3238" y="26360"/>
                </a:lnTo>
                <a:lnTo>
                  <a:pt x="12192" y="12763"/>
                </a:lnTo>
                <a:lnTo>
                  <a:pt x="25717" y="3452"/>
                </a:lnTo>
                <a:lnTo>
                  <a:pt x="42672" y="0"/>
                </a:lnTo>
                <a:lnTo>
                  <a:pt x="210311" y="0"/>
                </a:lnTo>
                <a:lnTo>
                  <a:pt x="226385" y="3452"/>
                </a:lnTo>
                <a:lnTo>
                  <a:pt x="239458" y="12763"/>
                </a:lnTo>
                <a:lnTo>
                  <a:pt x="248245" y="26360"/>
                </a:lnTo>
                <a:lnTo>
                  <a:pt x="251459" y="42672"/>
                </a:lnTo>
                <a:lnTo>
                  <a:pt x="251459" y="210312"/>
                </a:lnTo>
                <a:lnTo>
                  <a:pt x="248245" y="226623"/>
                </a:lnTo>
                <a:lnTo>
                  <a:pt x="239458" y="240220"/>
                </a:lnTo>
                <a:lnTo>
                  <a:pt x="226385" y="249531"/>
                </a:lnTo>
                <a:lnTo>
                  <a:pt x="210311" y="25298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431083" y="2701532"/>
            <a:ext cx="144145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z="2800" spc="-5" dirty="0">
                <a:latin typeface="Arial" panose="020B0604020202020204"/>
                <a:cs typeface="Arial" panose="020B0604020202020204"/>
              </a:rPr>
              <a:t>-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66878" y="2758857"/>
            <a:ext cx="199390" cy="88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">
              <a:lnSpc>
                <a:spcPct val="100000"/>
              </a:lnSpc>
            </a:pPr>
            <a:r>
              <a:rPr sz="32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-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835"/>
              </a:lnSpc>
              <a:spcBef>
                <a:spcPts val="245"/>
              </a:spcBef>
            </a:pPr>
            <a:r>
              <a:rPr sz="2400" spc="-4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+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387876" y="6514909"/>
            <a:ext cx="455930" cy="0"/>
          </a:xfrm>
          <a:custGeom>
            <a:avLst/>
            <a:gdLst/>
            <a:ahLst/>
            <a:cxnLst/>
            <a:rect l="l" t="t" r="r" b="b"/>
            <a:pathLst>
              <a:path w="455929">
                <a:moveTo>
                  <a:pt x="0" y="0"/>
                </a:moveTo>
                <a:lnTo>
                  <a:pt x="455580" y="0"/>
                </a:lnTo>
              </a:path>
            </a:pathLst>
          </a:custGeom>
          <a:ln w="152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6636511" y="6469888"/>
            <a:ext cx="16256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9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400" spc="75" dirty="0">
                <a:latin typeface="Arial" panose="020B0604020202020204"/>
                <a:cs typeface="Arial" panose="020B0604020202020204"/>
              </a:rPr>
              <a:t>f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409180" y="6579107"/>
            <a:ext cx="40894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95"/>
              </a:lnSpc>
            </a:pPr>
            <a:r>
              <a:rPr sz="3600" spc="-104" baseline="9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b</a:t>
            </a:r>
            <a:r>
              <a:rPr sz="1400" spc="-80" dirty="0">
                <a:latin typeface="Arial" panose="020B0604020202020204"/>
                <a:cs typeface="Arial" panose="020B0604020202020204"/>
              </a:rPr>
              <a:t>1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00164" y="6292596"/>
            <a:ext cx="839469" cy="37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620" indent="-248920">
              <a:lnSpc>
                <a:spcPct val="100000"/>
              </a:lnSpc>
              <a:buChar char="□"/>
              <a:tabLst>
                <a:tab pos="262255" algn="l"/>
                <a:tab pos="570230" algn="l"/>
              </a:tabLst>
            </a:pPr>
            <a:r>
              <a:rPr sz="2400" spc="-204" dirty="0">
                <a:latin typeface="Times New Roman" panose="02020603050405020304"/>
                <a:cs typeface="Times New Roman" panose="02020603050405020304"/>
              </a:rPr>
              <a:t>	</a:t>
            </a:r>
            <a:r>
              <a:rPr sz="3600" spc="-89" baseline="36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100" spc="112" baseline="46000" dirty="0">
                <a:latin typeface="Arial" panose="020B0604020202020204"/>
                <a:cs typeface="Arial" panose="020B0604020202020204"/>
              </a:rPr>
              <a:t>f</a:t>
            </a:r>
            <a:endParaRPr sz="2100" baseline="46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447535" y="6205728"/>
            <a:ext cx="186055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2227" baseline="-16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485" dirty="0">
                <a:latin typeface="Times New Roman" panose="02020603050405020304"/>
                <a:cs typeface="Times New Roman" panose="02020603050405020304"/>
              </a:rPr>
              <a:t>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274307" y="4003548"/>
            <a:ext cx="3461003" cy="1979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8375395" y="4090905"/>
            <a:ext cx="250825" cy="353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950" spc="120" baseline="-21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f</a:t>
            </a:r>
            <a:endParaRPr sz="195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779733" y="4130534"/>
            <a:ext cx="374015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z="3000" spc="-7" baseline="14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300" spc="2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300" spc="-6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6805">
              <a:lnSpc>
                <a:spcPct val="100000"/>
              </a:lnSpc>
            </a:pPr>
            <a:r>
              <a:rPr sz="2800" spc="10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例题：</a:t>
            </a:r>
            <a:r>
              <a:rPr sz="2800" spc="10" dirty="0">
                <a:latin typeface="宋体" panose="02010600030101010101" pitchFamily="2" charset="-122"/>
                <a:cs typeface="宋体" panose="02010600030101010101" pitchFamily="2" charset="-122"/>
              </a:rPr>
              <a:t>回答下列问题。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2500" y="1722120"/>
            <a:ext cx="4968239" cy="407365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07336" y="4492751"/>
            <a:ext cx="48895" cy="47625"/>
          </a:xfrm>
          <a:custGeom>
            <a:avLst/>
            <a:gdLst/>
            <a:ahLst/>
            <a:cxnLst/>
            <a:rect l="l" t="t" r="r" b="b"/>
            <a:pathLst>
              <a:path w="48894" h="47625">
                <a:moveTo>
                  <a:pt x="24384" y="47244"/>
                </a:moveTo>
                <a:lnTo>
                  <a:pt x="14787" y="45362"/>
                </a:lnTo>
                <a:lnTo>
                  <a:pt x="7048" y="40195"/>
                </a:lnTo>
                <a:lnTo>
                  <a:pt x="1881" y="32456"/>
                </a:lnTo>
                <a:lnTo>
                  <a:pt x="0" y="22860"/>
                </a:lnTo>
                <a:lnTo>
                  <a:pt x="1881" y="14144"/>
                </a:lnTo>
                <a:lnTo>
                  <a:pt x="7048" y="6858"/>
                </a:lnTo>
                <a:lnTo>
                  <a:pt x="14787" y="1857"/>
                </a:lnTo>
                <a:lnTo>
                  <a:pt x="24384" y="0"/>
                </a:lnTo>
                <a:lnTo>
                  <a:pt x="33980" y="1857"/>
                </a:lnTo>
                <a:lnTo>
                  <a:pt x="41719" y="6858"/>
                </a:lnTo>
                <a:lnTo>
                  <a:pt x="46886" y="14144"/>
                </a:lnTo>
                <a:lnTo>
                  <a:pt x="48768" y="22860"/>
                </a:lnTo>
                <a:lnTo>
                  <a:pt x="46886" y="32456"/>
                </a:lnTo>
                <a:lnTo>
                  <a:pt x="41719" y="40195"/>
                </a:lnTo>
                <a:lnTo>
                  <a:pt x="33980" y="45362"/>
                </a:lnTo>
                <a:lnTo>
                  <a:pt x="24384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93620" y="4479035"/>
            <a:ext cx="76200" cy="73660"/>
          </a:xfrm>
          <a:custGeom>
            <a:avLst/>
            <a:gdLst/>
            <a:ahLst/>
            <a:cxnLst/>
            <a:rect l="l" t="t" r="r" b="b"/>
            <a:pathLst>
              <a:path w="76200" h="73660">
                <a:moveTo>
                  <a:pt x="44195" y="1524"/>
                </a:moveTo>
                <a:lnTo>
                  <a:pt x="32004" y="1524"/>
                </a:lnTo>
                <a:lnTo>
                  <a:pt x="36576" y="0"/>
                </a:lnTo>
                <a:lnTo>
                  <a:pt x="39624" y="0"/>
                </a:lnTo>
                <a:lnTo>
                  <a:pt x="44195" y="1524"/>
                </a:lnTo>
                <a:close/>
              </a:path>
              <a:path w="76200" h="73660">
                <a:moveTo>
                  <a:pt x="51816" y="3047"/>
                </a:moveTo>
                <a:lnTo>
                  <a:pt x="24384" y="3047"/>
                </a:lnTo>
                <a:lnTo>
                  <a:pt x="28956" y="1524"/>
                </a:lnTo>
                <a:lnTo>
                  <a:pt x="47244" y="1524"/>
                </a:lnTo>
                <a:lnTo>
                  <a:pt x="51816" y="3047"/>
                </a:lnTo>
                <a:close/>
              </a:path>
              <a:path w="76200" h="73660">
                <a:moveTo>
                  <a:pt x="47244" y="73152"/>
                </a:moveTo>
                <a:lnTo>
                  <a:pt x="28956" y="73152"/>
                </a:lnTo>
                <a:lnTo>
                  <a:pt x="24384" y="71628"/>
                </a:lnTo>
                <a:lnTo>
                  <a:pt x="22859" y="70104"/>
                </a:lnTo>
                <a:lnTo>
                  <a:pt x="18288" y="68580"/>
                </a:lnTo>
                <a:lnTo>
                  <a:pt x="16764" y="67056"/>
                </a:lnTo>
                <a:lnTo>
                  <a:pt x="12192" y="64008"/>
                </a:lnTo>
                <a:lnTo>
                  <a:pt x="7620" y="59436"/>
                </a:lnTo>
                <a:lnTo>
                  <a:pt x="7620" y="57912"/>
                </a:lnTo>
                <a:lnTo>
                  <a:pt x="6096" y="57912"/>
                </a:lnTo>
                <a:lnTo>
                  <a:pt x="6096" y="56387"/>
                </a:lnTo>
                <a:lnTo>
                  <a:pt x="4572" y="53340"/>
                </a:lnTo>
                <a:lnTo>
                  <a:pt x="3048" y="51816"/>
                </a:lnTo>
                <a:lnTo>
                  <a:pt x="3048" y="50292"/>
                </a:lnTo>
                <a:lnTo>
                  <a:pt x="1524" y="45720"/>
                </a:lnTo>
                <a:lnTo>
                  <a:pt x="1524" y="42672"/>
                </a:lnTo>
                <a:lnTo>
                  <a:pt x="0" y="38100"/>
                </a:lnTo>
                <a:lnTo>
                  <a:pt x="0" y="36576"/>
                </a:lnTo>
                <a:lnTo>
                  <a:pt x="1524" y="30480"/>
                </a:lnTo>
                <a:lnTo>
                  <a:pt x="1524" y="28956"/>
                </a:lnTo>
                <a:lnTo>
                  <a:pt x="3048" y="24384"/>
                </a:lnTo>
                <a:lnTo>
                  <a:pt x="3048" y="22859"/>
                </a:lnTo>
                <a:lnTo>
                  <a:pt x="4572" y="21336"/>
                </a:lnTo>
                <a:lnTo>
                  <a:pt x="6096" y="18288"/>
                </a:lnTo>
                <a:lnTo>
                  <a:pt x="6096" y="16763"/>
                </a:lnTo>
                <a:lnTo>
                  <a:pt x="7620" y="16763"/>
                </a:lnTo>
                <a:lnTo>
                  <a:pt x="7620" y="15240"/>
                </a:lnTo>
                <a:lnTo>
                  <a:pt x="12192" y="10667"/>
                </a:lnTo>
                <a:lnTo>
                  <a:pt x="16764" y="7619"/>
                </a:lnTo>
                <a:lnTo>
                  <a:pt x="16764" y="6096"/>
                </a:lnTo>
                <a:lnTo>
                  <a:pt x="18288" y="6096"/>
                </a:lnTo>
                <a:lnTo>
                  <a:pt x="22859" y="4571"/>
                </a:lnTo>
                <a:lnTo>
                  <a:pt x="22859" y="3047"/>
                </a:lnTo>
                <a:lnTo>
                  <a:pt x="53339" y="3047"/>
                </a:lnTo>
                <a:lnTo>
                  <a:pt x="53339" y="4571"/>
                </a:lnTo>
                <a:lnTo>
                  <a:pt x="57912" y="6096"/>
                </a:lnTo>
                <a:lnTo>
                  <a:pt x="59436" y="7619"/>
                </a:lnTo>
                <a:lnTo>
                  <a:pt x="64008" y="10667"/>
                </a:lnTo>
                <a:lnTo>
                  <a:pt x="68580" y="15240"/>
                </a:lnTo>
                <a:lnTo>
                  <a:pt x="68580" y="16763"/>
                </a:lnTo>
                <a:lnTo>
                  <a:pt x="70104" y="18288"/>
                </a:lnTo>
                <a:lnTo>
                  <a:pt x="71628" y="21336"/>
                </a:lnTo>
                <a:lnTo>
                  <a:pt x="71628" y="22859"/>
                </a:lnTo>
                <a:lnTo>
                  <a:pt x="73152" y="22859"/>
                </a:lnTo>
                <a:lnTo>
                  <a:pt x="73152" y="24384"/>
                </a:lnTo>
                <a:lnTo>
                  <a:pt x="73660" y="25908"/>
                </a:lnTo>
                <a:lnTo>
                  <a:pt x="33528" y="25908"/>
                </a:lnTo>
                <a:lnTo>
                  <a:pt x="25908" y="33528"/>
                </a:lnTo>
                <a:lnTo>
                  <a:pt x="25908" y="41148"/>
                </a:lnTo>
                <a:lnTo>
                  <a:pt x="26669" y="41148"/>
                </a:lnTo>
                <a:lnTo>
                  <a:pt x="27432" y="42672"/>
                </a:lnTo>
                <a:lnTo>
                  <a:pt x="28956" y="44196"/>
                </a:lnTo>
                <a:lnTo>
                  <a:pt x="27432" y="44196"/>
                </a:lnTo>
                <a:lnTo>
                  <a:pt x="32004" y="47244"/>
                </a:lnTo>
                <a:lnTo>
                  <a:pt x="36576" y="48768"/>
                </a:lnTo>
                <a:lnTo>
                  <a:pt x="73660" y="48768"/>
                </a:lnTo>
                <a:lnTo>
                  <a:pt x="73152" y="50292"/>
                </a:lnTo>
                <a:lnTo>
                  <a:pt x="73152" y="51816"/>
                </a:lnTo>
                <a:lnTo>
                  <a:pt x="71628" y="51816"/>
                </a:lnTo>
                <a:lnTo>
                  <a:pt x="71628" y="53340"/>
                </a:lnTo>
                <a:lnTo>
                  <a:pt x="70104" y="56387"/>
                </a:lnTo>
                <a:lnTo>
                  <a:pt x="68580" y="57912"/>
                </a:lnTo>
                <a:lnTo>
                  <a:pt x="68580" y="59436"/>
                </a:lnTo>
                <a:lnTo>
                  <a:pt x="65532" y="62484"/>
                </a:lnTo>
                <a:lnTo>
                  <a:pt x="64008" y="62484"/>
                </a:lnTo>
                <a:lnTo>
                  <a:pt x="64008" y="64008"/>
                </a:lnTo>
                <a:lnTo>
                  <a:pt x="59436" y="67056"/>
                </a:lnTo>
                <a:lnTo>
                  <a:pt x="57912" y="68580"/>
                </a:lnTo>
                <a:lnTo>
                  <a:pt x="53339" y="70104"/>
                </a:lnTo>
                <a:lnTo>
                  <a:pt x="51816" y="71628"/>
                </a:lnTo>
                <a:lnTo>
                  <a:pt x="47244" y="73152"/>
                </a:lnTo>
                <a:close/>
              </a:path>
              <a:path w="76200" h="73660">
                <a:moveTo>
                  <a:pt x="32004" y="27432"/>
                </a:moveTo>
                <a:lnTo>
                  <a:pt x="33528" y="25908"/>
                </a:lnTo>
                <a:lnTo>
                  <a:pt x="36576" y="25908"/>
                </a:lnTo>
                <a:lnTo>
                  <a:pt x="32004" y="27432"/>
                </a:lnTo>
                <a:close/>
              </a:path>
              <a:path w="76200" h="73660">
                <a:moveTo>
                  <a:pt x="42672" y="26924"/>
                </a:moveTo>
                <a:lnTo>
                  <a:pt x="39624" y="25908"/>
                </a:lnTo>
                <a:lnTo>
                  <a:pt x="41148" y="25908"/>
                </a:lnTo>
                <a:lnTo>
                  <a:pt x="42672" y="26924"/>
                </a:lnTo>
                <a:close/>
              </a:path>
              <a:path w="76200" h="73660">
                <a:moveTo>
                  <a:pt x="44195" y="27432"/>
                </a:moveTo>
                <a:lnTo>
                  <a:pt x="42672" y="26924"/>
                </a:lnTo>
                <a:lnTo>
                  <a:pt x="41148" y="25908"/>
                </a:lnTo>
                <a:lnTo>
                  <a:pt x="44195" y="27432"/>
                </a:lnTo>
                <a:close/>
              </a:path>
              <a:path w="76200" h="73660">
                <a:moveTo>
                  <a:pt x="75184" y="41148"/>
                </a:moveTo>
                <a:lnTo>
                  <a:pt x="50292" y="41148"/>
                </a:lnTo>
                <a:lnTo>
                  <a:pt x="50292" y="33528"/>
                </a:lnTo>
                <a:lnTo>
                  <a:pt x="44195" y="27432"/>
                </a:lnTo>
                <a:lnTo>
                  <a:pt x="41148" y="25908"/>
                </a:lnTo>
                <a:lnTo>
                  <a:pt x="73660" y="25908"/>
                </a:lnTo>
                <a:lnTo>
                  <a:pt x="74676" y="28956"/>
                </a:lnTo>
                <a:lnTo>
                  <a:pt x="74676" y="30480"/>
                </a:lnTo>
                <a:lnTo>
                  <a:pt x="76200" y="36576"/>
                </a:lnTo>
                <a:lnTo>
                  <a:pt x="76200" y="38100"/>
                </a:lnTo>
                <a:lnTo>
                  <a:pt x="75184" y="41148"/>
                </a:lnTo>
                <a:close/>
              </a:path>
              <a:path w="76200" h="73660">
                <a:moveTo>
                  <a:pt x="45719" y="28956"/>
                </a:moveTo>
                <a:lnTo>
                  <a:pt x="42672" y="26924"/>
                </a:lnTo>
                <a:lnTo>
                  <a:pt x="44195" y="27432"/>
                </a:lnTo>
                <a:lnTo>
                  <a:pt x="45719" y="28956"/>
                </a:lnTo>
                <a:close/>
              </a:path>
              <a:path w="76200" h="73660">
                <a:moveTo>
                  <a:pt x="25908" y="36576"/>
                </a:moveTo>
                <a:lnTo>
                  <a:pt x="25908" y="33528"/>
                </a:lnTo>
                <a:lnTo>
                  <a:pt x="27432" y="32004"/>
                </a:lnTo>
                <a:lnTo>
                  <a:pt x="25908" y="36576"/>
                </a:lnTo>
                <a:close/>
              </a:path>
              <a:path w="76200" h="73660">
                <a:moveTo>
                  <a:pt x="50292" y="36576"/>
                </a:moveTo>
                <a:lnTo>
                  <a:pt x="48768" y="32004"/>
                </a:lnTo>
                <a:lnTo>
                  <a:pt x="50292" y="33528"/>
                </a:lnTo>
                <a:lnTo>
                  <a:pt x="50292" y="36576"/>
                </a:lnTo>
                <a:close/>
              </a:path>
              <a:path w="76200" h="73660">
                <a:moveTo>
                  <a:pt x="26924" y="41148"/>
                </a:moveTo>
                <a:lnTo>
                  <a:pt x="25908" y="39624"/>
                </a:lnTo>
                <a:lnTo>
                  <a:pt x="25908" y="38100"/>
                </a:lnTo>
                <a:lnTo>
                  <a:pt x="26924" y="41148"/>
                </a:lnTo>
                <a:close/>
              </a:path>
              <a:path w="76200" h="73660">
                <a:moveTo>
                  <a:pt x="49276" y="41148"/>
                </a:moveTo>
                <a:lnTo>
                  <a:pt x="50292" y="38100"/>
                </a:lnTo>
                <a:lnTo>
                  <a:pt x="50292" y="39624"/>
                </a:lnTo>
                <a:lnTo>
                  <a:pt x="49276" y="41148"/>
                </a:lnTo>
                <a:close/>
              </a:path>
              <a:path w="76200" h="73660">
                <a:moveTo>
                  <a:pt x="26669" y="41148"/>
                </a:moveTo>
                <a:lnTo>
                  <a:pt x="25908" y="41148"/>
                </a:lnTo>
                <a:lnTo>
                  <a:pt x="25908" y="39624"/>
                </a:lnTo>
                <a:lnTo>
                  <a:pt x="26669" y="41148"/>
                </a:lnTo>
                <a:close/>
              </a:path>
              <a:path w="76200" h="73660">
                <a:moveTo>
                  <a:pt x="27432" y="42672"/>
                </a:moveTo>
                <a:lnTo>
                  <a:pt x="25908" y="39624"/>
                </a:lnTo>
                <a:lnTo>
                  <a:pt x="26924" y="41148"/>
                </a:lnTo>
                <a:lnTo>
                  <a:pt x="27432" y="42672"/>
                </a:lnTo>
                <a:close/>
              </a:path>
              <a:path w="76200" h="73660">
                <a:moveTo>
                  <a:pt x="48768" y="42672"/>
                </a:moveTo>
                <a:lnTo>
                  <a:pt x="49276" y="41148"/>
                </a:lnTo>
                <a:lnTo>
                  <a:pt x="50292" y="39624"/>
                </a:lnTo>
                <a:lnTo>
                  <a:pt x="48768" y="42672"/>
                </a:lnTo>
                <a:close/>
              </a:path>
              <a:path w="76200" h="73660">
                <a:moveTo>
                  <a:pt x="73660" y="48768"/>
                </a:moveTo>
                <a:lnTo>
                  <a:pt x="39624" y="48768"/>
                </a:lnTo>
                <a:lnTo>
                  <a:pt x="44195" y="47244"/>
                </a:lnTo>
                <a:lnTo>
                  <a:pt x="48768" y="42672"/>
                </a:lnTo>
                <a:lnTo>
                  <a:pt x="50292" y="39624"/>
                </a:lnTo>
                <a:lnTo>
                  <a:pt x="50292" y="41148"/>
                </a:lnTo>
                <a:lnTo>
                  <a:pt x="75184" y="41148"/>
                </a:lnTo>
                <a:lnTo>
                  <a:pt x="74676" y="42672"/>
                </a:lnTo>
                <a:lnTo>
                  <a:pt x="74676" y="45720"/>
                </a:lnTo>
                <a:lnTo>
                  <a:pt x="73660" y="48768"/>
                </a:lnTo>
                <a:close/>
              </a:path>
              <a:path w="76200" h="73660">
                <a:moveTo>
                  <a:pt x="28956" y="44196"/>
                </a:moveTo>
                <a:lnTo>
                  <a:pt x="27432" y="42672"/>
                </a:lnTo>
                <a:lnTo>
                  <a:pt x="26924" y="41148"/>
                </a:lnTo>
                <a:lnTo>
                  <a:pt x="28956" y="44196"/>
                </a:lnTo>
                <a:close/>
              </a:path>
              <a:path w="76200" h="73660">
                <a:moveTo>
                  <a:pt x="47244" y="44196"/>
                </a:moveTo>
                <a:lnTo>
                  <a:pt x="49276" y="41148"/>
                </a:lnTo>
                <a:lnTo>
                  <a:pt x="48768" y="42672"/>
                </a:lnTo>
                <a:lnTo>
                  <a:pt x="47244" y="44196"/>
                </a:lnTo>
                <a:close/>
              </a:path>
              <a:path w="76200" h="73660">
                <a:moveTo>
                  <a:pt x="30480" y="45720"/>
                </a:moveTo>
                <a:lnTo>
                  <a:pt x="27432" y="44196"/>
                </a:lnTo>
                <a:lnTo>
                  <a:pt x="28956" y="44196"/>
                </a:lnTo>
                <a:lnTo>
                  <a:pt x="30480" y="45720"/>
                </a:lnTo>
                <a:close/>
              </a:path>
              <a:path w="76200" h="73660">
                <a:moveTo>
                  <a:pt x="33528" y="47244"/>
                </a:moveTo>
                <a:lnTo>
                  <a:pt x="32004" y="47244"/>
                </a:lnTo>
                <a:lnTo>
                  <a:pt x="30480" y="45720"/>
                </a:lnTo>
                <a:lnTo>
                  <a:pt x="33528" y="47244"/>
                </a:lnTo>
                <a:close/>
              </a:path>
              <a:path w="76200" h="73660">
                <a:moveTo>
                  <a:pt x="44195" y="47244"/>
                </a:moveTo>
                <a:lnTo>
                  <a:pt x="41148" y="47244"/>
                </a:lnTo>
                <a:lnTo>
                  <a:pt x="45719" y="45720"/>
                </a:lnTo>
                <a:lnTo>
                  <a:pt x="44195" y="47244"/>
                </a:lnTo>
                <a:close/>
              </a:path>
              <a:path w="76200" h="73660">
                <a:moveTo>
                  <a:pt x="36576" y="48768"/>
                </a:moveTo>
                <a:lnTo>
                  <a:pt x="33528" y="47244"/>
                </a:lnTo>
                <a:lnTo>
                  <a:pt x="37882" y="48332"/>
                </a:lnTo>
                <a:lnTo>
                  <a:pt x="36576" y="48768"/>
                </a:lnTo>
                <a:close/>
              </a:path>
              <a:path w="76200" h="73660">
                <a:moveTo>
                  <a:pt x="39624" y="48768"/>
                </a:moveTo>
                <a:lnTo>
                  <a:pt x="37882" y="48332"/>
                </a:lnTo>
                <a:lnTo>
                  <a:pt x="41148" y="47244"/>
                </a:lnTo>
                <a:lnTo>
                  <a:pt x="39624" y="48768"/>
                </a:lnTo>
                <a:close/>
              </a:path>
              <a:path w="76200" h="73660">
                <a:moveTo>
                  <a:pt x="39624" y="48768"/>
                </a:moveTo>
                <a:lnTo>
                  <a:pt x="36576" y="48768"/>
                </a:lnTo>
                <a:lnTo>
                  <a:pt x="37882" y="48332"/>
                </a:lnTo>
                <a:lnTo>
                  <a:pt x="39624" y="48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45179" y="4075176"/>
            <a:ext cx="50800" cy="47625"/>
          </a:xfrm>
          <a:custGeom>
            <a:avLst/>
            <a:gdLst/>
            <a:ahLst/>
            <a:cxnLst/>
            <a:rect l="l" t="t" r="r" b="b"/>
            <a:pathLst>
              <a:path w="50800" h="47625">
                <a:moveTo>
                  <a:pt x="25908" y="47244"/>
                </a:moveTo>
                <a:lnTo>
                  <a:pt x="16073" y="45362"/>
                </a:lnTo>
                <a:lnTo>
                  <a:pt x="7810" y="40195"/>
                </a:lnTo>
                <a:lnTo>
                  <a:pt x="2119" y="32456"/>
                </a:lnTo>
                <a:lnTo>
                  <a:pt x="0" y="22860"/>
                </a:lnTo>
                <a:lnTo>
                  <a:pt x="2119" y="14144"/>
                </a:lnTo>
                <a:lnTo>
                  <a:pt x="7810" y="6858"/>
                </a:lnTo>
                <a:lnTo>
                  <a:pt x="16073" y="1857"/>
                </a:lnTo>
                <a:lnTo>
                  <a:pt x="25908" y="0"/>
                </a:lnTo>
                <a:lnTo>
                  <a:pt x="35504" y="1857"/>
                </a:lnTo>
                <a:lnTo>
                  <a:pt x="43243" y="6858"/>
                </a:lnTo>
                <a:lnTo>
                  <a:pt x="48410" y="14144"/>
                </a:lnTo>
                <a:lnTo>
                  <a:pt x="50292" y="22860"/>
                </a:lnTo>
                <a:lnTo>
                  <a:pt x="48410" y="32456"/>
                </a:lnTo>
                <a:lnTo>
                  <a:pt x="43243" y="40195"/>
                </a:lnTo>
                <a:lnTo>
                  <a:pt x="35504" y="45362"/>
                </a:lnTo>
                <a:lnTo>
                  <a:pt x="25908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32988" y="4061459"/>
            <a:ext cx="74930" cy="73660"/>
          </a:xfrm>
          <a:custGeom>
            <a:avLst/>
            <a:gdLst/>
            <a:ahLst/>
            <a:cxnLst/>
            <a:rect l="l" t="t" r="r" b="b"/>
            <a:pathLst>
              <a:path w="74929" h="73660">
                <a:moveTo>
                  <a:pt x="44195" y="1524"/>
                </a:moveTo>
                <a:lnTo>
                  <a:pt x="30480" y="1524"/>
                </a:lnTo>
                <a:lnTo>
                  <a:pt x="36576" y="0"/>
                </a:lnTo>
                <a:lnTo>
                  <a:pt x="38100" y="0"/>
                </a:lnTo>
                <a:lnTo>
                  <a:pt x="44195" y="1524"/>
                </a:lnTo>
                <a:close/>
              </a:path>
              <a:path w="74929" h="73660">
                <a:moveTo>
                  <a:pt x="50292" y="3047"/>
                </a:moveTo>
                <a:lnTo>
                  <a:pt x="24384" y="3047"/>
                </a:lnTo>
                <a:lnTo>
                  <a:pt x="28956" y="1524"/>
                </a:lnTo>
                <a:lnTo>
                  <a:pt x="45719" y="1524"/>
                </a:lnTo>
                <a:lnTo>
                  <a:pt x="50292" y="3047"/>
                </a:lnTo>
                <a:close/>
              </a:path>
              <a:path w="74929" h="73660">
                <a:moveTo>
                  <a:pt x="62484" y="10667"/>
                </a:moveTo>
                <a:lnTo>
                  <a:pt x="12192" y="10667"/>
                </a:lnTo>
                <a:lnTo>
                  <a:pt x="16764" y="6096"/>
                </a:lnTo>
                <a:lnTo>
                  <a:pt x="18288" y="6096"/>
                </a:lnTo>
                <a:lnTo>
                  <a:pt x="21336" y="3047"/>
                </a:lnTo>
                <a:lnTo>
                  <a:pt x="53339" y="3047"/>
                </a:lnTo>
                <a:lnTo>
                  <a:pt x="57912" y="6096"/>
                </a:lnTo>
                <a:lnTo>
                  <a:pt x="62484" y="10667"/>
                </a:lnTo>
                <a:close/>
              </a:path>
              <a:path w="74929" h="73660">
                <a:moveTo>
                  <a:pt x="68580" y="57912"/>
                </a:moveTo>
                <a:lnTo>
                  <a:pt x="6096" y="57912"/>
                </a:lnTo>
                <a:lnTo>
                  <a:pt x="6096" y="56387"/>
                </a:lnTo>
                <a:lnTo>
                  <a:pt x="3048" y="51816"/>
                </a:lnTo>
                <a:lnTo>
                  <a:pt x="3048" y="50292"/>
                </a:lnTo>
                <a:lnTo>
                  <a:pt x="1524" y="45720"/>
                </a:lnTo>
                <a:lnTo>
                  <a:pt x="0" y="44196"/>
                </a:lnTo>
                <a:lnTo>
                  <a:pt x="0" y="28956"/>
                </a:lnTo>
                <a:lnTo>
                  <a:pt x="1524" y="27432"/>
                </a:lnTo>
                <a:lnTo>
                  <a:pt x="3048" y="22859"/>
                </a:lnTo>
                <a:lnTo>
                  <a:pt x="3048" y="21336"/>
                </a:lnTo>
                <a:lnTo>
                  <a:pt x="6096" y="16763"/>
                </a:lnTo>
                <a:lnTo>
                  <a:pt x="6096" y="15240"/>
                </a:lnTo>
                <a:lnTo>
                  <a:pt x="7620" y="15240"/>
                </a:lnTo>
                <a:lnTo>
                  <a:pt x="10668" y="12192"/>
                </a:lnTo>
                <a:lnTo>
                  <a:pt x="10668" y="10667"/>
                </a:lnTo>
                <a:lnTo>
                  <a:pt x="64008" y="10667"/>
                </a:lnTo>
                <a:lnTo>
                  <a:pt x="65532" y="12192"/>
                </a:lnTo>
                <a:lnTo>
                  <a:pt x="67056" y="15240"/>
                </a:lnTo>
                <a:lnTo>
                  <a:pt x="68580" y="16763"/>
                </a:lnTo>
                <a:lnTo>
                  <a:pt x="71628" y="21336"/>
                </a:lnTo>
                <a:lnTo>
                  <a:pt x="71628" y="22859"/>
                </a:lnTo>
                <a:lnTo>
                  <a:pt x="72644" y="25908"/>
                </a:lnTo>
                <a:lnTo>
                  <a:pt x="33528" y="25908"/>
                </a:lnTo>
                <a:lnTo>
                  <a:pt x="28956" y="28956"/>
                </a:lnTo>
                <a:lnTo>
                  <a:pt x="25908" y="32004"/>
                </a:lnTo>
                <a:lnTo>
                  <a:pt x="24892" y="35052"/>
                </a:lnTo>
                <a:lnTo>
                  <a:pt x="24384" y="35052"/>
                </a:lnTo>
                <a:lnTo>
                  <a:pt x="24384" y="38100"/>
                </a:lnTo>
                <a:lnTo>
                  <a:pt x="25908" y="42672"/>
                </a:lnTo>
                <a:lnTo>
                  <a:pt x="28956" y="45720"/>
                </a:lnTo>
                <a:lnTo>
                  <a:pt x="32004" y="47244"/>
                </a:lnTo>
                <a:lnTo>
                  <a:pt x="36576" y="48768"/>
                </a:lnTo>
                <a:lnTo>
                  <a:pt x="72136" y="48768"/>
                </a:lnTo>
                <a:lnTo>
                  <a:pt x="71628" y="50292"/>
                </a:lnTo>
                <a:lnTo>
                  <a:pt x="71628" y="51816"/>
                </a:lnTo>
                <a:lnTo>
                  <a:pt x="68580" y="56387"/>
                </a:lnTo>
                <a:lnTo>
                  <a:pt x="68580" y="57912"/>
                </a:lnTo>
                <a:close/>
              </a:path>
              <a:path w="74929" h="73660">
                <a:moveTo>
                  <a:pt x="32004" y="27432"/>
                </a:moveTo>
                <a:lnTo>
                  <a:pt x="33528" y="25908"/>
                </a:lnTo>
                <a:lnTo>
                  <a:pt x="36576" y="25908"/>
                </a:lnTo>
                <a:lnTo>
                  <a:pt x="32004" y="27432"/>
                </a:lnTo>
                <a:close/>
              </a:path>
              <a:path w="74929" h="73660">
                <a:moveTo>
                  <a:pt x="42976" y="27127"/>
                </a:moveTo>
                <a:lnTo>
                  <a:pt x="38100" y="25908"/>
                </a:lnTo>
                <a:lnTo>
                  <a:pt x="41148" y="25908"/>
                </a:lnTo>
                <a:lnTo>
                  <a:pt x="42976" y="27127"/>
                </a:lnTo>
                <a:close/>
              </a:path>
              <a:path w="74929" h="73660">
                <a:moveTo>
                  <a:pt x="44195" y="27432"/>
                </a:moveTo>
                <a:lnTo>
                  <a:pt x="42976" y="27127"/>
                </a:lnTo>
                <a:lnTo>
                  <a:pt x="41148" y="25908"/>
                </a:lnTo>
                <a:lnTo>
                  <a:pt x="44195" y="27432"/>
                </a:lnTo>
                <a:close/>
              </a:path>
              <a:path w="74929" h="73660">
                <a:moveTo>
                  <a:pt x="50074" y="35922"/>
                </a:moveTo>
                <a:lnTo>
                  <a:pt x="48768" y="32004"/>
                </a:lnTo>
                <a:lnTo>
                  <a:pt x="44195" y="27432"/>
                </a:lnTo>
                <a:lnTo>
                  <a:pt x="41148" y="25908"/>
                </a:lnTo>
                <a:lnTo>
                  <a:pt x="72644" y="25908"/>
                </a:lnTo>
                <a:lnTo>
                  <a:pt x="73152" y="27432"/>
                </a:lnTo>
                <a:lnTo>
                  <a:pt x="74676" y="28956"/>
                </a:lnTo>
                <a:lnTo>
                  <a:pt x="74676" y="35052"/>
                </a:lnTo>
                <a:lnTo>
                  <a:pt x="50292" y="35052"/>
                </a:lnTo>
                <a:lnTo>
                  <a:pt x="50074" y="35922"/>
                </a:lnTo>
                <a:close/>
              </a:path>
              <a:path w="74929" h="73660">
                <a:moveTo>
                  <a:pt x="45719" y="28956"/>
                </a:moveTo>
                <a:lnTo>
                  <a:pt x="42976" y="27127"/>
                </a:lnTo>
                <a:lnTo>
                  <a:pt x="44195" y="27432"/>
                </a:lnTo>
                <a:lnTo>
                  <a:pt x="45719" y="28956"/>
                </a:lnTo>
                <a:close/>
              </a:path>
              <a:path w="74929" h="73660">
                <a:moveTo>
                  <a:pt x="27432" y="30480"/>
                </a:moveTo>
                <a:lnTo>
                  <a:pt x="28956" y="28956"/>
                </a:lnTo>
                <a:lnTo>
                  <a:pt x="32004" y="27432"/>
                </a:lnTo>
                <a:lnTo>
                  <a:pt x="27432" y="30480"/>
                </a:lnTo>
                <a:close/>
              </a:path>
              <a:path w="74929" h="73660">
                <a:moveTo>
                  <a:pt x="25908" y="33528"/>
                </a:moveTo>
                <a:lnTo>
                  <a:pt x="25908" y="32004"/>
                </a:lnTo>
                <a:lnTo>
                  <a:pt x="27432" y="30480"/>
                </a:lnTo>
                <a:lnTo>
                  <a:pt x="25908" y="33528"/>
                </a:lnTo>
                <a:close/>
              </a:path>
              <a:path w="74929" h="73660">
                <a:moveTo>
                  <a:pt x="48768" y="33528"/>
                </a:moveTo>
                <a:lnTo>
                  <a:pt x="47244" y="30480"/>
                </a:lnTo>
                <a:lnTo>
                  <a:pt x="48768" y="32004"/>
                </a:lnTo>
                <a:lnTo>
                  <a:pt x="48768" y="33528"/>
                </a:lnTo>
                <a:close/>
              </a:path>
              <a:path w="74929" h="73660">
                <a:moveTo>
                  <a:pt x="24819" y="36793"/>
                </a:moveTo>
                <a:lnTo>
                  <a:pt x="24765" y="36576"/>
                </a:lnTo>
                <a:lnTo>
                  <a:pt x="24710" y="35922"/>
                </a:lnTo>
                <a:lnTo>
                  <a:pt x="25908" y="33528"/>
                </a:lnTo>
                <a:lnTo>
                  <a:pt x="24819" y="36793"/>
                </a:lnTo>
                <a:close/>
              </a:path>
              <a:path w="74929" h="73660">
                <a:moveTo>
                  <a:pt x="49856" y="36793"/>
                </a:moveTo>
                <a:lnTo>
                  <a:pt x="48768" y="33528"/>
                </a:lnTo>
                <a:lnTo>
                  <a:pt x="50038" y="36068"/>
                </a:lnTo>
                <a:lnTo>
                  <a:pt x="49856" y="36793"/>
                </a:lnTo>
                <a:close/>
              </a:path>
              <a:path w="74929" h="73660">
                <a:moveTo>
                  <a:pt x="24384" y="36576"/>
                </a:moveTo>
                <a:lnTo>
                  <a:pt x="24384" y="35052"/>
                </a:lnTo>
                <a:lnTo>
                  <a:pt x="24601" y="35922"/>
                </a:lnTo>
                <a:lnTo>
                  <a:pt x="24384" y="36576"/>
                </a:lnTo>
                <a:close/>
              </a:path>
              <a:path w="74929" h="73660">
                <a:moveTo>
                  <a:pt x="24601" y="35922"/>
                </a:moveTo>
                <a:lnTo>
                  <a:pt x="24384" y="35052"/>
                </a:lnTo>
                <a:lnTo>
                  <a:pt x="24892" y="35052"/>
                </a:lnTo>
                <a:lnTo>
                  <a:pt x="24601" y="35922"/>
                </a:lnTo>
                <a:close/>
              </a:path>
              <a:path w="74929" h="73660">
                <a:moveTo>
                  <a:pt x="50292" y="36576"/>
                </a:moveTo>
                <a:lnTo>
                  <a:pt x="50074" y="35922"/>
                </a:lnTo>
                <a:lnTo>
                  <a:pt x="50292" y="35052"/>
                </a:lnTo>
                <a:lnTo>
                  <a:pt x="50292" y="36576"/>
                </a:lnTo>
                <a:close/>
              </a:path>
              <a:path w="74929" h="73660">
                <a:moveTo>
                  <a:pt x="72136" y="48768"/>
                </a:moveTo>
                <a:lnTo>
                  <a:pt x="38100" y="48768"/>
                </a:lnTo>
                <a:lnTo>
                  <a:pt x="44195" y="47244"/>
                </a:lnTo>
                <a:lnTo>
                  <a:pt x="48768" y="42672"/>
                </a:lnTo>
                <a:lnTo>
                  <a:pt x="50292" y="38100"/>
                </a:lnTo>
                <a:lnTo>
                  <a:pt x="50292" y="35052"/>
                </a:lnTo>
                <a:lnTo>
                  <a:pt x="74676" y="35052"/>
                </a:lnTo>
                <a:lnTo>
                  <a:pt x="74676" y="44196"/>
                </a:lnTo>
                <a:lnTo>
                  <a:pt x="73152" y="45720"/>
                </a:lnTo>
                <a:lnTo>
                  <a:pt x="72136" y="48768"/>
                </a:lnTo>
                <a:close/>
              </a:path>
              <a:path w="74929" h="73660">
                <a:moveTo>
                  <a:pt x="24384" y="36576"/>
                </a:moveTo>
                <a:lnTo>
                  <a:pt x="24601" y="35922"/>
                </a:lnTo>
                <a:lnTo>
                  <a:pt x="24638" y="36068"/>
                </a:lnTo>
                <a:lnTo>
                  <a:pt x="24384" y="36576"/>
                </a:lnTo>
                <a:close/>
              </a:path>
              <a:path w="74929" h="73660">
                <a:moveTo>
                  <a:pt x="50292" y="36576"/>
                </a:moveTo>
                <a:lnTo>
                  <a:pt x="50038" y="36068"/>
                </a:lnTo>
                <a:lnTo>
                  <a:pt x="50074" y="35922"/>
                </a:lnTo>
                <a:lnTo>
                  <a:pt x="50292" y="36576"/>
                </a:lnTo>
                <a:close/>
              </a:path>
              <a:path w="74929" h="73660">
                <a:moveTo>
                  <a:pt x="24384" y="38100"/>
                </a:moveTo>
                <a:lnTo>
                  <a:pt x="24384" y="36576"/>
                </a:lnTo>
                <a:lnTo>
                  <a:pt x="24638" y="36068"/>
                </a:lnTo>
                <a:lnTo>
                  <a:pt x="24819" y="36793"/>
                </a:lnTo>
                <a:lnTo>
                  <a:pt x="24384" y="38100"/>
                </a:lnTo>
                <a:close/>
              </a:path>
              <a:path w="74929" h="73660">
                <a:moveTo>
                  <a:pt x="50292" y="38100"/>
                </a:moveTo>
                <a:lnTo>
                  <a:pt x="49856" y="36793"/>
                </a:lnTo>
                <a:lnTo>
                  <a:pt x="50038" y="36068"/>
                </a:lnTo>
                <a:lnTo>
                  <a:pt x="50292" y="36576"/>
                </a:lnTo>
                <a:lnTo>
                  <a:pt x="50292" y="38100"/>
                </a:lnTo>
                <a:close/>
              </a:path>
              <a:path w="74929" h="73660">
                <a:moveTo>
                  <a:pt x="25908" y="41148"/>
                </a:moveTo>
                <a:lnTo>
                  <a:pt x="24384" y="38100"/>
                </a:lnTo>
                <a:lnTo>
                  <a:pt x="24819" y="36793"/>
                </a:lnTo>
                <a:lnTo>
                  <a:pt x="25908" y="41148"/>
                </a:lnTo>
                <a:close/>
              </a:path>
              <a:path w="74929" h="73660">
                <a:moveTo>
                  <a:pt x="48768" y="41148"/>
                </a:moveTo>
                <a:lnTo>
                  <a:pt x="49856" y="36793"/>
                </a:lnTo>
                <a:lnTo>
                  <a:pt x="50292" y="38100"/>
                </a:lnTo>
                <a:lnTo>
                  <a:pt x="48768" y="41148"/>
                </a:lnTo>
                <a:close/>
              </a:path>
              <a:path w="74929" h="73660">
                <a:moveTo>
                  <a:pt x="27432" y="44196"/>
                </a:moveTo>
                <a:lnTo>
                  <a:pt x="25908" y="42672"/>
                </a:lnTo>
                <a:lnTo>
                  <a:pt x="25908" y="39624"/>
                </a:lnTo>
                <a:lnTo>
                  <a:pt x="27432" y="44196"/>
                </a:lnTo>
                <a:close/>
              </a:path>
              <a:path w="74929" h="73660">
                <a:moveTo>
                  <a:pt x="47244" y="44196"/>
                </a:moveTo>
                <a:lnTo>
                  <a:pt x="48768" y="39624"/>
                </a:lnTo>
                <a:lnTo>
                  <a:pt x="48768" y="42672"/>
                </a:lnTo>
                <a:lnTo>
                  <a:pt x="47244" y="44196"/>
                </a:lnTo>
                <a:close/>
              </a:path>
              <a:path w="74929" h="73660">
                <a:moveTo>
                  <a:pt x="30480" y="46227"/>
                </a:moveTo>
                <a:lnTo>
                  <a:pt x="28956" y="45720"/>
                </a:lnTo>
                <a:lnTo>
                  <a:pt x="27432" y="44196"/>
                </a:lnTo>
                <a:lnTo>
                  <a:pt x="30480" y="46227"/>
                </a:lnTo>
                <a:close/>
              </a:path>
              <a:path w="74929" h="73660">
                <a:moveTo>
                  <a:pt x="32004" y="47244"/>
                </a:moveTo>
                <a:lnTo>
                  <a:pt x="28956" y="45720"/>
                </a:lnTo>
                <a:lnTo>
                  <a:pt x="30480" y="46227"/>
                </a:lnTo>
                <a:lnTo>
                  <a:pt x="32004" y="47244"/>
                </a:lnTo>
                <a:close/>
              </a:path>
              <a:path w="74929" h="73660">
                <a:moveTo>
                  <a:pt x="44195" y="47244"/>
                </a:moveTo>
                <a:lnTo>
                  <a:pt x="41148" y="47244"/>
                </a:lnTo>
                <a:lnTo>
                  <a:pt x="45719" y="45720"/>
                </a:lnTo>
                <a:lnTo>
                  <a:pt x="44195" y="47244"/>
                </a:lnTo>
                <a:close/>
              </a:path>
              <a:path w="74929" h="73660">
                <a:moveTo>
                  <a:pt x="33528" y="47244"/>
                </a:moveTo>
                <a:lnTo>
                  <a:pt x="32004" y="47244"/>
                </a:lnTo>
                <a:lnTo>
                  <a:pt x="30480" y="46227"/>
                </a:lnTo>
                <a:lnTo>
                  <a:pt x="33528" y="47244"/>
                </a:lnTo>
                <a:close/>
              </a:path>
              <a:path w="74929" h="73660">
                <a:moveTo>
                  <a:pt x="36576" y="48768"/>
                </a:moveTo>
                <a:lnTo>
                  <a:pt x="33528" y="47244"/>
                </a:lnTo>
                <a:lnTo>
                  <a:pt x="37338" y="48514"/>
                </a:lnTo>
                <a:lnTo>
                  <a:pt x="36576" y="48768"/>
                </a:lnTo>
                <a:close/>
              </a:path>
              <a:path w="74929" h="73660">
                <a:moveTo>
                  <a:pt x="38100" y="48768"/>
                </a:moveTo>
                <a:lnTo>
                  <a:pt x="37338" y="48514"/>
                </a:lnTo>
                <a:lnTo>
                  <a:pt x="41148" y="47244"/>
                </a:lnTo>
                <a:lnTo>
                  <a:pt x="38100" y="48768"/>
                </a:lnTo>
                <a:close/>
              </a:path>
              <a:path w="74929" h="73660">
                <a:moveTo>
                  <a:pt x="38100" y="48768"/>
                </a:moveTo>
                <a:lnTo>
                  <a:pt x="36576" y="48768"/>
                </a:lnTo>
                <a:lnTo>
                  <a:pt x="37338" y="48514"/>
                </a:lnTo>
                <a:lnTo>
                  <a:pt x="38100" y="48768"/>
                </a:lnTo>
                <a:close/>
              </a:path>
              <a:path w="74929" h="73660">
                <a:moveTo>
                  <a:pt x="64008" y="64008"/>
                </a:moveTo>
                <a:lnTo>
                  <a:pt x="10668" y="64008"/>
                </a:lnTo>
                <a:lnTo>
                  <a:pt x="10668" y="62484"/>
                </a:lnTo>
                <a:lnTo>
                  <a:pt x="7620" y="57912"/>
                </a:lnTo>
                <a:lnTo>
                  <a:pt x="67056" y="57912"/>
                </a:lnTo>
                <a:lnTo>
                  <a:pt x="65532" y="62484"/>
                </a:lnTo>
                <a:lnTo>
                  <a:pt x="64008" y="62484"/>
                </a:lnTo>
                <a:lnTo>
                  <a:pt x="64008" y="64008"/>
                </a:lnTo>
                <a:close/>
              </a:path>
              <a:path w="74929" h="73660">
                <a:moveTo>
                  <a:pt x="59436" y="67056"/>
                </a:moveTo>
                <a:lnTo>
                  <a:pt x="15240" y="67056"/>
                </a:lnTo>
                <a:lnTo>
                  <a:pt x="12192" y="64008"/>
                </a:lnTo>
                <a:lnTo>
                  <a:pt x="62484" y="64008"/>
                </a:lnTo>
                <a:lnTo>
                  <a:pt x="59436" y="67056"/>
                </a:lnTo>
                <a:close/>
              </a:path>
              <a:path w="74929" h="73660">
                <a:moveTo>
                  <a:pt x="53339" y="70104"/>
                </a:moveTo>
                <a:lnTo>
                  <a:pt x="21336" y="70104"/>
                </a:lnTo>
                <a:lnTo>
                  <a:pt x="18288" y="68580"/>
                </a:lnTo>
                <a:lnTo>
                  <a:pt x="16764" y="67056"/>
                </a:lnTo>
                <a:lnTo>
                  <a:pt x="57912" y="67056"/>
                </a:lnTo>
                <a:lnTo>
                  <a:pt x="57912" y="68580"/>
                </a:lnTo>
                <a:lnTo>
                  <a:pt x="53339" y="70104"/>
                </a:lnTo>
                <a:close/>
              </a:path>
              <a:path w="74929" h="73660">
                <a:moveTo>
                  <a:pt x="50292" y="71628"/>
                </a:moveTo>
                <a:lnTo>
                  <a:pt x="24384" y="71628"/>
                </a:lnTo>
                <a:lnTo>
                  <a:pt x="22859" y="70104"/>
                </a:lnTo>
                <a:lnTo>
                  <a:pt x="51816" y="70104"/>
                </a:lnTo>
                <a:lnTo>
                  <a:pt x="50292" y="71628"/>
                </a:lnTo>
                <a:close/>
              </a:path>
              <a:path w="74929" h="73660">
                <a:moveTo>
                  <a:pt x="45719" y="73152"/>
                </a:moveTo>
                <a:lnTo>
                  <a:pt x="28956" y="73152"/>
                </a:lnTo>
                <a:lnTo>
                  <a:pt x="28956" y="71628"/>
                </a:lnTo>
                <a:lnTo>
                  <a:pt x="45719" y="71628"/>
                </a:lnTo>
                <a:lnTo>
                  <a:pt x="45719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45179" y="5436108"/>
            <a:ext cx="50800" cy="47625"/>
          </a:xfrm>
          <a:custGeom>
            <a:avLst/>
            <a:gdLst/>
            <a:ahLst/>
            <a:cxnLst/>
            <a:rect l="l" t="t" r="r" b="b"/>
            <a:pathLst>
              <a:path w="50800" h="47625">
                <a:moveTo>
                  <a:pt x="25908" y="47243"/>
                </a:moveTo>
                <a:lnTo>
                  <a:pt x="16073" y="45386"/>
                </a:lnTo>
                <a:lnTo>
                  <a:pt x="7810" y="40385"/>
                </a:lnTo>
                <a:lnTo>
                  <a:pt x="2119" y="33099"/>
                </a:lnTo>
                <a:lnTo>
                  <a:pt x="0" y="24383"/>
                </a:lnTo>
                <a:lnTo>
                  <a:pt x="2119" y="14787"/>
                </a:lnTo>
                <a:lnTo>
                  <a:pt x="7810" y="7048"/>
                </a:lnTo>
                <a:lnTo>
                  <a:pt x="16073" y="1881"/>
                </a:lnTo>
                <a:lnTo>
                  <a:pt x="25908" y="0"/>
                </a:lnTo>
                <a:lnTo>
                  <a:pt x="35504" y="1881"/>
                </a:lnTo>
                <a:lnTo>
                  <a:pt x="43243" y="7048"/>
                </a:lnTo>
                <a:lnTo>
                  <a:pt x="48410" y="14787"/>
                </a:lnTo>
                <a:lnTo>
                  <a:pt x="50292" y="24383"/>
                </a:lnTo>
                <a:lnTo>
                  <a:pt x="48410" y="33099"/>
                </a:lnTo>
                <a:lnTo>
                  <a:pt x="43243" y="40385"/>
                </a:lnTo>
                <a:lnTo>
                  <a:pt x="35504" y="45386"/>
                </a:lnTo>
                <a:lnTo>
                  <a:pt x="25908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32988" y="5423916"/>
            <a:ext cx="74930" cy="73660"/>
          </a:xfrm>
          <a:custGeom>
            <a:avLst/>
            <a:gdLst/>
            <a:ahLst/>
            <a:cxnLst/>
            <a:rect l="l" t="t" r="r" b="b"/>
            <a:pathLst>
              <a:path w="74929" h="73660">
                <a:moveTo>
                  <a:pt x="50292" y="1523"/>
                </a:moveTo>
                <a:lnTo>
                  <a:pt x="24384" y="1523"/>
                </a:lnTo>
                <a:lnTo>
                  <a:pt x="28956" y="0"/>
                </a:lnTo>
                <a:lnTo>
                  <a:pt x="45719" y="0"/>
                </a:lnTo>
                <a:lnTo>
                  <a:pt x="50292" y="1523"/>
                </a:lnTo>
                <a:close/>
              </a:path>
              <a:path w="74929" h="73660">
                <a:moveTo>
                  <a:pt x="51816" y="3047"/>
                </a:moveTo>
                <a:lnTo>
                  <a:pt x="22859" y="3047"/>
                </a:lnTo>
                <a:lnTo>
                  <a:pt x="22859" y="1523"/>
                </a:lnTo>
                <a:lnTo>
                  <a:pt x="51816" y="1523"/>
                </a:lnTo>
                <a:lnTo>
                  <a:pt x="51816" y="3047"/>
                </a:lnTo>
                <a:close/>
              </a:path>
              <a:path w="74929" h="73660">
                <a:moveTo>
                  <a:pt x="57912" y="6095"/>
                </a:moveTo>
                <a:lnTo>
                  <a:pt x="16764" y="6095"/>
                </a:lnTo>
                <a:lnTo>
                  <a:pt x="18288" y="4571"/>
                </a:lnTo>
                <a:lnTo>
                  <a:pt x="21336" y="3047"/>
                </a:lnTo>
                <a:lnTo>
                  <a:pt x="53339" y="3047"/>
                </a:lnTo>
                <a:lnTo>
                  <a:pt x="57912" y="4571"/>
                </a:lnTo>
                <a:lnTo>
                  <a:pt x="57912" y="6095"/>
                </a:lnTo>
                <a:close/>
              </a:path>
              <a:path w="74929" h="73660">
                <a:moveTo>
                  <a:pt x="62484" y="9143"/>
                </a:moveTo>
                <a:lnTo>
                  <a:pt x="12192" y="9143"/>
                </a:lnTo>
                <a:lnTo>
                  <a:pt x="15240" y="6095"/>
                </a:lnTo>
                <a:lnTo>
                  <a:pt x="59436" y="6095"/>
                </a:lnTo>
                <a:lnTo>
                  <a:pt x="62484" y="9143"/>
                </a:lnTo>
                <a:close/>
              </a:path>
              <a:path w="74929" h="73660">
                <a:moveTo>
                  <a:pt x="64008" y="62483"/>
                </a:moveTo>
                <a:lnTo>
                  <a:pt x="10668" y="62483"/>
                </a:lnTo>
                <a:lnTo>
                  <a:pt x="10668" y="60959"/>
                </a:lnTo>
                <a:lnTo>
                  <a:pt x="6096" y="56387"/>
                </a:lnTo>
                <a:lnTo>
                  <a:pt x="6096" y="54863"/>
                </a:lnTo>
                <a:lnTo>
                  <a:pt x="3048" y="51815"/>
                </a:lnTo>
                <a:lnTo>
                  <a:pt x="3048" y="48767"/>
                </a:lnTo>
                <a:lnTo>
                  <a:pt x="1524" y="44195"/>
                </a:lnTo>
                <a:lnTo>
                  <a:pt x="0" y="44195"/>
                </a:lnTo>
                <a:lnTo>
                  <a:pt x="0" y="27431"/>
                </a:lnTo>
                <a:lnTo>
                  <a:pt x="1524" y="27431"/>
                </a:lnTo>
                <a:lnTo>
                  <a:pt x="3048" y="22859"/>
                </a:lnTo>
                <a:lnTo>
                  <a:pt x="3048" y="21335"/>
                </a:lnTo>
                <a:lnTo>
                  <a:pt x="6096" y="16763"/>
                </a:lnTo>
                <a:lnTo>
                  <a:pt x="6096" y="15239"/>
                </a:lnTo>
                <a:lnTo>
                  <a:pt x="10668" y="10667"/>
                </a:lnTo>
                <a:lnTo>
                  <a:pt x="10668" y="9143"/>
                </a:lnTo>
                <a:lnTo>
                  <a:pt x="64008" y="9143"/>
                </a:lnTo>
                <a:lnTo>
                  <a:pt x="64008" y="10667"/>
                </a:lnTo>
                <a:lnTo>
                  <a:pt x="65532" y="10667"/>
                </a:lnTo>
                <a:lnTo>
                  <a:pt x="67056" y="15239"/>
                </a:lnTo>
                <a:lnTo>
                  <a:pt x="68580" y="15239"/>
                </a:lnTo>
                <a:lnTo>
                  <a:pt x="68580" y="16763"/>
                </a:lnTo>
                <a:lnTo>
                  <a:pt x="71628" y="21335"/>
                </a:lnTo>
                <a:lnTo>
                  <a:pt x="71628" y="22859"/>
                </a:lnTo>
                <a:lnTo>
                  <a:pt x="72136" y="24383"/>
                </a:lnTo>
                <a:lnTo>
                  <a:pt x="36576" y="24383"/>
                </a:lnTo>
                <a:lnTo>
                  <a:pt x="32004" y="25907"/>
                </a:lnTo>
                <a:lnTo>
                  <a:pt x="28956" y="27431"/>
                </a:lnTo>
                <a:lnTo>
                  <a:pt x="25908" y="30479"/>
                </a:lnTo>
                <a:lnTo>
                  <a:pt x="24384" y="35051"/>
                </a:lnTo>
                <a:lnTo>
                  <a:pt x="24384" y="36575"/>
                </a:lnTo>
                <a:lnTo>
                  <a:pt x="25908" y="41147"/>
                </a:lnTo>
                <a:lnTo>
                  <a:pt x="28956" y="44195"/>
                </a:lnTo>
                <a:lnTo>
                  <a:pt x="33528" y="47243"/>
                </a:lnTo>
                <a:lnTo>
                  <a:pt x="72136" y="47243"/>
                </a:lnTo>
                <a:lnTo>
                  <a:pt x="71628" y="48767"/>
                </a:lnTo>
                <a:lnTo>
                  <a:pt x="71628" y="51815"/>
                </a:lnTo>
                <a:lnTo>
                  <a:pt x="68580" y="54863"/>
                </a:lnTo>
                <a:lnTo>
                  <a:pt x="68580" y="56387"/>
                </a:lnTo>
                <a:lnTo>
                  <a:pt x="67056" y="57911"/>
                </a:lnTo>
                <a:lnTo>
                  <a:pt x="65532" y="60959"/>
                </a:lnTo>
                <a:lnTo>
                  <a:pt x="64008" y="62483"/>
                </a:lnTo>
                <a:close/>
              </a:path>
              <a:path w="74929" h="73660">
                <a:moveTo>
                  <a:pt x="33528" y="25907"/>
                </a:moveTo>
                <a:lnTo>
                  <a:pt x="36576" y="24383"/>
                </a:lnTo>
                <a:lnTo>
                  <a:pt x="37338" y="24637"/>
                </a:lnTo>
                <a:lnTo>
                  <a:pt x="33528" y="25907"/>
                </a:lnTo>
                <a:close/>
              </a:path>
              <a:path w="74929" h="73660">
                <a:moveTo>
                  <a:pt x="37338" y="24637"/>
                </a:moveTo>
                <a:lnTo>
                  <a:pt x="36576" y="24383"/>
                </a:lnTo>
                <a:lnTo>
                  <a:pt x="38100" y="24383"/>
                </a:lnTo>
                <a:lnTo>
                  <a:pt x="37338" y="24637"/>
                </a:lnTo>
                <a:close/>
              </a:path>
              <a:path w="74929" h="73660">
                <a:moveTo>
                  <a:pt x="41148" y="25907"/>
                </a:moveTo>
                <a:lnTo>
                  <a:pt x="37338" y="24637"/>
                </a:lnTo>
                <a:lnTo>
                  <a:pt x="38100" y="24383"/>
                </a:lnTo>
                <a:lnTo>
                  <a:pt x="41148" y="25907"/>
                </a:lnTo>
                <a:close/>
              </a:path>
              <a:path w="74929" h="73660">
                <a:moveTo>
                  <a:pt x="72136" y="47243"/>
                </a:moveTo>
                <a:lnTo>
                  <a:pt x="41148" y="47243"/>
                </a:lnTo>
                <a:lnTo>
                  <a:pt x="44195" y="45719"/>
                </a:lnTo>
                <a:lnTo>
                  <a:pt x="48768" y="41147"/>
                </a:lnTo>
                <a:lnTo>
                  <a:pt x="50292" y="36575"/>
                </a:lnTo>
                <a:lnTo>
                  <a:pt x="50292" y="35051"/>
                </a:lnTo>
                <a:lnTo>
                  <a:pt x="48768" y="30479"/>
                </a:lnTo>
                <a:lnTo>
                  <a:pt x="44195" y="25907"/>
                </a:lnTo>
                <a:lnTo>
                  <a:pt x="38100" y="24383"/>
                </a:lnTo>
                <a:lnTo>
                  <a:pt x="72136" y="24383"/>
                </a:lnTo>
                <a:lnTo>
                  <a:pt x="73152" y="27431"/>
                </a:lnTo>
                <a:lnTo>
                  <a:pt x="74676" y="27431"/>
                </a:lnTo>
                <a:lnTo>
                  <a:pt x="74676" y="44195"/>
                </a:lnTo>
                <a:lnTo>
                  <a:pt x="73152" y="44195"/>
                </a:lnTo>
                <a:lnTo>
                  <a:pt x="72136" y="47243"/>
                </a:lnTo>
                <a:close/>
              </a:path>
              <a:path w="74929" h="73660">
                <a:moveTo>
                  <a:pt x="28956" y="27431"/>
                </a:moveTo>
                <a:lnTo>
                  <a:pt x="32004" y="25907"/>
                </a:lnTo>
                <a:lnTo>
                  <a:pt x="30479" y="26923"/>
                </a:lnTo>
                <a:lnTo>
                  <a:pt x="28956" y="27431"/>
                </a:lnTo>
                <a:close/>
              </a:path>
              <a:path w="74929" h="73660">
                <a:moveTo>
                  <a:pt x="30479" y="26923"/>
                </a:moveTo>
                <a:lnTo>
                  <a:pt x="32004" y="25907"/>
                </a:lnTo>
                <a:lnTo>
                  <a:pt x="33528" y="25907"/>
                </a:lnTo>
                <a:lnTo>
                  <a:pt x="30479" y="26923"/>
                </a:lnTo>
                <a:close/>
              </a:path>
              <a:path w="74929" h="73660">
                <a:moveTo>
                  <a:pt x="45719" y="27431"/>
                </a:moveTo>
                <a:lnTo>
                  <a:pt x="41148" y="25907"/>
                </a:lnTo>
                <a:lnTo>
                  <a:pt x="44195" y="25907"/>
                </a:lnTo>
                <a:lnTo>
                  <a:pt x="45719" y="27431"/>
                </a:lnTo>
                <a:close/>
              </a:path>
              <a:path w="74929" h="73660">
                <a:moveTo>
                  <a:pt x="27432" y="28955"/>
                </a:moveTo>
                <a:lnTo>
                  <a:pt x="28956" y="27431"/>
                </a:lnTo>
                <a:lnTo>
                  <a:pt x="30479" y="26923"/>
                </a:lnTo>
                <a:lnTo>
                  <a:pt x="27432" y="28955"/>
                </a:lnTo>
                <a:close/>
              </a:path>
              <a:path w="74929" h="73660">
                <a:moveTo>
                  <a:pt x="25908" y="33527"/>
                </a:moveTo>
                <a:lnTo>
                  <a:pt x="25908" y="30479"/>
                </a:lnTo>
                <a:lnTo>
                  <a:pt x="27432" y="28955"/>
                </a:lnTo>
                <a:lnTo>
                  <a:pt x="25908" y="33527"/>
                </a:lnTo>
                <a:close/>
              </a:path>
              <a:path w="74929" h="73660">
                <a:moveTo>
                  <a:pt x="48768" y="33527"/>
                </a:moveTo>
                <a:lnTo>
                  <a:pt x="47244" y="28955"/>
                </a:lnTo>
                <a:lnTo>
                  <a:pt x="48768" y="30479"/>
                </a:lnTo>
                <a:lnTo>
                  <a:pt x="48768" y="33527"/>
                </a:lnTo>
                <a:close/>
              </a:path>
              <a:path w="74929" h="73660">
                <a:moveTo>
                  <a:pt x="24638" y="35813"/>
                </a:moveTo>
                <a:lnTo>
                  <a:pt x="24384" y="35051"/>
                </a:lnTo>
                <a:lnTo>
                  <a:pt x="25908" y="32003"/>
                </a:lnTo>
                <a:lnTo>
                  <a:pt x="24638" y="35813"/>
                </a:lnTo>
                <a:close/>
              </a:path>
              <a:path w="74929" h="73660">
                <a:moveTo>
                  <a:pt x="50038" y="35813"/>
                </a:moveTo>
                <a:lnTo>
                  <a:pt x="48768" y="32003"/>
                </a:lnTo>
                <a:lnTo>
                  <a:pt x="50292" y="35051"/>
                </a:lnTo>
                <a:lnTo>
                  <a:pt x="50038" y="35813"/>
                </a:lnTo>
                <a:close/>
              </a:path>
              <a:path w="74929" h="73660">
                <a:moveTo>
                  <a:pt x="24384" y="36575"/>
                </a:moveTo>
                <a:lnTo>
                  <a:pt x="24384" y="35051"/>
                </a:lnTo>
                <a:lnTo>
                  <a:pt x="24638" y="35813"/>
                </a:lnTo>
                <a:lnTo>
                  <a:pt x="24384" y="36575"/>
                </a:lnTo>
                <a:close/>
              </a:path>
              <a:path w="74929" h="73660">
                <a:moveTo>
                  <a:pt x="50292" y="36575"/>
                </a:moveTo>
                <a:lnTo>
                  <a:pt x="50038" y="35813"/>
                </a:lnTo>
                <a:lnTo>
                  <a:pt x="50292" y="35051"/>
                </a:lnTo>
                <a:lnTo>
                  <a:pt x="50292" y="36575"/>
                </a:lnTo>
                <a:close/>
              </a:path>
              <a:path w="74929" h="73660">
                <a:moveTo>
                  <a:pt x="25908" y="39623"/>
                </a:moveTo>
                <a:lnTo>
                  <a:pt x="24384" y="36575"/>
                </a:lnTo>
                <a:lnTo>
                  <a:pt x="24638" y="35813"/>
                </a:lnTo>
                <a:lnTo>
                  <a:pt x="25908" y="39623"/>
                </a:lnTo>
                <a:close/>
              </a:path>
              <a:path w="74929" h="73660">
                <a:moveTo>
                  <a:pt x="48768" y="39623"/>
                </a:moveTo>
                <a:lnTo>
                  <a:pt x="50038" y="35813"/>
                </a:lnTo>
                <a:lnTo>
                  <a:pt x="50292" y="36575"/>
                </a:lnTo>
                <a:lnTo>
                  <a:pt x="48768" y="39623"/>
                </a:lnTo>
                <a:close/>
              </a:path>
              <a:path w="74929" h="73660">
                <a:moveTo>
                  <a:pt x="27432" y="42671"/>
                </a:moveTo>
                <a:lnTo>
                  <a:pt x="25908" y="41147"/>
                </a:lnTo>
                <a:lnTo>
                  <a:pt x="25908" y="39623"/>
                </a:lnTo>
                <a:lnTo>
                  <a:pt x="27432" y="42671"/>
                </a:lnTo>
                <a:close/>
              </a:path>
              <a:path w="74929" h="73660">
                <a:moveTo>
                  <a:pt x="47244" y="42671"/>
                </a:moveTo>
                <a:lnTo>
                  <a:pt x="48768" y="39623"/>
                </a:lnTo>
                <a:lnTo>
                  <a:pt x="48768" y="41147"/>
                </a:lnTo>
                <a:lnTo>
                  <a:pt x="47244" y="42671"/>
                </a:lnTo>
                <a:close/>
              </a:path>
              <a:path w="74929" h="73660">
                <a:moveTo>
                  <a:pt x="32004" y="45719"/>
                </a:moveTo>
                <a:lnTo>
                  <a:pt x="28956" y="44195"/>
                </a:lnTo>
                <a:lnTo>
                  <a:pt x="27432" y="42671"/>
                </a:lnTo>
                <a:lnTo>
                  <a:pt x="32004" y="45719"/>
                </a:lnTo>
                <a:close/>
              </a:path>
              <a:path w="74929" h="73660">
                <a:moveTo>
                  <a:pt x="42976" y="46024"/>
                </a:moveTo>
                <a:lnTo>
                  <a:pt x="45719" y="44195"/>
                </a:lnTo>
                <a:lnTo>
                  <a:pt x="44195" y="45719"/>
                </a:lnTo>
                <a:lnTo>
                  <a:pt x="42976" y="46024"/>
                </a:lnTo>
                <a:close/>
              </a:path>
              <a:path w="74929" h="73660">
                <a:moveTo>
                  <a:pt x="36576" y="47243"/>
                </a:moveTo>
                <a:lnTo>
                  <a:pt x="33528" y="47243"/>
                </a:lnTo>
                <a:lnTo>
                  <a:pt x="32004" y="45719"/>
                </a:lnTo>
                <a:lnTo>
                  <a:pt x="36576" y="47243"/>
                </a:lnTo>
                <a:close/>
              </a:path>
              <a:path w="74929" h="73660">
                <a:moveTo>
                  <a:pt x="41148" y="47243"/>
                </a:moveTo>
                <a:lnTo>
                  <a:pt x="42976" y="46024"/>
                </a:lnTo>
                <a:lnTo>
                  <a:pt x="44195" y="45719"/>
                </a:lnTo>
                <a:lnTo>
                  <a:pt x="41148" y="47243"/>
                </a:lnTo>
                <a:close/>
              </a:path>
              <a:path w="74929" h="73660">
                <a:moveTo>
                  <a:pt x="41148" y="47243"/>
                </a:moveTo>
                <a:lnTo>
                  <a:pt x="38100" y="47243"/>
                </a:lnTo>
                <a:lnTo>
                  <a:pt x="42976" y="46024"/>
                </a:lnTo>
                <a:lnTo>
                  <a:pt x="41148" y="47243"/>
                </a:lnTo>
                <a:close/>
              </a:path>
              <a:path w="74929" h="73660">
                <a:moveTo>
                  <a:pt x="51816" y="70103"/>
                </a:moveTo>
                <a:lnTo>
                  <a:pt x="22859" y="70103"/>
                </a:lnTo>
                <a:lnTo>
                  <a:pt x="21336" y="68579"/>
                </a:lnTo>
                <a:lnTo>
                  <a:pt x="18288" y="67055"/>
                </a:lnTo>
                <a:lnTo>
                  <a:pt x="16764" y="67055"/>
                </a:lnTo>
                <a:lnTo>
                  <a:pt x="12192" y="62483"/>
                </a:lnTo>
                <a:lnTo>
                  <a:pt x="62484" y="62483"/>
                </a:lnTo>
                <a:lnTo>
                  <a:pt x="57912" y="67055"/>
                </a:lnTo>
                <a:lnTo>
                  <a:pt x="53339" y="68579"/>
                </a:lnTo>
                <a:lnTo>
                  <a:pt x="51816" y="70103"/>
                </a:lnTo>
                <a:close/>
              </a:path>
              <a:path w="74929" h="73660">
                <a:moveTo>
                  <a:pt x="45719" y="71627"/>
                </a:moveTo>
                <a:lnTo>
                  <a:pt x="28956" y="71627"/>
                </a:lnTo>
                <a:lnTo>
                  <a:pt x="24384" y="70103"/>
                </a:lnTo>
                <a:lnTo>
                  <a:pt x="50292" y="70103"/>
                </a:lnTo>
                <a:lnTo>
                  <a:pt x="45719" y="71627"/>
                </a:lnTo>
                <a:close/>
              </a:path>
              <a:path w="74929" h="73660">
                <a:moveTo>
                  <a:pt x="38100" y="73151"/>
                </a:moveTo>
                <a:lnTo>
                  <a:pt x="36576" y="73151"/>
                </a:lnTo>
                <a:lnTo>
                  <a:pt x="30480" y="71627"/>
                </a:lnTo>
                <a:lnTo>
                  <a:pt x="44195" y="71627"/>
                </a:lnTo>
                <a:lnTo>
                  <a:pt x="38100" y="73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40380" y="3214116"/>
            <a:ext cx="50800" cy="47625"/>
          </a:xfrm>
          <a:custGeom>
            <a:avLst/>
            <a:gdLst/>
            <a:ahLst/>
            <a:cxnLst/>
            <a:rect l="l" t="t" r="r" b="b"/>
            <a:pathLst>
              <a:path w="50800" h="47625">
                <a:moveTo>
                  <a:pt x="25908" y="47244"/>
                </a:moveTo>
                <a:lnTo>
                  <a:pt x="16073" y="45362"/>
                </a:lnTo>
                <a:lnTo>
                  <a:pt x="7810" y="40195"/>
                </a:lnTo>
                <a:lnTo>
                  <a:pt x="2119" y="32456"/>
                </a:lnTo>
                <a:lnTo>
                  <a:pt x="0" y="22860"/>
                </a:lnTo>
                <a:lnTo>
                  <a:pt x="2119" y="14144"/>
                </a:lnTo>
                <a:lnTo>
                  <a:pt x="7810" y="6858"/>
                </a:lnTo>
                <a:lnTo>
                  <a:pt x="16073" y="1857"/>
                </a:lnTo>
                <a:lnTo>
                  <a:pt x="25908" y="0"/>
                </a:lnTo>
                <a:lnTo>
                  <a:pt x="35504" y="1857"/>
                </a:lnTo>
                <a:lnTo>
                  <a:pt x="43243" y="6858"/>
                </a:lnTo>
                <a:lnTo>
                  <a:pt x="48410" y="14144"/>
                </a:lnTo>
                <a:lnTo>
                  <a:pt x="50292" y="22860"/>
                </a:lnTo>
                <a:lnTo>
                  <a:pt x="48410" y="32456"/>
                </a:lnTo>
                <a:lnTo>
                  <a:pt x="43243" y="40195"/>
                </a:lnTo>
                <a:lnTo>
                  <a:pt x="35504" y="45362"/>
                </a:lnTo>
                <a:lnTo>
                  <a:pt x="25908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28188" y="3200400"/>
            <a:ext cx="74930" cy="73660"/>
          </a:xfrm>
          <a:custGeom>
            <a:avLst/>
            <a:gdLst/>
            <a:ahLst/>
            <a:cxnLst/>
            <a:rect l="l" t="t" r="r" b="b"/>
            <a:pathLst>
              <a:path w="74930" h="73660">
                <a:moveTo>
                  <a:pt x="44195" y="1524"/>
                </a:moveTo>
                <a:lnTo>
                  <a:pt x="32004" y="1524"/>
                </a:lnTo>
                <a:lnTo>
                  <a:pt x="36576" y="0"/>
                </a:lnTo>
                <a:lnTo>
                  <a:pt x="38100" y="0"/>
                </a:lnTo>
                <a:lnTo>
                  <a:pt x="44195" y="1524"/>
                </a:lnTo>
                <a:close/>
              </a:path>
              <a:path w="74930" h="73660">
                <a:moveTo>
                  <a:pt x="50292" y="3047"/>
                </a:moveTo>
                <a:lnTo>
                  <a:pt x="24384" y="3047"/>
                </a:lnTo>
                <a:lnTo>
                  <a:pt x="28956" y="1524"/>
                </a:lnTo>
                <a:lnTo>
                  <a:pt x="45719" y="1524"/>
                </a:lnTo>
                <a:lnTo>
                  <a:pt x="50292" y="3047"/>
                </a:lnTo>
                <a:close/>
              </a:path>
              <a:path w="74930" h="73660">
                <a:moveTo>
                  <a:pt x="62484" y="10667"/>
                </a:moveTo>
                <a:lnTo>
                  <a:pt x="12192" y="10667"/>
                </a:lnTo>
                <a:lnTo>
                  <a:pt x="16764" y="6096"/>
                </a:lnTo>
                <a:lnTo>
                  <a:pt x="18288" y="6096"/>
                </a:lnTo>
                <a:lnTo>
                  <a:pt x="21336" y="3047"/>
                </a:lnTo>
                <a:lnTo>
                  <a:pt x="53339" y="3047"/>
                </a:lnTo>
                <a:lnTo>
                  <a:pt x="57912" y="6096"/>
                </a:lnTo>
                <a:lnTo>
                  <a:pt x="62484" y="10667"/>
                </a:lnTo>
                <a:close/>
              </a:path>
              <a:path w="74930" h="73660">
                <a:moveTo>
                  <a:pt x="68580" y="57912"/>
                </a:moveTo>
                <a:lnTo>
                  <a:pt x="6096" y="57912"/>
                </a:lnTo>
                <a:lnTo>
                  <a:pt x="6096" y="56387"/>
                </a:lnTo>
                <a:lnTo>
                  <a:pt x="3048" y="51816"/>
                </a:lnTo>
                <a:lnTo>
                  <a:pt x="3048" y="50292"/>
                </a:lnTo>
                <a:lnTo>
                  <a:pt x="1524" y="45720"/>
                </a:lnTo>
                <a:lnTo>
                  <a:pt x="0" y="44196"/>
                </a:lnTo>
                <a:lnTo>
                  <a:pt x="0" y="28956"/>
                </a:lnTo>
                <a:lnTo>
                  <a:pt x="1524" y="27432"/>
                </a:lnTo>
                <a:lnTo>
                  <a:pt x="3048" y="24384"/>
                </a:lnTo>
                <a:lnTo>
                  <a:pt x="3048" y="21336"/>
                </a:lnTo>
                <a:lnTo>
                  <a:pt x="6096" y="16763"/>
                </a:lnTo>
                <a:lnTo>
                  <a:pt x="6096" y="15240"/>
                </a:lnTo>
                <a:lnTo>
                  <a:pt x="7620" y="15240"/>
                </a:lnTo>
                <a:lnTo>
                  <a:pt x="10668" y="12192"/>
                </a:lnTo>
                <a:lnTo>
                  <a:pt x="10668" y="10667"/>
                </a:lnTo>
                <a:lnTo>
                  <a:pt x="64008" y="10667"/>
                </a:lnTo>
                <a:lnTo>
                  <a:pt x="65532" y="12192"/>
                </a:lnTo>
                <a:lnTo>
                  <a:pt x="67056" y="15240"/>
                </a:lnTo>
                <a:lnTo>
                  <a:pt x="68580" y="16763"/>
                </a:lnTo>
                <a:lnTo>
                  <a:pt x="71628" y="21336"/>
                </a:lnTo>
                <a:lnTo>
                  <a:pt x="71628" y="24384"/>
                </a:lnTo>
                <a:lnTo>
                  <a:pt x="72389" y="25908"/>
                </a:lnTo>
                <a:lnTo>
                  <a:pt x="33528" y="25908"/>
                </a:lnTo>
                <a:lnTo>
                  <a:pt x="28956" y="28956"/>
                </a:lnTo>
                <a:lnTo>
                  <a:pt x="25908" y="32004"/>
                </a:lnTo>
                <a:lnTo>
                  <a:pt x="24384" y="36576"/>
                </a:lnTo>
                <a:lnTo>
                  <a:pt x="25908" y="36576"/>
                </a:lnTo>
                <a:lnTo>
                  <a:pt x="25908" y="38100"/>
                </a:lnTo>
                <a:lnTo>
                  <a:pt x="24384" y="38100"/>
                </a:lnTo>
                <a:lnTo>
                  <a:pt x="25908" y="42672"/>
                </a:lnTo>
                <a:lnTo>
                  <a:pt x="28956" y="45720"/>
                </a:lnTo>
                <a:lnTo>
                  <a:pt x="32004" y="47244"/>
                </a:lnTo>
                <a:lnTo>
                  <a:pt x="36576" y="48768"/>
                </a:lnTo>
                <a:lnTo>
                  <a:pt x="72136" y="48768"/>
                </a:lnTo>
                <a:lnTo>
                  <a:pt x="71628" y="50292"/>
                </a:lnTo>
                <a:lnTo>
                  <a:pt x="71628" y="51816"/>
                </a:lnTo>
                <a:lnTo>
                  <a:pt x="68580" y="56387"/>
                </a:lnTo>
                <a:lnTo>
                  <a:pt x="68580" y="57912"/>
                </a:lnTo>
                <a:close/>
              </a:path>
              <a:path w="74930" h="73660">
                <a:moveTo>
                  <a:pt x="32004" y="27432"/>
                </a:moveTo>
                <a:lnTo>
                  <a:pt x="33528" y="25908"/>
                </a:lnTo>
                <a:lnTo>
                  <a:pt x="36576" y="25908"/>
                </a:lnTo>
                <a:lnTo>
                  <a:pt x="32004" y="27432"/>
                </a:lnTo>
                <a:close/>
              </a:path>
              <a:path w="74930" h="73660">
                <a:moveTo>
                  <a:pt x="42976" y="27127"/>
                </a:moveTo>
                <a:lnTo>
                  <a:pt x="38100" y="25908"/>
                </a:lnTo>
                <a:lnTo>
                  <a:pt x="41148" y="25908"/>
                </a:lnTo>
                <a:lnTo>
                  <a:pt x="42976" y="27127"/>
                </a:lnTo>
                <a:close/>
              </a:path>
              <a:path w="74930" h="73660">
                <a:moveTo>
                  <a:pt x="44195" y="27432"/>
                </a:moveTo>
                <a:lnTo>
                  <a:pt x="42976" y="27127"/>
                </a:lnTo>
                <a:lnTo>
                  <a:pt x="41148" y="25908"/>
                </a:lnTo>
                <a:lnTo>
                  <a:pt x="44195" y="27432"/>
                </a:lnTo>
                <a:close/>
              </a:path>
              <a:path w="74930" h="73660">
                <a:moveTo>
                  <a:pt x="50074" y="35922"/>
                </a:moveTo>
                <a:lnTo>
                  <a:pt x="48768" y="32004"/>
                </a:lnTo>
                <a:lnTo>
                  <a:pt x="44195" y="27432"/>
                </a:lnTo>
                <a:lnTo>
                  <a:pt x="41148" y="25908"/>
                </a:lnTo>
                <a:lnTo>
                  <a:pt x="72389" y="25908"/>
                </a:lnTo>
                <a:lnTo>
                  <a:pt x="73152" y="27432"/>
                </a:lnTo>
                <a:lnTo>
                  <a:pt x="74676" y="28956"/>
                </a:lnTo>
                <a:lnTo>
                  <a:pt x="74676" y="35052"/>
                </a:lnTo>
                <a:lnTo>
                  <a:pt x="50292" y="35052"/>
                </a:lnTo>
                <a:lnTo>
                  <a:pt x="50074" y="35922"/>
                </a:lnTo>
                <a:close/>
              </a:path>
              <a:path w="74930" h="73660">
                <a:moveTo>
                  <a:pt x="45719" y="28956"/>
                </a:moveTo>
                <a:lnTo>
                  <a:pt x="42976" y="27127"/>
                </a:lnTo>
                <a:lnTo>
                  <a:pt x="44195" y="27432"/>
                </a:lnTo>
                <a:lnTo>
                  <a:pt x="45719" y="28956"/>
                </a:lnTo>
                <a:close/>
              </a:path>
              <a:path w="74930" h="73660">
                <a:moveTo>
                  <a:pt x="27432" y="30480"/>
                </a:moveTo>
                <a:lnTo>
                  <a:pt x="28956" y="28956"/>
                </a:lnTo>
                <a:lnTo>
                  <a:pt x="32004" y="27432"/>
                </a:lnTo>
                <a:lnTo>
                  <a:pt x="27432" y="30480"/>
                </a:lnTo>
                <a:close/>
              </a:path>
              <a:path w="74930" h="73660">
                <a:moveTo>
                  <a:pt x="25908" y="33528"/>
                </a:moveTo>
                <a:lnTo>
                  <a:pt x="25908" y="32004"/>
                </a:lnTo>
                <a:lnTo>
                  <a:pt x="27432" y="30480"/>
                </a:lnTo>
                <a:lnTo>
                  <a:pt x="25908" y="33528"/>
                </a:lnTo>
                <a:close/>
              </a:path>
              <a:path w="74930" h="73660">
                <a:moveTo>
                  <a:pt x="48768" y="33528"/>
                </a:moveTo>
                <a:lnTo>
                  <a:pt x="47244" y="30480"/>
                </a:lnTo>
                <a:lnTo>
                  <a:pt x="48768" y="32004"/>
                </a:lnTo>
                <a:lnTo>
                  <a:pt x="48768" y="33528"/>
                </a:lnTo>
                <a:close/>
              </a:path>
              <a:path w="74930" h="73660">
                <a:moveTo>
                  <a:pt x="25908" y="36576"/>
                </a:moveTo>
                <a:lnTo>
                  <a:pt x="24384" y="36576"/>
                </a:lnTo>
                <a:lnTo>
                  <a:pt x="25908" y="33528"/>
                </a:lnTo>
                <a:lnTo>
                  <a:pt x="25908" y="36576"/>
                </a:lnTo>
                <a:close/>
              </a:path>
              <a:path w="74930" h="73660">
                <a:moveTo>
                  <a:pt x="49856" y="36793"/>
                </a:moveTo>
                <a:lnTo>
                  <a:pt x="48768" y="33528"/>
                </a:lnTo>
                <a:lnTo>
                  <a:pt x="50038" y="36068"/>
                </a:lnTo>
                <a:lnTo>
                  <a:pt x="49856" y="36793"/>
                </a:lnTo>
                <a:close/>
              </a:path>
              <a:path w="74930" h="73660">
                <a:moveTo>
                  <a:pt x="50292" y="36576"/>
                </a:moveTo>
                <a:lnTo>
                  <a:pt x="50074" y="35922"/>
                </a:lnTo>
                <a:lnTo>
                  <a:pt x="50292" y="35052"/>
                </a:lnTo>
                <a:lnTo>
                  <a:pt x="50292" y="36576"/>
                </a:lnTo>
                <a:close/>
              </a:path>
              <a:path w="74930" h="73660">
                <a:moveTo>
                  <a:pt x="72136" y="48768"/>
                </a:moveTo>
                <a:lnTo>
                  <a:pt x="38100" y="48768"/>
                </a:lnTo>
                <a:lnTo>
                  <a:pt x="44195" y="47244"/>
                </a:lnTo>
                <a:lnTo>
                  <a:pt x="48768" y="42672"/>
                </a:lnTo>
                <a:lnTo>
                  <a:pt x="50292" y="38100"/>
                </a:lnTo>
                <a:lnTo>
                  <a:pt x="50292" y="35052"/>
                </a:lnTo>
                <a:lnTo>
                  <a:pt x="74676" y="35052"/>
                </a:lnTo>
                <a:lnTo>
                  <a:pt x="74676" y="44196"/>
                </a:lnTo>
                <a:lnTo>
                  <a:pt x="73152" y="45720"/>
                </a:lnTo>
                <a:lnTo>
                  <a:pt x="72136" y="48768"/>
                </a:lnTo>
                <a:close/>
              </a:path>
              <a:path w="74930" h="73660">
                <a:moveTo>
                  <a:pt x="50292" y="36576"/>
                </a:moveTo>
                <a:lnTo>
                  <a:pt x="50038" y="36068"/>
                </a:lnTo>
                <a:lnTo>
                  <a:pt x="50074" y="35922"/>
                </a:lnTo>
                <a:lnTo>
                  <a:pt x="50292" y="36576"/>
                </a:lnTo>
                <a:close/>
              </a:path>
              <a:path w="74930" h="73660">
                <a:moveTo>
                  <a:pt x="50292" y="38100"/>
                </a:moveTo>
                <a:lnTo>
                  <a:pt x="49856" y="36793"/>
                </a:lnTo>
                <a:lnTo>
                  <a:pt x="50038" y="36068"/>
                </a:lnTo>
                <a:lnTo>
                  <a:pt x="50292" y="36576"/>
                </a:lnTo>
                <a:lnTo>
                  <a:pt x="50292" y="38100"/>
                </a:lnTo>
                <a:close/>
              </a:path>
              <a:path w="74930" h="73660">
                <a:moveTo>
                  <a:pt x="48768" y="41148"/>
                </a:moveTo>
                <a:lnTo>
                  <a:pt x="49856" y="36793"/>
                </a:lnTo>
                <a:lnTo>
                  <a:pt x="50292" y="38100"/>
                </a:lnTo>
                <a:lnTo>
                  <a:pt x="48768" y="41148"/>
                </a:lnTo>
                <a:close/>
              </a:path>
              <a:path w="74930" h="73660">
                <a:moveTo>
                  <a:pt x="25908" y="41148"/>
                </a:moveTo>
                <a:lnTo>
                  <a:pt x="24384" y="38100"/>
                </a:lnTo>
                <a:lnTo>
                  <a:pt x="25908" y="38100"/>
                </a:lnTo>
                <a:lnTo>
                  <a:pt x="25908" y="41148"/>
                </a:lnTo>
                <a:close/>
              </a:path>
              <a:path w="74930" h="73660">
                <a:moveTo>
                  <a:pt x="27432" y="44196"/>
                </a:moveTo>
                <a:lnTo>
                  <a:pt x="25908" y="42672"/>
                </a:lnTo>
                <a:lnTo>
                  <a:pt x="25908" y="39624"/>
                </a:lnTo>
                <a:lnTo>
                  <a:pt x="27432" y="44196"/>
                </a:lnTo>
                <a:close/>
              </a:path>
              <a:path w="74930" h="73660">
                <a:moveTo>
                  <a:pt x="47244" y="44196"/>
                </a:moveTo>
                <a:lnTo>
                  <a:pt x="48768" y="39624"/>
                </a:lnTo>
                <a:lnTo>
                  <a:pt x="48768" y="42672"/>
                </a:lnTo>
                <a:lnTo>
                  <a:pt x="47244" y="44196"/>
                </a:lnTo>
                <a:close/>
              </a:path>
              <a:path w="74930" h="73660">
                <a:moveTo>
                  <a:pt x="30480" y="46227"/>
                </a:moveTo>
                <a:lnTo>
                  <a:pt x="28956" y="45720"/>
                </a:lnTo>
                <a:lnTo>
                  <a:pt x="27432" y="44196"/>
                </a:lnTo>
                <a:lnTo>
                  <a:pt x="30480" y="46227"/>
                </a:lnTo>
                <a:close/>
              </a:path>
              <a:path w="74930" h="73660">
                <a:moveTo>
                  <a:pt x="32004" y="47244"/>
                </a:moveTo>
                <a:lnTo>
                  <a:pt x="28956" y="45720"/>
                </a:lnTo>
                <a:lnTo>
                  <a:pt x="30480" y="46227"/>
                </a:lnTo>
                <a:lnTo>
                  <a:pt x="32004" y="47244"/>
                </a:lnTo>
                <a:close/>
              </a:path>
              <a:path w="74930" h="73660">
                <a:moveTo>
                  <a:pt x="44195" y="47244"/>
                </a:moveTo>
                <a:lnTo>
                  <a:pt x="41148" y="47244"/>
                </a:lnTo>
                <a:lnTo>
                  <a:pt x="45719" y="45720"/>
                </a:lnTo>
                <a:lnTo>
                  <a:pt x="44195" y="47244"/>
                </a:lnTo>
                <a:close/>
              </a:path>
              <a:path w="74930" h="73660">
                <a:moveTo>
                  <a:pt x="33528" y="47244"/>
                </a:moveTo>
                <a:lnTo>
                  <a:pt x="32004" y="47244"/>
                </a:lnTo>
                <a:lnTo>
                  <a:pt x="30480" y="46227"/>
                </a:lnTo>
                <a:lnTo>
                  <a:pt x="33528" y="47244"/>
                </a:lnTo>
                <a:close/>
              </a:path>
              <a:path w="74930" h="73660">
                <a:moveTo>
                  <a:pt x="36576" y="48768"/>
                </a:moveTo>
                <a:lnTo>
                  <a:pt x="33528" y="47244"/>
                </a:lnTo>
                <a:lnTo>
                  <a:pt x="37338" y="48514"/>
                </a:lnTo>
                <a:lnTo>
                  <a:pt x="36576" y="48768"/>
                </a:lnTo>
                <a:close/>
              </a:path>
              <a:path w="74930" h="73660">
                <a:moveTo>
                  <a:pt x="38100" y="48768"/>
                </a:moveTo>
                <a:lnTo>
                  <a:pt x="37338" y="48514"/>
                </a:lnTo>
                <a:lnTo>
                  <a:pt x="41148" y="47244"/>
                </a:lnTo>
                <a:lnTo>
                  <a:pt x="38100" y="48768"/>
                </a:lnTo>
                <a:close/>
              </a:path>
              <a:path w="74930" h="73660">
                <a:moveTo>
                  <a:pt x="38100" y="48768"/>
                </a:moveTo>
                <a:lnTo>
                  <a:pt x="36576" y="48768"/>
                </a:lnTo>
                <a:lnTo>
                  <a:pt x="37338" y="48514"/>
                </a:lnTo>
                <a:lnTo>
                  <a:pt x="38100" y="48768"/>
                </a:lnTo>
                <a:close/>
              </a:path>
              <a:path w="74930" h="73660">
                <a:moveTo>
                  <a:pt x="59436" y="67056"/>
                </a:moveTo>
                <a:lnTo>
                  <a:pt x="15240" y="67056"/>
                </a:lnTo>
                <a:lnTo>
                  <a:pt x="10668" y="62484"/>
                </a:lnTo>
                <a:lnTo>
                  <a:pt x="7620" y="57912"/>
                </a:lnTo>
                <a:lnTo>
                  <a:pt x="67056" y="57912"/>
                </a:lnTo>
                <a:lnTo>
                  <a:pt x="65532" y="62484"/>
                </a:lnTo>
                <a:lnTo>
                  <a:pt x="64008" y="62484"/>
                </a:lnTo>
                <a:lnTo>
                  <a:pt x="64008" y="64008"/>
                </a:lnTo>
                <a:lnTo>
                  <a:pt x="62484" y="64008"/>
                </a:lnTo>
                <a:lnTo>
                  <a:pt x="59436" y="67056"/>
                </a:lnTo>
                <a:close/>
              </a:path>
              <a:path w="74930" h="73660">
                <a:moveTo>
                  <a:pt x="53339" y="70104"/>
                </a:moveTo>
                <a:lnTo>
                  <a:pt x="21336" y="70104"/>
                </a:lnTo>
                <a:lnTo>
                  <a:pt x="18288" y="68580"/>
                </a:lnTo>
                <a:lnTo>
                  <a:pt x="16764" y="67056"/>
                </a:lnTo>
                <a:lnTo>
                  <a:pt x="57912" y="67056"/>
                </a:lnTo>
                <a:lnTo>
                  <a:pt x="57912" y="68580"/>
                </a:lnTo>
                <a:lnTo>
                  <a:pt x="53339" y="70104"/>
                </a:lnTo>
                <a:close/>
              </a:path>
              <a:path w="74930" h="73660">
                <a:moveTo>
                  <a:pt x="45719" y="73152"/>
                </a:moveTo>
                <a:lnTo>
                  <a:pt x="28956" y="73152"/>
                </a:lnTo>
                <a:lnTo>
                  <a:pt x="24384" y="71628"/>
                </a:lnTo>
                <a:lnTo>
                  <a:pt x="22859" y="70104"/>
                </a:lnTo>
                <a:lnTo>
                  <a:pt x="51816" y="70104"/>
                </a:lnTo>
                <a:lnTo>
                  <a:pt x="50292" y="71628"/>
                </a:lnTo>
                <a:lnTo>
                  <a:pt x="45719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40835" y="2840736"/>
            <a:ext cx="50800" cy="47625"/>
          </a:xfrm>
          <a:custGeom>
            <a:avLst/>
            <a:gdLst/>
            <a:ahLst/>
            <a:cxnLst/>
            <a:rect l="l" t="t" r="r" b="b"/>
            <a:pathLst>
              <a:path w="50800" h="47625">
                <a:moveTo>
                  <a:pt x="25908" y="47244"/>
                </a:moveTo>
                <a:lnTo>
                  <a:pt x="16073" y="45362"/>
                </a:lnTo>
                <a:lnTo>
                  <a:pt x="7810" y="40195"/>
                </a:lnTo>
                <a:lnTo>
                  <a:pt x="2119" y="32456"/>
                </a:lnTo>
                <a:lnTo>
                  <a:pt x="0" y="22860"/>
                </a:lnTo>
                <a:lnTo>
                  <a:pt x="2119" y="14144"/>
                </a:lnTo>
                <a:lnTo>
                  <a:pt x="7810" y="6858"/>
                </a:lnTo>
                <a:lnTo>
                  <a:pt x="16073" y="1857"/>
                </a:lnTo>
                <a:lnTo>
                  <a:pt x="25908" y="0"/>
                </a:lnTo>
                <a:lnTo>
                  <a:pt x="35504" y="1857"/>
                </a:lnTo>
                <a:lnTo>
                  <a:pt x="43243" y="6858"/>
                </a:lnTo>
                <a:lnTo>
                  <a:pt x="48410" y="14144"/>
                </a:lnTo>
                <a:lnTo>
                  <a:pt x="50292" y="22860"/>
                </a:lnTo>
                <a:lnTo>
                  <a:pt x="48410" y="32456"/>
                </a:lnTo>
                <a:lnTo>
                  <a:pt x="43243" y="40195"/>
                </a:lnTo>
                <a:lnTo>
                  <a:pt x="35504" y="45362"/>
                </a:lnTo>
                <a:lnTo>
                  <a:pt x="25908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28644" y="2827019"/>
            <a:ext cx="74930" cy="73660"/>
          </a:xfrm>
          <a:custGeom>
            <a:avLst/>
            <a:gdLst/>
            <a:ahLst/>
            <a:cxnLst/>
            <a:rect l="l" t="t" r="r" b="b"/>
            <a:pathLst>
              <a:path w="74929" h="73660">
                <a:moveTo>
                  <a:pt x="39624" y="1524"/>
                </a:moveTo>
                <a:lnTo>
                  <a:pt x="36576" y="1524"/>
                </a:lnTo>
                <a:lnTo>
                  <a:pt x="38100" y="0"/>
                </a:lnTo>
                <a:lnTo>
                  <a:pt x="39624" y="1524"/>
                </a:lnTo>
                <a:close/>
              </a:path>
              <a:path w="74929" h="73660">
                <a:moveTo>
                  <a:pt x="51816" y="3047"/>
                </a:moveTo>
                <a:lnTo>
                  <a:pt x="24384" y="3047"/>
                </a:lnTo>
                <a:lnTo>
                  <a:pt x="28956" y="1524"/>
                </a:lnTo>
                <a:lnTo>
                  <a:pt x="47244" y="1524"/>
                </a:lnTo>
                <a:lnTo>
                  <a:pt x="51816" y="3047"/>
                </a:lnTo>
                <a:close/>
              </a:path>
              <a:path w="74929" h="73660">
                <a:moveTo>
                  <a:pt x="47244" y="73152"/>
                </a:moveTo>
                <a:lnTo>
                  <a:pt x="28956" y="73152"/>
                </a:lnTo>
                <a:lnTo>
                  <a:pt x="24384" y="71628"/>
                </a:lnTo>
                <a:lnTo>
                  <a:pt x="22859" y="71628"/>
                </a:lnTo>
                <a:lnTo>
                  <a:pt x="22859" y="70104"/>
                </a:lnTo>
                <a:lnTo>
                  <a:pt x="18288" y="68580"/>
                </a:lnTo>
                <a:lnTo>
                  <a:pt x="16764" y="68580"/>
                </a:lnTo>
                <a:lnTo>
                  <a:pt x="16764" y="67056"/>
                </a:lnTo>
                <a:lnTo>
                  <a:pt x="12192" y="64008"/>
                </a:lnTo>
                <a:lnTo>
                  <a:pt x="7620" y="59436"/>
                </a:lnTo>
                <a:lnTo>
                  <a:pt x="7620" y="57912"/>
                </a:lnTo>
                <a:lnTo>
                  <a:pt x="6096" y="57912"/>
                </a:lnTo>
                <a:lnTo>
                  <a:pt x="6096" y="56387"/>
                </a:lnTo>
                <a:lnTo>
                  <a:pt x="3048" y="53340"/>
                </a:lnTo>
                <a:lnTo>
                  <a:pt x="3048" y="50292"/>
                </a:lnTo>
                <a:lnTo>
                  <a:pt x="1524" y="45720"/>
                </a:lnTo>
                <a:lnTo>
                  <a:pt x="0" y="44196"/>
                </a:lnTo>
                <a:lnTo>
                  <a:pt x="0" y="30480"/>
                </a:lnTo>
                <a:lnTo>
                  <a:pt x="1524" y="28956"/>
                </a:lnTo>
                <a:lnTo>
                  <a:pt x="3048" y="24384"/>
                </a:lnTo>
                <a:lnTo>
                  <a:pt x="3048" y="21336"/>
                </a:lnTo>
                <a:lnTo>
                  <a:pt x="6096" y="18288"/>
                </a:lnTo>
                <a:lnTo>
                  <a:pt x="6096" y="16763"/>
                </a:lnTo>
                <a:lnTo>
                  <a:pt x="7620" y="16763"/>
                </a:lnTo>
                <a:lnTo>
                  <a:pt x="7620" y="15240"/>
                </a:lnTo>
                <a:lnTo>
                  <a:pt x="15240" y="7619"/>
                </a:lnTo>
                <a:lnTo>
                  <a:pt x="16764" y="7619"/>
                </a:lnTo>
                <a:lnTo>
                  <a:pt x="16764" y="6096"/>
                </a:lnTo>
                <a:lnTo>
                  <a:pt x="18288" y="6096"/>
                </a:lnTo>
                <a:lnTo>
                  <a:pt x="22859" y="4571"/>
                </a:lnTo>
                <a:lnTo>
                  <a:pt x="22859" y="3047"/>
                </a:lnTo>
                <a:lnTo>
                  <a:pt x="53339" y="3047"/>
                </a:lnTo>
                <a:lnTo>
                  <a:pt x="53339" y="4571"/>
                </a:lnTo>
                <a:lnTo>
                  <a:pt x="57912" y="6096"/>
                </a:lnTo>
                <a:lnTo>
                  <a:pt x="59436" y="7619"/>
                </a:lnTo>
                <a:lnTo>
                  <a:pt x="64008" y="10667"/>
                </a:lnTo>
                <a:lnTo>
                  <a:pt x="64008" y="12192"/>
                </a:lnTo>
                <a:lnTo>
                  <a:pt x="65532" y="12192"/>
                </a:lnTo>
                <a:lnTo>
                  <a:pt x="68580" y="15240"/>
                </a:lnTo>
                <a:lnTo>
                  <a:pt x="68580" y="16763"/>
                </a:lnTo>
                <a:lnTo>
                  <a:pt x="70104" y="18288"/>
                </a:lnTo>
                <a:lnTo>
                  <a:pt x="71628" y="21336"/>
                </a:lnTo>
                <a:lnTo>
                  <a:pt x="71628" y="22859"/>
                </a:lnTo>
                <a:lnTo>
                  <a:pt x="73152" y="22859"/>
                </a:lnTo>
                <a:lnTo>
                  <a:pt x="73152" y="24384"/>
                </a:lnTo>
                <a:lnTo>
                  <a:pt x="73660" y="25908"/>
                </a:lnTo>
                <a:lnTo>
                  <a:pt x="33528" y="25908"/>
                </a:lnTo>
                <a:lnTo>
                  <a:pt x="32004" y="27432"/>
                </a:lnTo>
                <a:lnTo>
                  <a:pt x="27432" y="30480"/>
                </a:lnTo>
                <a:lnTo>
                  <a:pt x="28956" y="30480"/>
                </a:lnTo>
                <a:lnTo>
                  <a:pt x="25908" y="33528"/>
                </a:lnTo>
                <a:lnTo>
                  <a:pt x="25908" y="41148"/>
                </a:lnTo>
                <a:lnTo>
                  <a:pt x="28956" y="44196"/>
                </a:lnTo>
                <a:lnTo>
                  <a:pt x="27432" y="44196"/>
                </a:lnTo>
                <a:lnTo>
                  <a:pt x="32004" y="47244"/>
                </a:lnTo>
                <a:lnTo>
                  <a:pt x="36576" y="48768"/>
                </a:lnTo>
                <a:lnTo>
                  <a:pt x="73659" y="48768"/>
                </a:lnTo>
                <a:lnTo>
                  <a:pt x="73152" y="50292"/>
                </a:lnTo>
                <a:lnTo>
                  <a:pt x="73152" y="51816"/>
                </a:lnTo>
                <a:lnTo>
                  <a:pt x="71628" y="51816"/>
                </a:lnTo>
                <a:lnTo>
                  <a:pt x="71628" y="53340"/>
                </a:lnTo>
                <a:lnTo>
                  <a:pt x="70104" y="56387"/>
                </a:lnTo>
                <a:lnTo>
                  <a:pt x="68580" y="57912"/>
                </a:lnTo>
                <a:lnTo>
                  <a:pt x="68580" y="59436"/>
                </a:lnTo>
                <a:lnTo>
                  <a:pt x="65532" y="62484"/>
                </a:lnTo>
                <a:lnTo>
                  <a:pt x="64008" y="62484"/>
                </a:lnTo>
                <a:lnTo>
                  <a:pt x="64008" y="64008"/>
                </a:lnTo>
                <a:lnTo>
                  <a:pt x="62484" y="64008"/>
                </a:lnTo>
                <a:lnTo>
                  <a:pt x="57912" y="68580"/>
                </a:lnTo>
                <a:lnTo>
                  <a:pt x="53339" y="70104"/>
                </a:lnTo>
                <a:lnTo>
                  <a:pt x="51816" y="71628"/>
                </a:lnTo>
                <a:lnTo>
                  <a:pt x="47244" y="73152"/>
                </a:lnTo>
                <a:close/>
              </a:path>
              <a:path w="74929" h="73660">
                <a:moveTo>
                  <a:pt x="32004" y="27432"/>
                </a:moveTo>
                <a:lnTo>
                  <a:pt x="33528" y="25908"/>
                </a:lnTo>
                <a:lnTo>
                  <a:pt x="36576" y="25908"/>
                </a:lnTo>
                <a:lnTo>
                  <a:pt x="32004" y="27432"/>
                </a:lnTo>
                <a:close/>
              </a:path>
              <a:path w="74929" h="73660">
                <a:moveTo>
                  <a:pt x="42672" y="26924"/>
                </a:moveTo>
                <a:lnTo>
                  <a:pt x="39624" y="25908"/>
                </a:lnTo>
                <a:lnTo>
                  <a:pt x="41148" y="25908"/>
                </a:lnTo>
                <a:lnTo>
                  <a:pt x="42672" y="26924"/>
                </a:lnTo>
                <a:close/>
              </a:path>
              <a:path w="74929" h="73660">
                <a:moveTo>
                  <a:pt x="44195" y="27432"/>
                </a:moveTo>
                <a:lnTo>
                  <a:pt x="42672" y="26924"/>
                </a:lnTo>
                <a:lnTo>
                  <a:pt x="41148" y="25908"/>
                </a:lnTo>
                <a:lnTo>
                  <a:pt x="44195" y="27432"/>
                </a:lnTo>
                <a:close/>
              </a:path>
              <a:path w="74929" h="73660">
                <a:moveTo>
                  <a:pt x="74676" y="33528"/>
                </a:moveTo>
                <a:lnTo>
                  <a:pt x="50292" y="33528"/>
                </a:lnTo>
                <a:lnTo>
                  <a:pt x="44195" y="27432"/>
                </a:lnTo>
                <a:lnTo>
                  <a:pt x="41148" y="25908"/>
                </a:lnTo>
                <a:lnTo>
                  <a:pt x="73660" y="25908"/>
                </a:lnTo>
                <a:lnTo>
                  <a:pt x="74676" y="28956"/>
                </a:lnTo>
                <a:lnTo>
                  <a:pt x="74676" y="33528"/>
                </a:lnTo>
                <a:close/>
              </a:path>
              <a:path w="74929" h="73660">
                <a:moveTo>
                  <a:pt x="45719" y="28956"/>
                </a:moveTo>
                <a:lnTo>
                  <a:pt x="42672" y="26924"/>
                </a:lnTo>
                <a:lnTo>
                  <a:pt x="44195" y="27432"/>
                </a:lnTo>
                <a:lnTo>
                  <a:pt x="45719" y="28956"/>
                </a:lnTo>
                <a:close/>
              </a:path>
              <a:path w="74929" h="73660">
                <a:moveTo>
                  <a:pt x="28956" y="30480"/>
                </a:moveTo>
                <a:lnTo>
                  <a:pt x="27432" y="30480"/>
                </a:lnTo>
                <a:lnTo>
                  <a:pt x="30480" y="28956"/>
                </a:lnTo>
                <a:lnTo>
                  <a:pt x="28956" y="30480"/>
                </a:lnTo>
                <a:close/>
              </a:path>
              <a:path w="74929" h="73660">
                <a:moveTo>
                  <a:pt x="25908" y="36576"/>
                </a:moveTo>
                <a:lnTo>
                  <a:pt x="25908" y="33528"/>
                </a:lnTo>
                <a:lnTo>
                  <a:pt x="27432" y="32004"/>
                </a:lnTo>
                <a:lnTo>
                  <a:pt x="25908" y="36576"/>
                </a:lnTo>
                <a:close/>
              </a:path>
              <a:path w="74929" h="73660">
                <a:moveTo>
                  <a:pt x="48768" y="42672"/>
                </a:moveTo>
                <a:lnTo>
                  <a:pt x="50292" y="38100"/>
                </a:lnTo>
                <a:lnTo>
                  <a:pt x="50292" y="36576"/>
                </a:lnTo>
                <a:lnTo>
                  <a:pt x="48768" y="32004"/>
                </a:lnTo>
                <a:lnTo>
                  <a:pt x="50292" y="33528"/>
                </a:lnTo>
                <a:lnTo>
                  <a:pt x="74676" y="33528"/>
                </a:lnTo>
                <a:lnTo>
                  <a:pt x="74676" y="41148"/>
                </a:lnTo>
                <a:lnTo>
                  <a:pt x="50292" y="41148"/>
                </a:lnTo>
                <a:lnTo>
                  <a:pt x="48768" y="42672"/>
                </a:lnTo>
                <a:close/>
              </a:path>
              <a:path w="74929" h="73660">
                <a:moveTo>
                  <a:pt x="50038" y="37338"/>
                </a:moveTo>
                <a:lnTo>
                  <a:pt x="48768" y="33528"/>
                </a:lnTo>
                <a:lnTo>
                  <a:pt x="50292" y="36576"/>
                </a:lnTo>
                <a:lnTo>
                  <a:pt x="50038" y="37338"/>
                </a:lnTo>
                <a:close/>
              </a:path>
              <a:path w="74929" h="73660">
                <a:moveTo>
                  <a:pt x="50292" y="38100"/>
                </a:moveTo>
                <a:lnTo>
                  <a:pt x="50038" y="37338"/>
                </a:lnTo>
                <a:lnTo>
                  <a:pt x="50292" y="36576"/>
                </a:lnTo>
                <a:lnTo>
                  <a:pt x="50292" y="38100"/>
                </a:lnTo>
                <a:close/>
              </a:path>
              <a:path w="74929" h="73660">
                <a:moveTo>
                  <a:pt x="48768" y="41148"/>
                </a:moveTo>
                <a:lnTo>
                  <a:pt x="50038" y="37338"/>
                </a:lnTo>
                <a:lnTo>
                  <a:pt x="50292" y="38100"/>
                </a:lnTo>
                <a:lnTo>
                  <a:pt x="48768" y="41148"/>
                </a:lnTo>
                <a:close/>
              </a:path>
              <a:path w="74929" h="73660">
                <a:moveTo>
                  <a:pt x="27432" y="42672"/>
                </a:moveTo>
                <a:lnTo>
                  <a:pt x="25908" y="41148"/>
                </a:lnTo>
                <a:lnTo>
                  <a:pt x="25908" y="38100"/>
                </a:lnTo>
                <a:lnTo>
                  <a:pt x="27432" y="42672"/>
                </a:lnTo>
                <a:close/>
              </a:path>
              <a:path w="74929" h="73660">
                <a:moveTo>
                  <a:pt x="73659" y="48768"/>
                </a:moveTo>
                <a:lnTo>
                  <a:pt x="39624" y="48768"/>
                </a:lnTo>
                <a:lnTo>
                  <a:pt x="44195" y="47244"/>
                </a:lnTo>
                <a:lnTo>
                  <a:pt x="50292" y="41148"/>
                </a:lnTo>
                <a:lnTo>
                  <a:pt x="74676" y="41148"/>
                </a:lnTo>
                <a:lnTo>
                  <a:pt x="74676" y="45720"/>
                </a:lnTo>
                <a:lnTo>
                  <a:pt x="73659" y="48768"/>
                </a:lnTo>
                <a:close/>
              </a:path>
              <a:path w="74929" h="73660">
                <a:moveTo>
                  <a:pt x="30480" y="45720"/>
                </a:moveTo>
                <a:lnTo>
                  <a:pt x="27432" y="44196"/>
                </a:lnTo>
                <a:lnTo>
                  <a:pt x="28956" y="44196"/>
                </a:lnTo>
                <a:lnTo>
                  <a:pt x="30480" y="45720"/>
                </a:lnTo>
                <a:close/>
              </a:path>
              <a:path w="74929" h="73660">
                <a:moveTo>
                  <a:pt x="33528" y="47244"/>
                </a:moveTo>
                <a:lnTo>
                  <a:pt x="32004" y="47244"/>
                </a:lnTo>
                <a:lnTo>
                  <a:pt x="30480" y="45720"/>
                </a:lnTo>
                <a:lnTo>
                  <a:pt x="33528" y="47244"/>
                </a:lnTo>
                <a:close/>
              </a:path>
              <a:path w="74929" h="73660">
                <a:moveTo>
                  <a:pt x="44195" y="47244"/>
                </a:moveTo>
                <a:lnTo>
                  <a:pt x="41148" y="47244"/>
                </a:lnTo>
                <a:lnTo>
                  <a:pt x="45719" y="45720"/>
                </a:lnTo>
                <a:lnTo>
                  <a:pt x="44195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40835" y="2001011"/>
            <a:ext cx="50800" cy="47625"/>
          </a:xfrm>
          <a:custGeom>
            <a:avLst/>
            <a:gdLst/>
            <a:ahLst/>
            <a:cxnLst/>
            <a:rect l="l" t="t" r="r" b="b"/>
            <a:pathLst>
              <a:path w="50800" h="47625">
                <a:moveTo>
                  <a:pt x="25908" y="47244"/>
                </a:moveTo>
                <a:lnTo>
                  <a:pt x="16073" y="45362"/>
                </a:lnTo>
                <a:lnTo>
                  <a:pt x="7810" y="40195"/>
                </a:lnTo>
                <a:lnTo>
                  <a:pt x="2119" y="32456"/>
                </a:lnTo>
                <a:lnTo>
                  <a:pt x="0" y="22860"/>
                </a:lnTo>
                <a:lnTo>
                  <a:pt x="2119" y="14144"/>
                </a:lnTo>
                <a:lnTo>
                  <a:pt x="7810" y="6858"/>
                </a:lnTo>
                <a:lnTo>
                  <a:pt x="16073" y="1857"/>
                </a:lnTo>
                <a:lnTo>
                  <a:pt x="25908" y="0"/>
                </a:lnTo>
                <a:lnTo>
                  <a:pt x="35504" y="1857"/>
                </a:lnTo>
                <a:lnTo>
                  <a:pt x="43243" y="6858"/>
                </a:lnTo>
                <a:lnTo>
                  <a:pt x="48410" y="14144"/>
                </a:lnTo>
                <a:lnTo>
                  <a:pt x="50292" y="22860"/>
                </a:lnTo>
                <a:lnTo>
                  <a:pt x="48410" y="32456"/>
                </a:lnTo>
                <a:lnTo>
                  <a:pt x="43243" y="40195"/>
                </a:lnTo>
                <a:lnTo>
                  <a:pt x="35504" y="45362"/>
                </a:lnTo>
                <a:lnTo>
                  <a:pt x="25908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28644" y="1987295"/>
            <a:ext cx="74930" cy="73660"/>
          </a:xfrm>
          <a:custGeom>
            <a:avLst/>
            <a:gdLst/>
            <a:ahLst/>
            <a:cxnLst/>
            <a:rect l="l" t="t" r="r" b="b"/>
            <a:pathLst>
              <a:path w="74929" h="73660">
                <a:moveTo>
                  <a:pt x="44195" y="1524"/>
                </a:moveTo>
                <a:lnTo>
                  <a:pt x="32004" y="1524"/>
                </a:lnTo>
                <a:lnTo>
                  <a:pt x="36576" y="0"/>
                </a:lnTo>
                <a:lnTo>
                  <a:pt x="39624" y="0"/>
                </a:lnTo>
                <a:lnTo>
                  <a:pt x="44195" y="1524"/>
                </a:lnTo>
                <a:close/>
              </a:path>
              <a:path w="74929" h="73660">
                <a:moveTo>
                  <a:pt x="51816" y="3047"/>
                </a:moveTo>
                <a:lnTo>
                  <a:pt x="24384" y="3047"/>
                </a:lnTo>
                <a:lnTo>
                  <a:pt x="28956" y="1524"/>
                </a:lnTo>
                <a:lnTo>
                  <a:pt x="47244" y="1524"/>
                </a:lnTo>
                <a:lnTo>
                  <a:pt x="51816" y="3047"/>
                </a:lnTo>
                <a:close/>
              </a:path>
              <a:path w="74929" h="73660">
                <a:moveTo>
                  <a:pt x="57912" y="6096"/>
                </a:moveTo>
                <a:lnTo>
                  <a:pt x="18288" y="6096"/>
                </a:lnTo>
                <a:lnTo>
                  <a:pt x="22859" y="4571"/>
                </a:lnTo>
                <a:lnTo>
                  <a:pt x="22859" y="3047"/>
                </a:lnTo>
                <a:lnTo>
                  <a:pt x="53339" y="3047"/>
                </a:lnTo>
                <a:lnTo>
                  <a:pt x="53339" y="4571"/>
                </a:lnTo>
                <a:lnTo>
                  <a:pt x="57912" y="6096"/>
                </a:lnTo>
                <a:close/>
              </a:path>
              <a:path w="74929" h="73660">
                <a:moveTo>
                  <a:pt x="47244" y="73152"/>
                </a:moveTo>
                <a:lnTo>
                  <a:pt x="28956" y="73152"/>
                </a:lnTo>
                <a:lnTo>
                  <a:pt x="24384" y="71628"/>
                </a:lnTo>
                <a:lnTo>
                  <a:pt x="22859" y="71628"/>
                </a:lnTo>
                <a:lnTo>
                  <a:pt x="22859" y="70104"/>
                </a:lnTo>
                <a:lnTo>
                  <a:pt x="18288" y="68580"/>
                </a:lnTo>
                <a:lnTo>
                  <a:pt x="16764" y="67056"/>
                </a:lnTo>
                <a:lnTo>
                  <a:pt x="12192" y="64008"/>
                </a:lnTo>
                <a:lnTo>
                  <a:pt x="7620" y="59436"/>
                </a:lnTo>
                <a:lnTo>
                  <a:pt x="7620" y="57912"/>
                </a:lnTo>
                <a:lnTo>
                  <a:pt x="6096" y="57912"/>
                </a:lnTo>
                <a:lnTo>
                  <a:pt x="6096" y="56387"/>
                </a:lnTo>
                <a:lnTo>
                  <a:pt x="3048" y="51816"/>
                </a:lnTo>
                <a:lnTo>
                  <a:pt x="3048" y="50292"/>
                </a:lnTo>
                <a:lnTo>
                  <a:pt x="1524" y="45720"/>
                </a:lnTo>
                <a:lnTo>
                  <a:pt x="0" y="44196"/>
                </a:lnTo>
                <a:lnTo>
                  <a:pt x="0" y="30480"/>
                </a:lnTo>
                <a:lnTo>
                  <a:pt x="1524" y="28956"/>
                </a:lnTo>
                <a:lnTo>
                  <a:pt x="3048" y="24384"/>
                </a:lnTo>
                <a:lnTo>
                  <a:pt x="3048" y="21336"/>
                </a:lnTo>
                <a:lnTo>
                  <a:pt x="6096" y="18288"/>
                </a:lnTo>
                <a:lnTo>
                  <a:pt x="6096" y="16763"/>
                </a:lnTo>
                <a:lnTo>
                  <a:pt x="7620" y="16763"/>
                </a:lnTo>
                <a:lnTo>
                  <a:pt x="7620" y="15240"/>
                </a:lnTo>
                <a:lnTo>
                  <a:pt x="10668" y="12192"/>
                </a:lnTo>
                <a:lnTo>
                  <a:pt x="10668" y="10667"/>
                </a:lnTo>
                <a:lnTo>
                  <a:pt x="12192" y="10667"/>
                </a:lnTo>
                <a:lnTo>
                  <a:pt x="16764" y="6096"/>
                </a:lnTo>
                <a:lnTo>
                  <a:pt x="59436" y="6096"/>
                </a:lnTo>
                <a:lnTo>
                  <a:pt x="59436" y="7619"/>
                </a:lnTo>
                <a:lnTo>
                  <a:pt x="64008" y="10667"/>
                </a:lnTo>
                <a:lnTo>
                  <a:pt x="68580" y="15240"/>
                </a:lnTo>
                <a:lnTo>
                  <a:pt x="68580" y="16763"/>
                </a:lnTo>
                <a:lnTo>
                  <a:pt x="70104" y="18288"/>
                </a:lnTo>
                <a:lnTo>
                  <a:pt x="71628" y="21336"/>
                </a:lnTo>
                <a:lnTo>
                  <a:pt x="71628" y="22859"/>
                </a:lnTo>
                <a:lnTo>
                  <a:pt x="73152" y="22859"/>
                </a:lnTo>
                <a:lnTo>
                  <a:pt x="73152" y="24384"/>
                </a:lnTo>
                <a:lnTo>
                  <a:pt x="73660" y="25908"/>
                </a:lnTo>
                <a:lnTo>
                  <a:pt x="33528" y="25908"/>
                </a:lnTo>
                <a:lnTo>
                  <a:pt x="32004" y="27432"/>
                </a:lnTo>
                <a:lnTo>
                  <a:pt x="27432" y="30480"/>
                </a:lnTo>
                <a:lnTo>
                  <a:pt x="28956" y="30480"/>
                </a:lnTo>
                <a:lnTo>
                  <a:pt x="25908" y="33528"/>
                </a:lnTo>
                <a:lnTo>
                  <a:pt x="25908" y="41148"/>
                </a:lnTo>
                <a:lnTo>
                  <a:pt x="26669" y="41148"/>
                </a:lnTo>
                <a:lnTo>
                  <a:pt x="27432" y="42672"/>
                </a:lnTo>
                <a:lnTo>
                  <a:pt x="28956" y="44196"/>
                </a:lnTo>
                <a:lnTo>
                  <a:pt x="27432" y="44196"/>
                </a:lnTo>
                <a:lnTo>
                  <a:pt x="32004" y="47244"/>
                </a:lnTo>
                <a:lnTo>
                  <a:pt x="36576" y="48768"/>
                </a:lnTo>
                <a:lnTo>
                  <a:pt x="73660" y="48768"/>
                </a:lnTo>
                <a:lnTo>
                  <a:pt x="73152" y="50292"/>
                </a:lnTo>
                <a:lnTo>
                  <a:pt x="73152" y="51816"/>
                </a:lnTo>
                <a:lnTo>
                  <a:pt x="71628" y="51816"/>
                </a:lnTo>
                <a:lnTo>
                  <a:pt x="70104" y="56387"/>
                </a:lnTo>
                <a:lnTo>
                  <a:pt x="68580" y="57912"/>
                </a:lnTo>
                <a:lnTo>
                  <a:pt x="65532" y="62484"/>
                </a:lnTo>
                <a:lnTo>
                  <a:pt x="64008" y="62484"/>
                </a:lnTo>
                <a:lnTo>
                  <a:pt x="64008" y="64008"/>
                </a:lnTo>
                <a:lnTo>
                  <a:pt x="62484" y="64008"/>
                </a:lnTo>
                <a:lnTo>
                  <a:pt x="59436" y="67056"/>
                </a:lnTo>
                <a:lnTo>
                  <a:pt x="57912" y="67056"/>
                </a:lnTo>
                <a:lnTo>
                  <a:pt x="57912" y="68580"/>
                </a:lnTo>
                <a:lnTo>
                  <a:pt x="53339" y="70104"/>
                </a:lnTo>
                <a:lnTo>
                  <a:pt x="51816" y="71628"/>
                </a:lnTo>
                <a:lnTo>
                  <a:pt x="47244" y="73152"/>
                </a:lnTo>
                <a:close/>
              </a:path>
              <a:path w="74929" h="73660">
                <a:moveTo>
                  <a:pt x="32004" y="27432"/>
                </a:moveTo>
                <a:lnTo>
                  <a:pt x="33528" y="25908"/>
                </a:lnTo>
                <a:lnTo>
                  <a:pt x="36576" y="25908"/>
                </a:lnTo>
                <a:lnTo>
                  <a:pt x="32004" y="27432"/>
                </a:lnTo>
                <a:close/>
              </a:path>
              <a:path w="74929" h="73660">
                <a:moveTo>
                  <a:pt x="42672" y="26924"/>
                </a:moveTo>
                <a:lnTo>
                  <a:pt x="39624" y="25908"/>
                </a:lnTo>
                <a:lnTo>
                  <a:pt x="41148" y="25908"/>
                </a:lnTo>
                <a:lnTo>
                  <a:pt x="42672" y="26924"/>
                </a:lnTo>
                <a:close/>
              </a:path>
              <a:path w="74929" h="73660">
                <a:moveTo>
                  <a:pt x="44195" y="27432"/>
                </a:moveTo>
                <a:lnTo>
                  <a:pt x="42672" y="26924"/>
                </a:lnTo>
                <a:lnTo>
                  <a:pt x="41148" y="25908"/>
                </a:lnTo>
                <a:lnTo>
                  <a:pt x="44195" y="27432"/>
                </a:lnTo>
                <a:close/>
              </a:path>
              <a:path w="74929" h="73660">
                <a:moveTo>
                  <a:pt x="74676" y="33528"/>
                </a:moveTo>
                <a:lnTo>
                  <a:pt x="50292" y="33528"/>
                </a:lnTo>
                <a:lnTo>
                  <a:pt x="44195" y="27432"/>
                </a:lnTo>
                <a:lnTo>
                  <a:pt x="41148" y="25908"/>
                </a:lnTo>
                <a:lnTo>
                  <a:pt x="73660" y="25908"/>
                </a:lnTo>
                <a:lnTo>
                  <a:pt x="74676" y="28956"/>
                </a:lnTo>
                <a:lnTo>
                  <a:pt x="74676" y="33528"/>
                </a:lnTo>
                <a:close/>
              </a:path>
              <a:path w="74929" h="73660">
                <a:moveTo>
                  <a:pt x="45719" y="28956"/>
                </a:moveTo>
                <a:lnTo>
                  <a:pt x="42672" y="26924"/>
                </a:lnTo>
                <a:lnTo>
                  <a:pt x="44195" y="27432"/>
                </a:lnTo>
                <a:lnTo>
                  <a:pt x="45719" y="28956"/>
                </a:lnTo>
                <a:close/>
              </a:path>
              <a:path w="74929" h="73660">
                <a:moveTo>
                  <a:pt x="28956" y="30480"/>
                </a:moveTo>
                <a:lnTo>
                  <a:pt x="27432" y="30480"/>
                </a:lnTo>
                <a:lnTo>
                  <a:pt x="30480" y="28956"/>
                </a:lnTo>
                <a:lnTo>
                  <a:pt x="28956" y="30480"/>
                </a:lnTo>
                <a:close/>
              </a:path>
              <a:path w="74929" h="73660">
                <a:moveTo>
                  <a:pt x="25908" y="36576"/>
                </a:moveTo>
                <a:lnTo>
                  <a:pt x="25908" y="33528"/>
                </a:lnTo>
                <a:lnTo>
                  <a:pt x="27432" y="32004"/>
                </a:lnTo>
                <a:lnTo>
                  <a:pt x="25908" y="36576"/>
                </a:lnTo>
                <a:close/>
              </a:path>
              <a:path w="74929" h="73660">
                <a:moveTo>
                  <a:pt x="49276" y="41148"/>
                </a:moveTo>
                <a:lnTo>
                  <a:pt x="50292" y="38100"/>
                </a:lnTo>
                <a:lnTo>
                  <a:pt x="50292" y="36576"/>
                </a:lnTo>
                <a:lnTo>
                  <a:pt x="48768" y="32004"/>
                </a:lnTo>
                <a:lnTo>
                  <a:pt x="50292" y="33528"/>
                </a:lnTo>
                <a:lnTo>
                  <a:pt x="74676" y="33528"/>
                </a:lnTo>
                <a:lnTo>
                  <a:pt x="74676" y="39624"/>
                </a:lnTo>
                <a:lnTo>
                  <a:pt x="50292" y="39624"/>
                </a:lnTo>
                <a:lnTo>
                  <a:pt x="49276" y="41148"/>
                </a:lnTo>
                <a:close/>
              </a:path>
              <a:path w="74929" h="73660">
                <a:moveTo>
                  <a:pt x="50038" y="37338"/>
                </a:moveTo>
                <a:lnTo>
                  <a:pt x="48768" y="33528"/>
                </a:lnTo>
                <a:lnTo>
                  <a:pt x="50292" y="36576"/>
                </a:lnTo>
                <a:lnTo>
                  <a:pt x="50038" y="37338"/>
                </a:lnTo>
                <a:close/>
              </a:path>
              <a:path w="74929" h="73660">
                <a:moveTo>
                  <a:pt x="50292" y="38100"/>
                </a:moveTo>
                <a:lnTo>
                  <a:pt x="50038" y="37338"/>
                </a:lnTo>
                <a:lnTo>
                  <a:pt x="50292" y="36576"/>
                </a:lnTo>
                <a:lnTo>
                  <a:pt x="50292" y="38100"/>
                </a:lnTo>
                <a:close/>
              </a:path>
              <a:path w="74929" h="73660">
                <a:moveTo>
                  <a:pt x="48768" y="41148"/>
                </a:moveTo>
                <a:lnTo>
                  <a:pt x="50038" y="37338"/>
                </a:lnTo>
                <a:lnTo>
                  <a:pt x="50292" y="38100"/>
                </a:lnTo>
                <a:lnTo>
                  <a:pt x="48768" y="41148"/>
                </a:lnTo>
                <a:close/>
              </a:path>
              <a:path w="74929" h="73660">
                <a:moveTo>
                  <a:pt x="26924" y="41148"/>
                </a:moveTo>
                <a:lnTo>
                  <a:pt x="25908" y="39624"/>
                </a:lnTo>
                <a:lnTo>
                  <a:pt x="25908" y="38100"/>
                </a:lnTo>
                <a:lnTo>
                  <a:pt x="26924" y="41148"/>
                </a:lnTo>
                <a:close/>
              </a:path>
              <a:path w="74929" h="73660">
                <a:moveTo>
                  <a:pt x="26669" y="41148"/>
                </a:moveTo>
                <a:lnTo>
                  <a:pt x="25908" y="41148"/>
                </a:lnTo>
                <a:lnTo>
                  <a:pt x="25908" y="39624"/>
                </a:lnTo>
                <a:lnTo>
                  <a:pt x="26669" y="41148"/>
                </a:lnTo>
                <a:close/>
              </a:path>
              <a:path w="74929" h="73660">
                <a:moveTo>
                  <a:pt x="27432" y="42672"/>
                </a:moveTo>
                <a:lnTo>
                  <a:pt x="25908" y="39624"/>
                </a:lnTo>
                <a:lnTo>
                  <a:pt x="26924" y="41148"/>
                </a:lnTo>
                <a:lnTo>
                  <a:pt x="27432" y="42672"/>
                </a:lnTo>
                <a:close/>
              </a:path>
              <a:path w="74929" h="73660">
                <a:moveTo>
                  <a:pt x="48768" y="42672"/>
                </a:moveTo>
                <a:lnTo>
                  <a:pt x="49276" y="41148"/>
                </a:lnTo>
                <a:lnTo>
                  <a:pt x="50292" y="39624"/>
                </a:lnTo>
                <a:lnTo>
                  <a:pt x="48768" y="42672"/>
                </a:lnTo>
                <a:close/>
              </a:path>
              <a:path w="74929" h="73660">
                <a:moveTo>
                  <a:pt x="73660" y="48768"/>
                </a:moveTo>
                <a:lnTo>
                  <a:pt x="39624" y="48768"/>
                </a:lnTo>
                <a:lnTo>
                  <a:pt x="44195" y="47244"/>
                </a:lnTo>
                <a:lnTo>
                  <a:pt x="48768" y="42672"/>
                </a:lnTo>
                <a:lnTo>
                  <a:pt x="50292" y="39624"/>
                </a:lnTo>
                <a:lnTo>
                  <a:pt x="74676" y="39624"/>
                </a:lnTo>
                <a:lnTo>
                  <a:pt x="74676" y="45720"/>
                </a:lnTo>
                <a:lnTo>
                  <a:pt x="73660" y="48768"/>
                </a:lnTo>
                <a:close/>
              </a:path>
              <a:path w="74929" h="73660">
                <a:moveTo>
                  <a:pt x="28956" y="44196"/>
                </a:moveTo>
                <a:lnTo>
                  <a:pt x="27432" y="42672"/>
                </a:lnTo>
                <a:lnTo>
                  <a:pt x="26924" y="41148"/>
                </a:lnTo>
                <a:lnTo>
                  <a:pt x="28956" y="44196"/>
                </a:lnTo>
                <a:close/>
              </a:path>
              <a:path w="74929" h="73660">
                <a:moveTo>
                  <a:pt x="47244" y="44196"/>
                </a:moveTo>
                <a:lnTo>
                  <a:pt x="49276" y="41148"/>
                </a:lnTo>
                <a:lnTo>
                  <a:pt x="48768" y="42672"/>
                </a:lnTo>
                <a:lnTo>
                  <a:pt x="47244" y="44196"/>
                </a:lnTo>
                <a:close/>
              </a:path>
              <a:path w="74929" h="73660">
                <a:moveTo>
                  <a:pt x="30480" y="45720"/>
                </a:moveTo>
                <a:lnTo>
                  <a:pt x="27432" y="44196"/>
                </a:lnTo>
                <a:lnTo>
                  <a:pt x="28956" y="44196"/>
                </a:lnTo>
                <a:lnTo>
                  <a:pt x="30480" y="45720"/>
                </a:lnTo>
                <a:close/>
              </a:path>
              <a:path w="74929" h="73660">
                <a:moveTo>
                  <a:pt x="33528" y="47244"/>
                </a:moveTo>
                <a:lnTo>
                  <a:pt x="32004" y="47244"/>
                </a:lnTo>
                <a:lnTo>
                  <a:pt x="30480" y="45720"/>
                </a:lnTo>
                <a:lnTo>
                  <a:pt x="33528" y="47244"/>
                </a:lnTo>
                <a:close/>
              </a:path>
              <a:path w="74929" h="73660">
                <a:moveTo>
                  <a:pt x="44195" y="47244"/>
                </a:moveTo>
                <a:lnTo>
                  <a:pt x="41148" y="47244"/>
                </a:lnTo>
                <a:lnTo>
                  <a:pt x="45719" y="45720"/>
                </a:lnTo>
                <a:lnTo>
                  <a:pt x="44195" y="47244"/>
                </a:lnTo>
                <a:close/>
              </a:path>
              <a:path w="74929" h="73660">
                <a:moveTo>
                  <a:pt x="36576" y="48768"/>
                </a:moveTo>
                <a:lnTo>
                  <a:pt x="33528" y="47244"/>
                </a:lnTo>
                <a:lnTo>
                  <a:pt x="37882" y="48332"/>
                </a:lnTo>
                <a:lnTo>
                  <a:pt x="36576" y="48768"/>
                </a:lnTo>
                <a:close/>
              </a:path>
              <a:path w="74929" h="73660">
                <a:moveTo>
                  <a:pt x="39624" y="48768"/>
                </a:moveTo>
                <a:lnTo>
                  <a:pt x="37882" y="48332"/>
                </a:lnTo>
                <a:lnTo>
                  <a:pt x="41148" y="47244"/>
                </a:lnTo>
                <a:lnTo>
                  <a:pt x="39624" y="48768"/>
                </a:lnTo>
                <a:close/>
              </a:path>
              <a:path w="74929" h="73660">
                <a:moveTo>
                  <a:pt x="39624" y="48768"/>
                </a:moveTo>
                <a:lnTo>
                  <a:pt x="36576" y="48768"/>
                </a:lnTo>
                <a:lnTo>
                  <a:pt x="37882" y="48332"/>
                </a:lnTo>
                <a:lnTo>
                  <a:pt x="39624" y="48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43427" y="1987295"/>
            <a:ext cx="50800" cy="48895"/>
          </a:xfrm>
          <a:custGeom>
            <a:avLst/>
            <a:gdLst/>
            <a:ahLst/>
            <a:cxnLst/>
            <a:rect l="l" t="t" r="r" b="b"/>
            <a:pathLst>
              <a:path w="50800" h="48894">
                <a:moveTo>
                  <a:pt x="24384" y="48768"/>
                </a:moveTo>
                <a:lnTo>
                  <a:pt x="14787" y="46886"/>
                </a:lnTo>
                <a:lnTo>
                  <a:pt x="7048" y="41719"/>
                </a:lnTo>
                <a:lnTo>
                  <a:pt x="1881" y="33980"/>
                </a:lnTo>
                <a:lnTo>
                  <a:pt x="0" y="24384"/>
                </a:lnTo>
                <a:lnTo>
                  <a:pt x="1881" y="14787"/>
                </a:lnTo>
                <a:lnTo>
                  <a:pt x="7048" y="7048"/>
                </a:lnTo>
                <a:lnTo>
                  <a:pt x="14787" y="1881"/>
                </a:lnTo>
                <a:lnTo>
                  <a:pt x="24384" y="0"/>
                </a:lnTo>
                <a:lnTo>
                  <a:pt x="34861" y="1881"/>
                </a:lnTo>
                <a:lnTo>
                  <a:pt x="43053" y="7048"/>
                </a:lnTo>
                <a:lnTo>
                  <a:pt x="48387" y="14787"/>
                </a:lnTo>
                <a:lnTo>
                  <a:pt x="50292" y="24384"/>
                </a:lnTo>
                <a:lnTo>
                  <a:pt x="48387" y="33980"/>
                </a:lnTo>
                <a:lnTo>
                  <a:pt x="43052" y="41719"/>
                </a:lnTo>
                <a:lnTo>
                  <a:pt x="34861" y="46886"/>
                </a:lnTo>
                <a:lnTo>
                  <a:pt x="24384" y="48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31235" y="1975104"/>
            <a:ext cx="74930" cy="73660"/>
          </a:xfrm>
          <a:custGeom>
            <a:avLst/>
            <a:gdLst/>
            <a:ahLst/>
            <a:cxnLst/>
            <a:rect l="l" t="t" r="r" b="b"/>
            <a:pathLst>
              <a:path w="74930" h="73660">
                <a:moveTo>
                  <a:pt x="50292" y="3047"/>
                </a:moveTo>
                <a:lnTo>
                  <a:pt x="24384" y="3047"/>
                </a:lnTo>
                <a:lnTo>
                  <a:pt x="28956" y="1524"/>
                </a:lnTo>
                <a:lnTo>
                  <a:pt x="30480" y="0"/>
                </a:lnTo>
                <a:lnTo>
                  <a:pt x="44195" y="0"/>
                </a:lnTo>
                <a:lnTo>
                  <a:pt x="45719" y="1524"/>
                </a:lnTo>
                <a:lnTo>
                  <a:pt x="50292" y="3047"/>
                </a:lnTo>
                <a:close/>
              </a:path>
              <a:path w="74930" h="73660">
                <a:moveTo>
                  <a:pt x="67056" y="15240"/>
                </a:moveTo>
                <a:lnTo>
                  <a:pt x="7620" y="15240"/>
                </a:lnTo>
                <a:lnTo>
                  <a:pt x="10668" y="12192"/>
                </a:lnTo>
                <a:lnTo>
                  <a:pt x="10668" y="10667"/>
                </a:lnTo>
                <a:lnTo>
                  <a:pt x="12192" y="9143"/>
                </a:lnTo>
                <a:lnTo>
                  <a:pt x="15240" y="7619"/>
                </a:lnTo>
                <a:lnTo>
                  <a:pt x="16764" y="6096"/>
                </a:lnTo>
                <a:lnTo>
                  <a:pt x="18288" y="6096"/>
                </a:lnTo>
                <a:lnTo>
                  <a:pt x="21336" y="3047"/>
                </a:lnTo>
                <a:lnTo>
                  <a:pt x="53339" y="3047"/>
                </a:lnTo>
                <a:lnTo>
                  <a:pt x="57912" y="6096"/>
                </a:lnTo>
                <a:lnTo>
                  <a:pt x="59436" y="7619"/>
                </a:lnTo>
                <a:lnTo>
                  <a:pt x="62484" y="9143"/>
                </a:lnTo>
                <a:lnTo>
                  <a:pt x="64008" y="10667"/>
                </a:lnTo>
                <a:lnTo>
                  <a:pt x="64008" y="12192"/>
                </a:lnTo>
                <a:lnTo>
                  <a:pt x="67056" y="15240"/>
                </a:lnTo>
                <a:close/>
              </a:path>
              <a:path w="74930" h="73660">
                <a:moveTo>
                  <a:pt x="68580" y="57912"/>
                </a:moveTo>
                <a:lnTo>
                  <a:pt x="6096" y="57912"/>
                </a:lnTo>
                <a:lnTo>
                  <a:pt x="6096" y="56387"/>
                </a:lnTo>
                <a:lnTo>
                  <a:pt x="3048" y="51816"/>
                </a:lnTo>
                <a:lnTo>
                  <a:pt x="3048" y="50292"/>
                </a:lnTo>
                <a:lnTo>
                  <a:pt x="1524" y="45720"/>
                </a:lnTo>
                <a:lnTo>
                  <a:pt x="0" y="44196"/>
                </a:lnTo>
                <a:lnTo>
                  <a:pt x="0" y="28956"/>
                </a:lnTo>
                <a:lnTo>
                  <a:pt x="1524" y="27432"/>
                </a:lnTo>
                <a:lnTo>
                  <a:pt x="3048" y="22859"/>
                </a:lnTo>
                <a:lnTo>
                  <a:pt x="3048" y="21336"/>
                </a:lnTo>
                <a:lnTo>
                  <a:pt x="6096" y="16763"/>
                </a:lnTo>
                <a:lnTo>
                  <a:pt x="6096" y="15240"/>
                </a:lnTo>
                <a:lnTo>
                  <a:pt x="68580" y="15240"/>
                </a:lnTo>
                <a:lnTo>
                  <a:pt x="68580" y="16763"/>
                </a:lnTo>
                <a:lnTo>
                  <a:pt x="71628" y="21336"/>
                </a:lnTo>
                <a:lnTo>
                  <a:pt x="71628" y="22859"/>
                </a:lnTo>
                <a:lnTo>
                  <a:pt x="72644" y="25908"/>
                </a:lnTo>
                <a:lnTo>
                  <a:pt x="33528" y="25908"/>
                </a:lnTo>
                <a:lnTo>
                  <a:pt x="28956" y="27432"/>
                </a:lnTo>
                <a:lnTo>
                  <a:pt x="27939" y="28956"/>
                </a:lnTo>
                <a:lnTo>
                  <a:pt x="27432" y="28956"/>
                </a:lnTo>
                <a:lnTo>
                  <a:pt x="25908" y="32004"/>
                </a:lnTo>
                <a:lnTo>
                  <a:pt x="24892" y="35052"/>
                </a:lnTo>
                <a:lnTo>
                  <a:pt x="24384" y="35052"/>
                </a:lnTo>
                <a:lnTo>
                  <a:pt x="24384" y="38100"/>
                </a:lnTo>
                <a:lnTo>
                  <a:pt x="27432" y="44196"/>
                </a:lnTo>
                <a:lnTo>
                  <a:pt x="28956" y="45720"/>
                </a:lnTo>
                <a:lnTo>
                  <a:pt x="33528" y="47244"/>
                </a:lnTo>
                <a:lnTo>
                  <a:pt x="72644" y="47244"/>
                </a:lnTo>
                <a:lnTo>
                  <a:pt x="71628" y="50292"/>
                </a:lnTo>
                <a:lnTo>
                  <a:pt x="71628" y="51816"/>
                </a:lnTo>
                <a:lnTo>
                  <a:pt x="68580" y="56387"/>
                </a:lnTo>
                <a:lnTo>
                  <a:pt x="68580" y="57912"/>
                </a:lnTo>
                <a:close/>
              </a:path>
              <a:path w="74930" h="73660">
                <a:moveTo>
                  <a:pt x="32004" y="27432"/>
                </a:moveTo>
                <a:lnTo>
                  <a:pt x="33528" y="25908"/>
                </a:lnTo>
                <a:lnTo>
                  <a:pt x="36576" y="25908"/>
                </a:lnTo>
                <a:lnTo>
                  <a:pt x="32004" y="27432"/>
                </a:lnTo>
                <a:close/>
              </a:path>
              <a:path w="74930" h="73660">
                <a:moveTo>
                  <a:pt x="42672" y="27432"/>
                </a:moveTo>
                <a:lnTo>
                  <a:pt x="38100" y="25908"/>
                </a:lnTo>
                <a:lnTo>
                  <a:pt x="41148" y="25908"/>
                </a:lnTo>
                <a:lnTo>
                  <a:pt x="42672" y="27432"/>
                </a:lnTo>
                <a:close/>
              </a:path>
              <a:path w="74930" h="73660">
                <a:moveTo>
                  <a:pt x="47752" y="30480"/>
                </a:moveTo>
                <a:lnTo>
                  <a:pt x="45719" y="27432"/>
                </a:lnTo>
                <a:lnTo>
                  <a:pt x="41148" y="25908"/>
                </a:lnTo>
                <a:lnTo>
                  <a:pt x="72644" y="25908"/>
                </a:lnTo>
                <a:lnTo>
                  <a:pt x="73152" y="27432"/>
                </a:lnTo>
                <a:lnTo>
                  <a:pt x="74676" y="28956"/>
                </a:lnTo>
                <a:lnTo>
                  <a:pt x="47244" y="28956"/>
                </a:lnTo>
                <a:lnTo>
                  <a:pt x="47752" y="30480"/>
                </a:lnTo>
                <a:close/>
              </a:path>
              <a:path w="74930" h="73660">
                <a:moveTo>
                  <a:pt x="27432" y="30480"/>
                </a:moveTo>
                <a:lnTo>
                  <a:pt x="28956" y="27432"/>
                </a:lnTo>
                <a:lnTo>
                  <a:pt x="32004" y="27432"/>
                </a:lnTo>
                <a:lnTo>
                  <a:pt x="27432" y="30480"/>
                </a:lnTo>
                <a:close/>
              </a:path>
              <a:path w="74930" h="73660">
                <a:moveTo>
                  <a:pt x="47244" y="30480"/>
                </a:moveTo>
                <a:lnTo>
                  <a:pt x="42672" y="27432"/>
                </a:lnTo>
                <a:lnTo>
                  <a:pt x="45719" y="27432"/>
                </a:lnTo>
                <a:lnTo>
                  <a:pt x="47244" y="30480"/>
                </a:lnTo>
                <a:close/>
              </a:path>
              <a:path w="74930" h="73660">
                <a:moveTo>
                  <a:pt x="25908" y="32004"/>
                </a:moveTo>
                <a:lnTo>
                  <a:pt x="27432" y="28956"/>
                </a:lnTo>
                <a:lnTo>
                  <a:pt x="26924" y="30480"/>
                </a:lnTo>
                <a:lnTo>
                  <a:pt x="25908" y="32004"/>
                </a:lnTo>
                <a:close/>
              </a:path>
              <a:path w="74930" h="73660">
                <a:moveTo>
                  <a:pt x="26924" y="30480"/>
                </a:moveTo>
                <a:lnTo>
                  <a:pt x="27432" y="28956"/>
                </a:lnTo>
                <a:lnTo>
                  <a:pt x="27939" y="28956"/>
                </a:lnTo>
                <a:lnTo>
                  <a:pt x="26924" y="30480"/>
                </a:lnTo>
                <a:close/>
              </a:path>
              <a:path w="74930" h="73660">
                <a:moveTo>
                  <a:pt x="48768" y="32004"/>
                </a:moveTo>
                <a:lnTo>
                  <a:pt x="47752" y="30480"/>
                </a:lnTo>
                <a:lnTo>
                  <a:pt x="47244" y="28956"/>
                </a:lnTo>
                <a:lnTo>
                  <a:pt x="48768" y="32004"/>
                </a:lnTo>
                <a:close/>
              </a:path>
              <a:path w="74930" h="73660">
                <a:moveTo>
                  <a:pt x="50038" y="35814"/>
                </a:moveTo>
                <a:lnTo>
                  <a:pt x="48768" y="32004"/>
                </a:lnTo>
                <a:lnTo>
                  <a:pt x="47244" y="28956"/>
                </a:lnTo>
                <a:lnTo>
                  <a:pt x="74676" y="28956"/>
                </a:lnTo>
                <a:lnTo>
                  <a:pt x="74676" y="35052"/>
                </a:lnTo>
                <a:lnTo>
                  <a:pt x="50292" y="35052"/>
                </a:lnTo>
                <a:lnTo>
                  <a:pt x="50038" y="35814"/>
                </a:lnTo>
                <a:close/>
              </a:path>
              <a:path w="74930" h="73660">
                <a:moveTo>
                  <a:pt x="25908" y="33528"/>
                </a:moveTo>
                <a:lnTo>
                  <a:pt x="25908" y="32004"/>
                </a:lnTo>
                <a:lnTo>
                  <a:pt x="26924" y="30480"/>
                </a:lnTo>
                <a:lnTo>
                  <a:pt x="25908" y="33528"/>
                </a:lnTo>
                <a:close/>
              </a:path>
              <a:path w="74930" h="73660">
                <a:moveTo>
                  <a:pt x="48768" y="33528"/>
                </a:moveTo>
                <a:lnTo>
                  <a:pt x="47752" y="30480"/>
                </a:lnTo>
                <a:lnTo>
                  <a:pt x="48768" y="32004"/>
                </a:lnTo>
                <a:lnTo>
                  <a:pt x="48768" y="33528"/>
                </a:lnTo>
                <a:close/>
              </a:path>
              <a:path w="74930" h="73660">
                <a:moveTo>
                  <a:pt x="24892" y="36576"/>
                </a:moveTo>
                <a:lnTo>
                  <a:pt x="24688" y="35966"/>
                </a:lnTo>
                <a:lnTo>
                  <a:pt x="25908" y="33528"/>
                </a:lnTo>
                <a:lnTo>
                  <a:pt x="24892" y="36576"/>
                </a:lnTo>
                <a:close/>
              </a:path>
              <a:path w="74930" h="73660">
                <a:moveTo>
                  <a:pt x="49784" y="36576"/>
                </a:moveTo>
                <a:lnTo>
                  <a:pt x="48768" y="33528"/>
                </a:lnTo>
                <a:lnTo>
                  <a:pt x="49987" y="35966"/>
                </a:lnTo>
                <a:lnTo>
                  <a:pt x="49784" y="36576"/>
                </a:lnTo>
                <a:close/>
              </a:path>
              <a:path w="74930" h="73660">
                <a:moveTo>
                  <a:pt x="24384" y="36576"/>
                </a:moveTo>
                <a:lnTo>
                  <a:pt x="24384" y="35052"/>
                </a:lnTo>
                <a:lnTo>
                  <a:pt x="24638" y="35814"/>
                </a:lnTo>
                <a:lnTo>
                  <a:pt x="24384" y="36576"/>
                </a:lnTo>
                <a:close/>
              </a:path>
              <a:path w="74930" h="73660">
                <a:moveTo>
                  <a:pt x="24638" y="35814"/>
                </a:moveTo>
                <a:lnTo>
                  <a:pt x="24384" y="35052"/>
                </a:lnTo>
                <a:lnTo>
                  <a:pt x="24892" y="35052"/>
                </a:lnTo>
                <a:lnTo>
                  <a:pt x="24638" y="35814"/>
                </a:lnTo>
                <a:close/>
              </a:path>
              <a:path w="74930" h="73660">
                <a:moveTo>
                  <a:pt x="50292" y="36576"/>
                </a:moveTo>
                <a:lnTo>
                  <a:pt x="50038" y="35814"/>
                </a:lnTo>
                <a:lnTo>
                  <a:pt x="50292" y="35052"/>
                </a:lnTo>
                <a:lnTo>
                  <a:pt x="50292" y="36576"/>
                </a:lnTo>
                <a:close/>
              </a:path>
              <a:path w="74930" h="73660">
                <a:moveTo>
                  <a:pt x="72644" y="47244"/>
                </a:moveTo>
                <a:lnTo>
                  <a:pt x="41148" y="47244"/>
                </a:lnTo>
                <a:lnTo>
                  <a:pt x="45719" y="45720"/>
                </a:lnTo>
                <a:lnTo>
                  <a:pt x="47244" y="44196"/>
                </a:lnTo>
                <a:lnTo>
                  <a:pt x="50292" y="38100"/>
                </a:lnTo>
                <a:lnTo>
                  <a:pt x="50292" y="35052"/>
                </a:lnTo>
                <a:lnTo>
                  <a:pt x="74676" y="35052"/>
                </a:lnTo>
                <a:lnTo>
                  <a:pt x="74676" y="44196"/>
                </a:lnTo>
                <a:lnTo>
                  <a:pt x="73152" y="45720"/>
                </a:lnTo>
                <a:lnTo>
                  <a:pt x="72644" y="47244"/>
                </a:lnTo>
                <a:close/>
              </a:path>
              <a:path w="74930" h="73660">
                <a:moveTo>
                  <a:pt x="24384" y="36576"/>
                </a:moveTo>
                <a:lnTo>
                  <a:pt x="24638" y="35814"/>
                </a:lnTo>
                <a:lnTo>
                  <a:pt x="24688" y="35966"/>
                </a:lnTo>
                <a:lnTo>
                  <a:pt x="24384" y="36576"/>
                </a:lnTo>
                <a:close/>
              </a:path>
              <a:path w="74930" h="73660">
                <a:moveTo>
                  <a:pt x="50292" y="36576"/>
                </a:moveTo>
                <a:lnTo>
                  <a:pt x="49987" y="35966"/>
                </a:lnTo>
                <a:lnTo>
                  <a:pt x="50038" y="35814"/>
                </a:lnTo>
                <a:lnTo>
                  <a:pt x="50292" y="36576"/>
                </a:lnTo>
                <a:close/>
              </a:path>
              <a:path w="74930" h="73660">
                <a:moveTo>
                  <a:pt x="24384" y="38100"/>
                </a:moveTo>
                <a:lnTo>
                  <a:pt x="24384" y="36576"/>
                </a:lnTo>
                <a:lnTo>
                  <a:pt x="24688" y="35966"/>
                </a:lnTo>
                <a:lnTo>
                  <a:pt x="24892" y="36576"/>
                </a:lnTo>
                <a:lnTo>
                  <a:pt x="24384" y="38100"/>
                </a:lnTo>
                <a:close/>
              </a:path>
              <a:path w="74930" h="73660">
                <a:moveTo>
                  <a:pt x="50292" y="38100"/>
                </a:moveTo>
                <a:lnTo>
                  <a:pt x="49784" y="36576"/>
                </a:lnTo>
                <a:lnTo>
                  <a:pt x="49987" y="35966"/>
                </a:lnTo>
                <a:lnTo>
                  <a:pt x="50292" y="36576"/>
                </a:lnTo>
                <a:lnTo>
                  <a:pt x="50292" y="38100"/>
                </a:lnTo>
                <a:close/>
              </a:path>
              <a:path w="74930" h="73660">
                <a:moveTo>
                  <a:pt x="25908" y="39624"/>
                </a:moveTo>
                <a:lnTo>
                  <a:pt x="24384" y="38100"/>
                </a:lnTo>
                <a:lnTo>
                  <a:pt x="24892" y="36576"/>
                </a:lnTo>
                <a:lnTo>
                  <a:pt x="25908" y="39624"/>
                </a:lnTo>
                <a:close/>
              </a:path>
              <a:path w="74930" h="73660">
                <a:moveTo>
                  <a:pt x="48768" y="39624"/>
                </a:moveTo>
                <a:lnTo>
                  <a:pt x="49784" y="36576"/>
                </a:lnTo>
                <a:lnTo>
                  <a:pt x="50292" y="38100"/>
                </a:lnTo>
                <a:lnTo>
                  <a:pt x="48768" y="39624"/>
                </a:lnTo>
                <a:close/>
              </a:path>
              <a:path w="74930" h="73660">
                <a:moveTo>
                  <a:pt x="26924" y="42672"/>
                </a:moveTo>
                <a:lnTo>
                  <a:pt x="25908" y="41148"/>
                </a:lnTo>
                <a:lnTo>
                  <a:pt x="25908" y="39624"/>
                </a:lnTo>
                <a:lnTo>
                  <a:pt x="26924" y="42672"/>
                </a:lnTo>
                <a:close/>
              </a:path>
              <a:path w="74930" h="73660">
                <a:moveTo>
                  <a:pt x="47752" y="42672"/>
                </a:moveTo>
                <a:lnTo>
                  <a:pt x="48768" y="39624"/>
                </a:lnTo>
                <a:lnTo>
                  <a:pt x="48768" y="41148"/>
                </a:lnTo>
                <a:lnTo>
                  <a:pt x="47752" y="42672"/>
                </a:lnTo>
                <a:close/>
              </a:path>
              <a:path w="74930" h="73660">
                <a:moveTo>
                  <a:pt x="27432" y="44196"/>
                </a:moveTo>
                <a:lnTo>
                  <a:pt x="25908" y="41148"/>
                </a:lnTo>
                <a:lnTo>
                  <a:pt x="26924" y="42672"/>
                </a:lnTo>
                <a:lnTo>
                  <a:pt x="27432" y="44196"/>
                </a:lnTo>
                <a:close/>
              </a:path>
              <a:path w="74930" h="73660">
                <a:moveTo>
                  <a:pt x="47244" y="44196"/>
                </a:moveTo>
                <a:lnTo>
                  <a:pt x="47752" y="42672"/>
                </a:lnTo>
                <a:lnTo>
                  <a:pt x="48768" y="41148"/>
                </a:lnTo>
                <a:lnTo>
                  <a:pt x="47244" y="44196"/>
                </a:lnTo>
                <a:close/>
              </a:path>
              <a:path w="74930" h="73660">
                <a:moveTo>
                  <a:pt x="28193" y="44577"/>
                </a:moveTo>
                <a:lnTo>
                  <a:pt x="27432" y="44196"/>
                </a:lnTo>
                <a:lnTo>
                  <a:pt x="26924" y="42672"/>
                </a:lnTo>
                <a:lnTo>
                  <a:pt x="28193" y="44577"/>
                </a:lnTo>
                <a:close/>
              </a:path>
              <a:path w="74930" h="73660">
                <a:moveTo>
                  <a:pt x="46482" y="44577"/>
                </a:moveTo>
                <a:lnTo>
                  <a:pt x="47752" y="42672"/>
                </a:lnTo>
                <a:lnTo>
                  <a:pt x="47244" y="44196"/>
                </a:lnTo>
                <a:lnTo>
                  <a:pt x="46482" y="44577"/>
                </a:lnTo>
                <a:close/>
              </a:path>
              <a:path w="74930" h="73660">
                <a:moveTo>
                  <a:pt x="28956" y="45720"/>
                </a:moveTo>
                <a:lnTo>
                  <a:pt x="27432" y="44196"/>
                </a:lnTo>
                <a:lnTo>
                  <a:pt x="28193" y="44577"/>
                </a:lnTo>
                <a:lnTo>
                  <a:pt x="28956" y="45720"/>
                </a:lnTo>
                <a:close/>
              </a:path>
              <a:path w="74930" h="73660">
                <a:moveTo>
                  <a:pt x="45719" y="45720"/>
                </a:moveTo>
                <a:lnTo>
                  <a:pt x="46482" y="44577"/>
                </a:lnTo>
                <a:lnTo>
                  <a:pt x="47244" y="44196"/>
                </a:lnTo>
                <a:lnTo>
                  <a:pt x="45719" y="45720"/>
                </a:lnTo>
                <a:close/>
              </a:path>
              <a:path w="74930" h="73660">
                <a:moveTo>
                  <a:pt x="30480" y="45720"/>
                </a:moveTo>
                <a:lnTo>
                  <a:pt x="28956" y="45720"/>
                </a:lnTo>
                <a:lnTo>
                  <a:pt x="28193" y="44577"/>
                </a:lnTo>
                <a:lnTo>
                  <a:pt x="30480" y="45720"/>
                </a:lnTo>
                <a:close/>
              </a:path>
              <a:path w="74930" h="73660">
                <a:moveTo>
                  <a:pt x="45719" y="45720"/>
                </a:moveTo>
                <a:lnTo>
                  <a:pt x="44195" y="45720"/>
                </a:lnTo>
                <a:lnTo>
                  <a:pt x="46482" y="44577"/>
                </a:lnTo>
                <a:lnTo>
                  <a:pt x="45719" y="45720"/>
                </a:lnTo>
                <a:close/>
              </a:path>
              <a:path w="74930" h="73660">
                <a:moveTo>
                  <a:pt x="36576" y="47244"/>
                </a:moveTo>
                <a:lnTo>
                  <a:pt x="33528" y="47244"/>
                </a:lnTo>
                <a:lnTo>
                  <a:pt x="32004" y="45720"/>
                </a:lnTo>
                <a:lnTo>
                  <a:pt x="36576" y="47244"/>
                </a:lnTo>
                <a:close/>
              </a:path>
              <a:path w="74930" h="73660">
                <a:moveTo>
                  <a:pt x="41148" y="47244"/>
                </a:moveTo>
                <a:lnTo>
                  <a:pt x="38100" y="47244"/>
                </a:lnTo>
                <a:lnTo>
                  <a:pt x="42672" y="45720"/>
                </a:lnTo>
                <a:lnTo>
                  <a:pt x="41148" y="47244"/>
                </a:lnTo>
                <a:close/>
              </a:path>
              <a:path w="74930" h="73660">
                <a:moveTo>
                  <a:pt x="59436" y="67056"/>
                </a:moveTo>
                <a:lnTo>
                  <a:pt x="15240" y="67056"/>
                </a:lnTo>
                <a:lnTo>
                  <a:pt x="10668" y="62484"/>
                </a:lnTo>
                <a:lnTo>
                  <a:pt x="7620" y="57912"/>
                </a:lnTo>
                <a:lnTo>
                  <a:pt x="67056" y="57912"/>
                </a:lnTo>
                <a:lnTo>
                  <a:pt x="64008" y="60960"/>
                </a:lnTo>
                <a:lnTo>
                  <a:pt x="64008" y="62484"/>
                </a:lnTo>
                <a:lnTo>
                  <a:pt x="59436" y="67056"/>
                </a:lnTo>
                <a:close/>
              </a:path>
              <a:path w="74930" h="73660">
                <a:moveTo>
                  <a:pt x="53339" y="70104"/>
                </a:moveTo>
                <a:lnTo>
                  <a:pt x="21336" y="70104"/>
                </a:lnTo>
                <a:lnTo>
                  <a:pt x="18288" y="67056"/>
                </a:lnTo>
                <a:lnTo>
                  <a:pt x="57912" y="67056"/>
                </a:lnTo>
                <a:lnTo>
                  <a:pt x="53339" y="70104"/>
                </a:lnTo>
                <a:close/>
              </a:path>
              <a:path w="74930" h="73660">
                <a:moveTo>
                  <a:pt x="45719" y="73152"/>
                </a:moveTo>
                <a:lnTo>
                  <a:pt x="28956" y="73152"/>
                </a:lnTo>
                <a:lnTo>
                  <a:pt x="28956" y="71628"/>
                </a:lnTo>
                <a:lnTo>
                  <a:pt x="24384" y="70104"/>
                </a:lnTo>
                <a:lnTo>
                  <a:pt x="50292" y="70104"/>
                </a:lnTo>
                <a:lnTo>
                  <a:pt x="45719" y="71628"/>
                </a:lnTo>
                <a:lnTo>
                  <a:pt x="45719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222747" y="3022091"/>
            <a:ext cx="48895" cy="47625"/>
          </a:xfrm>
          <a:custGeom>
            <a:avLst/>
            <a:gdLst/>
            <a:ahLst/>
            <a:cxnLst/>
            <a:rect l="l" t="t" r="r" b="b"/>
            <a:pathLst>
              <a:path w="48895" h="47625">
                <a:moveTo>
                  <a:pt x="24384" y="47244"/>
                </a:moveTo>
                <a:lnTo>
                  <a:pt x="14787" y="45362"/>
                </a:lnTo>
                <a:lnTo>
                  <a:pt x="7048" y="40195"/>
                </a:lnTo>
                <a:lnTo>
                  <a:pt x="1881" y="32456"/>
                </a:lnTo>
                <a:lnTo>
                  <a:pt x="0" y="22860"/>
                </a:lnTo>
                <a:lnTo>
                  <a:pt x="1881" y="14144"/>
                </a:lnTo>
                <a:lnTo>
                  <a:pt x="7048" y="6858"/>
                </a:lnTo>
                <a:lnTo>
                  <a:pt x="14787" y="1857"/>
                </a:lnTo>
                <a:lnTo>
                  <a:pt x="24384" y="0"/>
                </a:lnTo>
                <a:lnTo>
                  <a:pt x="33980" y="1857"/>
                </a:lnTo>
                <a:lnTo>
                  <a:pt x="41719" y="6858"/>
                </a:lnTo>
                <a:lnTo>
                  <a:pt x="46886" y="14144"/>
                </a:lnTo>
                <a:lnTo>
                  <a:pt x="48768" y="22860"/>
                </a:lnTo>
                <a:lnTo>
                  <a:pt x="46886" y="32456"/>
                </a:lnTo>
                <a:lnTo>
                  <a:pt x="41719" y="40195"/>
                </a:lnTo>
                <a:lnTo>
                  <a:pt x="33980" y="45362"/>
                </a:lnTo>
                <a:lnTo>
                  <a:pt x="24384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209031" y="3008376"/>
            <a:ext cx="76200" cy="73660"/>
          </a:xfrm>
          <a:custGeom>
            <a:avLst/>
            <a:gdLst/>
            <a:ahLst/>
            <a:cxnLst/>
            <a:rect l="l" t="t" r="r" b="b"/>
            <a:pathLst>
              <a:path w="76200" h="73660">
                <a:moveTo>
                  <a:pt x="44196" y="1524"/>
                </a:moveTo>
                <a:lnTo>
                  <a:pt x="32004" y="1524"/>
                </a:lnTo>
                <a:lnTo>
                  <a:pt x="36576" y="0"/>
                </a:lnTo>
                <a:lnTo>
                  <a:pt x="39624" y="0"/>
                </a:lnTo>
                <a:lnTo>
                  <a:pt x="44196" y="1524"/>
                </a:lnTo>
                <a:close/>
              </a:path>
              <a:path w="76200" h="73660">
                <a:moveTo>
                  <a:pt x="51816" y="3047"/>
                </a:moveTo>
                <a:lnTo>
                  <a:pt x="24384" y="3047"/>
                </a:lnTo>
                <a:lnTo>
                  <a:pt x="28956" y="1524"/>
                </a:lnTo>
                <a:lnTo>
                  <a:pt x="47244" y="1524"/>
                </a:lnTo>
                <a:lnTo>
                  <a:pt x="51816" y="3047"/>
                </a:lnTo>
                <a:close/>
              </a:path>
              <a:path w="76200" h="73660">
                <a:moveTo>
                  <a:pt x="57912" y="6096"/>
                </a:moveTo>
                <a:lnTo>
                  <a:pt x="18288" y="6096"/>
                </a:lnTo>
                <a:lnTo>
                  <a:pt x="22860" y="3047"/>
                </a:lnTo>
                <a:lnTo>
                  <a:pt x="53340" y="3047"/>
                </a:lnTo>
                <a:lnTo>
                  <a:pt x="57912" y="6096"/>
                </a:lnTo>
                <a:close/>
              </a:path>
              <a:path w="76200" h="73660">
                <a:moveTo>
                  <a:pt x="65532" y="62484"/>
                </a:moveTo>
                <a:lnTo>
                  <a:pt x="10668" y="62484"/>
                </a:lnTo>
                <a:lnTo>
                  <a:pt x="7620" y="57912"/>
                </a:lnTo>
                <a:lnTo>
                  <a:pt x="6096" y="56387"/>
                </a:lnTo>
                <a:lnTo>
                  <a:pt x="4572" y="51816"/>
                </a:lnTo>
                <a:lnTo>
                  <a:pt x="3048" y="50292"/>
                </a:lnTo>
                <a:lnTo>
                  <a:pt x="1524" y="45720"/>
                </a:lnTo>
                <a:lnTo>
                  <a:pt x="1524" y="38100"/>
                </a:lnTo>
                <a:lnTo>
                  <a:pt x="0" y="36576"/>
                </a:lnTo>
                <a:lnTo>
                  <a:pt x="1524" y="35052"/>
                </a:lnTo>
                <a:lnTo>
                  <a:pt x="1524" y="27432"/>
                </a:lnTo>
                <a:lnTo>
                  <a:pt x="3048" y="22859"/>
                </a:lnTo>
                <a:lnTo>
                  <a:pt x="4572" y="22859"/>
                </a:lnTo>
                <a:lnTo>
                  <a:pt x="4572" y="21336"/>
                </a:lnTo>
                <a:lnTo>
                  <a:pt x="6096" y="16763"/>
                </a:lnTo>
                <a:lnTo>
                  <a:pt x="7620" y="16763"/>
                </a:lnTo>
                <a:lnTo>
                  <a:pt x="7620" y="15240"/>
                </a:lnTo>
                <a:lnTo>
                  <a:pt x="12192" y="10667"/>
                </a:lnTo>
                <a:lnTo>
                  <a:pt x="16764" y="7619"/>
                </a:lnTo>
                <a:lnTo>
                  <a:pt x="16764" y="6096"/>
                </a:lnTo>
                <a:lnTo>
                  <a:pt x="59436" y="6096"/>
                </a:lnTo>
                <a:lnTo>
                  <a:pt x="59436" y="7619"/>
                </a:lnTo>
                <a:lnTo>
                  <a:pt x="64008" y="10667"/>
                </a:lnTo>
                <a:lnTo>
                  <a:pt x="65532" y="10667"/>
                </a:lnTo>
                <a:lnTo>
                  <a:pt x="65532" y="12192"/>
                </a:lnTo>
                <a:lnTo>
                  <a:pt x="70104" y="16763"/>
                </a:lnTo>
                <a:lnTo>
                  <a:pt x="71628" y="21336"/>
                </a:lnTo>
                <a:lnTo>
                  <a:pt x="73152" y="22859"/>
                </a:lnTo>
                <a:lnTo>
                  <a:pt x="74168" y="25908"/>
                </a:lnTo>
                <a:lnTo>
                  <a:pt x="35052" y="25908"/>
                </a:lnTo>
                <a:lnTo>
                  <a:pt x="32004" y="27432"/>
                </a:lnTo>
                <a:lnTo>
                  <a:pt x="25908" y="33528"/>
                </a:lnTo>
                <a:lnTo>
                  <a:pt x="25908" y="39624"/>
                </a:lnTo>
                <a:lnTo>
                  <a:pt x="27432" y="42672"/>
                </a:lnTo>
                <a:lnTo>
                  <a:pt x="27940" y="42672"/>
                </a:lnTo>
                <a:lnTo>
                  <a:pt x="28956" y="44196"/>
                </a:lnTo>
                <a:lnTo>
                  <a:pt x="32004" y="47244"/>
                </a:lnTo>
                <a:lnTo>
                  <a:pt x="36576" y="48768"/>
                </a:lnTo>
                <a:lnTo>
                  <a:pt x="73660" y="48768"/>
                </a:lnTo>
                <a:lnTo>
                  <a:pt x="73152" y="50292"/>
                </a:lnTo>
                <a:lnTo>
                  <a:pt x="73152" y="51816"/>
                </a:lnTo>
                <a:lnTo>
                  <a:pt x="71628" y="51816"/>
                </a:lnTo>
                <a:lnTo>
                  <a:pt x="70104" y="56387"/>
                </a:lnTo>
                <a:lnTo>
                  <a:pt x="68580" y="57912"/>
                </a:lnTo>
                <a:lnTo>
                  <a:pt x="65532" y="62484"/>
                </a:lnTo>
                <a:close/>
              </a:path>
              <a:path w="76200" h="73660">
                <a:moveTo>
                  <a:pt x="32004" y="27432"/>
                </a:moveTo>
                <a:lnTo>
                  <a:pt x="35052" y="25908"/>
                </a:lnTo>
                <a:lnTo>
                  <a:pt x="33528" y="26924"/>
                </a:lnTo>
                <a:lnTo>
                  <a:pt x="32004" y="27432"/>
                </a:lnTo>
                <a:close/>
              </a:path>
              <a:path w="76200" h="73660">
                <a:moveTo>
                  <a:pt x="33528" y="26924"/>
                </a:moveTo>
                <a:lnTo>
                  <a:pt x="35052" y="25908"/>
                </a:lnTo>
                <a:lnTo>
                  <a:pt x="36576" y="25908"/>
                </a:lnTo>
                <a:lnTo>
                  <a:pt x="33528" y="26924"/>
                </a:lnTo>
                <a:close/>
              </a:path>
              <a:path w="76200" h="73660">
                <a:moveTo>
                  <a:pt x="44196" y="27431"/>
                </a:moveTo>
                <a:lnTo>
                  <a:pt x="39624" y="25908"/>
                </a:lnTo>
                <a:lnTo>
                  <a:pt x="42672" y="25908"/>
                </a:lnTo>
                <a:lnTo>
                  <a:pt x="44196" y="27431"/>
                </a:lnTo>
                <a:close/>
              </a:path>
              <a:path w="76200" h="73660">
                <a:moveTo>
                  <a:pt x="46939" y="29260"/>
                </a:moveTo>
                <a:lnTo>
                  <a:pt x="44196" y="27431"/>
                </a:lnTo>
                <a:lnTo>
                  <a:pt x="42672" y="25908"/>
                </a:lnTo>
                <a:lnTo>
                  <a:pt x="74168" y="25908"/>
                </a:lnTo>
                <a:lnTo>
                  <a:pt x="74676" y="27432"/>
                </a:lnTo>
                <a:lnTo>
                  <a:pt x="45720" y="27432"/>
                </a:lnTo>
                <a:lnTo>
                  <a:pt x="46939" y="29260"/>
                </a:lnTo>
                <a:close/>
              </a:path>
              <a:path w="76200" h="73660">
                <a:moveTo>
                  <a:pt x="30480" y="28956"/>
                </a:moveTo>
                <a:lnTo>
                  <a:pt x="32004" y="27432"/>
                </a:lnTo>
                <a:lnTo>
                  <a:pt x="33528" y="26924"/>
                </a:lnTo>
                <a:lnTo>
                  <a:pt x="30480" y="28956"/>
                </a:lnTo>
                <a:close/>
              </a:path>
              <a:path w="76200" h="73660">
                <a:moveTo>
                  <a:pt x="48768" y="30480"/>
                </a:moveTo>
                <a:lnTo>
                  <a:pt x="46939" y="29260"/>
                </a:lnTo>
                <a:lnTo>
                  <a:pt x="45720" y="27432"/>
                </a:lnTo>
                <a:lnTo>
                  <a:pt x="48768" y="30480"/>
                </a:lnTo>
                <a:close/>
              </a:path>
              <a:path w="76200" h="73660">
                <a:moveTo>
                  <a:pt x="74676" y="30480"/>
                </a:moveTo>
                <a:lnTo>
                  <a:pt x="48768" y="30480"/>
                </a:lnTo>
                <a:lnTo>
                  <a:pt x="45720" y="27432"/>
                </a:lnTo>
                <a:lnTo>
                  <a:pt x="74676" y="27432"/>
                </a:lnTo>
                <a:lnTo>
                  <a:pt x="74676" y="30480"/>
                </a:lnTo>
                <a:close/>
              </a:path>
              <a:path w="76200" h="73660">
                <a:moveTo>
                  <a:pt x="45720" y="45720"/>
                </a:moveTo>
                <a:lnTo>
                  <a:pt x="48768" y="42672"/>
                </a:lnTo>
                <a:lnTo>
                  <a:pt x="50292" y="39624"/>
                </a:lnTo>
                <a:lnTo>
                  <a:pt x="50292" y="33528"/>
                </a:lnTo>
                <a:lnTo>
                  <a:pt x="48768" y="32004"/>
                </a:lnTo>
                <a:lnTo>
                  <a:pt x="46939" y="29260"/>
                </a:lnTo>
                <a:lnTo>
                  <a:pt x="48768" y="30480"/>
                </a:lnTo>
                <a:lnTo>
                  <a:pt x="74676" y="30480"/>
                </a:lnTo>
                <a:lnTo>
                  <a:pt x="76200" y="35052"/>
                </a:lnTo>
                <a:lnTo>
                  <a:pt x="76200" y="38100"/>
                </a:lnTo>
                <a:lnTo>
                  <a:pt x="74676" y="42672"/>
                </a:lnTo>
                <a:lnTo>
                  <a:pt x="74676" y="44196"/>
                </a:lnTo>
                <a:lnTo>
                  <a:pt x="48768" y="44196"/>
                </a:lnTo>
                <a:lnTo>
                  <a:pt x="45720" y="45720"/>
                </a:lnTo>
                <a:close/>
              </a:path>
              <a:path w="76200" h="73660">
                <a:moveTo>
                  <a:pt x="25908" y="36576"/>
                </a:moveTo>
                <a:lnTo>
                  <a:pt x="25908" y="33528"/>
                </a:lnTo>
                <a:lnTo>
                  <a:pt x="27432" y="32004"/>
                </a:lnTo>
                <a:lnTo>
                  <a:pt x="25908" y="36576"/>
                </a:lnTo>
                <a:close/>
              </a:path>
              <a:path w="76200" h="73660">
                <a:moveTo>
                  <a:pt x="50292" y="36576"/>
                </a:moveTo>
                <a:lnTo>
                  <a:pt x="48768" y="32004"/>
                </a:lnTo>
                <a:lnTo>
                  <a:pt x="50292" y="33528"/>
                </a:lnTo>
                <a:lnTo>
                  <a:pt x="50292" y="36576"/>
                </a:lnTo>
                <a:close/>
              </a:path>
              <a:path w="76200" h="73660">
                <a:moveTo>
                  <a:pt x="26924" y="41148"/>
                </a:moveTo>
                <a:lnTo>
                  <a:pt x="25908" y="39624"/>
                </a:lnTo>
                <a:lnTo>
                  <a:pt x="25908" y="38100"/>
                </a:lnTo>
                <a:lnTo>
                  <a:pt x="26924" y="41148"/>
                </a:lnTo>
                <a:close/>
              </a:path>
              <a:path w="76200" h="73660">
                <a:moveTo>
                  <a:pt x="49276" y="41148"/>
                </a:moveTo>
                <a:lnTo>
                  <a:pt x="50292" y="38100"/>
                </a:lnTo>
                <a:lnTo>
                  <a:pt x="50292" y="39624"/>
                </a:lnTo>
                <a:lnTo>
                  <a:pt x="49276" y="41148"/>
                </a:lnTo>
                <a:close/>
              </a:path>
              <a:path w="76200" h="73660">
                <a:moveTo>
                  <a:pt x="27432" y="42672"/>
                </a:moveTo>
                <a:lnTo>
                  <a:pt x="25908" y="39624"/>
                </a:lnTo>
                <a:lnTo>
                  <a:pt x="26924" y="41148"/>
                </a:lnTo>
                <a:lnTo>
                  <a:pt x="27432" y="42672"/>
                </a:lnTo>
                <a:close/>
              </a:path>
              <a:path w="76200" h="73660">
                <a:moveTo>
                  <a:pt x="48768" y="42672"/>
                </a:moveTo>
                <a:lnTo>
                  <a:pt x="49276" y="41148"/>
                </a:lnTo>
                <a:lnTo>
                  <a:pt x="50292" y="39624"/>
                </a:lnTo>
                <a:lnTo>
                  <a:pt x="48768" y="42672"/>
                </a:lnTo>
                <a:close/>
              </a:path>
              <a:path w="76200" h="73660">
                <a:moveTo>
                  <a:pt x="27940" y="42672"/>
                </a:moveTo>
                <a:lnTo>
                  <a:pt x="27432" y="42672"/>
                </a:lnTo>
                <a:lnTo>
                  <a:pt x="26924" y="41148"/>
                </a:lnTo>
                <a:lnTo>
                  <a:pt x="27940" y="42672"/>
                </a:lnTo>
                <a:close/>
              </a:path>
              <a:path w="76200" h="73660">
                <a:moveTo>
                  <a:pt x="30480" y="45720"/>
                </a:moveTo>
                <a:lnTo>
                  <a:pt x="28956" y="44196"/>
                </a:lnTo>
                <a:lnTo>
                  <a:pt x="27432" y="41148"/>
                </a:lnTo>
                <a:lnTo>
                  <a:pt x="30480" y="45720"/>
                </a:lnTo>
                <a:close/>
              </a:path>
              <a:path w="76200" h="73660">
                <a:moveTo>
                  <a:pt x="47244" y="44196"/>
                </a:moveTo>
                <a:lnTo>
                  <a:pt x="49276" y="41148"/>
                </a:lnTo>
                <a:lnTo>
                  <a:pt x="48768" y="42672"/>
                </a:lnTo>
                <a:lnTo>
                  <a:pt x="47244" y="44196"/>
                </a:lnTo>
                <a:close/>
              </a:path>
              <a:path w="76200" h="73660">
                <a:moveTo>
                  <a:pt x="73660" y="48768"/>
                </a:moveTo>
                <a:lnTo>
                  <a:pt x="39624" y="48768"/>
                </a:lnTo>
                <a:lnTo>
                  <a:pt x="44196" y="47244"/>
                </a:lnTo>
                <a:lnTo>
                  <a:pt x="48768" y="44196"/>
                </a:lnTo>
                <a:lnTo>
                  <a:pt x="74676" y="44196"/>
                </a:lnTo>
                <a:lnTo>
                  <a:pt x="74676" y="45720"/>
                </a:lnTo>
                <a:lnTo>
                  <a:pt x="73660" y="48768"/>
                </a:lnTo>
                <a:close/>
              </a:path>
              <a:path w="76200" h="73660">
                <a:moveTo>
                  <a:pt x="35052" y="47244"/>
                </a:moveTo>
                <a:lnTo>
                  <a:pt x="32004" y="47244"/>
                </a:lnTo>
                <a:lnTo>
                  <a:pt x="30480" y="45720"/>
                </a:lnTo>
                <a:lnTo>
                  <a:pt x="35052" y="47244"/>
                </a:lnTo>
                <a:close/>
              </a:path>
              <a:path w="76200" h="73660">
                <a:moveTo>
                  <a:pt x="44196" y="47244"/>
                </a:moveTo>
                <a:lnTo>
                  <a:pt x="42672" y="47244"/>
                </a:lnTo>
                <a:lnTo>
                  <a:pt x="45720" y="45720"/>
                </a:lnTo>
                <a:lnTo>
                  <a:pt x="44196" y="47244"/>
                </a:lnTo>
                <a:close/>
              </a:path>
              <a:path w="76200" h="73660">
                <a:moveTo>
                  <a:pt x="36576" y="48768"/>
                </a:moveTo>
                <a:lnTo>
                  <a:pt x="35052" y="47244"/>
                </a:lnTo>
                <a:lnTo>
                  <a:pt x="38317" y="48332"/>
                </a:lnTo>
                <a:lnTo>
                  <a:pt x="36576" y="48768"/>
                </a:lnTo>
                <a:close/>
              </a:path>
              <a:path w="76200" h="73660">
                <a:moveTo>
                  <a:pt x="39624" y="48768"/>
                </a:moveTo>
                <a:lnTo>
                  <a:pt x="38317" y="48332"/>
                </a:lnTo>
                <a:lnTo>
                  <a:pt x="42672" y="47244"/>
                </a:lnTo>
                <a:lnTo>
                  <a:pt x="39624" y="48768"/>
                </a:lnTo>
                <a:close/>
              </a:path>
              <a:path w="76200" h="73660">
                <a:moveTo>
                  <a:pt x="39624" y="48768"/>
                </a:moveTo>
                <a:lnTo>
                  <a:pt x="36576" y="48768"/>
                </a:lnTo>
                <a:lnTo>
                  <a:pt x="38317" y="48332"/>
                </a:lnTo>
                <a:lnTo>
                  <a:pt x="39624" y="48768"/>
                </a:lnTo>
                <a:close/>
              </a:path>
              <a:path w="76200" h="73660">
                <a:moveTo>
                  <a:pt x="53340" y="70104"/>
                </a:moveTo>
                <a:lnTo>
                  <a:pt x="22860" y="70104"/>
                </a:lnTo>
                <a:lnTo>
                  <a:pt x="18288" y="68580"/>
                </a:lnTo>
                <a:lnTo>
                  <a:pt x="18288" y="67056"/>
                </a:lnTo>
                <a:lnTo>
                  <a:pt x="16764" y="67056"/>
                </a:lnTo>
                <a:lnTo>
                  <a:pt x="13716" y="64008"/>
                </a:lnTo>
                <a:lnTo>
                  <a:pt x="12192" y="64008"/>
                </a:lnTo>
                <a:lnTo>
                  <a:pt x="12192" y="62484"/>
                </a:lnTo>
                <a:lnTo>
                  <a:pt x="64008" y="62484"/>
                </a:lnTo>
                <a:lnTo>
                  <a:pt x="64008" y="64008"/>
                </a:lnTo>
                <a:lnTo>
                  <a:pt x="59436" y="67056"/>
                </a:lnTo>
                <a:lnTo>
                  <a:pt x="57912" y="68580"/>
                </a:lnTo>
                <a:lnTo>
                  <a:pt x="53340" y="70104"/>
                </a:lnTo>
                <a:close/>
              </a:path>
              <a:path w="76200" h="73660">
                <a:moveTo>
                  <a:pt x="51816" y="71628"/>
                </a:moveTo>
                <a:lnTo>
                  <a:pt x="24384" y="71628"/>
                </a:lnTo>
                <a:lnTo>
                  <a:pt x="24384" y="70104"/>
                </a:lnTo>
                <a:lnTo>
                  <a:pt x="51816" y="70104"/>
                </a:lnTo>
                <a:lnTo>
                  <a:pt x="51816" y="71628"/>
                </a:lnTo>
                <a:close/>
              </a:path>
              <a:path w="76200" h="73660">
                <a:moveTo>
                  <a:pt x="45720" y="73152"/>
                </a:moveTo>
                <a:lnTo>
                  <a:pt x="30480" y="73152"/>
                </a:lnTo>
                <a:lnTo>
                  <a:pt x="28956" y="71628"/>
                </a:lnTo>
                <a:lnTo>
                  <a:pt x="47244" y="71628"/>
                </a:lnTo>
                <a:lnTo>
                  <a:pt x="45720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973762" y="1314602"/>
            <a:ext cx="3086100" cy="1390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6000"/>
              </a:lnSpc>
            </a:pPr>
            <a:r>
              <a:rPr sz="240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⑤</a:t>
            </a:r>
            <a:r>
              <a:rPr sz="2400" spc="-615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2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求静态时运放</a:t>
            </a:r>
            <a:r>
              <a:rPr sz="2400" spc="20" dirty="0">
                <a:solidFill>
                  <a:srgbClr val="0000C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spc="2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 </a:t>
            </a:r>
            <a:r>
              <a:rPr sz="2400" spc="-116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5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共模输入电压。 </a:t>
            </a:r>
            <a:r>
              <a:rPr sz="2400" spc="-118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求</a:t>
            </a: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差放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的静</a:t>
            </a: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态输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出电压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697598" y="3941159"/>
            <a:ext cx="1136650" cy="0"/>
          </a:xfrm>
          <a:custGeom>
            <a:avLst/>
            <a:gdLst/>
            <a:ahLst/>
            <a:cxnLst/>
            <a:rect l="l" t="t" r="r" b="b"/>
            <a:pathLst>
              <a:path w="1136650">
                <a:moveTo>
                  <a:pt x="0" y="0"/>
                </a:moveTo>
                <a:lnTo>
                  <a:pt x="1136237" y="0"/>
                </a:lnTo>
              </a:path>
            </a:pathLst>
          </a:custGeom>
          <a:ln w="143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952235" y="3780282"/>
            <a:ext cx="423545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35"/>
              </a:lnSpc>
            </a:pPr>
            <a:r>
              <a:rPr sz="3375" spc="-157" baseline="900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300" spc="10" dirty="0">
                <a:latin typeface="Arial" panose="020B0604020202020204"/>
                <a:cs typeface="Arial" panose="020B0604020202020204"/>
              </a:rPr>
              <a:t>R</a:t>
            </a:r>
            <a:r>
              <a:rPr sz="1300" spc="-65" dirty="0">
                <a:latin typeface="Arial" panose="020B0604020202020204"/>
                <a:cs typeface="Arial" panose="020B0604020202020204"/>
              </a:rPr>
              <a:t>2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71564" y="3594353"/>
            <a:ext cx="1132205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35"/>
              </a:lnSpc>
            </a:pPr>
            <a:r>
              <a:rPr sz="3375" spc="-75" baseline="1000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300" spc="-50" dirty="0">
                <a:latin typeface="Arial" panose="020B0604020202020204"/>
                <a:cs typeface="Arial" panose="020B0604020202020204"/>
              </a:rPr>
              <a:t>CC </a:t>
            </a:r>
            <a:r>
              <a:rPr sz="1300" spc="-345" dirty="0">
                <a:latin typeface="Arial" panose="020B0604020202020204"/>
                <a:cs typeface="Arial" panose="020B0604020202020204"/>
              </a:rPr>
              <a:t> </a:t>
            </a:r>
            <a:r>
              <a:rPr sz="3375" spc="-22" baseline="10000" dirty="0">
                <a:latin typeface="Times New Roman" panose="02020603050405020304"/>
                <a:cs typeface="Times New Roman" panose="02020603050405020304"/>
              </a:rPr>
              <a:t>V</a:t>
            </a:r>
            <a:r>
              <a:rPr sz="1300" spc="-15" dirty="0">
                <a:latin typeface="Arial" panose="020B0604020202020204"/>
                <a:cs typeface="Arial" panose="020B0604020202020204"/>
              </a:rPr>
              <a:t>EE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44488" y="3733038"/>
            <a:ext cx="18415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spc="-185" dirty="0">
                <a:latin typeface="Times New Roman" panose="02020603050405020304"/>
                <a:cs typeface="Times New Roman" panose="02020603050405020304"/>
              </a:rPr>
              <a:t></a:t>
            </a:r>
            <a:endParaRPr sz="22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85224" y="3733038"/>
            <a:ext cx="1015365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spc="-4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950" spc="-67" baseline="-15000" dirty="0">
                <a:latin typeface="Arial" panose="020B0604020202020204"/>
                <a:cs typeface="Arial" panose="020B0604020202020204"/>
              </a:rPr>
              <a:t>2</a:t>
            </a:r>
            <a:r>
              <a:rPr sz="1950" spc="67" baseline="-15000" dirty="0">
                <a:latin typeface="Arial" panose="020B0604020202020204"/>
                <a:cs typeface="Arial" panose="020B0604020202020204"/>
              </a:rPr>
              <a:t> </a:t>
            </a:r>
            <a:r>
              <a:rPr sz="2250" spc="-185" dirty="0">
                <a:latin typeface="Times New Roman" panose="02020603050405020304"/>
                <a:cs typeface="Times New Roman" panose="02020603050405020304"/>
              </a:rPr>
              <a:t></a:t>
            </a:r>
            <a:r>
              <a:rPr sz="225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spc="-114" dirty="0">
                <a:latin typeface="Arial" panose="020B0604020202020204"/>
                <a:cs typeface="Arial" panose="020B0604020202020204"/>
              </a:rPr>
              <a:t>6 </a:t>
            </a:r>
            <a:r>
              <a:rPr sz="2250" spc="-570" dirty="0">
                <a:latin typeface="Arial" panose="020B0604020202020204"/>
                <a:cs typeface="Arial" panose="020B0604020202020204"/>
              </a:rPr>
              <a:t> </a:t>
            </a:r>
            <a:r>
              <a:rPr sz="2250" spc="140" dirty="0">
                <a:latin typeface="Arial" panose="020B0604020202020204"/>
                <a:cs typeface="Arial" panose="020B0604020202020204"/>
              </a:rPr>
              <a:t>V</a:t>
            </a:r>
            <a:endParaRPr sz="22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27011" y="3954017"/>
            <a:ext cx="868044" cy="370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spc="-8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950" spc="-127" baseline="-17000" dirty="0">
                <a:latin typeface="Arial" panose="020B0604020202020204"/>
                <a:cs typeface="Arial" panose="020B0604020202020204"/>
              </a:rPr>
              <a:t>1 </a:t>
            </a:r>
            <a:r>
              <a:rPr sz="2250" spc="-185" dirty="0">
                <a:latin typeface="Times New Roman" panose="02020603050405020304"/>
                <a:cs typeface="Times New Roman" panose="02020603050405020304"/>
              </a:rPr>
              <a:t> </a:t>
            </a:r>
            <a:r>
              <a:rPr sz="2250" spc="-5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spc="-4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950" spc="-67" baseline="-17000" dirty="0">
                <a:latin typeface="Arial" panose="020B0604020202020204"/>
                <a:cs typeface="Arial" panose="020B0604020202020204"/>
              </a:rPr>
              <a:t>2</a:t>
            </a:r>
            <a:endParaRPr sz="1950" baseline="-17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98896" y="5272278"/>
            <a:ext cx="1104900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35"/>
              </a:lnSpc>
            </a:pPr>
            <a:r>
              <a:rPr sz="3375" spc="-112" baseline="1000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300" spc="-75" dirty="0">
                <a:latin typeface="Arial" panose="020B0604020202020204"/>
                <a:cs typeface="Arial" panose="020B0604020202020204"/>
              </a:rPr>
              <a:t>C1</a:t>
            </a:r>
            <a:r>
              <a:rPr sz="1300" spc="50" dirty="0">
                <a:latin typeface="Arial" panose="020B0604020202020204"/>
                <a:cs typeface="Arial" panose="020B0604020202020204"/>
              </a:rPr>
              <a:t> </a:t>
            </a:r>
            <a:r>
              <a:rPr sz="3375" spc="-277" baseline="10000" dirty="0">
                <a:latin typeface="Times New Roman" panose="02020603050405020304"/>
                <a:cs typeface="Times New Roman" panose="02020603050405020304"/>
              </a:rPr>
              <a:t> </a:t>
            </a:r>
            <a:r>
              <a:rPr sz="3375" spc="-794" baseline="10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75" spc="-97" baseline="1000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300" spc="-65" dirty="0">
                <a:latin typeface="Arial" panose="020B0604020202020204"/>
                <a:cs typeface="Arial" panose="020B0604020202020204"/>
              </a:rPr>
              <a:t>C2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73596" y="5223510"/>
            <a:ext cx="2372995" cy="370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265" indent="-202565">
              <a:lnSpc>
                <a:spcPct val="100000"/>
              </a:lnSpc>
              <a:buFont typeface="Times New Roman" panose="02020603050405020304"/>
              <a:buChar char="□"/>
              <a:tabLst>
                <a:tab pos="215900" algn="l"/>
              </a:tabLst>
            </a:pPr>
            <a:r>
              <a:rPr sz="2250" spc="-5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950" spc="-75" baseline="-17000" dirty="0">
                <a:latin typeface="Arial" panose="020B0604020202020204"/>
                <a:cs typeface="Arial" panose="020B0604020202020204"/>
              </a:rPr>
              <a:t>CC </a:t>
            </a:r>
            <a:r>
              <a:rPr sz="2250" spc="-185" dirty="0">
                <a:latin typeface="Times New Roman" panose="02020603050405020304"/>
                <a:cs typeface="Times New Roman" panose="02020603050405020304"/>
              </a:rPr>
              <a:t> </a:t>
            </a:r>
            <a:r>
              <a:rPr sz="2250" spc="6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950" spc="97" baseline="-17000" dirty="0">
                <a:latin typeface="Arial" panose="020B0604020202020204"/>
                <a:cs typeface="Arial" panose="020B0604020202020204"/>
              </a:rPr>
              <a:t>C1 </a:t>
            </a:r>
            <a:r>
              <a:rPr sz="2250" spc="-7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950" spc="-104" baseline="-17000" dirty="0">
                <a:latin typeface="Arial" panose="020B0604020202020204"/>
                <a:cs typeface="Arial" panose="020B0604020202020204"/>
              </a:rPr>
              <a:t>c1 </a:t>
            </a:r>
            <a:r>
              <a:rPr sz="2250" spc="-185" dirty="0">
                <a:latin typeface="Times New Roman" panose="02020603050405020304"/>
                <a:cs typeface="Times New Roman" panose="02020603050405020304"/>
              </a:rPr>
              <a:t> </a:t>
            </a:r>
            <a:r>
              <a:rPr sz="2250" spc="-114" dirty="0">
                <a:latin typeface="Arial" panose="020B0604020202020204"/>
                <a:cs typeface="Arial" panose="020B0604020202020204"/>
              </a:rPr>
              <a:t>5 </a:t>
            </a:r>
            <a:r>
              <a:rPr sz="2250" spc="-330" dirty="0">
                <a:latin typeface="Arial" panose="020B0604020202020204"/>
                <a:cs typeface="Arial" panose="020B0604020202020204"/>
              </a:rPr>
              <a:t> </a:t>
            </a:r>
            <a:r>
              <a:rPr sz="2250" spc="140" dirty="0">
                <a:latin typeface="Arial" panose="020B0604020202020204"/>
                <a:cs typeface="Arial" panose="020B0604020202020204"/>
              </a:rPr>
              <a:t>V</a:t>
            </a:r>
            <a:endParaRPr sz="22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630161" y="3106007"/>
            <a:ext cx="1104900" cy="0"/>
          </a:xfrm>
          <a:custGeom>
            <a:avLst/>
            <a:gdLst/>
            <a:ahLst/>
            <a:cxnLst/>
            <a:rect l="l" t="t" r="r" b="b"/>
            <a:pathLst>
              <a:path w="1104900">
                <a:moveTo>
                  <a:pt x="0" y="0"/>
                </a:moveTo>
                <a:lnTo>
                  <a:pt x="1104709" y="0"/>
                </a:lnTo>
              </a:path>
            </a:pathLst>
          </a:custGeom>
          <a:ln w="143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6078728" y="3065780"/>
            <a:ext cx="22796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0" dirty="0">
                <a:latin typeface="Arial" panose="020B0604020202020204"/>
                <a:cs typeface="Arial" panose="020B0604020202020204"/>
              </a:rPr>
              <a:t>C</a:t>
            </a:r>
            <a:r>
              <a:rPr sz="1300" spc="-65" dirty="0">
                <a:latin typeface="Arial" panose="020B0604020202020204"/>
                <a:cs typeface="Arial" panose="020B0604020202020204"/>
              </a:rPr>
              <a:t>3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94652" y="3167634"/>
            <a:ext cx="368300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35"/>
              </a:lnSpc>
            </a:pPr>
            <a:r>
              <a:rPr sz="3375" spc="-82" baseline="10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300" spc="-140" dirty="0">
                <a:latin typeface="Arial" panose="020B0604020202020204"/>
                <a:cs typeface="Arial" panose="020B0604020202020204"/>
              </a:rPr>
              <a:t>e</a:t>
            </a:r>
            <a:r>
              <a:rPr sz="1300" spc="-65" dirty="0">
                <a:latin typeface="Arial" panose="020B0604020202020204"/>
                <a:cs typeface="Arial" panose="020B0604020202020204"/>
              </a:rPr>
              <a:t>3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49188" y="2903982"/>
            <a:ext cx="265874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0690" algn="l"/>
              </a:tabLst>
            </a:pPr>
            <a:r>
              <a:rPr sz="3375" spc="202" baseline="1000" dirty="0">
                <a:latin typeface="Times New Roman" panose="02020603050405020304"/>
                <a:cs typeface="Times New Roman" panose="02020603050405020304"/>
              </a:rPr>
              <a:t>I	</a:t>
            </a:r>
            <a:r>
              <a:rPr sz="3375" spc="-277" baseline="1000" dirty="0">
                <a:latin typeface="Times New Roman" panose="02020603050405020304"/>
                <a:cs typeface="Times New Roman" panose="02020603050405020304"/>
              </a:rPr>
              <a:t></a:t>
            </a:r>
            <a:r>
              <a:rPr sz="3375" spc="-89" baseline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75" spc="-89" baseline="3700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950" spc="-89" baseline="49000" dirty="0">
                <a:latin typeface="Arial" panose="020B0604020202020204"/>
                <a:cs typeface="Arial" panose="020B0604020202020204"/>
              </a:rPr>
              <a:t>R2</a:t>
            </a:r>
            <a:r>
              <a:rPr sz="1950" spc="322" baseline="49000" dirty="0">
                <a:latin typeface="Arial" panose="020B0604020202020204"/>
                <a:cs typeface="Arial" panose="020B0604020202020204"/>
              </a:rPr>
              <a:t> </a:t>
            </a:r>
            <a:r>
              <a:rPr sz="3375" spc="-22" baseline="37000" dirty="0">
                <a:latin typeface="Times New Roman" panose="02020603050405020304"/>
                <a:cs typeface="Times New Roman" panose="02020603050405020304"/>
              </a:rPr>
              <a:t>V</a:t>
            </a:r>
            <a:r>
              <a:rPr sz="1950" spc="-22" baseline="49000" dirty="0">
                <a:latin typeface="Arial" panose="020B0604020202020204"/>
                <a:cs typeface="Arial" panose="020B0604020202020204"/>
              </a:rPr>
              <a:t>BE</a:t>
            </a:r>
            <a:r>
              <a:rPr sz="1950" spc="225" baseline="49000" dirty="0">
                <a:latin typeface="Arial" panose="020B0604020202020204"/>
                <a:cs typeface="Arial" panose="020B0604020202020204"/>
              </a:rPr>
              <a:t> </a:t>
            </a:r>
            <a:r>
              <a:rPr sz="2250" spc="-185" dirty="0">
                <a:latin typeface="Times New Roman" panose="02020603050405020304"/>
                <a:cs typeface="Times New Roman" panose="02020603050405020304"/>
              </a:rPr>
              <a:t> </a:t>
            </a:r>
            <a:r>
              <a:rPr sz="2250" spc="-4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spc="75" dirty="0">
                <a:latin typeface="Arial" panose="020B0604020202020204"/>
                <a:cs typeface="Arial" panose="020B0604020202020204"/>
              </a:rPr>
              <a:t>1mA</a:t>
            </a:r>
            <a:endParaRPr sz="22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273671" y="4761547"/>
            <a:ext cx="419734" cy="0"/>
          </a:xfrm>
          <a:custGeom>
            <a:avLst/>
            <a:gdLst/>
            <a:ahLst/>
            <a:cxnLst/>
            <a:rect l="l" t="t" r="r" b="b"/>
            <a:pathLst>
              <a:path w="419734">
                <a:moveTo>
                  <a:pt x="0" y="0"/>
                </a:moveTo>
                <a:lnTo>
                  <a:pt x="419195" y="0"/>
                </a:lnTo>
              </a:path>
            </a:pathLst>
          </a:custGeom>
          <a:ln w="143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7403083" y="4773930"/>
            <a:ext cx="170815" cy="339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70"/>
              </a:lnSpc>
            </a:pPr>
            <a:r>
              <a:rPr sz="2250" spc="-114" dirty="0">
                <a:latin typeface="Arial" panose="020B0604020202020204"/>
                <a:cs typeface="Arial" panose="020B0604020202020204"/>
              </a:rPr>
              <a:t>2</a:t>
            </a:r>
            <a:endParaRPr sz="22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293355" y="4414266"/>
            <a:ext cx="371475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35"/>
              </a:lnSpc>
            </a:pPr>
            <a:r>
              <a:rPr sz="3375" spc="397" baseline="10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300" spc="95" dirty="0">
                <a:latin typeface="Arial" panose="020B0604020202020204"/>
                <a:cs typeface="Arial" panose="020B0604020202020204"/>
              </a:rPr>
              <a:t>C</a:t>
            </a:r>
            <a:r>
              <a:rPr sz="1300" spc="-65" dirty="0">
                <a:latin typeface="Arial" panose="020B0604020202020204"/>
                <a:cs typeface="Arial" panose="020B0604020202020204"/>
              </a:rPr>
              <a:t>3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20232" y="4601717"/>
            <a:ext cx="1031875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35"/>
              </a:lnSpc>
            </a:pPr>
            <a:r>
              <a:rPr sz="3375" spc="82" baseline="10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300" spc="55" dirty="0">
                <a:latin typeface="Arial" panose="020B0604020202020204"/>
                <a:cs typeface="Arial" panose="020B0604020202020204"/>
              </a:rPr>
              <a:t>C1</a:t>
            </a:r>
            <a:r>
              <a:rPr sz="1300" spc="340" dirty="0">
                <a:latin typeface="Arial" panose="020B0604020202020204"/>
                <a:cs typeface="Arial" panose="020B0604020202020204"/>
              </a:rPr>
              <a:t> </a:t>
            </a:r>
            <a:r>
              <a:rPr sz="3375" spc="-277" baseline="10000" dirty="0">
                <a:latin typeface="Times New Roman" panose="02020603050405020304"/>
                <a:cs typeface="Times New Roman" panose="02020603050405020304"/>
              </a:rPr>
              <a:t> </a:t>
            </a:r>
            <a:r>
              <a:rPr sz="3375" spc="-772" baseline="10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75" spc="89" baseline="10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300" spc="60" dirty="0">
                <a:latin typeface="Arial" panose="020B0604020202020204"/>
                <a:cs typeface="Arial" panose="020B0604020202020204"/>
              </a:rPr>
              <a:t>C2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21893" y="4552950"/>
            <a:ext cx="18478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spc="-185" dirty="0">
                <a:latin typeface="Times New Roman" panose="02020603050405020304"/>
                <a:cs typeface="Times New Roman" panose="02020603050405020304"/>
              </a:rPr>
              <a:t></a:t>
            </a:r>
            <a:endParaRPr sz="22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757830" y="4552950"/>
            <a:ext cx="109728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spc="-185" dirty="0">
                <a:latin typeface="Times New Roman" panose="02020603050405020304"/>
                <a:cs typeface="Times New Roman" panose="02020603050405020304"/>
              </a:rPr>
              <a:t></a:t>
            </a:r>
            <a:r>
              <a:rPr sz="225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spc="-95" dirty="0">
                <a:latin typeface="Arial" panose="020B0604020202020204"/>
                <a:cs typeface="Arial" panose="020B0604020202020204"/>
              </a:rPr>
              <a:t>0.5 </a:t>
            </a:r>
            <a:r>
              <a:rPr sz="2250" spc="-600" dirty="0">
                <a:latin typeface="Arial" panose="020B0604020202020204"/>
                <a:cs typeface="Arial" panose="020B0604020202020204"/>
              </a:rPr>
              <a:t> </a:t>
            </a:r>
            <a:r>
              <a:rPr sz="2250" spc="90" dirty="0">
                <a:latin typeface="Arial" panose="020B0604020202020204"/>
                <a:cs typeface="Arial" panose="020B0604020202020204"/>
              </a:rPr>
              <a:t>mA</a:t>
            </a:r>
            <a:endParaRPr sz="22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628447" y="6129337"/>
            <a:ext cx="1074420" cy="0"/>
          </a:xfrm>
          <a:custGeom>
            <a:avLst/>
            <a:gdLst/>
            <a:ahLst/>
            <a:cxnLst/>
            <a:rect l="l" t="t" r="r" b="b"/>
            <a:pathLst>
              <a:path w="1074420">
                <a:moveTo>
                  <a:pt x="0" y="0"/>
                </a:moveTo>
                <a:lnTo>
                  <a:pt x="1074324" y="0"/>
                </a:lnTo>
              </a:path>
            </a:pathLst>
          </a:custGeom>
          <a:ln w="143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7084567" y="6142482"/>
            <a:ext cx="170180" cy="339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70"/>
              </a:lnSpc>
            </a:pPr>
            <a:r>
              <a:rPr sz="2250" spc="-114" dirty="0">
                <a:latin typeface="Arial" panose="020B0604020202020204"/>
                <a:cs typeface="Arial" panose="020B0604020202020204"/>
              </a:rPr>
              <a:t>2</a:t>
            </a:r>
            <a:endParaRPr sz="22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903467" y="5968746"/>
            <a:ext cx="401955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35"/>
              </a:lnSpc>
            </a:pPr>
            <a:r>
              <a:rPr sz="3375" spc="-172" baseline="1000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300" spc="135" dirty="0">
                <a:latin typeface="Arial" panose="020B0604020202020204"/>
                <a:cs typeface="Arial" panose="020B0604020202020204"/>
              </a:rPr>
              <a:t>I</a:t>
            </a:r>
            <a:r>
              <a:rPr sz="1300" spc="10" dirty="0">
                <a:latin typeface="Arial" panose="020B0604020202020204"/>
                <a:cs typeface="Arial" panose="020B0604020202020204"/>
              </a:rPr>
              <a:t>C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602983" y="5781294"/>
            <a:ext cx="1071245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35"/>
              </a:lnSpc>
            </a:pPr>
            <a:r>
              <a:rPr sz="3375" spc="-112" baseline="900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300" spc="-75" dirty="0">
                <a:latin typeface="Arial" panose="020B0604020202020204"/>
                <a:cs typeface="Arial" panose="020B0604020202020204"/>
              </a:rPr>
              <a:t>C1 </a:t>
            </a:r>
            <a:r>
              <a:rPr sz="1300" spc="-345" dirty="0">
                <a:latin typeface="Arial" panose="020B0604020202020204"/>
                <a:cs typeface="Arial" panose="020B0604020202020204"/>
              </a:rPr>
              <a:t> </a:t>
            </a:r>
            <a:r>
              <a:rPr sz="3375" spc="-52" baseline="9000" dirty="0">
                <a:latin typeface="Times New Roman" panose="02020603050405020304"/>
                <a:cs typeface="Times New Roman" panose="02020603050405020304"/>
              </a:rPr>
              <a:t>V</a:t>
            </a:r>
            <a:r>
              <a:rPr sz="1300" spc="-35" dirty="0">
                <a:latin typeface="Arial" panose="020B0604020202020204"/>
                <a:cs typeface="Arial" panose="020B0604020202020204"/>
              </a:rPr>
              <a:t>C2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375907" y="5919978"/>
            <a:ext cx="18415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spc="-185" dirty="0">
                <a:latin typeface="Times New Roman" panose="02020603050405020304"/>
                <a:cs typeface="Times New Roman" panose="02020603050405020304"/>
              </a:rPr>
              <a:t></a:t>
            </a:r>
            <a:endParaRPr sz="22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766803" y="5919978"/>
            <a:ext cx="64706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205" indent="-230505">
              <a:lnSpc>
                <a:spcPct val="100000"/>
              </a:lnSpc>
              <a:buFont typeface="Times New Roman" panose="02020603050405020304"/>
              <a:buChar char="□"/>
              <a:tabLst>
                <a:tab pos="243840" algn="l"/>
              </a:tabLst>
            </a:pPr>
            <a:r>
              <a:rPr sz="2250" spc="-114" dirty="0">
                <a:latin typeface="Arial" panose="020B0604020202020204"/>
                <a:cs typeface="Arial" panose="020B0604020202020204"/>
              </a:rPr>
              <a:t>5</a:t>
            </a:r>
            <a:r>
              <a:rPr sz="2250" spc="-425" dirty="0">
                <a:latin typeface="Arial" panose="020B0604020202020204"/>
                <a:cs typeface="Arial" panose="020B0604020202020204"/>
              </a:rPr>
              <a:t> </a:t>
            </a:r>
            <a:r>
              <a:rPr sz="2250" spc="140" dirty="0">
                <a:latin typeface="Arial" panose="020B0604020202020204"/>
                <a:cs typeface="Arial" panose="020B0604020202020204"/>
              </a:rPr>
              <a:t>V</a:t>
            </a:r>
            <a:endParaRPr sz="22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2020">
              <a:lnSpc>
                <a:spcPct val="100000"/>
              </a:lnSpc>
              <a:tabLst>
                <a:tab pos="1836420" algn="l"/>
              </a:tabLst>
            </a:pPr>
            <a:r>
              <a:rPr sz="3600" spc="250" dirty="0">
                <a:latin typeface="Times New Roman" panose="02020603050405020304"/>
                <a:cs typeface="Times New Roman" panose="02020603050405020304"/>
              </a:rPr>
              <a:t>7</a:t>
            </a:r>
            <a:r>
              <a:rPr sz="3600" spc="10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3600" spc="265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36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600" dirty="0">
                <a:latin typeface="宋体" panose="02010600030101010101" pitchFamily="2" charset="-122"/>
                <a:cs typeface="宋体" panose="02010600030101010101" pitchFamily="2" charset="-122"/>
              </a:rPr>
              <a:t>负</a:t>
            </a:r>
            <a:r>
              <a:rPr sz="3600" spc="35" dirty="0">
                <a:latin typeface="宋体" panose="02010600030101010101" pitchFamily="2" charset="-122"/>
                <a:cs typeface="宋体" panose="02010600030101010101" pitchFamily="2" charset="-122"/>
              </a:rPr>
              <a:t>反</a:t>
            </a:r>
            <a:r>
              <a:rPr sz="3600" dirty="0">
                <a:latin typeface="宋体" panose="02010600030101010101" pitchFamily="2" charset="-122"/>
                <a:cs typeface="宋体" panose="02010600030101010101" pitchFamily="2" charset="-122"/>
              </a:rPr>
              <a:t>馈</a:t>
            </a:r>
            <a:r>
              <a:rPr sz="3600" spc="35" dirty="0">
                <a:latin typeface="宋体" panose="02010600030101010101" pitchFamily="2" charset="-122"/>
                <a:cs typeface="宋体" panose="02010600030101010101" pitchFamily="2" charset="-122"/>
              </a:rPr>
              <a:t>对</a:t>
            </a:r>
            <a:r>
              <a:rPr sz="3600" dirty="0">
                <a:latin typeface="宋体" panose="02010600030101010101" pitchFamily="2" charset="-122"/>
                <a:cs typeface="宋体" panose="02010600030101010101" pitchFamily="2" charset="-122"/>
              </a:rPr>
              <a:t>放大电</a:t>
            </a:r>
            <a:r>
              <a:rPr sz="3600" spc="35" dirty="0">
                <a:latin typeface="宋体" panose="02010600030101010101" pitchFamily="2" charset="-122"/>
                <a:cs typeface="宋体" panose="02010600030101010101" pitchFamily="2" charset="-122"/>
              </a:rPr>
              <a:t>路</a:t>
            </a:r>
            <a:r>
              <a:rPr sz="3600" dirty="0">
                <a:latin typeface="宋体" panose="02010600030101010101" pitchFamily="2" charset="-122"/>
                <a:cs typeface="宋体" panose="02010600030101010101" pitchFamily="2" charset="-122"/>
              </a:rPr>
              <a:t>性</a:t>
            </a:r>
            <a:r>
              <a:rPr sz="3600" spc="35" dirty="0">
                <a:latin typeface="宋体" panose="02010600030101010101" pitchFamily="2" charset="-122"/>
                <a:cs typeface="宋体" panose="02010600030101010101" pitchFamily="2" charset="-122"/>
              </a:rPr>
              <a:t>能</a:t>
            </a:r>
            <a:r>
              <a:rPr sz="3600" dirty="0">
                <a:latin typeface="宋体" panose="02010600030101010101" pitchFamily="2" charset="-122"/>
                <a:cs typeface="宋体" panose="02010600030101010101" pitchFamily="2" charset="-122"/>
              </a:rPr>
              <a:t>的影响</a:t>
            </a:r>
            <a:endParaRPr sz="3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14536" rIns="0" bIns="0" rtlCol="0">
            <a:spAutoFit/>
          </a:bodyPr>
          <a:lstStyle/>
          <a:p>
            <a:pPr marL="816610">
              <a:lnSpc>
                <a:spcPct val="100000"/>
              </a:lnSpc>
              <a:tabLst>
                <a:tab pos="1283970" algn="l"/>
              </a:tabLst>
            </a:pPr>
            <a:r>
              <a:rPr sz="3200" spc="235" dirty="0">
                <a:latin typeface="Times New Roman" panose="02020603050405020304"/>
                <a:cs typeface="Times New Roman" panose="02020603050405020304"/>
              </a:rPr>
              <a:t>1	</a:t>
            </a:r>
            <a:r>
              <a:rPr sz="3200" spc="15" dirty="0">
                <a:latin typeface="宋体" panose="02010600030101010101" pitchFamily="2" charset="-122"/>
                <a:cs typeface="宋体" panose="02010600030101010101" pitchFamily="2" charset="-122"/>
              </a:rPr>
              <a:t>对增益稳定性的影响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16610">
              <a:lnSpc>
                <a:spcPct val="100000"/>
              </a:lnSpc>
              <a:spcBef>
                <a:spcPts val="765"/>
              </a:spcBef>
              <a:tabLst>
                <a:tab pos="1283970" algn="l"/>
              </a:tabLst>
            </a:pPr>
            <a:r>
              <a:rPr sz="3200" spc="235" dirty="0">
                <a:latin typeface="Times New Roman" panose="02020603050405020304"/>
                <a:cs typeface="Times New Roman" panose="02020603050405020304"/>
              </a:rPr>
              <a:t>2	</a:t>
            </a:r>
            <a:r>
              <a:rPr sz="3200" spc="15" dirty="0">
                <a:latin typeface="宋体" panose="02010600030101010101" pitchFamily="2" charset="-122"/>
                <a:cs typeface="宋体" panose="02010600030101010101" pitchFamily="2" charset="-122"/>
              </a:rPr>
              <a:t>对输入电阻的影响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16610">
              <a:lnSpc>
                <a:spcPct val="100000"/>
              </a:lnSpc>
              <a:spcBef>
                <a:spcPts val="770"/>
              </a:spcBef>
              <a:tabLst>
                <a:tab pos="1283970" algn="l"/>
              </a:tabLst>
            </a:pPr>
            <a:r>
              <a:rPr sz="3200" spc="235" dirty="0">
                <a:latin typeface="Times New Roman" panose="02020603050405020304"/>
                <a:cs typeface="Times New Roman" panose="02020603050405020304"/>
              </a:rPr>
              <a:t>3	</a:t>
            </a:r>
            <a:r>
              <a:rPr sz="3200" spc="15" dirty="0">
                <a:latin typeface="宋体" panose="02010600030101010101" pitchFamily="2" charset="-122"/>
                <a:cs typeface="宋体" panose="02010600030101010101" pitchFamily="2" charset="-122"/>
              </a:rPr>
              <a:t>对输出电阻的影响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16610">
              <a:lnSpc>
                <a:spcPct val="100000"/>
              </a:lnSpc>
              <a:spcBef>
                <a:spcPts val="765"/>
              </a:spcBef>
              <a:tabLst>
                <a:tab pos="1283970" algn="l"/>
              </a:tabLst>
            </a:pPr>
            <a:r>
              <a:rPr sz="3200" spc="235" dirty="0">
                <a:latin typeface="Times New Roman" panose="02020603050405020304"/>
                <a:cs typeface="Times New Roman" panose="02020603050405020304"/>
              </a:rPr>
              <a:t>4	</a:t>
            </a:r>
            <a:r>
              <a:rPr sz="3200" spc="30" dirty="0">
                <a:latin typeface="宋体" panose="02010600030101010101" pitchFamily="2" charset="-122"/>
                <a:cs typeface="宋体" panose="02010600030101010101" pitchFamily="2" charset="-122"/>
              </a:rPr>
              <a:t>对带</a:t>
            </a:r>
            <a:r>
              <a:rPr sz="3200" spc="-5" dirty="0">
                <a:latin typeface="宋体" panose="02010600030101010101" pitchFamily="2" charset="-122"/>
                <a:cs typeface="宋体" panose="02010600030101010101" pitchFamily="2" charset="-122"/>
              </a:rPr>
              <a:t>宽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通</a:t>
            </a:r>
            <a:r>
              <a:rPr sz="3200" spc="30" dirty="0">
                <a:latin typeface="宋体" panose="02010600030101010101" pitchFamily="2" charset="-122"/>
                <a:cs typeface="宋体" panose="02010600030101010101" pitchFamily="2" charset="-122"/>
              </a:rPr>
              <a:t>频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带的</a:t>
            </a:r>
            <a:r>
              <a:rPr sz="3200" spc="30" dirty="0">
                <a:latin typeface="宋体" panose="02010600030101010101" pitchFamily="2" charset="-122"/>
                <a:cs typeface="宋体" panose="02010600030101010101" pitchFamily="2" charset="-122"/>
              </a:rPr>
              <a:t>影</a:t>
            </a:r>
            <a:r>
              <a:rPr sz="3200" dirty="0">
                <a:latin typeface="宋体" panose="02010600030101010101" pitchFamily="2" charset="-122"/>
                <a:cs typeface="宋体" panose="02010600030101010101" pitchFamily="2" charset="-122"/>
              </a:rPr>
              <a:t>响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16610">
              <a:lnSpc>
                <a:spcPct val="100000"/>
              </a:lnSpc>
              <a:spcBef>
                <a:spcPts val="765"/>
              </a:spcBef>
              <a:tabLst>
                <a:tab pos="1283970" algn="l"/>
              </a:tabLst>
            </a:pPr>
            <a:r>
              <a:rPr sz="3200" spc="235" dirty="0">
                <a:latin typeface="Times New Roman" panose="02020603050405020304"/>
                <a:cs typeface="Times New Roman" panose="02020603050405020304"/>
              </a:rPr>
              <a:t>5	</a:t>
            </a:r>
            <a:r>
              <a:rPr sz="3200" spc="15" dirty="0">
                <a:latin typeface="宋体" panose="02010600030101010101" pitchFamily="2" charset="-122"/>
                <a:cs typeface="宋体" panose="02010600030101010101" pitchFamily="2" charset="-122"/>
              </a:rPr>
              <a:t>对非线性失真的影响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16610">
              <a:lnSpc>
                <a:spcPct val="100000"/>
              </a:lnSpc>
              <a:spcBef>
                <a:spcPts val="765"/>
              </a:spcBef>
              <a:tabLst>
                <a:tab pos="1283970" algn="l"/>
              </a:tabLst>
            </a:pPr>
            <a:r>
              <a:rPr sz="3200" spc="235" dirty="0">
                <a:latin typeface="Times New Roman" panose="02020603050405020304"/>
                <a:cs typeface="Times New Roman" panose="02020603050405020304"/>
              </a:rPr>
              <a:t>6	</a:t>
            </a:r>
            <a:r>
              <a:rPr sz="3200" spc="15" dirty="0">
                <a:latin typeface="宋体" panose="02010600030101010101" pitchFamily="2" charset="-122"/>
                <a:cs typeface="宋体" panose="02010600030101010101" pitchFamily="2" charset="-122"/>
              </a:rPr>
              <a:t>对噪声的影响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0155" y="6793995"/>
            <a:ext cx="17780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98989"/>
                </a:solidFill>
                <a:latin typeface="Times New Roman" panose="02020603050405020304"/>
                <a:cs typeface="Times New Roman" panose="02020603050405020304"/>
              </a:rPr>
              <a:t>14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325" rIns="0" bIns="0" rtlCol="0">
            <a:spAutoFit/>
          </a:bodyPr>
          <a:lstStyle/>
          <a:p>
            <a:pPr marL="2630805">
              <a:lnSpc>
                <a:spcPct val="100000"/>
              </a:lnSpc>
              <a:tabLst>
                <a:tab pos="3038475" algn="l"/>
              </a:tabLst>
            </a:pPr>
            <a:r>
              <a:rPr sz="2800" spc="204" dirty="0">
                <a:latin typeface="Times New Roman" panose="02020603050405020304"/>
                <a:cs typeface="Times New Roman" panose="02020603050405020304"/>
              </a:rPr>
              <a:t>1	</a:t>
            </a:r>
            <a:r>
              <a:rPr sz="2800" spc="10" dirty="0">
                <a:latin typeface="宋体" panose="02010600030101010101" pitchFamily="2" charset="-122"/>
                <a:cs typeface="宋体" panose="02010600030101010101" pitchFamily="2" charset="-122"/>
              </a:rPr>
              <a:t>对增益稳定性的影响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9237" y="1326356"/>
            <a:ext cx="247650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提</a:t>
            </a: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高增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益</a:t>
            </a: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稳</a:t>
            </a: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定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性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5278" y="4102467"/>
            <a:ext cx="7299325" cy="43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宋体" panose="02010600030101010101" pitchFamily="2" charset="-122"/>
                <a:cs typeface="宋体" panose="02010600030101010101" pitchFamily="2" charset="-122"/>
              </a:rPr>
              <a:t>即闭环增益</a:t>
            </a:r>
            <a:r>
              <a:rPr sz="280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相对变化量</a:t>
            </a:r>
            <a:r>
              <a:rPr sz="2800" dirty="0">
                <a:latin typeface="宋体" panose="02010600030101010101" pitchFamily="2" charset="-122"/>
                <a:cs typeface="宋体" panose="02010600030101010101" pitchFamily="2" charset="-122"/>
              </a:rPr>
              <a:t>比开环的缩小了</a:t>
            </a:r>
            <a:r>
              <a:rPr sz="2800" dirty="0">
                <a:latin typeface="Arial" panose="020B0604020202020204"/>
                <a:cs typeface="Arial" panose="020B0604020202020204"/>
              </a:rPr>
              <a:t>1+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AF</a:t>
            </a:r>
            <a:r>
              <a:rPr sz="2800" dirty="0">
                <a:latin typeface="宋体" panose="02010600030101010101" pitchFamily="2" charset="-122"/>
                <a:cs typeface="宋体" panose="02010600030101010101" pitchFamily="2" charset="-122"/>
              </a:rPr>
              <a:t>倍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96958" y="2317527"/>
            <a:ext cx="1157605" cy="0"/>
          </a:xfrm>
          <a:custGeom>
            <a:avLst/>
            <a:gdLst/>
            <a:ahLst/>
            <a:cxnLst/>
            <a:rect l="l" t="t" r="r" b="b"/>
            <a:pathLst>
              <a:path w="1157604">
                <a:moveTo>
                  <a:pt x="0" y="0"/>
                </a:moveTo>
                <a:lnTo>
                  <a:pt x="1157096" y="0"/>
                </a:lnTo>
              </a:path>
            </a:pathLst>
          </a:custGeom>
          <a:ln w="19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26283" y="2302509"/>
            <a:ext cx="9144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85" dirty="0">
                <a:latin typeface="Arial" panose="020B0604020202020204"/>
                <a:cs typeface="Arial" panose="020B0604020202020204"/>
              </a:rPr>
              <a:t>f</a:t>
            </a:r>
            <a:endParaRPr sz="15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56508" y="1851914"/>
            <a:ext cx="252729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A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1883" y="2071370"/>
            <a:ext cx="1362075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9770" indent="-687070">
              <a:lnSpc>
                <a:spcPct val="100000"/>
              </a:lnSpc>
              <a:buFont typeface="Times New Roman" panose="02020603050405020304"/>
              <a:buChar char="□"/>
              <a:tabLst>
                <a:tab pos="700405" algn="l"/>
                <a:tab pos="1161415" algn="l"/>
              </a:tabLst>
            </a:pP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	 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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77497" y="3333654"/>
            <a:ext cx="576580" cy="0"/>
          </a:xfrm>
          <a:custGeom>
            <a:avLst/>
            <a:gdLst/>
            <a:ahLst/>
            <a:cxnLst/>
            <a:rect l="l" t="t" r="r" b="b"/>
            <a:pathLst>
              <a:path w="576580">
                <a:moveTo>
                  <a:pt x="0" y="0"/>
                </a:moveTo>
                <a:lnTo>
                  <a:pt x="576167" y="0"/>
                </a:lnTo>
              </a:path>
            </a:pathLst>
          </a:custGeom>
          <a:ln w="1791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49714" y="3333654"/>
            <a:ext cx="1324610" cy="0"/>
          </a:xfrm>
          <a:custGeom>
            <a:avLst/>
            <a:gdLst/>
            <a:ahLst/>
            <a:cxnLst/>
            <a:rect l="l" t="t" r="r" b="b"/>
            <a:pathLst>
              <a:path w="1324610">
                <a:moveTo>
                  <a:pt x="0" y="0"/>
                </a:moveTo>
                <a:lnTo>
                  <a:pt x="1324070" y="0"/>
                </a:lnTo>
              </a:path>
            </a:pathLst>
          </a:custGeom>
          <a:ln w="179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83144" y="3333654"/>
            <a:ext cx="464184" cy="0"/>
          </a:xfrm>
          <a:custGeom>
            <a:avLst/>
            <a:gdLst/>
            <a:ahLst/>
            <a:cxnLst/>
            <a:rect l="l" t="t" r="r" b="b"/>
            <a:pathLst>
              <a:path w="464185">
                <a:moveTo>
                  <a:pt x="0" y="0"/>
                </a:moveTo>
                <a:lnTo>
                  <a:pt x="463962" y="0"/>
                </a:lnTo>
              </a:path>
            </a:pathLst>
          </a:custGeom>
          <a:ln w="1791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084067" y="2333498"/>
            <a:ext cx="1088390" cy="926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5470" algn="l"/>
              </a:tabLst>
            </a:pPr>
            <a:r>
              <a:rPr sz="2650" spc="-135" dirty="0">
                <a:latin typeface="Arial" panose="020B0604020202020204"/>
                <a:cs typeface="Arial" panose="020B0604020202020204"/>
              </a:rPr>
              <a:t>1</a:t>
            </a:r>
            <a:r>
              <a:rPr sz="265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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15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50" spc="315" dirty="0">
                <a:latin typeface="Times New Roman" panose="02020603050405020304"/>
                <a:cs typeface="Times New Roman" panose="02020603050405020304"/>
              </a:rPr>
              <a:t>F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165735" algn="ctr">
              <a:lnSpc>
                <a:spcPts val="3350"/>
              </a:lnSpc>
              <a:spcBef>
                <a:spcPts val="760"/>
              </a:spcBef>
            </a:pPr>
            <a:r>
              <a:rPr sz="2850" spc="-165" dirty="0">
                <a:latin typeface="Arial" panose="020B0604020202020204"/>
                <a:cs typeface="Arial" panose="020B0604020202020204"/>
              </a:rPr>
              <a:t>1</a:t>
            </a:r>
            <a:endParaRPr sz="2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6704" y="2829305"/>
            <a:ext cx="509905" cy="501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850" spc="-39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75" spc="127" baseline="-25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f</a:t>
            </a:r>
            <a:endParaRPr sz="2475" baseline="-25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42719" y="3067050"/>
            <a:ext cx="337185" cy="445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400" dirty="0">
                <a:latin typeface="Times New Roman" panose="02020603050405020304"/>
                <a:cs typeface="Times New Roman" panose="02020603050405020304"/>
              </a:rPr>
              <a:t></a:t>
            </a:r>
            <a:endParaRPr sz="2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37126" y="3067050"/>
            <a:ext cx="224154" cy="445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270" dirty="0">
                <a:latin typeface="Times New Roman" panose="02020603050405020304"/>
                <a:cs typeface="Times New Roman" panose="02020603050405020304"/>
              </a:rPr>
              <a:t></a:t>
            </a:r>
            <a:endParaRPr sz="2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18409" y="2833877"/>
            <a:ext cx="633095" cy="678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895">
              <a:lnSpc>
                <a:spcPts val="2630"/>
              </a:lnSpc>
            </a:pPr>
            <a:r>
              <a:rPr sz="2850" spc="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850" spc="-16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2630"/>
              </a:lnSpc>
            </a:pPr>
            <a:r>
              <a:rPr sz="2850" spc="-2140" dirty="0">
                <a:latin typeface="Times New Roman" panose="02020603050405020304"/>
                <a:cs typeface="Times New Roman" panose="02020603050405020304"/>
              </a:rPr>
              <a:t></a:t>
            </a:r>
            <a:endParaRPr sz="2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97100" y="3344417"/>
            <a:ext cx="2772410" cy="501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64235" algn="l"/>
                <a:tab pos="2517775" algn="l"/>
              </a:tabLst>
            </a:pPr>
            <a:r>
              <a:rPr sz="2850" spc="-39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75" spc="127" baseline="-25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2475" baseline="-25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850" spc="-75" dirty="0">
                <a:latin typeface="Arial" panose="020B0604020202020204"/>
                <a:cs typeface="Arial" panose="020B0604020202020204"/>
              </a:rPr>
              <a:t>(</a:t>
            </a:r>
            <a:r>
              <a:rPr sz="2850" spc="-165" dirty="0">
                <a:latin typeface="Arial" panose="020B0604020202020204"/>
                <a:cs typeface="Arial" panose="020B0604020202020204"/>
              </a:rPr>
              <a:t>1</a:t>
            </a:r>
            <a:r>
              <a:rPr sz="2850" spc="-434" dirty="0">
                <a:latin typeface="Arial" panose="020B0604020202020204"/>
                <a:cs typeface="Arial" panose="020B0604020202020204"/>
              </a:rPr>
              <a:t> </a:t>
            </a:r>
            <a:r>
              <a:rPr sz="2850" spc="-270" dirty="0">
                <a:latin typeface="Times New Roman" panose="02020603050405020304"/>
                <a:cs typeface="Times New Roman" panose="02020603050405020304"/>
              </a:rPr>
              <a:t></a:t>
            </a:r>
            <a:r>
              <a:rPr sz="2850" spc="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spc="-14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50" spc="72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50" spc="-5" dirty="0">
                <a:latin typeface="Arial" panose="020B0604020202020204"/>
                <a:cs typeface="Arial" panose="020B0604020202020204"/>
              </a:rPr>
              <a:t>)</a:t>
            </a:r>
            <a:r>
              <a:rPr sz="2850" dirty="0">
                <a:latin typeface="Arial" panose="020B0604020202020204"/>
                <a:cs typeface="Arial" panose="020B0604020202020204"/>
              </a:rPr>
              <a:t>	</a:t>
            </a:r>
            <a:r>
              <a:rPr sz="2850" spc="-16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endParaRPr sz="2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71244" y="4892039"/>
            <a:ext cx="7451090" cy="1815464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3619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85"/>
              </a:spcBef>
              <a:tabLst>
                <a:tab pos="3204210" algn="l"/>
              </a:tabLst>
            </a:pPr>
            <a:r>
              <a:rPr sz="2800" spc="-70" dirty="0">
                <a:latin typeface="宋体" panose="02010600030101010101" pitchFamily="2" charset="-122"/>
                <a:cs typeface="宋体" panose="02010600030101010101" pitchFamily="2" charset="-122"/>
              </a:rPr>
              <a:t>例：</a:t>
            </a:r>
            <a:r>
              <a:rPr sz="2800" spc="-7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70" dirty="0">
                <a:latin typeface="Arial" panose="020B0604020202020204"/>
                <a:cs typeface="Arial" panose="020B0604020202020204"/>
              </a:rPr>
              <a:t>=1000</a:t>
            </a:r>
            <a:r>
              <a:rPr sz="2800" spc="-70" dirty="0">
                <a:latin typeface="宋体" panose="02010600030101010101" pitchFamily="2" charset="-122"/>
                <a:cs typeface="宋体" panose="02010600030101010101" pitchFamily="2" charset="-122"/>
              </a:rPr>
              <a:t>±</a:t>
            </a:r>
            <a:r>
              <a:rPr sz="2800" spc="-70" dirty="0">
                <a:latin typeface="Arial" panose="020B0604020202020204"/>
                <a:cs typeface="Arial" panose="020B0604020202020204"/>
              </a:rPr>
              <a:t>10%	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即</a:t>
            </a:r>
            <a:r>
              <a:rPr sz="2800" spc="-75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spc="-50" dirty="0">
                <a:latin typeface="Arial" panose="020B0604020202020204"/>
                <a:cs typeface="Arial" panose="020B0604020202020204"/>
              </a:rPr>
              <a:t>d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50" dirty="0">
                <a:latin typeface="Arial" panose="020B0604020202020204"/>
                <a:cs typeface="Arial" panose="020B0604020202020204"/>
              </a:rPr>
              <a:t>/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50" dirty="0">
                <a:latin typeface="Arial" panose="020B0604020202020204"/>
                <a:cs typeface="Arial" panose="020B0604020202020204"/>
              </a:rPr>
              <a:t>=10%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92710">
              <a:lnSpc>
                <a:spcPct val="100000"/>
              </a:lnSpc>
              <a:spcBef>
                <a:spcPts val="1680"/>
              </a:spcBef>
            </a:pPr>
            <a:r>
              <a:rPr sz="2800" spc="-35" dirty="0">
                <a:latin typeface="宋体" panose="02010600030101010101" pitchFamily="2" charset="-122"/>
                <a:cs typeface="宋体" panose="02010600030101010101" pitchFamily="2" charset="-122"/>
              </a:rPr>
              <a:t>当</a:t>
            </a:r>
            <a:r>
              <a:rPr sz="2800" spc="-3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35" dirty="0">
                <a:latin typeface="Arial" panose="020B0604020202020204"/>
                <a:cs typeface="Arial" panose="020B0604020202020204"/>
              </a:rPr>
              <a:t>=0.1</a:t>
            </a:r>
            <a:r>
              <a:rPr sz="2800" spc="-35" dirty="0">
                <a:latin typeface="宋体" panose="02010600030101010101" pitchFamily="2" charset="-122"/>
                <a:cs typeface="宋体" panose="02010600030101010101" pitchFamily="2" charset="-122"/>
              </a:rPr>
              <a:t>即</a:t>
            </a:r>
            <a:r>
              <a:rPr sz="2800" spc="-35" dirty="0">
                <a:latin typeface="Arial" panose="020B0604020202020204"/>
                <a:cs typeface="Arial" panose="020B0604020202020204"/>
              </a:rPr>
              <a:t>1+</a:t>
            </a:r>
            <a:r>
              <a:rPr sz="2800" spc="-35" dirty="0">
                <a:latin typeface="Times New Roman" panose="02020603050405020304"/>
                <a:cs typeface="Times New Roman" panose="02020603050405020304"/>
              </a:rPr>
              <a:t>AF</a:t>
            </a:r>
            <a:r>
              <a:rPr sz="2800" spc="-35" dirty="0">
                <a:latin typeface="Arial" panose="020B0604020202020204"/>
                <a:cs typeface="Arial" panose="020B0604020202020204"/>
              </a:rPr>
              <a:t>≈100</a:t>
            </a:r>
            <a:r>
              <a:rPr sz="2800" spc="-35" dirty="0">
                <a:latin typeface="宋体" panose="02010600030101010101" pitchFamily="2" charset="-122"/>
                <a:cs typeface="宋体" panose="02010600030101010101" pitchFamily="2" charset="-122"/>
              </a:rPr>
              <a:t>时，则</a:t>
            </a:r>
            <a:r>
              <a:rPr sz="2800" spc="-35" dirty="0">
                <a:latin typeface="Arial" panose="020B0604020202020204"/>
                <a:cs typeface="Arial" panose="020B0604020202020204"/>
              </a:rPr>
              <a:t>d</a:t>
            </a:r>
            <a:r>
              <a:rPr sz="2800" spc="-3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775" spc="-52" baseline="-21000" dirty="0">
                <a:latin typeface="Arial" panose="020B0604020202020204"/>
                <a:cs typeface="Arial" panose="020B0604020202020204"/>
              </a:rPr>
              <a:t>f </a:t>
            </a:r>
            <a:r>
              <a:rPr sz="2800" spc="-20" dirty="0">
                <a:latin typeface="Arial" panose="020B0604020202020204"/>
                <a:cs typeface="Arial" panose="020B0604020202020204"/>
              </a:rPr>
              <a:t>/</a:t>
            </a:r>
            <a:r>
              <a:rPr sz="2800" spc="-2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775" spc="-30" baseline="-21000" dirty="0">
                <a:latin typeface="Arial" panose="020B0604020202020204"/>
                <a:cs typeface="Arial" panose="020B0604020202020204"/>
              </a:rPr>
              <a:t>f</a:t>
            </a:r>
            <a:r>
              <a:rPr sz="2775" spc="-142" baseline="-2100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10" dirty="0">
                <a:latin typeface="Arial" panose="020B0604020202020204"/>
                <a:cs typeface="Arial" panose="020B0604020202020204"/>
              </a:rPr>
              <a:t>=10%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3115310">
              <a:lnSpc>
                <a:spcPct val="100000"/>
              </a:lnSpc>
              <a:spcBef>
                <a:spcPts val="1675"/>
              </a:spcBef>
            </a:pP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即</a:t>
            </a:r>
            <a:r>
              <a:rPr sz="2800" spc="-73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spc="-3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775" spc="-52" baseline="-26000" dirty="0">
                <a:latin typeface="Arial" panose="020B0604020202020204"/>
                <a:cs typeface="Arial" panose="020B0604020202020204"/>
              </a:rPr>
              <a:t>f</a:t>
            </a:r>
            <a:r>
              <a:rPr sz="2775" spc="-127" baseline="-2600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5" dirty="0">
                <a:latin typeface="Arial" panose="020B0604020202020204"/>
                <a:cs typeface="Arial" panose="020B0604020202020204"/>
              </a:rPr>
              <a:t>=10</a:t>
            </a:r>
            <a:r>
              <a:rPr sz="2800" spc="-55" dirty="0">
                <a:latin typeface="宋体" panose="02010600030101010101" pitchFamily="2" charset="-122"/>
                <a:cs typeface="宋体" panose="02010600030101010101" pitchFamily="2" charset="-122"/>
              </a:rPr>
              <a:t>±</a:t>
            </a:r>
            <a:r>
              <a:rPr sz="2800" spc="-55" dirty="0">
                <a:latin typeface="Arial" panose="020B0604020202020204"/>
                <a:cs typeface="Arial" panose="020B0604020202020204"/>
              </a:rPr>
              <a:t>0.1%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25949" y="6793995"/>
            <a:ext cx="17780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98989"/>
                </a:solidFill>
                <a:latin typeface="Times New Roman" panose="02020603050405020304"/>
                <a:cs typeface="Times New Roman" panose="02020603050405020304"/>
              </a:rPr>
              <a:t>15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233" rIns="0" bIns="0" rtlCol="0">
            <a:spAutoFit/>
          </a:bodyPr>
          <a:lstStyle/>
          <a:p>
            <a:pPr marL="2837815">
              <a:lnSpc>
                <a:spcPct val="100000"/>
              </a:lnSpc>
              <a:tabLst>
                <a:tab pos="3306445" algn="l"/>
              </a:tabLst>
            </a:pPr>
            <a:r>
              <a:rPr spc="235" dirty="0">
                <a:latin typeface="Times New Roman" panose="02020603050405020304"/>
                <a:cs typeface="Times New Roman" panose="02020603050405020304"/>
              </a:rPr>
              <a:t>2	</a:t>
            </a:r>
            <a:r>
              <a:rPr dirty="0">
                <a:latin typeface="宋体" panose="02010600030101010101" pitchFamily="2" charset="-122"/>
                <a:cs typeface="宋体" panose="02010600030101010101" pitchFamily="2" charset="-122"/>
              </a:rPr>
              <a:t>对</a:t>
            </a:r>
            <a:r>
              <a:rPr spc="30" dirty="0">
                <a:latin typeface="宋体" panose="02010600030101010101" pitchFamily="2" charset="-122"/>
                <a:cs typeface="宋体" panose="02010600030101010101" pitchFamily="2" charset="-122"/>
              </a:rPr>
              <a:t>输入</a:t>
            </a:r>
            <a:r>
              <a:rPr dirty="0">
                <a:latin typeface="宋体" panose="02010600030101010101" pitchFamily="2" charset="-122"/>
                <a:cs typeface="宋体" panose="02010600030101010101" pitchFamily="2" charset="-122"/>
              </a:rPr>
              <a:t>电阻</a:t>
            </a:r>
            <a:r>
              <a:rPr spc="3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dirty="0">
                <a:latin typeface="宋体" panose="02010600030101010101" pitchFamily="2" charset="-122"/>
                <a:cs typeface="宋体" panose="02010600030101010101" pitchFamily="2" charset="-122"/>
              </a:rPr>
              <a:t>影响</a:t>
            </a:r>
            <a:endParaRPr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6056" y="2155031"/>
            <a:ext cx="2012950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(1)</a:t>
            </a:r>
            <a:r>
              <a:rPr sz="2400" spc="-11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串联反馈: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4567" y="1515567"/>
            <a:ext cx="359092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sz="2800" spc="20" dirty="0">
                <a:latin typeface="宋体" panose="02010600030101010101" pitchFamily="2" charset="-122"/>
                <a:cs typeface="宋体" panose="02010600030101010101" pitchFamily="2" charset="-122"/>
              </a:rPr>
              <a:t>输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入</a:t>
            </a:r>
            <a:r>
              <a:rPr sz="2800" spc="20" dirty="0">
                <a:latin typeface="宋体" panose="02010600030101010101" pitchFamily="2" charset="-122"/>
                <a:cs typeface="宋体" panose="02010600030101010101" pitchFamily="2" charset="-122"/>
              </a:rPr>
              <a:t>反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馈</a:t>
            </a:r>
            <a:r>
              <a:rPr sz="2800" spc="20" dirty="0">
                <a:latin typeface="宋体" panose="02010600030101010101" pitchFamily="2" charset="-122"/>
                <a:cs typeface="宋体" panose="02010600030101010101" pitchFamily="2" charset="-122"/>
              </a:rPr>
              <a:t>类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型</a:t>
            </a:r>
            <a:r>
              <a:rPr sz="2800" spc="20" dirty="0">
                <a:latin typeface="宋体" panose="02010600030101010101" pitchFamily="2" charset="-122"/>
                <a:cs typeface="宋体" panose="02010600030101010101" pitchFamily="2" charset="-122"/>
              </a:rPr>
              <a:t>有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关：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6056" y="5451871"/>
            <a:ext cx="2019300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sz="2400" spc="-6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并联反馈: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86716" y="6402419"/>
            <a:ext cx="905510" cy="0"/>
          </a:xfrm>
          <a:custGeom>
            <a:avLst/>
            <a:gdLst/>
            <a:ahLst/>
            <a:cxnLst/>
            <a:rect l="l" t="t" r="r" b="b"/>
            <a:pathLst>
              <a:path w="905510">
                <a:moveTo>
                  <a:pt x="0" y="0"/>
                </a:moveTo>
                <a:lnTo>
                  <a:pt x="905160" y="0"/>
                </a:lnTo>
              </a:path>
            </a:pathLst>
          </a:custGeom>
          <a:ln w="150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189479" y="6393942"/>
            <a:ext cx="133350" cy="208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80" dirty="0">
                <a:latin typeface="Arial" panose="020B0604020202020204"/>
                <a:cs typeface="Arial" panose="020B0604020202020204"/>
              </a:rPr>
              <a:t>i</a:t>
            </a:r>
            <a:r>
              <a:rPr sz="1350" spc="85" dirty="0">
                <a:latin typeface="Arial" panose="020B0604020202020204"/>
                <a:cs typeface="Arial" panose="020B0604020202020204"/>
              </a:rPr>
              <a:t>f</a:t>
            </a:r>
            <a:endParaRPr sz="13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98724" y="5977128"/>
            <a:ext cx="264795" cy="424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25" spc="120" baseline="-27000" dirty="0">
                <a:latin typeface="Arial" panose="020B0604020202020204"/>
                <a:cs typeface="Arial" panose="020B0604020202020204"/>
              </a:rPr>
              <a:t>i</a:t>
            </a:r>
            <a:endParaRPr sz="2025" baseline="-27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98979" y="6178296"/>
            <a:ext cx="61468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434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 </a:t>
            </a:r>
            <a:r>
              <a:rPr sz="2400" spc="-225" dirty="0">
                <a:latin typeface="Times New Roman" panose="02020603050405020304"/>
                <a:cs typeface="Times New Roman" panose="02020603050405020304"/>
              </a:rPr>
              <a:t>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4111" y="6411467"/>
            <a:ext cx="868044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40" dirty="0">
                <a:latin typeface="Arial" panose="020B0604020202020204"/>
                <a:cs typeface="Arial" panose="020B0604020202020204"/>
              </a:rPr>
              <a:t>1 </a:t>
            </a:r>
            <a:r>
              <a:rPr sz="2400" spc="-225" dirty="0">
                <a:latin typeface="Times New Roman" panose="02020603050405020304"/>
                <a:cs typeface="Times New Roman" panose="02020603050405020304"/>
              </a:rPr>
              <a:t></a:t>
            </a:r>
            <a:r>
              <a:rPr sz="24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5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600" spc="-2250" baseline="15000" dirty="0">
                <a:latin typeface="Times New Roman" panose="02020603050405020304"/>
                <a:cs typeface="Times New Roman" panose="02020603050405020304"/>
              </a:rPr>
              <a:t> </a:t>
            </a:r>
            <a:r>
              <a:rPr sz="3600" spc="-742" baseline="1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4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3600" spc="-1567" baseline="15000" dirty="0">
                <a:latin typeface="Times New Roman" panose="02020603050405020304"/>
                <a:cs typeface="Times New Roman" panose="02020603050405020304"/>
              </a:rPr>
              <a:t></a:t>
            </a:r>
            <a:endParaRPr sz="3600" baseline="15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65369" y="2151856"/>
            <a:ext cx="1075690" cy="488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6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775" spc="97" baseline="-2100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if</a:t>
            </a:r>
            <a:r>
              <a:rPr sz="2775" spc="-209" baseline="-2100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增大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62248" y="5487479"/>
            <a:ext cx="1078230" cy="40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65"/>
              </a:lnSpc>
            </a:pPr>
            <a:r>
              <a:rPr sz="4200" spc="97" baseline="140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50" spc="6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if</a:t>
            </a:r>
            <a:r>
              <a:rPr sz="1850" spc="-15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15" baseline="1600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减小</a:t>
            </a:r>
            <a:endParaRPr sz="3600" baseline="16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57215" y="2001012"/>
            <a:ext cx="4669535" cy="30236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372105" y="3079527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559" y="0"/>
                </a:lnTo>
              </a:path>
            </a:pathLst>
          </a:custGeom>
          <a:ln w="150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875536" y="3039617"/>
            <a:ext cx="133350" cy="208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80" dirty="0">
                <a:latin typeface="Arial" panose="020B0604020202020204"/>
                <a:cs typeface="Arial" panose="020B0604020202020204"/>
              </a:rPr>
              <a:t>i</a:t>
            </a:r>
            <a:r>
              <a:rPr sz="1350" spc="85" dirty="0">
                <a:latin typeface="Arial" panose="020B0604020202020204"/>
                <a:cs typeface="Arial" panose="020B0604020202020204"/>
              </a:rPr>
              <a:t>f</a:t>
            </a:r>
            <a:endParaRPr sz="13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8939" y="2855976"/>
            <a:ext cx="2286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07183" y="2659380"/>
            <a:ext cx="513715" cy="574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190" indent="-237490">
              <a:lnSpc>
                <a:spcPct val="100000"/>
              </a:lnSpc>
              <a:buFont typeface="Times New Roman" panose="02020603050405020304"/>
              <a:buChar char="□"/>
              <a:tabLst>
                <a:tab pos="250825" algn="l"/>
              </a:tabLst>
            </a:pPr>
            <a:r>
              <a:rPr sz="2400" spc="-15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025" spc="120" baseline="-16000" dirty="0">
                <a:latin typeface="Arial" panose="020B0604020202020204"/>
                <a:cs typeface="Arial" panose="020B0604020202020204"/>
              </a:rPr>
              <a:t>i</a:t>
            </a:r>
            <a:endParaRPr sz="2025" baseline="-16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57703" y="2578608"/>
            <a:ext cx="1270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605" dirty="0">
                <a:latin typeface="Times New Roman" panose="02020603050405020304"/>
                <a:cs typeface="Times New Roman" panose="02020603050405020304"/>
              </a:rPr>
              <a:t>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99792" y="3008376"/>
            <a:ext cx="248920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757" baseline="-15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1600" dirty="0">
                <a:latin typeface="Times New Roman" panose="02020603050405020304"/>
                <a:cs typeface="Times New Roman" panose="02020603050405020304"/>
              </a:rPr>
              <a:t></a:t>
            </a:r>
            <a:r>
              <a:rPr sz="2025" spc="-367" baseline="-43000" dirty="0">
                <a:latin typeface="Arial" panose="020B0604020202020204"/>
                <a:cs typeface="Arial" panose="020B0604020202020204"/>
              </a:rPr>
              <a:t>i</a:t>
            </a:r>
            <a:r>
              <a:rPr sz="3600" spc="-2715" baseline="-10000" dirty="0">
                <a:latin typeface="Times New Roman" panose="02020603050405020304"/>
                <a:cs typeface="Times New Roman" panose="02020603050405020304"/>
              </a:rPr>
              <a:t></a:t>
            </a:r>
            <a:endParaRPr sz="3600" baseline="-10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91757" y="3098006"/>
            <a:ext cx="107950" cy="338455"/>
          </a:xfrm>
          <a:custGeom>
            <a:avLst/>
            <a:gdLst/>
            <a:ahLst/>
            <a:cxnLst/>
            <a:rect l="l" t="t" r="r" b="b"/>
            <a:pathLst>
              <a:path w="107950" h="338454">
                <a:moveTo>
                  <a:pt x="107918" y="0"/>
                </a:moveTo>
                <a:lnTo>
                  <a:pt x="0" y="337947"/>
                </a:lnTo>
              </a:path>
            </a:pathLst>
          </a:custGeom>
          <a:ln w="7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040094" y="3055143"/>
            <a:ext cx="848994" cy="0"/>
          </a:xfrm>
          <a:custGeom>
            <a:avLst/>
            <a:gdLst/>
            <a:ahLst/>
            <a:cxnLst/>
            <a:rect l="l" t="t" r="r" b="b"/>
            <a:pathLst>
              <a:path w="848995">
                <a:moveTo>
                  <a:pt x="0" y="0"/>
                </a:moveTo>
                <a:lnTo>
                  <a:pt x="848582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215132" y="2818638"/>
            <a:ext cx="619760" cy="208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8005" algn="l"/>
              </a:tabLst>
            </a:pPr>
            <a:r>
              <a:rPr sz="1350" spc="80" dirty="0">
                <a:latin typeface="Arial" panose="020B0604020202020204"/>
                <a:cs typeface="Arial" panose="020B0604020202020204"/>
              </a:rPr>
              <a:t>i	</a:t>
            </a:r>
            <a:r>
              <a:rPr sz="1350" spc="85" dirty="0">
                <a:latin typeface="Arial" panose="020B0604020202020204"/>
                <a:cs typeface="Arial" panose="020B0604020202020204"/>
              </a:rPr>
              <a:t>f</a:t>
            </a:r>
            <a:endParaRPr sz="13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60852" y="2612135"/>
            <a:ext cx="10096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810" dirty="0">
                <a:latin typeface="Times New Roman" panose="02020603050405020304"/>
                <a:cs typeface="Times New Roman" panose="02020603050405020304"/>
              </a:rPr>
              <a:t>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12439" y="2634996"/>
            <a:ext cx="76771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0520" algn="l"/>
              </a:tabLst>
            </a:pPr>
            <a:r>
              <a:rPr sz="2400" spc="-140" dirty="0">
                <a:latin typeface="Times New Roman" panose="02020603050405020304"/>
                <a:cs typeface="Times New Roman" panose="02020603050405020304"/>
              </a:rPr>
              <a:t>V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 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V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74696" y="2831591"/>
            <a:ext cx="19240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25" dirty="0">
                <a:latin typeface="Times New Roman" panose="02020603050405020304"/>
                <a:cs typeface="Times New Roman" panose="02020603050405020304"/>
              </a:rPr>
              <a:t>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81019" y="3064764"/>
            <a:ext cx="703580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63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025" spc="-952" baseline="-16000" dirty="0">
                <a:latin typeface="Arial" panose="020B0604020202020204"/>
                <a:cs typeface="Arial" panose="020B0604020202020204"/>
              </a:rPr>
              <a:t>i</a:t>
            </a:r>
            <a:r>
              <a:rPr sz="3600" spc="-952" baseline="5000" dirty="0">
                <a:latin typeface="Times New Roman" panose="02020603050405020304"/>
                <a:cs typeface="Times New Roman" panose="02020603050405020304"/>
              </a:rPr>
              <a:t></a:t>
            </a:r>
            <a:r>
              <a:rPr sz="3600" spc="270" baseline="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25" spc="15" baseline="-16000" dirty="0">
                <a:latin typeface="Arial" panose="020B0604020202020204"/>
                <a:cs typeface="Arial" panose="020B0604020202020204"/>
              </a:rPr>
              <a:t>i</a:t>
            </a:r>
            <a:endParaRPr sz="2025" baseline="-16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25216" y="2554223"/>
            <a:ext cx="66611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51815" algn="l"/>
              </a:tabLst>
            </a:pPr>
            <a:r>
              <a:rPr sz="2400" spc="-1605" dirty="0">
                <a:latin typeface="Times New Roman" panose="02020603050405020304"/>
                <a:cs typeface="Times New Roman" panose="02020603050405020304"/>
              </a:rPr>
              <a:t>	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92272" y="2983991"/>
            <a:ext cx="1270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605" dirty="0">
                <a:latin typeface="Times New Roman" panose="02020603050405020304"/>
                <a:cs typeface="Times New Roman" panose="02020603050405020304"/>
              </a:rPr>
              <a:t>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929699" y="4084605"/>
            <a:ext cx="319405" cy="0"/>
          </a:xfrm>
          <a:custGeom>
            <a:avLst/>
            <a:gdLst/>
            <a:ahLst/>
            <a:cxnLst/>
            <a:rect l="l" t="t" r="r" b="b"/>
            <a:pathLst>
              <a:path w="319405">
                <a:moveTo>
                  <a:pt x="0" y="0"/>
                </a:moveTo>
                <a:lnTo>
                  <a:pt x="318897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305746" y="4084605"/>
            <a:ext cx="319405" cy="0"/>
          </a:xfrm>
          <a:custGeom>
            <a:avLst/>
            <a:gdLst/>
            <a:ahLst/>
            <a:cxnLst/>
            <a:rect l="l" t="t" r="r" b="b"/>
            <a:pathLst>
              <a:path w="319404">
                <a:moveTo>
                  <a:pt x="0" y="0"/>
                </a:moveTo>
                <a:lnTo>
                  <a:pt x="318897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120643" y="4278630"/>
            <a:ext cx="471170" cy="208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9570" algn="l"/>
              </a:tabLst>
            </a:pPr>
            <a:r>
              <a:rPr sz="1350" spc="80" dirty="0">
                <a:latin typeface="Arial" panose="020B0604020202020204"/>
                <a:cs typeface="Arial" panose="020B0604020202020204"/>
              </a:rPr>
              <a:t>i	</a:t>
            </a:r>
            <a:r>
              <a:rPr sz="1350" spc="-60" dirty="0">
                <a:latin typeface="Arial" panose="020B0604020202020204"/>
                <a:cs typeface="Arial" panose="020B0604020202020204"/>
              </a:rPr>
              <a:t>o</a:t>
            </a:r>
            <a:endParaRPr sz="13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02711" y="3663696"/>
            <a:ext cx="66294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2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025" spc="-179" baseline="-16000" dirty="0">
                <a:latin typeface="Arial" panose="020B0604020202020204"/>
                <a:cs typeface="Arial" panose="020B0604020202020204"/>
              </a:rPr>
              <a:t>o </a:t>
            </a:r>
            <a:r>
              <a:rPr sz="2025" spc="37" baseline="-1600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025" spc="-75" baseline="-16000" dirty="0">
                <a:latin typeface="Arial" panose="020B0604020202020204"/>
                <a:cs typeface="Arial" panose="020B0604020202020204"/>
              </a:rPr>
              <a:t>f</a:t>
            </a:r>
            <a:endParaRPr sz="2025" baseline="-16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19475" y="4093464"/>
            <a:ext cx="58801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1475" algn="l"/>
              </a:tabLst>
            </a:pPr>
            <a:r>
              <a:rPr sz="2400" spc="-140" dirty="0">
                <a:latin typeface="Times New Roman" panose="02020603050405020304"/>
                <a:cs typeface="Times New Roman" panose="02020603050405020304"/>
              </a:rPr>
              <a:t>V	V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38832" y="3649980"/>
            <a:ext cx="14224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880" dirty="0">
                <a:latin typeface="Times New Roman" panose="02020603050405020304"/>
                <a:cs typeface="Times New Roman" panose="02020603050405020304"/>
              </a:rPr>
              <a:t>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57139" y="3649980"/>
            <a:ext cx="14224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880" dirty="0">
                <a:latin typeface="Times New Roman" panose="02020603050405020304"/>
                <a:cs typeface="Times New Roman" panose="02020603050405020304"/>
              </a:rPr>
              <a:t>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101088" y="3860291"/>
            <a:ext cx="770890" cy="445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25" dirty="0">
                <a:latin typeface="Times New Roman" panose="02020603050405020304"/>
                <a:cs typeface="Times New Roman" panose="02020603050405020304"/>
              </a:rPr>
              <a:t></a:t>
            </a:r>
            <a:r>
              <a:rPr sz="24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-2227" baseline="-13000" dirty="0">
                <a:latin typeface="Times New Roman" panose="02020603050405020304"/>
                <a:cs typeface="Times New Roman" panose="02020603050405020304"/>
              </a:rPr>
              <a:t></a:t>
            </a:r>
            <a:r>
              <a:rPr sz="3600" spc="-540" baseline="-1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40" dirty="0">
                <a:latin typeface="Arial" panose="020B0604020202020204"/>
                <a:cs typeface="Arial" panose="020B0604020202020204"/>
              </a:rPr>
              <a:t>1 </a:t>
            </a:r>
            <a:r>
              <a:rPr sz="2400" spc="-61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225" dirty="0">
                <a:latin typeface="Times New Roman" panose="02020603050405020304"/>
                <a:cs typeface="Times New Roman" panose="02020603050405020304"/>
              </a:rPr>
              <a:t>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66364" y="4072128"/>
            <a:ext cx="10096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810" dirty="0">
                <a:latin typeface="Times New Roman" panose="02020603050405020304"/>
                <a:cs typeface="Times New Roman" panose="02020603050405020304"/>
              </a:rPr>
              <a:t>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38832" y="4166616"/>
            <a:ext cx="14605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30325" algn="l"/>
              </a:tabLst>
            </a:pPr>
            <a:r>
              <a:rPr sz="2400" spc="-1485" dirty="0">
                <a:latin typeface="Times New Roman" panose="02020603050405020304"/>
                <a:cs typeface="Times New Roman" panose="02020603050405020304"/>
              </a:rPr>
              <a:t>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880" dirty="0">
                <a:latin typeface="Times New Roman" panose="02020603050405020304"/>
                <a:cs typeface="Times New Roman" panose="02020603050405020304"/>
              </a:rPr>
              <a:t>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013964" y="3582923"/>
            <a:ext cx="50736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3065" algn="l"/>
              </a:tabLst>
            </a:pPr>
            <a:r>
              <a:rPr sz="2400" spc="-1605" dirty="0">
                <a:latin typeface="Times New Roman" panose="02020603050405020304"/>
                <a:cs typeface="Times New Roman" panose="02020603050405020304"/>
              </a:rPr>
              <a:t>	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30727" y="4012692"/>
            <a:ext cx="1270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605" dirty="0">
                <a:latin typeface="Times New Roman" panose="02020603050405020304"/>
                <a:cs typeface="Times New Roman" panose="02020603050405020304"/>
              </a:rPr>
              <a:t>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89989" y="3860291"/>
            <a:ext cx="713105" cy="52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buFont typeface="Times New Roman" panose="02020603050405020304"/>
              <a:buChar char="□"/>
              <a:tabLst>
                <a:tab pos="280035" algn="l"/>
              </a:tabLst>
            </a:pPr>
            <a:r>
              <a:rPr sz="3600" spc="-2227" baseline="-13000" dirty="0">
                <a:latin typeface="Times New Roman" panose="02020603050405020304"/>
                <a:cs typeface="Times New Roman" panose="02020603050405020304"/>
              </a:rPr>
              <a:t></a:t>
            </a:r>
            <a:r>
              <a:rPr sz="3600" spc="-345" baseline="-1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25" spc="15" baseline="-16000" dirty="0">
                <a:latin typeface="Arial" panose="020B0604020202020204"/>
                <a:cs typeface="Arial" panose="020B0604020202020204"/>
              </a:rPr>
              <a:t>i</a:t>
            </a:r>
            <a:endParaRPr sz="2025" baseline="-16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706372" y="4736592"/>
            <a:ext cx="33020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95"/>
              </a:lnSpc>
            </a:pPr>
            <a:r>
              <a:rPr sz="3600" spc="-89" baseline="9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350" spc="80" dirty="0">
                <a:latin typeface="Arial" panose="020B0604020202020204"/>
                <a:cs typeface="Arial" panose="020B0604020202020204"/>
              </a:rPr>
              <a:t>i</a:t>
            </a:r>
            <a:r>
              <a:rPr sz="1350" spc="85" dirty="0">
                <a:latin typeface="Arial" panose="020B0604020202020204"/>
                <a:cs typeface="Arial" panose="020B0604020202020204"/>
              </a:rPr>
              <a:t>f</a:t>
            </a:r>
            <a:endParaRPr sz="13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34616" y="4502150"/>
            <a:ext cx="1710055" cy="636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25" dirty="0">
                <a:latin typeface="Times New Roman" panose="02020603050405020304"/>
                <a:cs typeface="Times New Roman" panose="02020603050405020304"/>
              </a:rPr>
              <a:t> </a:t>
            </a:r>
            <a:r>
              <a:rPr sz="5775" b="1" spc="-1904" baseline="-4000" dirty="0">
                <a:latin typeface="Times New Roman" panose="02020603050405020304"/>
                <a:cs typeface="Times New Roman" panose="02020603050405020304"/>
              </a:rPr>
              <a:t></a:t>
            </a:r>
            <a:r>
              <a:rPr sz="2400" spc="-1270" dirty="0">
                <a:latin typeface="Arial" panose="020B0604020202020204"/>
                <a:cs typeface="Arial" panose="020B0604020202020204"/>
              </a:rPr>
              <a:t>1</a:t>
            </a:r>
            <a:r>
              <a:rPr sz="2400" spc="-44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225" dirty="0">
                <a:latin typeface="Times New Roman" panose="02020603050405020304"/>
                <a:cs typeface="Times New Roman" panose="02020603050405020304"/>
              </a:rPr>
              <a:t></a:t>
            </a:r>
            <a:r>
              <a:rPr sz="24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23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600" spc="-1852" baseline="16000" dirty="0">
                <a:latin typeface="Times New Roman" panose="02020603050405020304"/>
                <a:cs typeface="Times New Roman" panose="02020603050405020304"/>
              </a:rPr>
              <a:t></a:t>
            </a:r>
            <a:r>
              <a:rPr sz="3600" spc="-487" baseline="1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78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3600" spc="-1177" baseline="15000" dirty="0">
                <a:latin typeface="Times New Roman" panose="02020603050405020304"/>
                <a:cs typeface="Times New Roman" panose="02020603050405020304"/>
              </a:rPr>
              <a:t> </a:t>
            </a:r>
            <a:r>
              <a:rPr sz="3600" spc="-89" baseline="1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5775" b="1" spc="-4567" baseline="-4000" dirty="0">
                <a:latin typeface="Times New Roman" panose="02020603050405020304"/>
                <a:cs typeface="Times New Roman" panose="02020603050405020304"/>
              </a:rPr>
              <a:t></a:t>
            </a:r>
            <a:r>
              <a:rPr sz="5775" b="1" spc="-825" baseline="-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25" spc="22" baseline="-16000" dirty="0">
                <a:latin typeface="Arial" panose="020B0604020202020204"/>
                <a:cs typeface="Arial" panose="020B0604020202020204"/>
              </a:rPr>
              <a:t>i</a:t>
            </a:r>
            <a:endParaRPr sz="2025" baseline="-16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391864" y="6673584"/>
            <a:ext cx="17780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98989"/>
                </a:solidFill>
                <a:latin typeface="Times New Roman" panose="02020603050405020304"/>
                <a:cs typeface="Times New Roman" panose="02020603050405020304"/>
              </a:rPr>
              <a:t>16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695188" y="1991867"/>
            <a:ext cx="3043555" cy="3211195"/>
          </a:xfrm>
          <a:custGeom>
            <a:avLst/>
            <a:gdLst/>
            <a:ahLst/>
            <a:cxnLst/>
            <a:rect l="l" t="t" r="r" b="b"/>
            <a:pathLst>
              <a:path w="3043554" h="3211195">
                <a:moveTo>
                  <a:pt x="10667" y="3201924"/>
                </a:moveTo>
                <a:lnTo>
                  <a:pt x="0" y="3201924"/>
                </a:lnTo>
                <a:lnTo>
                  <a:pt x="0" y="3125724"/>
                </a:lnTo>
                <a:lnTo>
                  <a:pt x="19812" y="3125724"/>
                </a:lnTo>
                <a:lnTo>
                  <a:pt x="19812" y="3192780"/>
                </a:lnTo>
                <a:lnTo>
                  <a:pt x="10667" y="3192780"/>
                </a:lnTo>
                <a:lnTo>
                  <a:pt x="10667" y="3201924"/>
                </a:lnTo>
                <a:close/>
              </a:path>
              <a:path w="3043554" h="3211195">
                <a:moveTo>
                  <a:pt x="42672" y="3211067"/>
                </a:moveTo>
                <a:lnTo>
                  <a:pt x="10667" y="3211067"/>
                </a:lnTo>
                <a:lnTo>
                  <a:pt x="10667" y="3192780"/>
                </a:lnTo>
                <a:lnTo>
                  <a:pt x="19812" y="3192780"/>
                </a:lnTo>
                <a:lnTo>
                  <a:pt x="19812" y="3201924"/>
                </a:lnTo>
                <a:lnTo>
                  <a:pt x="42672" y="3201924"/>
                </a:lnTo>
                <a:lnTo>
                  <a:pt x="42672" y="3211067"/>
                </a:lnTo>
                <a:close/>
              </a:path>
              <a:path w="3043554" h="3211195">
                <a:moveTo>
                  <a:pt x="42672" y="3201924"/>
                </a:moveTo>
                <a:lnTo>
                  <a:pt x="19812" y="3201924"/>
                </a:lnTo>
                <a:lnTo>
                  <a:pt x="19812" y="3192780"/>
                </a:lnTo>
                <a:lnTo>
                  <a:pt x="42672" y="3192780"/>
                </a:lnTo>
                <a:lnTo>
                  <a:pt x="42672" y="3201924"/>
                </a:lnTo>
                <a:close/>
              </a:path>
              <a:path w="3043554" h="3211195">
                <a:moveTo>
                  <a:pt x="19812" y="3069335"/>
                </a:moveTo>
                <a:lnTo>
                  <a:pt x="0" y="3069335"/>
                </a:lnTo>
                <a:lnTo>
                  <a:pt x="0" y="2993135"/>
                </a:lnTo>
                <a:lnTo>
                  <a:pt x="19812" y="2993135"/>
                </a:lnTo>
                <a:lnTo>
                  <a:pt x="19812" y="3069335"/>
                </a:lnTo>
                <a:close/>
              </a:path>
              <a:path w="3043554" h="3211195">
                <a:moveTo>
                  <a:pt x="19812" y="2935224"/>
                </a:moveTo>
                <a:lnTo>
                  <a:pt x="0" y="2935224"/>
                </a:lnTo>
                <a:lnTo>
                  <a:pt x="0" y="2859024"/>
                </a:lnTo>
                <a:lnTo>
                  <a:pt x="19812" y="2859024"/>
                </a:lnTo>
                <a:lnTo>
                  <a:pt x="19812" y="2935224"/>
                </a:lnTo>
                <a:close/>
              </a:path>
              <a:path w="3043554" h="3211195">
                <a:moveTo>
                  <a:pt x="19812" y="2802635"/>
                </a:moveTo>
                <a:lnTo>
                  <a:pt x="0" y="2802635"/>
                </a:lnTo>
                <a:lnTo>
                  <a:pt x="0" y="2726435"/>
                </a:lnTo>
                <a:lnTo>
                  <a:pt x="19812" y="2726435"/>
                </a:lnTo>
                <a:lnTo>
                  <a:pt x="19812" y="2802635"/>
                </a:lnTo>
                <a:close/>
              </a:path>
              <a:path w="3043554" h="3211195">
                <a:moveTo>
                  <a:pt x="19812" y="2668524"/>
                </a:moveTo>
                <a:lnTo>
                  <a:pt x="0" y="2668524"/>
                </a:lnTo>
                <a:lnTo>
                  <a:pt x="0" y="2592324"/>
                </a:lnTo>
                <a:lnTo>
                  <a:pt x="19812" y="2592324"/>
                </a:lnTo>
                <a:lnTo>
                  <a:pt x="19812" y="2668524"/>
                </a:lnTo>
                <a:close/>
              </a:path>
              <a:path w="3043554" h="3211195">
                <a:moveTo>
                  <a:pt x="19812" y="2535935"/>
                </a:moveTo>
                <a:lnTo>
                  <a:pt x="0" y="2535935"/>
                </a:lnTo>
                <a:lnTo>
                  <a:pt x="0" y="2459735"/>
                </a:lnTo>
                <a:lnTo>
                  <a:pt x="19812" y="2459735"/>
                </a:lnTo>
                <a:lnTo>
                  <a:pt x="19812" y="2535935"/>
                </a:lnTo>
                <a:close/>
              </a:path>
              <a:path w="3043554" h="3211195">
                <a:moveTo>
                  <a:pt x="19812" y="2401824"/>
                </a:moveTo>
                <a:lnTo>
                  <a:pt x="0" y="2401824"/>
                </a:lnTo>
                <a:lnTo>
                  <a:pt x="0" y="2325624"/>
                </a:lnTo>
                <a:lnTo>
                  <a:pt x="19812" y="2325624"/>
                </a:lnTo>
                <a:lnTo>
                  <a:pt x="19812" y="2401824"/>
                </a:lnTo>
                <a:close/>
              </a:path>
              <a:path w="3043554" h="3211195">
                <a:moveTo>
                  <a:pt x="19812" y="2269235"/>
                </a:moveTo>
                <a:lnTo>
                  <a:pt x="0" y="2269235"/>
                </a:lnTo>
                <a:lnTo>
                  <a:pt x="0" y="2193035"/>
                </a:lnTo>
                <a:lnTo>
                  <a:pt x="19812" y="2193035"/>
                </a:lnTo>
                <a:lnTo>
                  <a:pt x="19812" y="2269235"/>
                </a:lnTo>
                <a:close/>
              </a:path>
              <a:path w="3043554" h="3211195">
                <a:moveTo>
                  <a:pt x="19812" y="2135124"/>
                </a:moveTo>
                <a:lnTo>
                  <a:pt x="0" y="2135124"/>
                </a:lnTo>
                <a:lnTo>
                  <a:pt x="0" y="2058924"/>
                </a:lnTo>
                <a:lnTo>
                  <a:pt x="19812" y="2058924"/>
                </a:lnTo>
                <a:lnTo>
                  <a:pt x="19812" y="2135124"/>
                </a:lnTo>
                <a:close/>
              </a:path>
              <a:path w="3043554" h="3211195">
                <a:moveTo>
                  <a:pt x="19812" y="2002535"/>
                </a:moveTo>
                <a:lnTo>
                  <a:pt x="0" y="2002535"/>
                </a:lnTo>
                <a:lnTo>
                  <a:pt x="0" y="1926335"/>
                </a:lnTo>
                <a:lnTo>
                  <a:pt x="19812" y="1926335"/>
                </a:lnTo>
                <a:lnTo>
                  <a:pt x="19812" y="2002535"/>
                </a:lnTo>
                <a:close/>
              </a:path>
              <a:path w="3043554" h="3211195">
                <a:moveTo>
                  <a:pt x="19812" y="1868424"/>
                </a:moveTo>
                <a:lnTo>
                  <a:pt x="0" y="1868424"/>
                </a:lnTo>
                <a:lnTo>
                  <a:pt x="0" y="1792224"/>
                </a:lnTo>
                <a:lnTo>
                  <a:pt x="19812" y="1792224"/>
                </a:lnTo>
                <a:lnTo>
                  <a:pt x="19812" y="1868424"/>
                </a:lnTo>
                <a:close/>
              </a:path>
              <a:path w="3043554" h="3211195">
                <a:moveTo>
                  <a:pt x="19812" y="1735835"/>
                </a:moveTo>
                <a:lnTo>
                  <a:pt x="0" y="1735835"/>
                </a:lnTo>
                <a:lnTo>
                  <a:pt x="0" y="1659635"/>
                </a:lnTo>
                <a:lnTo>
                  <a:pt x="19812" y="1659635"/>
                </a:lnTo>
                <a:lnTo>
                  <a:pt x="19812" y="1735835"/>
                </a:lnTo>
                <a:close/>
              </a:path>
              <a:path w="3043554" h="3211195">
                <a:moveTo>
                  <a:pt x="19812" y="1601724"/>
                </a:moveTo>
                <a:lnTo>
                  <a:pt x="0" y="1601724"/>
                </a:lnTo>
                <a:lnTo>
                  <a:pt x="0" y="1525524"/>
                </a:lnTo>
                <a:lnTo>
                  <a:pt x="19812" y="1525524"/>
                </a:lnTo>
                <a:lnTo>
                  <a:pt x="19812" y="1601724"/>
                </a:lnTo>
                <a:close/>
              </a:path>
              <a:path w="3043554" h="3211195">
                <a:moveTo>
                  <a:pt x="19812" y="1469135"/>
                </a:moveTo>
                <a:lnTo>
                  <a:pt x="0" y="1469135"/>
                </a:lnTo>
                <a:lnTo>
                  <a:pt x="0" y="1392935"/>
                </a:lnTo>
                <a:lnTo>
                  <a:pt x="19812" y="1392935"/>
                </a:lnTo>
                <a:lnTo>
                  <a:pt x="19812" y="1469135"/>
                </a:lnTo>
                <a:close/>
              </a:path>
              <a:path w="3043554" h="3211195">
                <a:moveTo>
                  <a:pt x="19812" y="1335024"/>
                </a:moveTo>
                <a:lnTo>
                  <a:pt x="0" y="1335024"/>
                </a:lnTo>
                <a:lnTo>
                  <a:pt x="0" y="1258824"/>
                </a:lnTo>
                <a:lnTo>
                  <a:pt x="19812" y="1258824"/>
                </a:lnTo>
                <a:lnTo>
                  <a:pt x="19812" y="1335024"/>
                </a:lnTo>
                <a:close/>
              </a:path>
              <a:path w="3043554" h="3211195">
                <a:moveTo>
                  <a:pt x="19812" y="1202435"/>
                </a:moveTo>
                <a:lnTo>
                  <a:pt x="0" y="1202435"/>
                </a:lnTo>
                <a:lnTo>
                  <a:pt x="0" y="1126235"/>
                </a:lnTo>
                <a:lnTo>
                  <a:pt x="19812" y="1126235"/>
                </a:lnTo>
                <a:lnTo>
                  <a:pt x="19812" y="1202435"/>
                </a:lnTo>
                <a:close/>
              </a:path>
              <a:path w="3043554" h="3211195">
                <a:moveTo>
                  <a:pt x="19812" y="1068324"/>
                </a:moveTo>
                <a:lnTo>
                  <a:pt x="0" y="1068324"/>
                </a:lnTo>
                <a:lnTo>
                  <a:pt x="0" y="992124"/>
                </a:lnTo>
                <a:lnTo>
                  <a:pt x="19812" y="992124"/>
                </a:lnTo>
                <a:lnTo>
                  <a:pt x="19812" y="1068324"/>
                </a:lnTo>
                <a:close/>
              </a:path>
              <a:path w="3043554" h="3211195">
                <a:moveTo>
                  <a:pt x="19812" y="935735"/>
                </a:moveTo>
                <a:lnTo>
                  <a:pt x="0" y="935735"/>
                </a:lnTo>
                <a:lnTo>
                  <a:pt x="0" y="859535"/>
                </a:lnTo>
                <a:lnTo>
                  <a:pt x="19812" y="859535"/>
                </a:lnTo>
                <a:lnTo>
                  <a:pt x="19812" y="935735"/>
                </a:lnTo>
                <a:close/>
              </a:path>
              <a:path w="3043554" h="3211195">
                <a:moveTo>
                  <a:pt x="19812" y="801624"/>
                </a:moveTo>
                <a:lnTo>
                  <a:pt x="0" y="801624"/>
                </a:lnTo>
                <a:lnTo>
                  <a:pt x="0" y="725424"/>
                </a:lnTo>
                <a:lnTo>
                  <a:pt x="19812" y="725424"/>
                </a:lnTo>
                <a:lnTo>
                  <a:pt x="19812" y="801624"/>
                </a:lnTo>
                <a:close/>
              </a:path>
              <a:path w="3043554" h="3211195">
                <a:moveTo>
                  <a:pt x="19812" y="669035"/>
                </a:moveTo>
                <a:lnTo>
                  <a:pt x="0" y="669035"/>
                </a:lnTo>
                <a:lnTo>
                  <a:pt x="0" y="592835"/>
                </a:lnTo>
                <a:lnTo>
                  <a:pt x="19812" y="592835"/>
                </a:lnTo>
                <a:lnTo>
                  <a:pt x="19812" y="669035"/>
                </a:lnTo>
                <a:close/>
              </a:path>
              <a:path w="3043554" h="3211195">
                <a:moveTo>
                  <a:pt x="19812" y="534924"/>
                </a:moveTo>
                <a:lnTo>
                  <a:pt x="0" y="534924"/>
                </a:lnTo>
                <a:lnTo>
                  <a:pt x="0" y="458724"/>
                </a:lnTo>
                <a:lnTo>
                  <a:pt x="19812" y="458724"/>
                </a:lnTo>
                <a:lnTo>
                  <a:pt x="19812" y="534924"/>
                </a:lnTo>
                <a:close/>
              </a:path>
              <a:path w="3043554" h="3211195">
                <a:moveTo>
                  <a:pt x="19812" y="402336"/>
                </a:moveTo>
                <a:lnTo>
                  <a:pt x="0" y="402336"/>
                </a:lnTo>
                <a:lnTo>
                  <a:pt x="0" y="326136"/>
                </a:lnTo>
                <a:lnTo>
                  <a:pt x="19812" y="326136"/>
                </a:lnTo>
                <a:lnTo>
                  <a:pt x="19812" y="402336"/>
                </a:lnTo>
                <a:close/>
              </a:path>
              <a:path w="3043554" h="3211195">
                <a:moveTo>
                  <a:pt x="19812" y="268224"/>
                </a:moveTo>
                <a:lnTo>
                  <a:pt x="0" y="268224"/>
                </a:lnTo>
                <a:lnTo>
                  <a:pt x="0" y="192024"/>
                </a:lnTo>
                <a:lnTo>
                  <a:pt x="19812" y="192024"/>
                </a:lnTo>
                <a:lnTo>
                  <a:pt x="19812" y="268224"/>
                </a:lnTo>
                <a:close/>
              </a:path>
              <a:path w="3043554" h="3211195">
                <a:moveTo>
                  <a:pt x="19812" y="135636"/>
                </a:moveTo>
                <a:lnTo>
                  <a:pt x="0" y="135636"/>
                </a:lnTo>
                <a:lnTo>
                  <a:pt x="0" y="59436"/>
                </a:lnTo>
                <a:lnTo>
                  <a:pt x="19812" y="59436"/>
                </a:lnTo>
                <a:lnTo>
                  <a:pt x="19812" y="135636"/>
                </a:lnTo>
                <a:close/>
              </a:path>
              <a:path w="3043554" h="3211195">
                <a:moveTo>
                  <a:pt x="94488" y="18287"/>
                </a:moveTo>
                <a:lnTo>
                  <a:pt x="18288" y="18287"/>
                </a:lnTo>
                <a:lnTo>
                  <a:pt x="18288" y="0"/>
                </a:lnTo>
                <a:lnTo>
                  <a:pt x="94488" y="0"/>
                </a:lnTo>
                <a:lnTo>
                  <a:pt x="94488" y="18287"/>
                </a:lnTo>
                <a:close/>
              </a:path>
              <a:path w="3043554" h="3211195">
                <a:moveTo>
                  <a:pt x="227076" y="18287"/>
                </a:moveTo>
                <a:lnTo>
                  <a:pt x="150876" y="18287"/>
                </a:lnTo>
                <a:lnTo>
                  <a:pt x="150876" y="0"/>
                </a:lnTo>
                <a:lnTo>
                  <a:pt x="227076" y="0"/>
                </a:lnTo>
                <a:lnTo>
                  <a:pt x="227076" y="18287"/>
                </a:lnTo>
                <a:close/>
              </a:path>
              <a:path w="3043554" h="3211195">
                <a:moveTo>
                  <a:pt x="361188" y="18287"/>
                </a:moveTo>
                <a:lnTo>
                  <a:pt x="284988" y="18287"/>
                </a:lnTo>
                <a:lnTo>
                  <a:pt x="284988" y="0"/>
                </a:lnTo>
                <a:lnTo>
                  <a:pt x="361188" y="0"/>
                </a:lnTo>
                <a:lnTo>
                  <a:pt x="361188" y="18287"/>
                </a:lnTo>
                <a:close/>
              </a:path>
              <a:path w="3043554" h="3211195">
                <a:moveTo>
                  <a:pt x="493776" y="18287"/>
                </a:moveTo>
                <a:lnTo>
                  <a:pt x="417576" y="18287"/>
                </a:lnTo>
                <a:lnTo>
                  <a:pt x="417576" y="0"/>
                </a:lnTo>
                <a:lnTo>
                  <a:pt x="493776" y="0"/>
                </a:lnTo>
                <a:lnTo>
                  <a:pt x="493776" y="18287"/>
                </a:lnTo>
                <a:close/>
              </a:path>
              <a:path w="3043554" h="3211195">
                <a:moveTo>
                  <a:pt x="627888" y="18287"/>
                </a:moveTo>
                <a:lnTo>
                  <a:pt x="551688" y="18287"/>
                </a:lnTo>
                <a:lnTo>
                  <a:pt x="551688" y="0"/>
                </a:lnTo>
                <a:lnTo>
                  <a:pt x="627888" y="0"/>
                </a:lnTo>
                <a:lnTo>
                  <a:pt x="627888" y="18287"/>
                </a:lnTo>
                <a:close/>
              </a:path>
              <a:path w="3043554" h="3211195">
                <a:moveTo>
                  <a:pt x="760476" y="18287"/>
                </a:moveTo>
                <a:lnTo>
                  <a:pt x="684276" y="18287"/>
                </a:lnTo>
                <a:lnTo>
                  <a:pt x="684276" y="0"/>
                </a:lnTo>
                <a:lnTo>
                  <a:pt x="760476" y="0"/>
                </a:lnTo>
                <a:lnTo>
                  <a:pt x="760476" y="18287"/>
                </a:lnTo>
                <a:close/>
              </a:path>
              <a:path w="3043554" h="3211195">
                <a:moveTo>
                  <a:pt x="894588" y="18287"/>
                </a:moveTo>
                <a:lnTo>
                  <a:pt x="818388" y="18287"/>
                </a:lnTo>
                <a:lnTo>
                  <a:pt x="818388" y="0"/>
                </a:lnTo>
                <a:lnTo>
                  <a:pt x="894588" y="0"/>
                </a:lnTo>
                <a:lnTo>
                  <a:pt x="894588" y="18287"/>
                </a:lnTo>
                <a:close/>
              </a:path>
              <a:path w="3043554" h="3211195">
                <a:moveTo>
                  <a:pt x="1027176" y="18287"/>
                </a:moveTo>
                <a:lnTo>
                  <a:pt x="950976" y="18287"/>
                </a:lnTo>
                <a:lnTo>
                  <a:pt x="950976" y="0"/>
                </a:lnTo>
                <a:lnTo>
                  <a:pt x="1027176" y="0"/>
                </a:lnTo>
                <a:lnTo>
                  <a:pt x="1027176" y="18287"/>
                </a:lnTo>
                <a:close/>
              </a:path>
              <a:path w="3043554" h="3211195">
                <a:moveTo>
                  <a:pt x="1161288" y="18287"/>
                </a:moveTo>
                <a:lnTo>
                  <a:pt x="1085088" y="18287"/>
                </a:lnTo>
                <a:lnTo>
                  <a:pt x="1085088" y="0"/>
                </a:lnTo>
                <a:lnTo>
                  <a:pt x="1161288" y="0"/>
                </a:lnTo>
                <a:lnTo>
                  <a:pt x="1161288" y="18287"/>
                </a:lnTo>
                <a:close/>
              </a:path>
              <a:path w="3043554" h="3211195">
                <a:moveTo>
                  <a:pt x="1293876" y="18287"/>
                </a:moveTo>
                <a:lnTo>
                  <a:pt x="1217676" y="18287"/>
                </a:lnTo>
                <a:lnTo>
                  <a:pt x="1217676" y="0"/>
                </a:lnTo>
                <a:lnTo>
                  <a:pt x="1293876" y="0"/>
                </a:lnTo>
                <a:lnTo>
                  <a:pt x="1293876" y="18287"/>
                </a:lnTo>
                <a:close/>
              </a:path>
              <a:path w="3043554" h="3211195">
                <a:moveTo>
                  <a:pt x="1427988" y="18287"/>
                </a:moveTo>
                <a:lnTo>
                  <a:pt x="1351788" y="18287"/>
                </a:lnTo>
                <a:lnTo>
                  <a:pt x="1351788" y="0"/>
                </a:lnTo>
                <a:lnTo>
                  <a:pt x="1427988" y="0"/>
                </a:lnTo>
                <a:lnTo>
                  <a:pt x="1427988" y="18287"/>
                </a:lnTo>
                <a:close/>
              </a:path>
              <a:path w="3043554" h="3211195">
                <a:moveTo>
                  <a:pt x="1560576" y="18287"/>
                </a:moveTo>
                <a:lnTo>
                  <a:pt x="1484376" y="18287"/>
                </a:lnTo>
                <a:lnTo>
                  <a:pt x="1484376" y="0"/>
                </a:lnTo>
                <a:lnTo>
                  <a:pt x="1560576" y="0"/>
                </a:lnTo>
                <a:lnTo>
                  <a:pt x="1560576" y="18287"/>
                </a:lnTo>
                <a:close/>
              </a:path>
              <a:path w="3043554" h="3211195">
                <a:moveTo>
                  <a:pt x="1694688" y="18287"/>
                </a:moveTo>
                <a:lnTo>
                  <a:pt x="1618488" y="18287"/>
                </a:lnTo>
                <a:lnTo>
                  <a:pt x="1618488" y="0"/>
                </a:lnTo>
                <a:lnTo>
                  <a:pt x="1694688" y="0"/>
                </a:lnTo>
                <a:lnTo>
                  <a:pt x="1694688" y="18287"/>
                </a:lnTo>
                <a:close/>
              </a:path>
              <a:path w="3043554" h="3211195">
                <a:moveTo>
                  <a:pt x="1827276" y="18287"/>
                </a:moveTo>
                <a:lnTo>
                  <a:pt x="1751076" y="18287"/>
                </a:lnTo>
                <a:lnTo>
                  <a:pt x="1751076" y="0"/>
                </a:lnTo>
                <a:lnTo>
                  <a:pt x="1827276" y="0"/>
                </a:lnTo>
                <a:lnTo>
                  <a:pt x="1827276" y="18287"/>
                </a:lnTo>
                <a:close/>
              </a:path>
              <a:path w="3043554" h="3211195">
                <a:moveTo>
                  <a:pt x="1961388" y="18287"/>
                </a:moveTo>
                <a:lnTo>
                  <a:pt x="1885188" y="18287"/>
                </a:lnTo>
                <a:lnTo>
                  <a:pt x="1885188" y="0"/>
                </a:lnTo>
                <a:lnTo>
                  <a:pt x="1961388" y="0"/>
                </a:lnTo>
                <a:lnTo>
                  <a:pt x="1961388" y="18287"/>
                </a:lnTo>
                <a:close/>
              </a:path>
              <a:path w="3043554" h="3211195">
                <a:moveTo>
                  <a:pt x="2093976" y="18287"/>
                </a:moveTo>
                <a:lnTo>
                  <a:pt x="2017776" y="18287"/>
                </a:lnTo>
                <a:lnTo>
                  <a:pt x="2017776" y="0"/>
                </a:lnTo>
                <a:lnTo>
                  <a:pt x="2093976" y="0"/>
                </a:lnTo>
                <a:lnTo>
                  <a:pt x="2093976" y="18287"/>
                </a:lnTo>
                <a:close/>
              </a:path>
              <a:path w="3043554" h="3211195">
                <a:moveTo>
                  <a:pt x="2228088" y="18287"/>
                </a:moveTo>
                <a:lnTo>
                  <a:pt x="2151888" y="18287"/>
                </a:lnTo>
                <a:lnTo>
                  <a:pt x="2151888" y="0"/>
                </a:lnTo>
                <a:lnTo>
                  <a:pt x="2228088" y="0"/>
                </a:lnTo>
                <a:lnTo>
                  <a:pt x="2228088" y="18287"/>
                </a:lnTo>
                <a:close/>
              </a:path>
              <a:path w="3043554" h="3211195">
                <a:moveTo>
                  <a:pt x="2360676" y="18287"/>
                </a:moveTo>
                <a:lnTo>
                  <a:pt x="2284476" y="18287"/>
                </a:lnTo>
                <a:lnTo>
                  <a:pt x="2284476" y="0"/>
                </a:lnTo>
                <a:lnTo>
                  <a:pt x="2360676" y="0"/>
                </a:lnTo>
                <a:lnTo>
                  <a:pt x="2360676" y="18287"/>
                </a:lnTo>
                <a:close/>
              </a:path>
              <a:path w="3043554" h="3211195">
                <a:moveTo>
                  <a:pt x="2494788" y="18287"/>
                </a:moveTo>
                <a:lnTo>
                  <a:pt x="2418588" y="18287"/>
                </a:lnTo>
                <a:lnTo>
                  <a:pt x="2418588" y="0"/>
                </a:lnTo>
                <a:lnTo>
                  <a:pt x="2494788" y="0"/>
                </a:lnTo>
                <a:lnTo>
                  <a:pt x="2494788" y="18287"/>
                </a:lnTo>
                <a:close/>
              </a:path>
              <a:path w="3043554" h="3211195">
                <a:moveTo>
                  <a:pt x="2627376" y="18287"/>
                </a:moveTo>
                <a:lnTo>
                  <a:pt x="2551176" y="18287"/>
                </a:lnTo>
                <a:lnTo>
                  <a:pt x="2551176" y="0"/>
                </a:lnTo>
                <a:lnTo>
                  <a:pt x="2627376" y="0"/>
                </a:lnTo>
                <a:lnTo>
                  <a:pt x="2627376" y="18287"/>
                </a:lnTo>
                <a:close/>
              </a:path>
              <a:path w="3043554" h="3211195">
                <a:moveTo>
                  <a:pt x="2761488" y="18287"/>
                </a:moveTo>
                <a:lnTo>
                  <a:pt x="2685288" y="18287"/>
                </a:lnTo>
                <a:lnTo>
                  <a:pt x="2685288" y="0"/>
                </a:lnTo>
                <a:lnTo>
                  <a:pt x="2761488" y="0"/>
                </a:lnTo>
                <a:lnTo>
                  <a:pt x="2761488" y="18287"/>
                </a:lnTo>
                <a:close/>
              </a:path>
              <a:path w="3043554" h="3211195">
                <a:moveTo>
                  <a:pt x="2894076" y="18287"/>
                </a:moveTo>
                <a:lnTo>
                  <a:pt x="2817876" y="18287"/>
                </a:lnTo>
                <a:lnTo>
                  <a:pt x="2817876" y="0"/>
                </a:lnTo>
                <a:lnTo>
                  <a:pt x="2894076" y="0"/>
                </a:lnTo>
                <a:lnTo>
                  <a:pt x="2894076" y="18287"/>
                </a:lnTo>
                <a:close/>
              </a:path>
              <a:path w="3043554" h="3211195">
                <a:moveTo>
                  <a:pt x="3028188" y="18287"/>
                </a:moveTo>
                <a:lnTo>
                  <a:pt x="2951988" y="18287"/>
                </a:lnTo>
                <a:lnTo>
                  <a:pt x="2951988" y="0"/>
                </a:lnTo>
                <a:lnTo>
                  <a:pt x="3028188" y="0"/>
                </a:lnTo>
                <a:lnTo>
                  <a:pt x="3028188" y="18287"/>
                </a:lnTo>
                <a:close/>
              </a:path>
              <a:path w="3043554" h="3211195">
                <a:moveTo>
                  <a:pt x="3043428" y="135636"/>
                </a:moveTo>
                <a:lnTo>
                  <a:pt x="3025140" y="135636"/>
                </a:lnTo>
                <a:lnTo>
                  <a:pt x="3025140" y="59436"/>
                </a:lnTo>
                <a:lnTo>
                  <a:pt x="3043428" y="59436"/>
                </a:lnTo>
                <a:lnTo>
                  <a:pt x="3043428" y="135636"/>
                </a:lnTo>
                <a:close/>
              </a:path>
              <a:path w="3043554" h="3211195">
                <a:moveTo>
                  <a:pt x="3043428" y="269748"/>
                </a:moveTo>
                <a:lnTo>
                  <a:pt x="3025140" y="269748"/>
                </a:lnTo>
                <a:lnTo>
                  <a:pt x="3025140" y="193548"/>
                </a:lnTo>
                <a:lnTo>
                  <a:pt x="3043428" y="193548"/>
                </a:lnTo>
                <a:lnTo>
                  <a:pt x="3043428" y="269748"/>
                </a:lnTo>
                <a:close/>
              </a:path>
              <a:path w="3043554" h="3211195">
                <a:moveTo>
                  <a:pt x="3043428" y="402336"/>
                </a:moveTo>
                <a:lnTo>
                  <a:pt x="3025140" y="402336"/>
                </a:lnTo>
                <a:lnTo>
                  <a:pt x="3025140" y="326136"/>
                </a:lnTo>
                <a:lnTo>
                  <a:pt x="3043428" y="326136"/>
                </a:lnTo>
                <a:lnTo>
                  <a:pt x="3043428" y="402336"/>
                </a:lnTo>
                <a:close/>
              </a:path>
              <a:path w="3043554" h="3211195">
                <a:moveTo>
                  <a:pt x="3043428" y="536448"/>
                </a:moveTo>
                <a:lnTo>
                  <a:pt x="3025140" y="536448"/>
                </a:lnTo>
                <a:lnTo>
                  <a:pt x="3025140" y="460248"/>
                </a:lnTo>
                <a:lnTo>
                  <a:pt x="3043428" y="460248"/>
                </a:lnTo>
                <a:lnTo>
                  <a:pt x="3043428" y="536448"/>
                </a:lnTo>
                <a:close/>
              </a:path>
              <a:path w="3043554" h="3211195">
                <a:moveTo>
                  <a:pt x="3043428" y="669035"/>
                </a:moveTo>
                <a:lnTo>
                  <a:pt x="3025140" y="669035"/>
                </a:lnTo>
                <a:lnTo>
                  <a:pt x="3025140" y="592835"/>
                </a:lnTo>
                <a:lnTo>
                  <a:pt x="3043428" y="592835"/>
                </a:lnTo>
                <a:lnTo>
                  <a:pt x="3043428" y="669035"/>
                </a:lnTo>
                <a:close/>
              </a:path>
              <a:path w="3043554" h="3211195">
                <a:moveTo>
                  <a:pt x="3043428" y="803148"/>
                </a:moveTo>
                <a:lnTo>
                  <a:pt x="3025140" y="803148"/>
                </a:lnTo>
                <a:lnTo>
                  <a:pt x="3025140" y="726948"/>
                </a:lnTo>
                <a:lnTo>
                  <a:pt x="3043428" y="726948"/>
                </a:lnTo>
                <a:lnTo>
                  <a:pt x="3043428" y="803148"/>
                </a:lnTo>
                <a:close/>
              </a:path>
              <a:path w="3043554" h="3211195">
                <a:moveTo>
                  <a:pt x="3043428" y="935735"/>
                </a:moveTo>
                <a:lnTo>
                  <a:pt x="3025140" y="935735"/>
                </a:lnTo>
                <a:lnTo>
                  <a:pt x="3025140" y="859535"/>
                </a:lnTo>
                <a:lnTo>
                  <a:pt x="3043428" y="859535"/>
                </a:lnTo>
                <a:lnTo>
                  <a:pt x="3043428" y="935735"/>
                </a:lnTo>
                <a:close/>
              </a:path>
              <a:path w="3043554" h="3211195">
                <a:moveTo>
                  <a:pt x="3043428" y="1069848"/>
                </a:moveTo>
                <a:lnTo>
                  <a:pt x="3025140" y="1069848"/>
                </a:lnTo>
                <a:lnTo>
                  <a:pt x="3025140" y="993648"/>
                </a:lnTo>
                <a:lnTo>
                  <a:pt x="3043428" y="993648"/>
                </a:lnTo>
                <a:lnTo>
                  <a:pt x="3043428" y="1069848"/>
                </a:lnTo>
                <a:close/>
              </a:path>
              <a:path w="3043554" h="3211195">
                <a:moveTo>
                  <a:pt x="3043428" y="1202435"/>
                </a:moveTo>
                <a:lnTo>
                  <a:pt x="3025140" y="1202435"/>
                </a:lnTo>
                <a:lnTo>
                  <a:pt x="3025140" y="1126235"/>
                </a:lnTo>
                <a:lnTo>
                  <a:pt x="3043428" y="1126235"/>
                </a:lnTo>
                <a:lnTo>
                  <a:pt x="3043428" y="1202435"/>
                </a:lnTo>
                <a:close/>
              </a:path>
              <a:path w="3043554" h="3211195">
                <a:moveTo>
                  <a:pt x="3043428" y="1336548"/>
                </a:moveTo>
                <a:lnTo>
                  <a:pt x="3025140" y="1336548"/>
                </a:lnTo>
                <a:lnTo>
                  <a:pt x="3025140" y="1260348"/>
                </a:lnTo>
                <a:lnTo>
                  <a:pt x="3043428" y="1260348"/>
                </a:lnTo>
                <a:lnTo>
                  <a:pt x="3043428" y="1336548"/>
                </a:lnTo>
                <a:close/>
              </a:path>
              <a:path w="3043554" h="3211195">
                <a:moveTo>
                  <a:pt x="3043428" y="1469135"/>
                </a:moveTo>
                <a:lnTo>
                  <a:pt x="3025140" y="1469135"/>
                </a:lnTo>
                <a:lnTo>
                  <a:pt x="3025140" y="1392935"/>
                </a:lnTo>
                <a:lnTo>
                  <a:pt x="3043428" y="1392935"/>
                </a:lnTo>
                <a:lnTo>
                  <a:pt x="3043428" y="1469135"/>
                </a:lnTo>
                <a:close/>
              </a:path>
              <a:path w="3043554" h="3211195">
                <a:moveTo>
                  <a:pt x="3043428" y="1603248"/>
                </a:moveTo>
                <a:lnTo>
                  <a:pt x="3025140" y="1603248"/>
                </a:lnTo>
                <a:lnTo>
                  <a:pt x="3025140" y="1527048"/>
                </a:lnTo>
                <a:lnTo>
                  <a:pt x="3043428" y="1527048"/>
                </a:lnTo>
                <a:lnTo>
                  <a:pt x="3043428" y="1603248"/>
                </a:lnTo>
                <a:close/>
              </a:path>
              <a:path w="3043554" h="3211195">
                <a:moveTo>
                  <a:pt x="3043428" y="1735835"/>
                </a:moveTo>
                <a:lnTo>
                  <a:pt x="3025140" y="1735835"/>
                </a:lnTo>
                <a:lnTo>
                  <a:pt x="3025140" y="1659635"/>
                </a:lnTo>
                <a:lnTo>
                  <a:pt x="3043428" y="1659635"/>
                </a:lnTo>
                <a:lnTo>
                  <a:pt x="3043428" y="1735835"/>
                </a:lnTo>
                <a:close/>
              </a:path>
              <a:path w="3043554" h="3211195">
                <a:moveTo>
                  <a:pt x="3043428" y="1869948"/>
                </a:moveTo>
                <a:lnTo>
                  <a:pt x="3025140" y="1869948"/>
                </a:lnTo>
                <a:lnTo>
                  <a:pt x="3025140" y="1793748"/>
                </a:lnTo>
                <a:lnTo>
                  <a:pt x="3043428" y="1793748"/>
                </a:lnTo>
                <a:lnTo>
                  <a:pt x="3043428" y="1869948"/>
                </a:lnTo>
                <a:close/>
              </a:path>
              <a:path w="3043554" h="3211195">
                <a:moveTo>
                  <a:pt x="3043428" y="2002535"/>
                </a:moveTo>
                <a:lnTo>
                  <a:pt x="3025140" y="2002535"/>
                </a:lnTo>
                <a:lnTo>
                  <a:pt x="3025140" y="1926335"/>
                </a:lnTo>
                <a:lnTo>
                  <a:pt x="3043428" y="1926335"/>
                </a:lnTo>
                <a:lnTo>
                  <a:pt x="3043428" y="2002535"/>
                </a:lnTo>
                <a:close/>
              </a:path>
              <a:path w="3043554" h="3211195">
                <a:moveTo>
                  <a:pt x="3043428" y="2136648"/>
                </a:moveTo>
                <a:lnTo>
                  <a:pt x="3025140" y="2136648"/>
                </a:lnTo>
                <a:lnTo>
                  <a:pt x="3025140" y="2060448"/>
                </a:lnTo>
                <a:lnTo>
                  <a:pt x="3043428" y="2060448"/>
                </a:lnTo>
                <a:lnTo>
                  <a:pt x="3043428" y="2136648"/>
                </a:lnTo>
                <a:close/>
              </a:path>
              <a:path w="3043554" h="3211195">
                <a:moveTo>
                  <a:pt x="3043428" y="2269235"/>
                </a:moveTo>
                <a:lnTo>
                  <a:pt x="3025140" y="2269235"/>
                </a:lnTo>
                <a:lnTo>
                  <a:pt x="3025140" y="2193035"/>
                </a:lnTo>
                <a:lnTo>
                  <a:pt x="3043428" y="2193035"/>
                </a:lnTo>
                <a:lnTo>
                  <a:pt x="3043428" y="2269235"/>
                </a:lnTo>
                <a:close/>
              </a:path>
              <a:path w="3043554" h="3211195">
                <a:moveTo>
                  <a:pt x="3043428" y="2403348"/>
                </a:moveTo>
                <a:lnTo>
                  <a:pt x="3025140" y="2403348"/>
                </a:lnTo>
                <a:lnTo>
                  <a:pt x="3025140" y="2327148"/>
                </a:lnTo>
                <a:lnTo>
                  <a:pt x="3043428" y="2327148"/>
                </a:lnTo>
                <a:lnTo>
                  <a:pt x="3043428" y="2403348"/>
                </a:lnTo>
                <a:close/>
              </a:path>
              <a:path w="3043554" h="3211195">
                <a:moveTo>
                  <a:pt x="3043428" y="2535935"/>
                </a:moveTo>
                <a:lnTo>
                  <a:pt x="3025140" y="2535935"/>
                </a:lnTo>
                <a:lnTo>
                  <a:pt x="3025140" y="2459735"/>
                </a:lnTo>
                <a:lnTo>
                  <a:pt x="3043428" y="2459735"/>
                </a:lnTo>
                <a:lnTo>
                  <a:pt x="3043428" y="2535935"/>
                </a:lnTo>
                <a:close/>
              </a:path>
              <a:path w="3043554" h="3211195">
                <a:moveTo>
                  <a:pt x="3043428" y="2670048"/>
                </a:moveTo>
                <a:lnTo>
                  <a:pt x="3025140" y="2670048"/>
                </a:lnTo>
                <a:lnTo>
                  <a:pt x="3025140" y="2593848"/>
                </a:lnTo>
                <a:lnTo>
                  <a:pt x="3043428" y="2593848"/>
                </a:lnTo>
                <a:lnTo>
                  <a:pt x="3043428" y="2670048"/>
                </a:lnTo>
                <a:close/>
              </a:path>
              <a:path w="3043554" h="3211195">
                <a:moveTo>
                  <a:pt x="3043428" y="2802635"/>
                </a:moveTo>
                <a:lnTo>
                  <a:pt x="3025140" y="2802635"/>
                </a:lnTo>
                <a:lnTo>
                  <a:pt x="3025140" y="2726435"/>
                </a:lnTo>
                <a:lnTo>
                  <a:pt x="3043428" y="2726435"/>
                </a:lnTo>
                <a:lnTo>
                  <a:pt x="3043428" y="2802635"/>
                </a:lnTo>
                <a:close/>
              </a:path>
              <a:path w="3043554" h="3211195">
                <a:moveTo>
                  <a:pt x="3043428" y="2936748"/>
                </a:moveTo>
                <a:lnTo>
                  <a:pt x="3025140" y="2936748"/>
                </a:lnTo>
                <a:lnTo>
                  <a:pt x="3025140" y="2860548"/>
                </a:lnTo>
                <a:lnTo>
                  <a:pt x="3043428" y="2860548"/>
                </a:lnTo>
                <a:lnTo>
                  <a:pt x="3043428" y="2936748"/>
                </a:lnTo>
                <a:close/>
              </a:path>
              <a:path w="3043554" h="3211195">
                <a:moveTo>
                  <a:pt x="3043428" y="3069335"/>
                </a:moveTo>
                <a:lnTo>
                  <a:pt x="3025140" y="3069335"/>
                </a:lnTo>
                <a:lnTo>
                  <a:pt x="3025140" y="2993135"/>
                </a:lnTo>
                <a:lnTo>
                  <a:pt x="3043428" y="2993135"/>
                </a:lnTo>
                <a:lnTo>
                  <a:pt x="3043428" y="3069335"/>
                </a:lnTo>
                <a:close/>
              </a:path>
              <a:path w="3043554" h="3211195">
                <a:moveTo>
                  <a:pt x="3025140" y="3201924"/>
                </a:moveTo>
                <a:lnTo>
                  <a:pt x="3025140" y="3127248"/>
                </a:lnTo>
                <a:lnTo>
                  <a:pt x="3043428" y="3127248"/>
                </a:lnTo>
                <a:lnTo>
                  <a:pt x="3043428" y="3192780"/>
                </a:lnTo>
                <a:lnTo>
                  <a:pt x="3034283" y="3192780"/>
                </a:lnTo>
                <a:lnTo>
                  <a:pt x="3025140" y="3201924"/>
                </a:lnTo>
                <a:close/>
              </a:path>
              <a:path w="3043554" h="3211195">
                <a:moveTo>
                  <a:pt x="3043428" y="3211067"/>
                </a:moveTo>
                <a:lnTo>
                  <a:pt x="3034283" y="3211067"/>
                </a:lnTo>
                <a:lnTo>
                  <a:pt x="3034283" y="3192780"/>
                </a:lnTo>
                <a:lnTo>
                  <a:pt x="3043428" y="3192780"/>
                </a:lnTo>
                <a:lnTo>
                  <a:pt x="3043428" y="3211067"/>
                </a:lnTo>
                <a:close/>
              </a:path>
              <a:path w="3043554" h="3211195">
                <a:moveTo>
                  <a:pt x="2976372" y="3211067"/>
                </a:moveTo>
                <a:lnTo>
                  <a:pt x="2900172" y="3211067"/>
                </a:lnTo>
                <a:lnTo>
                  <a:pt x="2900172" y="3192780"/>
                </a:lnTo>
                <a:lnTo>
                  <a:pt x="2976372" y="3192780"/>
                </a:lnTo>
                <a:lnTo>
                  <a:pt x="2976372" y="3211067"/>
                </a:lnTo>
                <a:close/>
              </a:path>
              <a:path w="3043554" h="3211195">
                <a:moveTo>
                  <a:pt x="2843783" y="3211067"/>
                </a:moveTo>
                <a:lnTo>
                  <a:pt x="2767583" y="3211067"/>
                </a:lnTo>
                <a:lnTo>
                  <a:pt x="2767583" y="3192780"/>
                </a:lnTo>
                <a:lnTo>
                  <a:pt x="2843783" y="3192780"/>
                </a:lnTo>
                <a:lnTo>
                  <a:pt x="2843783" y="3211067"/>
                </a:lnTo>
                <a:close/>
              </a:path>
              <a:path w="3043554" h="3211195">
                <a:moveTo>
                  <a:pt x="2709672" y="3211067"/>
                </a:moveTo>
                <a:lnTo>
                  <a:pt x="2633472" y="3211067"/>
                </a:lnTo>
                <a:lnTo>
                  <a:pt x="2633472" y="3192780"/>
                </a:lnTo>
                <a:lnTo>
                  <a:pt x="2709672" y="3192780"/>
                </a:lnTo>
                <a:lnTo>
                  <a:pt x="2709672" y="3211067"/>
                </a:lnTo>
                <a:close/>
              </a:path>
              <a:path w="3043554" h="3211195">
                <a:moveTo>
                  <a:pt x="2577083" y="3211067"/>
                </a:moveTo>
                <a:lnTo>
                  <a:pt x="2500883" y="3211067"/>
                </a:lnTo>
                <a:lnTo>
                  <a:pt x="2500883" y="3192780"/>
                </a:lnTo>
                <a:lnTo>
                  <a:pt x="2577083" y="3192780"/>
                </a:lnTo>
                <a:lnTo>
                  <a:pt x="2577083" y="3211067"/>
                </a:lnTo>
                <a:close/>
              </a:path>
              <a:path w="3043554" h="3211195">
                <a:moveTo>
                  <a:pt x="2442972" y="3211067"/>
                </a:moveTo>
                <a:lnTo>
                  <a:pt x="2366772" y="3211067"/>
                </a:lnTo>
                <a:lnTo>
                  <a:pt x="2366772" y="3192780"/>
                </a:lnTo>
                <a:lnTo>
                  <a:pt x="2442972" y="3192780"/>
                </a:lnTo>
                <a:lnTo>
                  <a:pt x="2442972" y="3211067"/>
                </a:lnTo>
                <a:close/>
              </a:path>
              <a:path w="3043554" h="3211195">
                <a:moveTo>
                  <a:pt x="2310383" y="3211067"/>
                </a:moveTo>
                <a:lnTo>
                  <a:pt x="2234183" y="3211067"/>
                </a:lnTo>
                <a:lnTo>
                  <a:pt x="2234183" y="3192780"/>
                </a:lnTo>
                <a:lnTo>
                  <a:pt x="2310383" y="3192780"/>
                </a:lnTo>
                <a:lnTo>
                  <a:pt x="2310383" y="3211067"/>
                </a:lnTo>
                <a:close/>
              </a:path>
              <a:path w="3043554" h="3211195">
                <a:moveTo>
                  <a:pt x="2176272" y="3211067"/>
                </a:moveTo>
                <a:lnTo>
                  <a:pt x="2100072" y="3211067"/>
                </a:lnTo>
                <a:lnTo>
                  <a:pt x="2100072" y="3192780"/>
                </a:lnTo>
                <a:lnTo>
                  <a:pt x="2176272" y="3192780"/>
                </a:lnTo>
                <a:lnTo>
                  <a:pt x="2176272" y="3211067"/>
                </a:lnTo>
                <a:close/>
              </a:path>
              <a:path w="3043554" h="3211195">
                <a:moveTo>
                  <a:pt x="2043683" y="3211067"/>
                </a:moveTo>
                <a:lnTo>
                  <a:pt x="1967483" y="3211067"/>
                </a:lnTo>
                <a:lnTo>
                  <a:pt x="1967483" y="3192780"/>
                </a:lnTo>
                <a:lnTo>
                  <a:pt x="2043683" y="3192780"/>
                </a:lnTo>
                <a:lnTo>
                  <a:pt x="2043683" y="3211067"/>
                </a:lnTo>
                <a:close/>
              </a:path>
              <a:path w="3043554" h="3211195">
                <a:moveTo>
                  <a:pt x="1909572" y="3211067"/>
                </a:moveTo>
                <a:lnTo>
                  <a:pt x="1833372" y="3211067"/>
                </a:lnTo>
                <a:lnTo>
                  <a:pt x="1833372" y="3192780"/>
                </a:lnTo>
                <a:lnTo>
                  <a:pt x="1909572" y="3192780"/>
                </a:lnTo>
                <a:lnTo>
                  <a:pt x="1909572" y="3211067"/>
                </a:lnTo>
                <a:close/>
              </a:path>
              <a:path w="3043554" h="3211195">
                <a:moveTo>
                  <a:pt x="1776983" y="3211067"/>
                </a:moveTo>
                <a:lnTo>
                  <a:pt x="1700783" y="3211067"/>
                </a:lnTo>
                <a:lnTo>
                  <a:pt x="1700783" y="3192780"/>
                </a:lnTo>
                <a:lnTo>
                  <a:pt x="1776983" y="3192780"/>
                </a:lnTo>
                <a:lnTo>
                  <a:pt x="1776983" y="3211067"/>
                </a:lnTo>
                <a:close/>
              </a:path>
              <a:path w="3043554" h="3211195">
                <a:moveTo>
                  <a:pt x="1642872" y="3211067"/>
                </a:moveTo>
                <a:lnTo>
                  <a:pt x="1566672" y="3211067"/>
                </a:lnTo>
                <a:lnTo>
                  <a:pt x="1566672" y="3192780"/>
                </a:lnTo>
                <a:lnTo>
                  <a:pt x="1642872" y="3192780"/>
                </a:lnTo>
                <a:lnTo>
                  <a:pt x="1642872" y="3211067"/>
                </a:lnTo>
                <a:close/>
              </a:path>
              <a:path w="3043554" h="3211195">
                <a:moveTo>
                  <a:pt x="1510283" y="3211067"/>
                </a:moveTo>
                <a:lnTo>
                  <a:pt x="1434083" y="3211067"/>
                </a:lnTo>
                <a:lnTo>
                  <a:pt x="1434083" y="3192780"/>
                </a:lnTo>
                <a:lnTo>
                  <a:pt x="1510283" y="3192780"/>
                </a:lnTo>
                <a:lnTo>
                  <a:pt x="1510283" y="3211067"/>
                </a:lnTo>
                <a:close/>
              </a:path>
              <a:path w="3043554" h="3211195">
                <a:moveTo>
                  <a:pt x="1376172" y="3211067"/>
                </a:moveTo>
                <a:lnTo>
                  <a:pt x="1299972" y="3211067"/>
                </a:lnTo>
                <a:lnTo>
                  <a:pt x="1299972" y="3192780"/>
                </a:lnTo>
                <a:lnTo>
                  <a:pt x="1376172" y="3192780"/>
                </a:lnTo>
                <a:lnTo>
                  <a:pt x="1376172" y="3211067"/>
                </a:lnTo>
                <a:close/>
              </a:path>
              <a:path w="3043554" h="3211195">
                <a:moveTo>
                  <a:pt x="1243583" y="3211067"/>
                </a:moveTo>
                <a:lnTo>
                  <a:pt x="1167383" y="3211067"/>
                </a:lnTo>
                <a:lnTo>
                  <a:pt x="1167383" y="3192780"/>
                </a:lnTo>
                <a:lnTo>
                  <a:pt x="1243583" y="3192780"/>
                </a:lnTo>
                <a:lnTo>
                  <a:pt x="1243583" y="3211067"/>
                </a:lnTo>
                <a:close/>
              </a:path>
              <a:path w="3043554" h="3211195">
                <a:moveTo>
                  <a:pt x="1109472" y="3211067"/>
                </a:moveTo>
                <a:lnTo>
                  <a:pt x="1033272" y="3211067"/>
                </a:lnTo>
                <a:lnTo>
                  <a:pt x="1033272" y="3192780"/>
                </a:lnTo>
                <a:lnTo>
                  <a:pt x="1109472" y="3192780"/>
                </a:lnTo>
                <a:lnTo>
                  <a:pt x="1109472" y="3211067"/>
                </a:lnTo>
                <a:close/>
              </a:path>
              <a:path w="3043554" h="3211195">
                <a:moveTo>
                  <a:pt x="976883" y="3211067"/>
                </a:moveTo>
                <a:lnTo>
                  <a:pt x="900683" y="3211067"/>
                </a:lnTo>
                <a:lnTo>
                  <a:pt x="900683" y="3192780"/>
                </a:lnTo>
                <a:lnTo>
                  <a:pt x="976883" y="3192780"/>
                </a:lnTo>
                <a:lnTo>
                  <a:pt x="976883" y="3211067"/>
                </a:lnTo>
                <a:close/>
              </a:path>
              <a:path w="3043554" h="3211195">
                <a:moveTo>
                  <a:pt x="842772" y="3211067"/>
                </a:moveTo>
                <a:lnTo>
                  <a:pt x="766572" y="3211067"/>
                </a:lnTo>
                <a:lnTo>
                  <a:pt x="766572" y="3192780"/>
                </a:lnTo>
                <a:lnTo>
                  <a:pt x="842772" y="3192780"/>
                </a:lnTo>
                <a:lnTo>
                  <a:pt x="842772" y="3211067"/>
                </a:lnTo>
                <a:close/>
              </a:path>
              <a:path w="3043554" h="3211195">
                <a:moveTo>
                  <a:pt x="710183" y="3211067"/>
                </a:moveTo>
                <a:lnTo>
                  <a:pt x="633983" y="3211067"/>
                </a:lnTo>
                <a:lnTo>
                  <a:pt x="633983" y="3192780"/>
                </a:lnTo>
                <a:lnTo>
                  <a:pt x="710183" y="3192780"/>
                </a:lnTo>
                <a:lnTo>
                  <a:pt x="710183" y="3211067"/>
                </a:lnTo>
                <a:close/>
              </a:path>
              <a:path w="3043554" h="3211195">
                <a:moveTo>
                  <a:pt x="576072" y="3211067"/>
                </a:moveTo>
                <a:lnTo>
                  <a:pt x="499872" y="3211067"/>
                </a:lnTo>
                <a:lnTo>
                  <a:pt x="499872" y="3192780"/>
                </a:lnTo>
                <a:lnTo>
                  <a:pt x="576072" y="3192780"/>
                </a:lnTo>
                <a:lnTo>
                  <a:pt x="576072" y="3211067"/>
                </a:lnTo>
                <a:close/>
              </a:path>
              <a:path w="3043554" h="3211195">
                <a:moveTo>
                  <a:pt x="443483" y="3211067"/>
                </a:moveTo>
                <a:lnTo>
                  <a:pt x="367283" y="3211067"/>
                </a:lnTo>
                <a:lnTo>
                  <a:pt x="367283" y="3192780"/>
                </a:lnTo>
                <a:lnTo>
                  <a:pt x="443483" y="3192780"/>
                </a:lnTo>
                <a:lnTo>
                  <a:pt x="443483" y="3211067"/>
                </a:lnTo>
                <a:close/>
              </a:path>
              <a:path w="3043554" h="3211195">
                <a:moveTo>
                  <a:pt x="309372" y="3211067"/>
                </a:moveTo>
                <a:lnTo>
                  <a:pt x="233172" y="3211067"/>
                </a:lnTo>
                <a:lnTo>
                  <a:pt x="233172" y="3192780"/>
                </a:lnTo>
                <a:lnTo>
                  <a:pt x="309372" y="3192780"/>
                </a:lnTo>
                <a:lnTo>
                  <a:pt x="309372" y="3211067"/>
                </a:lnTo>
                <a:close/>
              </a:path>
              <a:path w="3043554" h="3211195">
                <a:moveTo>
                  <a:pt x="176783" y="3211067"/>
                </a:moveTo>
                <a:lnTo>
                  <a:pt x="100583" y="3211067"/>
                </a:lnTo>
                <a:lnTo>
                  <a:pt x="100583" y="3192780"/>
                </a:lnTo>
                <a:lnTo>
                  <a:pt x="176783" y="3192780"/>
                </a:lnTo>
                <a:lnTo>
                  <a:pt x="176783" y="32110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404" rIns="0" bIns="0" rtlCol="0">
            <a:spAutoFit/>
          </a:bodyPr>
          <a:lstStyle/>
          <a:p>
            <a:pPr marL="2623185">
              <a:lnSpc>
                <a:spcPct val="100000"/>
              </a:lnSpc>
              <a:tabLst>
                <a:tab pos="3089910" algn="l"/>
              </a:tabLst>
            </a:pPr>
            <a:r>
              <a:rPr spc="235" dirty="0">
                <a:latin typeface="Times New Roman" panose="02020603050405020304"/>
                <a:cs typeface="Times New Roman" panose="02020603050405020304"/>
              </a:rPr>
              <a:t>3	</a:t>
            </a:r>
            <a:r>
              <a:rPr spc="30" dirty="0">
                <a:latin typeface="宋体" panose="02010600030101010101" pitchFamily="2" charset="-122"/>
                <a:cs typeface="宋体" panose="02010600030101010101" pitchFamily="2" charset="-122"/>
              </a:rPr>
              <a:t>对输</a:t>
            </a:r>
            <a:r>
              <a:rPr dirty="0">
                <a:latin typeface="宋体" panose="02010600030101010101" pitchFamily="2" charset="-122"/>
                <a:cs typeface="宋体" panose="02010600030101010101" pitchFamily="2" charset="-122"/>
              </a:rPr>
              <a:t>出电</a:t>
            </a:r>
            <a:r>
              <a:rPr spc="30" dirty="0">
                <a:latin typeface="宋体" panose="02010600030101010101" pitchFamily="2" charset="-122"/>
                <a:cs typeface="宋体" panose="02010600030101010101" pitchFamily="2" charset="-122"/>
              </a:rPr>
              <a:t>阻</a:t>
            </a:r>
            <a:r>
              <a:rPr dirty="0">
                <a:latin typeface="宋体" panose="02010600030101010101" pitchFamily="2" charset="-122"/>
                <a:cs typeface="宋体" panose="02010600030101010101" pitchFamily="2" charset="-122"/>
              </a:rPr>
              <a:t>的影响</a:t>
            </a:r>
            <a:endParaRPr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12563" y="1498922"/>
            <a:ext cx="359092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sz="2800" spc="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输</a:t>
            </a:r>
            <a:r>
              <a:rPr sz="2800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出</a:t>
            </a:r>
            <a:r>
              <a:rPr sz="2800" spc="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反</a:t>
            </a:r>
            <a:r>
              <a:rPr sz="2800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馈类</a:t>
            </a:r>
            <a:r>
              <a:rPr sz="2800" spc="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型</a:t>
            </a:r>
            <a:r>
              <a:rPr sz="2800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有</a:t>
            </a:r>
            <a:r>
              <a:rPr sz="2800" spc="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关</a:t>
            </a:r>
            <a:r>
              <a:rPr sz="2800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9199" y="5158231"/>
            <a:ext cx="2080895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z="2800" spc="-55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(2)</a:t>
            </a:r>
            <a:r>
              <a:rPr sz="2800" spc="-175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45" dirty="0">
                <a:solidFill>
                  <a:srgbClr val="A5002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电流反馈</a:t>
            </a:r>
            <a:r>
              <a:rPr sz="2800" spc="45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: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44167" y="2130551"/>
            <a:ext cx="5181600" cy="219303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424883" y="4347552"/>
            <a:ext cx="3776979" cy="1226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44780">
              <a:lnSpc>
                <a:spcPct val="160000"/>
              </a:lnSpc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负</a:t>
            </a: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载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变</a:t>
            </a: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化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也</a:t>
            </a: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能得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到</a:t>
            </a:r>
            <a:r>
              <a:rPr sz="24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稳</a:t>
            </a:r>
            <a:r>
              <a:rPr sz="2400" spc="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定</a:t>
            </a:r>
            <a:r>
              <a:rPr sz="2400" spc="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400" spc="-14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400" spc="-97" baseline="-21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o 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负载变化也能得到</a:t>
            </a:r>
            <a:r>
              <a:rPr sz="24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稳定的</a:t>
            </a:r>
            <a:r>
              <a:rPr sz="24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aseline="-21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o</a:t>
            </a:r>
            <a:endParaRPr sz="240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9199" y="4499887"/>
            <a:ext cx="4074160" cy="48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04415" algn="l"/>
              </a:tabLst>
            </a:pPr>
            <a:r>
              <a:rPr sz="4200" spc="262" baseline="5000" dirty="0">
                <a:solidFill>
                  <a:srgbClr val="A50021"/>
                </a:solidFill>
                <a:latin typeface="Times New Roman" panose="02020603050405020304"/>
                <a:cs typeface="Times New Roman" panose="02020603050405020304"/>
              </a:rPr>
              <a:t>(1)</a:t>
            </a:r>
            <a:r>
              <a:rPr sz="4200" spc="150" baseline="5000" dirty="0">
                <a:solidFill>
                  <a:srgbClr val="A5002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200" spc="15" baseline="5000" dirty="0">
                <a:solidFill>
                  <a:srgbClr val="A5002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电压反馈</a:t>
            </a:r>
            <a:r>
              <a:rPr sz="4200" spc="15" baseline="5000" dirty="0">
                <a:solidFill>
                  <a:srgbClr val="A50021"/>
                </a:solidFill>
                <a:latin typeface="Times New Roman" panose="02020603050405020304"/>
                <a:cs typeface="Times New Roman" panose="02020603050405020304"/>
              </a:rPr>
              <a:t>:	</a:t>
            </a:r>
            <a:r>
              <a:rPr sz="2800" spc="-35" dirty="0">
                <a:solidFill>
                  <a:srgbClr val="BF504D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775" spc="-52" baseline="-21000" dirty="0">
                <a:solidFill>
                  <a:srgbClr val="BF504D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spc="-3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↓</a:t>
            </a:r>
            <a:r>
              <a:rPr sz="2400" spc="-15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(1/1+</a:t>
            </a:r>
            <a:r>
              <a:rPr sz="2400" spc="-2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AF</a:t>
            </a:r>
            <a:r>
              <a:rPr sz="2400" spc="-2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22976" y="5158231"/>
            <a:ext cx="1468120" cy="48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solidFill>
                  <a:srgbClr val="BF504D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775" spc="-30" baseline="-21000" dirty="0">
                <a:solidFill>
                  <a:srgbClr val="BF504D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spc="-2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↑(1+</a:t>
            </a:r>
            <a:r>
              <a:rPr sz="2400" spc="-2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AF</a:t>
            </a:r>
            <a:r>
              <a:rPr sz="2400" spc="-2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17564" y="2130551"/>
            <a:ext cx="3142487" cy="1950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310155" y="6793995"/>
            <a:ext cx="17780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98989"/>
                </a:solidFill>
                <a:latin typeface="Times New Roman" panose="02020603050405020304"/>
                <a:cs typeface="Times New Roman" panose="02020603050405020304"/>
              </a:rPr>
              <a:t>17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91864" y="6673584"/>
            <a:ext cx="17780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98989"/>
                </a:solidFill>
                <a:latin typeface="Times New Roman" panose="02020603050405020304"/>
                <a:cs typeface="Times New Roman" panose="02020603050405020304"/>
              </a:rPr>
              <a:t>17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4169" rIns="0" bIns="0" rtlCol="0">
            <a:spAutoFit/>
          </a:bodyPr>
          <a:lstStyle/>
          <a:p>
            <a:pPr marL="1693545">
              <a:lnSpc>
                <a:spcPct val="100000"/>
              </a:lnSpc>
              <a:tabLst>
                <a:tab pos="2117090" algn="l"/>
              </a:tabLst>
            </a:pPr>
            <a:r>
              <a:rPr sz="2900" spc="215" dirty="0">
                <a:latin typeface="Times New Roman" panose="02020603050405020304"/>
                <a:cs typeface="Times New Roman" panose="02020603050405020304"/>
              </a:rPr>
              <a:t>4	</a:t>
            </a:r>
            <a:r>
              <a:rPr sz="2900" spc="10" dirty="0">
                <a:latin typeface="宋体" panose="02010600030101010101" pitchFamily="2" charset="-122"/>
                <a:cs typeface="宋体" panose="02010600030101010101" pitchFamily="2" charset="-122"/>
              </a:rPr>
              <a:t>对带宽</a:t>
            </a:r>
            <a:r>
              <a:rPr sz="2900" spc="1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900" spc="10" dirty="0">
                <a:latin typeface="宋体" panose="02010600030101010101" pitchFamily="2" charset="-122"/>
                <a:cs typeface="宋体" panose="02010600030101010101" pitchFamily="2" charset="-122"/>
              </a:rPr>
              <a:t>通频带的影响</a:t>
            </a:r>
            <a:r>
              <a:rPr sz="2900" spc="-70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900" spc="254" dirty="0">
                <a:latin typeface="Times New Roman" panose="02020603050405020304"/>
                <a:cs typeface="Times New Roman" panose="02020603050405020304"/>
              </a:rPr>
              <a:t>(P360)</a:t>
            </a:r>
            <a:endParaRPr sz="29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58384" y="4611623"/>
            <a:ext cx="3705225" cy="83820"/>
          </a:xfrm>
          <a:custGeom>
            <a:avLst/>
            <a:gdLst/>
            <a:ahLst/>
            <a:cxnLst/>
            <a:rect l="l" t="t" r="r" b="b"/>
            <a:pathLst>
              <a:path w="3705225" h="83820">
                <a:moveTo>
                  <a:pt x="3655930" y="41909"/>
                </a:moveTo>
                <a:lnTo>
                  <a:pt x="3599688" y="18287"/>
                </a:lnTo>
                <a:lnTo>
                  <a:pt x="3595116" y="16763"/>
                </a:lnTo>
                <a:lnTo>
                  <a:pt x="3593591" y="10667"/>
                </a:lnTo>
                <a:lnTo>
                  <a:pt x="3596640" y="1523"/>
                </a:lnTo>
                <a:lnTo>
                  <a:pt x="3602735" y="0"/>
                </a:lnTo>
                <a:lnTo>
                  <a:pt x="3607308" y="1523"/>
                </a:lnTo>
                <a:lnTo>
                  <a:pt x="3680459" y="32385"/>
                </a:lnTo>
                <a:lnTo>
                  <a:pt x="3680459" y="33527"/>
                </a:lnTo>
                <a:lnTo>
                  <a:pt x="3675888" y="33527"/>
                </a:lnTo>
                <a:lnTo>
                  <a:pt x="3655930" y="41909"/>
                </a:lnTo>
                <a:close/>
              </a:path>
              <a:path w="3705225" h="83820">
                <a:moveTo>
                  <a:pt x="3632345" y="51815"/>
                </a:moveTo>
                <a:lnTo>
                  <a:pt x="0" y="51815"/>
                </a:lnTo>
                <a:lnTo>
                  <a:pt x="0" y="32003"/>
                </a:lnTo>
                <a:lnTo>
                  <a:pt x="3632345" y="32003"/>
                </a:lnTo>
                <a:lnTo>
                  <a:pt x="3655930" y="41909"/>
                </a:lnTo>
                <a:lnTo>
                  <a:pt x="3632345" y="51815"/>
                </a:lnTo>
                <a:close/>
              </a:path>
              <a:path w="3705225" h="83820">
                <a:moveTo>
                  <a:pt x="3680459" y="32385"/>
                </a:moveTo>
                <a:lnTo>
                  <a:pt x="3679556" y="32003"/>
                </a:lnTo>
                <a:lnTo>
                  <a:pt x="3680459" y="32003"/>
                </a:lnTo>
                <a:lnTo>
                  <a:pt x="3680459" y="32385"/>
                </a:lnTo>
                <a:close/>
              </a:path>
              <a:path w="3705225" h="83820">
                <a:moveTo>
                  <a:pt x="3682335" y="51815"/>
                </a:moveTo>
                <a:lnTo>
                  <a:pt x="3680459" y="51815"/>
                </a:lnTo>
                <a:lnTo>
                  <a:pt x="3680459" y="32385"/>
                </a:lnTo>
                <a:lnTo>
                  <a:pt x="3704843" y="42671"/>
                </a:lnTo>
                <a:lnTo>
                  <a:pt x="3682335" y="51815"/>
                </a:lnTo>
                <a:close/>
              </a:path>
              <a:path w="3705225" h="83820">
                <a:moveTo>
                  <a:pt x="3675888" y="50291"/>
                </a:moveTo>
                <a:lnTo>
                  <a:pt x="3655930" y="41909"/>
                </a:lnTo>
                <a:lnTo>
                  <a:pt x="3675888" y="33527"/>
                </a:lnTo>
                <a:lnTo>
                  <a:pt x="3675888" y="50291"/>
                </a:lnTo>
                <a:close/>
              </a:path>
              <a:path w="3705225" h="83820">
                <a:moveTo>
                  <a:pt x="3680459" y="50291"/>
                </a:moveTo>
                <a:lnTo>
                  <a:pt x="3675888" y="50291"/>
                </a:lnTo>
                <a:lnTo>
                  <a:pt x="3675888" y="33527"/>
                </a:lnTo>
                <a:lnTo>
                  <a:pt x="3680459" y="33527"/>
                </a:lnTo>
                <a:lnTo>
                  <a:pt x="3680459" y="50291"/>
                </a:lnTo>
                <a:close/>
              </a:path>
              <a:path w="3705225" h="83820">
                <a:moveTo>
                  <a:pt x="3602735" y="83819"/>
                </a:moveTo>
                <a:lnTo>
                  <a:pt x="3596640" y="82295"/>
                </a:lnTo>
                <a:lnTo>
                  <a:pt x="3593591" y="73151"/>
                </a:lnTo>
                <a:lnTo>
                  <a:pt x="3595116" y="67055"/>
                </a:lnTo>
                <a:lnTo>
                  <a:pt x="3599688" y="65531"/>
                </a:lnTo>
                <a:lnTo>
                  <a:pt x="3655930" y="41909"/>
                </a:lnTo>
                <a:lnTo>
                  <a:pt x="3675888" y="50291"/>
                </a:lnTo>
                <a:lnTo>
                  <a:pt x="3680459" y="50291"/>
                </a:lnTo>
                <a:lnTo>
                  <a:pt x="3680459" y="51815"/>
                </a:lnTo>
                <a:lnTo>
                  <a:pt x="3682335" y="51815"/>
                </a:lnTo>
                <a:lnTo>
                  <a:pt x="3607308" y="82295"/>
                </a:lnTo>
                <a:lnTo>
                  <a:pt x="3602735" y="838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11140" y="2601467"/>
            <a:ext cx="85725" cy="2444750"/>
          </a:xfrm>
          <a:custGeom>
            <a:avLst/>
            <a:gdLst/>
            <a:ahLst/>
            <a:cxnLst/>
            <a:rect l="l" t="t" r="r" b="b"/>
            <a:pathLst>
              <a:path w="85725" h="2444750">
                <a:moveTo>
                  <a:pt x="32003" y="73152"/>
                </a:moveTo>
                <a:lnTo>
                  <a:pt x="32003" y="25287"/>
                </a:lnTo>
                <a:lnTo>
                  <a:pt x="42671" y="0"/>
                </a:lnTo>
                <a:lnTo>
                  <a:pt x="52578" y="24384"/>
                </a:lnTo>
                <a:lnTo>
                  <a:pt x="51815" y="24384"/>
                </a:lnTo>
                <a:lnTo>
                  <a:pt x="51815" y="27432"/>
                </a:lnTo>
                <a:lnTo>
                  <a:pt x="33527" y="27432"/>
                </a:lnTo>
                <a:lnTo>
                  <a:pt x="42114" y="47876"/>
                </a:lnTo>
                <a:lnTo>
                  <a:pt x="32003" y="73152"/>
                </a:lnTo>
                <a:close/>
              </a:path>
              <a:path w="85725" h="2444750">
                <a:moveTo>
                  <a:pt x="32003" y="25287"/>
                </a:moveTo>
                <a:lnTo>
                  <a:pt x="32003" y="24384"/>
                </a:lnTo>
                <a:lnTo>
                  <a:pt x="32384" y="24384"/>
                </a:lnTo>
                <a:lnTo>
                  <a:pt x="32003" y="25287"/>
                </a:lnTo>
                <a:close/>
              </a:path>
              <a:path w="85725" h="2444750">
                <a:moveTo>
                  <a:pt x="73151" y="111252"/>
                </a:moveTo>
                <a:lnTo>
                  <a:pt x="67055" y="108204"/>
                </a:lnTo>
                <a:lnTo>
                  <a:pt x="65531" y="103632"/>
                </a:lnTo>
                <a:lnTo>
                  <a:pt x="51815" y="70975"/>
                </a:lnTo>
                <a:lnTo>
                  <a:pt x="51815" y="24384"/>
                </a:lnTo>
                <a:lnTo>
                  <a:pt x="52578" y="24384"/>
                </a:lnTo>
                <a:lnTo>
                  <a:pt x="82295" y="97536"/>
                </a:lnTo>
                <a:lnTo>
                  <a:pt x="85343" y="102108"/>
                </a:lnTo>
                <a:lnTo>
                  <a:pt x="82295" y="106680"/>
                </a:lnTo>
                <a:lnTo>
                  <a:pt x="77723" y="109728"/>
                </a:lnTo>
                <a:lnTo>
                  <a:pt x="73151" y="111252"/>
                </a:lnTo>
                <a:close/>
              </a:path>
              <a:path w="85725" h="2444750">
                <a:moveTo>
                  <a:pt x="12191" y="111252"/>
                </a:moveTo>
                <a:lnTo>
                  <a:pt x="6095" y="109728"/>
                </a:lnTo>
                <a:lnTo>
                  <a:pt x="1523" y="106680"/>
                </a:lnTo>
                <a:lnTo>
                  <a:pt x="0" y="102108"/>
                </a:lnTo>
                <a:lnTo>
                  <a:pt x="1523" y="97536"/>
                </a:lnTo>
                <a:lnTo>
                  <a:pt x="32003" y="25287"/>
                </a:lnTo>
                <a:lnTo>
                  <a:pt x="32003" y="73152"/>
                </a:lnTo>
                <a:lnTo>
                  <a:pt x="19811" y="103632"/>
                </a:lnTo>
                <a:lnTo>
                  <a:pt x="16763" y="108204"/>
                </a:lnTo>
                <a:lnTo>
                  <a:pt x="12191" y="111252"/>
                </a:lnTo>
                <a:close/>
              </a:path>
              <a:path w="85725" h="2444750">
                <a:moveTo>
                  <a:pt x="42114" y="47876"/>
                </a:moveTo>
                <a:lnTo>
                  <a:pt x="33527" y="27432"/>
                </a:lnTo>
                <a:lnTo>
                  <a:pt x="50291" y="27432"/>
                </a:lnTo>
                <a:lnTo>
                  <a:pt x="42114" y="47876"/>
                </a:lnTo>
                <a:close/>
              </a:path>
              <a:path w="85725" h="2444750">
                <a:moveTo>
                  <a:pt x="51815" y="70975"/>
                </a:moveTo>
                <a:lnTo>
                  <a:pt x="42114" y="47876"/>
                </a:lnTo>
                <a:lnTo>
                  <a:pt x="50291" y="27432"/>
                </a:lnTo>
                <a:lnTo>
                  <a:pt x="51815" y="27432"/>
                </a:lnTo>
                <a:lnTo>
                  <a:pt x="51815" y="70975"/>
                </a:lnTo>
                <a:close/>
              </a:path>
              <a:path w="85725" h="2444750">
                <a:moveTo>
                  <a:pt x="51815" y="2444496"/>
                </a:moveTo>
                <a:lnTo>
                  <a:pt x="32003" y="2444496"/>
                </a:lnTo>
                <a:lnTo>
                  <a:pt x="32003" y="73152"/>
                </a:lnTo>
                <a:lnTo>
                  <a:pt x="42114" y="47876"/>
                </a:lnTo>
                <a:lnTo>
                  <a:pt x="51815" y="70975"/>
                </a:lnTo>
                <a:lnTo>
                  <a:pt x="51815" y="2444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44667" y="1400555"/>
            <a:ext cx="4384548" cy="34655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037835" y="3007867"/>
            <a:ext cx="212090" cy="346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A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02700" y="4625594"/>
            <a:ext cx="220345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i="1" spc="-819" dirty="0">
                <a:latin typeface="Times New Roman" panose="02020603050405020304"/>
                <a:cs typeface="Times New Roman" panose="02020603050405020304"/>
              </a:rPr>
              <a:t></a:t>
            </a:r>
            <a:endParaRPr sz="2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72571" y="1693640"/>
            <a:ext cx="1247775" cy="699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8135" marR="5080" indent="-306070">
              <a:lnSpc>
                <a:spcPts val="2760"/>
              </a:lnSpc>
            </a:pPr>
            <a:r>
              <a:rPr sz="240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开</a:t>
            </a:r>
            <a:r>
              <a:rPr sz="2400" spc="2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环</a:t>
            </a:r>
            <a:r>
              <a:rPr sz="240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幅频  响应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22067" y="2573782"/>
            <a:ext cx="1699260" cy="419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204" dirty="0">
                <a:latin typeface="Times New Roman" panose="02020603050405020304"/>
                <a:cs typeface="Times New Roman" panose="02020603050405020304"/>
              </a:rPr>
              <a:t></a:t>
            </a:r>
            <a:r>
              <a:rPr sz="2300" spc="-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i="1" spc="-869" dirty="0">
                <a:latin typeface="Times New Roman" panose="02020603050405020304"/>
                <a:cs typeface="Times New Roman" panose="02020603050405020304"/>
              </a:rPr>
              <a:t></a:t>
            </a:r>
            <a:r>
              <a:rPr sz="2450" i="1" spc="-3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75" spc="112" baseline="-27000" dirty="0">
                <a:latin typeface="Arial" panose="020B0604020202020204"/>
                <a:cs typeface="Arial" panose="020B0604020202020204"/>
              </a:rPr>
              <a:t>H</a:t>
            </a:r>
            <a:r>
              <a:rPr sz="1875" spc="-82" baseline="-27000" dirty="0">
                <a:latin typeface="Arial" panose="020B0604020202020204"/>
                <a:cs typeface="Arial" panose="020B0604020202020204"/>
              </a:rPr>
              <a:t> </a:t>
            </a:r>
            <a:r>
              <a:rPr sz="2300" spc="-90" dirty="0">
                <a:latin typeface="Arial" panose="020B0604020202020204"/>
                <a:cs typeface="Arial" panose="020B0604020202020204"/>
              </a:rPr>
              <a:t>(1</a:t>
            </a:r>
            <a:r>
              <a:rPr sz="2300" spc="-305" dirty="0">
                <a:latin typeface="Arial" panose="020B0604020202020204"/>
                <a:cs typeface="Arial" panose="020B0604020202020204"/>
              </a:rPr>
              <a:t> </a:t>
            </a:r>
            <a:r>
              <a:rPr sz="2300" spc="-204" dirty="0">
                <a:latin typeface="Times New Roman" panose="02020603050405020304"/>
                <a:cs typeface="Times New Roman" panose="02020603050405020304"/>
              </a:rPr>
              <a:t> </a:t>
            </a:r>
            <a:r>
              <a:rPr sz="2300" spc="-5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65" dirty="0">
                <a:latin typeface="Times New Roman" panose="02020603050405020304"/>
                <a:cs typeface="Times New Roman" panose="02020603050405020304"/>
              </a:rPr>
              <a:t>AF</a:t>
            </a:r>
            <a:r>
              <a:rPr sz="2300" spc="-3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Arial" panose="020B0604020202020204"/>
                <a:cs typeface="Arial" panose="020B0604020202020204"/>
              </a:rPr>
              <a:t>)</a:t>
            </a:r>
            <a:endParaRPr sz="2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5807" y="2646934"/>
            <a:ext cx="478155" cy="346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5"/>
              </a:lnSpc>
            </a:pPr>
            <a:r>
              <a:rPr sz="3675" i="1" spc="-1305" baseline="14000" dirty="0">
                <a:latin typeface="Times New Roman" panose="02020603050405020304"/>
                <a:cs typeface="Times New Roman" panose="02020603050405020304"/>
              </a:rPr>
              <a:t></a:t>
            </a:r>
            <a:r>
              <a:rPr sz="3675" i="1" spc="-719" baseline="1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50" spc="40" dirty="0">
                <a:latin typeface="Arial" panose="020B0604020202020204"/>
                <a:cs typeface="Arial" panose="020B0604020202020204"/>
              </a:rPr>
              <a:t>HF</a:t>
            </a:r>
            <a:endParaRPr sz="12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63558" y="4449889"/>
            <a:ext cx="890269" cy="0"/>
          </a:xfrm>
          <a:custGeom>
            <a:avLst/>
            <a:gdLst/>
            <a:ahLst/>
            <a:cxnLst/>
            <a:rect l="l" t="t" r="r" b="b"/>
            <a:pathLst>
              <a:path w="890270">
                <a:moveTo>
                  <a:pt x="0" y="0"/>
                </a:moveTo>
                <a:lnTo>
                  <a:pt x="890111" y="0"/>
                </a:lnTo>
              </a:path>
            </a:pathLst>
          </a:custGeom>
          <a:ln w="133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555239" y="4461256"/>
            <a:ext cx="858519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130" dirty="0">
                <a:latin typeface="Arial" panose="020B0604020202020204"/>
                <a:cs typeface="Arial" panose="020B0604020202020204"/>
              </a:rPr>
              <a:t>1</a:t>
            </a:r>
            <a:r>
              <a:rPr sz="2300" spc="-315" dirty="0">
                <a:latin typeface="Arial" panose="020B0604020202020204"/>
                <a:cs typeface="Arial" panose="020B0604020202020204"/>
              </a:rPr>
              <a:t> </a:t>
            </a:r>
            <a:r>
              <a:rPr sz="2300" spc="-210" dirty="0">
                <a:latin typeface="Times New Roman" panose="02020603050405020304"/>
                <a:cs typeface="Times New Roman" panose="02020603050405020304"/>
              </a:rPr>
              <a:t> </a:t>
            </a:r>
            <a:r>
              <a:rPr sz="2300" spc="-5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65" dirty="0">
                <a:latin typeface="Times New Roman" panose="02020603050405020304"/>
                <a:cs typeface="Times New Roman" panose="02020603050405020304"/>
              </a:rPr>
              <a:t>AF</a:t>
            </a:r>
            <a:endParaRPr sz="2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02027" y="4442206"/>
            <a:ext cx="22987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40" dirty="0">
                <a:latin typeface="Arial" panose="020B0604020202020204"/>
                <a:cs typeface="Arial" panose="020B0604020202020204"/>
              </a:rPr>
              <a:t>L</a:t>
            </a:r>
            <a:r>
              <a:rPr sz="1250" dirty="0">
                <a:latin typeface="Arial" panose="020B0604020202020204"/>
                <a:cs typeface="Arial" panose="020B0604020202020204"/>
              </a:rPr>
              <a:t>F</a:t>
            </a:r>
            <a:endParaRPr sz="12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02127" y="4032503"/>
            <a:ext cx="360680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spc="-819" dirty="0">
                <a:latin typeface="Times New Roman" panose="02020603050405020304"/>
                <a:cs typeface="Times New Roman" panose="02020603050405020304"/>
              </a:rPr>
              <a:t></a:t>
            </a:r>
            <a:r>
              <a:rPr sz="2400" i="1" spc="-4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75" spc="209" baseline="-27000" dirty="0">
                <a:latin typeface="Arial" panose="020B0604020202020204"/>
                <a:cs typeface="Arial" panose="020B0604020202020204"/>
              </a:rPr>
              <a:t>L</a:t>
            </a:r>
            <a:endParaRPr sz="1875" baseline="-27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74951" y="4223003"/>
            <a:ext cx="72263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8640" algn="l"/>
              </a:tabLst>
            </a:pPr>
            <a:r>
              <a:rPr sz="2400" i="1" spc="-819" dirty="0">
                <a:latin typeface="Times New Roman" panose="02020603050405020304"/>
                <a:cs typeface="Times New Roman" panose="02020603050405020304"/>
              </a:rPr>
              <a:t>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	 </a:t>
            </a:r>
            <a:r>
              <a:rPr sz="2300" spc="-210" dirty="0">
                <a:latin typeface="Times New Roman" panose="02020603050405020304"/>
                <a:cs typeface="Times New Roman" panose="02020603050405020304"/>
              </a:rPr>
              <a:t></a:t>
            </a:r>
            <a:endParaRPr sz="2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40687" y="2740199"/>
            <a:ext cx="1247775" cy="699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8135" marR="5080" indent="-306070">
              <a:lnSpc>
                <a:spcPts val="2760"/>
              </a:lnSpc>
            </a:pPr>
            <a:r>
              <a:rPr sz="24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闭</a:t>
            </a:r>
            <a:r>
              <a:rPr sz="2400" spc="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环</a:t>
            </a:r>
            <a:r>
              <a:rPr sz="24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幅频  响应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01788" y="4692903"/>
            <a:ext cx="459740" cy="326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70"/>
              </a:lnSpc>
            </a:pPr>
            <a:r>
              <a:rPr sz="3450" i="1" spc="-1177" baseline="13000" dirty="0">
                <a:latin typeface="Times New Roman" panose="02020603050405020304"/>
                <a:cs typeface="Times New Roman" panose="02020603050405020304"/>
              </a:rPr>
              <a:t></a:t>
            </a:r>
            <a:r>
              <a:rPr sz="3450" i="1" spc="-690" baseline="1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0" dirty="0">
                <a:latin typeface="Arial" panose="020B0604020202020204"/>
                <a:cs typeface="Arial" panose="020B0604020202020204"/>
              </a:rPr>
              <a:t>HF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58384" y="3910584"/>
            <a:ext cx="2479675" cy="0"/>
          </a:xfrm>
          <a:custGeom>
            <a:avLst/>
            <a:gdLst/>
            <a:ahLst/>
            <a:cxnLst/>
            <a:rect l="l" t="t" r="r" b="b"/>
            <a:pathLst>
              <a:path w="2479675">
                <a:moveTo>
                  <a:pt x="0" y="0"/>
                </a:moveTo>
                <a:lnTo>
                  <a:pt x="2479548" y="0"/>
                </a:lnTo>
              </a:path>
            </a:pathLst>
          </a:custGeom>
          <a:ln w="2743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807452" y="3893820"/>
            <a:ext cx="876300" cy="986155"/>
          </a:xfrm>
          <a:custGeom>
            <a:avLst/>
            <a:gdLst/>
            <a:ahLst/>
            <a:cxnLst/>
            <a:rect l="l" t="t" r="r" b="b"/>
            <a:pathLst>
              <a:path w="876300" h="986154">
                <a:moveTo>
                  <a:pt x="854964" y="986028"/>
                </a:moveTo>
                <a:lnTo>
                  <a:pt x="0" y="18288"/>
                </a:lnTo>
                <a:lnTo>
                  <a:pt x="21335" y="0"/>
                </a:lnTo>
                <a:lnTo>
                  <a:pt x="876300" y="967740"/>
                </a:lnTo>
                <a:lnTo>
                  <a:pt x="854964" y="9860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150540" y="3417093"/>
            <a:ext cx="4102735" cy="683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80"/>
              </a:lnSpc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下限频率降低</a:t>
            </a:r>
            <a:r>
              <a:rPr sz="2400" dirty="0">
                <a:latin typeface="Arial" panose="020B0604020202020204"/>
                <a:cs typeface="Arial" panose="020B0604020202020204"/>
              </a:rPr>
              <a:t>1+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AF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倍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R="5080" algn="r">
              <a:lnSpc>
                <a:spcPts val="2580"/>
              </a:lnSpc>
            </a:pPr>
            <a:r>
              <a:rPr sz="2400" spc="-26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25" spc="127" baseline="-16000" dirty="0">
                <a:latin typeface="Arial" panose="020B0604020202020204"/>
                <a:cs typeface="Arial" panose="020B0604020202020204"/>
              </a:rPr>
              <a:t>f</a:t>
            </a:r>
            <a:endParaRPr sz="2025" baseline="-16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50236" y="6724138"/>
            <a:ext cx="2032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Times New Roman" panose="02020603050405020304"/>
                <a:cs typeface="Times New Roman" panose="02020603050405020304"/>
              </a:rPr>
            </a:fld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33871" y="1241884"/>
            <a:ext cx="4084320" cy="1163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9695">
              <a:lnSpc>
                <a:spcPct val="158000"/>
              </a:lnSpc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负</a:t>
            </a: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反馈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时</a:t>
            </a:r>
            <a:r>
              <a:rPr sz="2400" spc="10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400" spc="-14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120" baseline="-21000" dirty="0">
                <a:latin typeface="Arial" panose="020B0604020202020204"/>
                <a:cs typeface="Arial" panose="020B0604020202020204"/>
              </a:rPr>
              <a:t>f</a:t>
            </a:r>
            <a:r>
              <a:rPr sz="2400" spc="10" dirty="0">
                <a:latin typeface="宋体" panose="02010600030101010101" pitchFamily="2" charset="-122"/>
                <a:cs typeface="宋体" panose="02010600030101010101" pitchFamily="2" charset="-122"/>
              </a:rPr>
              <a:t>比</a:t>
            </a:r>
            <a:r>
              <a:rPr sz="2400" spc="-13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缩</a:t>
            </a:r>
            <a:r>
              <a:rPr sz="2400" spc="15" dirty="0">
                <a:latin typeface="宋体" panose="02010600030101010101" pitchFamily="2" charset="-122"/>
                <a:cs typeface="宋体" panose="02010600030101010101" pitchFamily="2" charset="-122"/>
              </a:rPr>
              <a:t>小</a:t>
            </a:r>
            <a:r>
              <a:rPr sz="2400" spc="-135" dirty="0">
                <a:latin typeface="Arial" panose="020B0604020202020204"/>
                <a:cs typeface="Arial" panose="020B0604020202020204"/>
              </a:rPr>
              <a:t>1</a:t>
            </a:r>
            <a:r>
              <a:rPr sz="2400" spc="-40" dirty="0">
                <a:latin typeface="Arial" panose="020B0604020202020204"/>
                <a:cs typeface="Arial" panose="020B0604020202020204"/>
              </a:rPr>
              <a:t>+</a:t>
            </a:r>
            <a:r>
              <a:rPr sz="2400" spc="-13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24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倍  上限频率扩展</a:t>
            </a:r>
            <a:r>
              <a:rPr sz="2400" dirty="0">
                <a:latin typeface="Arial" panose="020B0604020202020204"/>
                <a:cs typeface="Arial" panose="020B0604020202020204"/>
              </a:rPr>
              <a:t>1+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AF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倍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46936" y="5168138"/>
            <a:ext cx="3331210" cy="428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08660" algn="l"/>
              </a:tabLst>
            </a:pPr>
            <a:r>
              <a:rPr sz="2500" spc="5" dirty="0">
                <a:latin typeface="Times New Roman" panose="02020603050405020304"/>
                <a:cs typeface="Times New Roman" panose="02020603050405020304"/>
              </a:rPr>
              <a:t>BW</a:t>
            </a:r>
            <a:r>
              <a:rPr sz="2175" spc="7" baseline="-15000" dirty="0">
                <a:latin typeface="Arial" panose="020B0604020202020204"/>
                <a:cs typeface="Arial" panose="020B0604020202020204"/>
              </a:rPr>
              <a:t>f	</a:t>
            </a:r>
            <a:r>
              <a:rPr sz="2500" spc="-220" dirty="0">
                <a:latin typeface="Times New Roman" panose="02020603050405020304"/>
                <a:cs typeface="Times New Roman" panose="02020603050405020304"/>
              </a:rPr>
              <a:t> </a:t>
            </a:r>
            <a:r>
              <a:rPr sz="2650" i="1" spc="-200" dirty="0">
                <a:latin typeface="Times New Roman" panose="02020603050405020304"/>
                <a:cs typeface="Times New Roman" panose="02020603050405020304"/>
              </a:rPr>
              <a:t></a:t>
            </a:r>
            <a:r>
              <a:rPr sz="2175" spc="-300" baseline="-15000" dirty="0">
                <a:latin typeface="Arial" panose="020B0604020202020204"/>
                <a:cs typeface="Arial" panose="020B0604020202020204"/>
              </a:rPr>
              <a:t>HF    </a:t>
            </a:r>
            <a:r>
              <a:rPr sz="2500" spc="-220" dirty="0">
                <a:latin typeface="Times New Roman" panose="02020603050405020304"/>
                <a:cs typeface="Times New Roman" panose="02020603050405020304"/>
              </a:rPr>
              <a:t> </a:t>
            </a:r>
            <a:r>
              <a:rPr sz="2500" spc="-95" dirty="0">
                <a:latin typeface="Arial" panose="020B0604020202020204"/>
                <a:cs typeface="Arial" panose="020B0604020202020204"/>
              </a:rPr>
              <a:t>(1 </a:t>
            </a:r>
            <a:r>
              <a:rPr sz="2500" spc="-220" dirty="0">
                <a:latin typeface="Times New Roman" panose="02020603050405020304"/>
                <a:cs typeface="Times New Roman" panose="02020603050405020304"/>
              </a:rPr>
              <a:t> </a:t>
            </a:r>
            <a:r>
              <a:rPr sz="2500" spc="75" dirty="0">
                <a:latin typeface="Times New Roman" panose="02020603050405020304"/>
                <a:cs typeface="Times New Roman" panose="02020603050405020304"/>
              </a:rPr>
              <a:t>AF </a:t>
            </a:r>
            <a:r>
              <a:rPr sz="2500" spc="-3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spc="-250" dirty="0">
                <a:latin typeface="Arial" panose="020B0604020202020204"/>
                <a:cs typeface="Arial" panose="020B0604020202020204"/>
              </a:rPr>
              <a:t>)</a:t>
            </a:r>
            <a:r>
              <a:rPr sz="2650" i="1" spc="-250" dirty="0">
                <a:latin typeface="Times New Roman" panose="02020603050405020304"/>
                <a:cs typeface="Times New Roman" panose="02020603050405020304"/>
              </a:rPr>
              <a:t></a:t>
            </a:r>
            <a:r>
              <a:rPr sz="2175" spc="-375" baseline="-15000" dirty="0">
                <a:latin typeface="Arial" panose="020B0604020202020204"/>
                <a:cs typeface="Arial" panose="020B0604020202020204"/>
              </a:rPr>
              <a:t>H</a:t>
            </a:r>
            <a:endParaRPr sz="2175" baseline="-15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27931" y="5998005"/>
            <a:ext cx="527050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751705" algn="l"/>
              </a:tabLst>
            </a:pPr>
            <a:r>
              <a:rPr sz="2400" spc="5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增益</a:t>
            </a:r>
            <a:r>
              <a:rPr sz="2400" spc="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2400" spc="5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带宽积不变： </a:t>
            </a:r>
            <a:r>
              <a:rPr sz="2500" spc="-60" dirty="0">
                <a:latin typeface="Times New Roman" panose="02020603050405020304"/>
                <a:cs typeface="Times New Roman" panose="02020603050405020304"/>
              </a:rPr>
              <a:t>BW </a:t>
            </a:r>
            <a:r>
              <a:rPr sz="2500" spc="-1125" dirty="0">
                <a:latin typeface="Times New Roman" panose="02020603050405020304"/>
                <a:cs typeface="Times New Roman" panose="02020603050405020304"/>
              </a:rPr>
              <a:t></a:t>
            </a:r>
            <a:r>
              <a:rPr sz="25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spc="-13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500" spc="-220" dirty="0">
                <a:latin typeface="Times New Roman" panose="02020603050405020304"/>
                <a:cs typeface="Times New Roman" panose="02020603050405020304"/>
              </a:rPr>
              <a:t></a:t>
            </a:r>
            <a:r>
              <a:rPr sz="2500" spc="-2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spc="5" dirty="0">
                <a:latin typeface="Times New Roman" panose="02020603050405020304"/>
                <a:cs typeface="Times New Roman" panose="02020603050405020304"/>
              </a:rPr>
              <a:t>BW</a:t>
            </a:r>
            <a:r>
              <a:rPr sz="2175" spc="7" baseline="-15000" dirty="0">
                <a:latin typeface="Arial" panose="020B0604020202020204"/>
                <a:cs typeface="Arial" panose="020B0604020202020204"/>
              </a:rPr>
              <a:t>f	</a:t>
            </a:r>
            <a:r>
              <a:rPr sz="2500" spc="-1125" dirty="0">
                <a:latin typeface="Times New Roman" panose="02020603050405020304"/>
                <a:cs typeface="Times New Roman" panose="02020603050405020304"/>
              </a:rPr>
              <a:t></a:t>
            </a:r>
            <a:r>
              <a:rPr sz="25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spc="-10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175" spc="-157" baseline="-15000" dirty="0">
                <a:latin typeface="Arial" panose="020B0604020202020204"/>
                <a:cs typeface="Arial" panose="020B0604020202020204"/>
              </a:rPr>
              <a:t>f</a:t>
            </a:r>
            <a:endParaRPr sz="2175" baseline="-15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32028" y="4610607"/>
            <a:ext cx="2287905" cy="1035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5285">
              <a:lnSpc>
                <a:spcPct val="100000"/>
              </a:lnSpc>
            </a:pPr>
            <a:r>
              <a:rPr sz="2300" i="1" spc="-790" dirty="0">
                <a:latin typeface="Times New Roman" panose="02020603050405020304"/>
                <a:cs typeface="Times New Roman" panose="02020603050405020304"/>
              </a:rPr>
              <a:t></a:t>
            </a:r>
            <a:r>
              <a:rPr sz="2300" i="1" spc="-4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7" baseline="-25000" dirty="0">
                <a:latin typeface="Arial" panose="020B0604020202020204"/>
                <a:cs typeface="Arial" panose="020B0604020202020204"/>
              </a:rPr>
              <a:t>H</a:t>
            </a:r>
            <a:endParaRPr sz="1800" baseline="-25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带宽扩展</a:t>
            </a:r>
            <a:r>
              <a:rPr sz="2400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1+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AF</a:t>
            </a:r>
            <a:r>
              <a:rPr sz="2400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倍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2733" rIns="0" bIns="0" rtlCol="0">
            <a:spAutoFit/>
          </a:bodyPr>
          <a:lstStyle/>
          <a:p>
            <a:pPr marL="2001520">
              <a:lnSpc>
                <a:spcPct val="100000"/>
              </a:lnSpc>
              <a:tabLst>
                <a:tab pos="2468880" algn="l"/>
              </a:tabLst>
            </a:pPr>
            <a:r>
              <a:rPr spc="235" dirty="0">
                <a:latin typeface="Times New Roman" panose="02020603050405020304"/>
                <a:cs typeface="Times New Roman" panose="02020603050405020304"/>
              </a:rPr>
              <a:t>5	</a:t>
            </a:r>
            <a:r>
              <a:rPr spc="30" dirty="0">
                <a:latin typeface="宋体" panose="02010600030101010101" pitchFamily="2" charset="-122"/>
                <a:cs typeface="宋体" panose="02010600030101010101" pitchFamily="2" charset="-122"/>
              </a:rPr>
              <a:t>对非</a:t>
            </a:r>
            <a:r>
              <a:rPr dirty="0">
                <a:latin typeface="宋体" panose="02010600030101010101" pitchFamily="2" charset="-122"/>
                <a:cs typeface="宋体" panose="02010600030101010101" pitchFamily="2" charset="-122"/>
              </a:rPr>
              <a:t>线性</a:t>
            </a:r>
            <a:r>
              <a:rPr spc="30" dirty="0">
                <a:latin typeface="宋体" panose="02010600030101010101" pitchFamily="2" charset="-122"/>
                <a:cs typeface="宋体" panose="02010600030101010101" pitchFamily="2" charset="-122"/>
              </a:rPr>
              <a:t>失</a:t>
            </a:r>
            <a:r>
              <a:rPr dirty="0">
                <a:latin typeface="宋体" panose="02010600030101010101" pitchFamily="2" charset="-122"/>
                <a:cs typeface="宋体" panose="02010600030101010101" pitchFamily="2" charset="-122"/>
              </a:rPr>
              <a:t>真的</a:t>
            </a:r>
            <a:r>
              <a:rPr spc="30" dirty="0">
                <a:latin typeface="宋体" panose="02010600030101010101" pitchFamily="2" charset="-122"/>
                <a:cs typeface="宋体" panose="02010600030101010101" pitchFamily="2" charset="-122"/>
              </a:rPr>
              <a:t>影</a:t>
            </a:r>
            <a:r>
              <a:rPr dirty="0">
                <a:latin typeface="宋体" panose="02010600030101010101" pitchFamily="2" charset="-122"/>
                <a:cs typeface="宋体" panose="02010600030101010101" pitchFamily="2" charset="-122"/>
              </a:rPr>
              <a:t>响</a:t>
            </a:r>
            <a:endParaRPr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07635" y="1926336"/>
            <a:ext cx="3075432" cy="21716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774435" y="2116836"/>
            <a:ext cx="990600" cy="609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707635" y="3488435"/>
            <a:ext cx="931164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755635" y="1908048"/>
            <a:ext cx="865631" cy="21899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092440" y="755904"/>
            <a:ext cx="1667510" cy="1071880"/>
          </a:xfrm>
          <a:custGeom>
            <a:avLst/>
            <a:gdLst/>
            <a:ahLst/>
            <a:cxnLst/>
            <a:rect l="l" t="t" r="r" b="b"/>
            <a:pathLst>
              <a:path w="1667509" h="1071880">
                <a:moveTo>
                  <a:pt x="0" y="0"/>
                </a:moveTo>
                <a:lnTo>
                  <a:pt x="1667256" y="0"/>
                </a:lnTo>
                <a:lnTo>
                  <a:pt x="1667256" y="1071371"/>
                </a:lnTo>
                <a:lnTo>
                  <a:pt x="0" y="1071371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308115" y="1331309"/>
            <a:ext cx="335280" cy="0"/>
          </a:xfrm>
          <a:custGeom>
            <a:avLst/>
            <a:gdLst/>
            <a:ahLst/>
            <a:cxnLst/>
            <a:rect l="l" t="t" r="r" b="b"/>
            <a:pathLst>
              <a:path w="335279">
                <a:moveTo>
                  <a:pt x="0" y="0"/>
                </a:moveTo>
                <a:lnTo>
                  <a:pt x="334994" y="0"/>
                </a:lnTo>
              </a:path>
            </a:pathLst>
          </a:custGeom>
          <a:ln w="198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727947" y="1245108"/>
            <a:ext cx="76835" cy="27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5"/>
              </a:lnSpc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f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50236" y="6724138"/>
            <a:ext cx="2032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Times New Roman" panose="02020603050405020304"/>
                <a:cs typeface="Times New Roman" panose="02020603050405020304"/>
              </a:rPr>
            </a:fld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83980" y="784352"/>
            <a:ext cx="591820" cy="72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393065" algn="l"/>
              </a:tabLst>
            </a:pPr>
            <a:r>
              <a:rPr sz="4650" spc="-405" baseline="-36000" dirty="0">
                <a:latin typeface="Times New Roman" panose="02020603050405020304"/>
                <a:cs typeface="Times New Roman" panose="02020603050405020304"/>
              </a:rPr>
              <a:t>	</a:t>
            </a:r>
            <a:r>
              <a:rPr sz="3100" spc="10" dirty="0">
                <a:latin typeface="Times New Roman" panose="02020603050405020304"/>
                <a:cs typeface="Times New Roman" panose="02020603050405020304"/>
              </a:rPr>
              <a:t>1</a:t>
            </a:r>
            <a:endParaRPr sz="3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97011" y="1037335"/>
            <a:ext cx="621665" cy="471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3545" indent="-423545">
              <a:lnSpc>
                <a:spcPts val="3710"/>
              </a:lnSpc>
              <a:buFont typeface="Times New Roman" panose="02020603050405020304"/>
              <a:buChar char="□"/>
              <a:tabLst>
                <a:tab pos="424180" algn="l"/>
              </a:tabLst>
            </a:pPr>
            <a:r>
              <a:rPr sz="3100" spc="-172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4650" spc="-2070" baseline="16000" dirty="0">
                <a:latin typeface="Times New Roman" panose="02020603050405020304"/>
                <a:cs typeface="Times New Roman" panose="02020603050405020304"/>
              </a:rPr>
              <a:t></a:t>
            </a:r>
            <a:endParaRPr sz="4650" baseline="16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45167" y="1244600"/>
            <a:ext cx="231775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650" spc="-1425" baseline="-1500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3100" spc="-1380" dirty="0">
                <a:latin typeface="Times New Roman" panose="02020603050405020304"/>
                <a:cs typeface="Times New Roman" panose="02020603050405020304"/>
              </a:rPr>
              <a:t></a:t>
            </a:r>
            <a:endParaRPr sz="3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4137" y="2100914"/>
            <a:ext cx="8549005" cy="408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5450">
              <a:lnSpc>
                <a:spcPct val="100000"/>
              </a:lnSpc>
            </a:pPr>
            <a:r>
              <a:rPr sz="2800" spc="5" dirty="0">
                <a:latin typeface="宋体" panose="02010600030101010101" pitchFamily="2" charset="-122"/>
                <a:cs typeface="宋体" panose="02010600030101010101" pitchFamily="2" charset="-122"/>
              </a:rPr>
              <a:t>反馈前：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411480">
              <a:lnSpc>
                <a:spcPct val="100000"/>
              </a:lnSpc>
            </a:pPr>
            <a:r>
              <a:rPr sz="2800" spc="5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存在非线性失真！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81965" marR="5207000">
              <a:lnSpc>
                <a:spcPct val="153000"/>
              </a:lnSpc>
              <a:spcBef>
                <a:spcPts val="1070"/>
              </a:spcBef>
            </a:pPr>
            <a:r>
              <a:rPr sz="2800" dirty="0">
                <a:latin typeface="宋体" panose="02010600030101010101" pitchFamily="2" charset="-122"/>
                <a:cs typeface="宋体" panose="02010600030101010101" pitchFamily="2" charset="-122"/>
              </a:rPr>
              <a:t>反馈后： 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spc="-5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非</a:t>
            </a:r>
            <a:r>
              <a:rPr sz="2800" spc="20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线</a:t>
            </a:r>
            <a:r>
              <a:rPr sz="2800" spc="-5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性</a:t>
            </a:r>
            <a:r>
              <a:rPr sz="2800" spc="20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失</a:t>
            </a:r>
            <a:r>
              <a:rPr sz="2800" spc="-5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真</a:t>
            </a:r>
            <a:r>
              <a:rPr sz="2800" spc="20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减</a:t>
            </a:r>
            <a:r>
              <a:rPr sz="2800" spc="-5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小！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5080" indent="635">
              <a:lnSpc>
                <a:spcPct val="141000"/>
              </a:lnSpc>
              <a:spcBef>
                <a:spcPts val="2350"/>
              </a:spcBef>
            </a:pPr>
            <a:r>
              <a:rPr sz="2800" spc="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适用范围：</a:t>
            </a: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负反馈只能改善</a:t>
            </a:r>
            <a:r>
              <a:rPr sz="2400" spc="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放大器内部</a:t>
            </a: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所产生的非线性失真。 </a:t>
            </a:r>
            <a:r>
              <a:rPr sz="2400" spc="-109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若输入信号本身就是失真波形，则不能靠引入负反馈来改善。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6284" y="1465659"/>
            <a:ext cx="5231765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实用放大电路都工作在深负反馈状态。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68623" y="4136135"/>
            <a:ext cx="3380232" cy="25206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68623" y="4136135"/>
            <a:ext cx="3380740" cy="2520950"/>
          </a:xfrm>
          <a:custGeom>
            <a:avLst/>
            <a:gdLst/>
            <a:ahLst/>
            <a:cxnLst/>
            <a:rect l="l" t="t" r="r" b="b"/>
            <a:pathLst>
              <a:path w="3380740" h="2520950">
                <a:moveTo>
                  <a:pt x="3377183" y="2520696"/>
                </a:moveTo>
                <a:lnTo>
                  <a:pt x="1524" y="2520696"/>
                </a:lnTo>
                <a:lnTo>
                  <a:pt x="0" y="2519172"/>
                </a:lnTo>
                <a:lnTo>
                  <a:pt x="0" y="1524"/>
                </a:lnTo>
                <a:lnTo>
                  <a:pt x="1524" y="0"/>
                </a:lnTo>
                <a:lnTo>
                  <a:pt x="3377183" y="0"/>
                </a:lnTo>
                <a:lnTo>
                  <a:pt x="3380232" y="1524"/>
                </a:lnTo>
                <a:lnTo>
                  <a:pt x="3380232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2511552"/>
                </a:lnTo>
                <a:lnTo>
                  <a:pt x="4572" y="2511552"/>
                </a:lnTo>
                <a:lnTo>
                  <a:pt x="9144" y="2516123"/>
                </a:lnTo>
                <a:lnTo>
                  <a:pt x="3380232" y="2516123"/>
                </a:lnTo>
                <a:lnTo>
                  <a:pt x="3380232" y="2519172"/>
                </a:lnTo>
                <a:lnTo>
                  <a:pt x="3377183" y="2520696"/>
                </a:lnTo>
                <a:close/>
              </a:path>
              <a:path w="3380740" h="2520950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3380740" h="2520950">
                <a:moveTo>
                  <a:pt x="3369564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3369564" y="4572"/>
                </a:lnTo>
                <a:lnTo>
                  <a:pt x="3369564" y="9144"/>
                </a:lnTo>
                <a:close/>
              </a:path>
              <a:path w="3380740" h="2520950">
                <a:moveTo>
                  <a:pt x="3369564" y="2516123"/>
                </a:moveTo>
                <a:lnTo>
                  <a:pt x="3369564" y="4572"/>
                </a:lnTo>
                <a:lnTo>
                  <a:pt x="3374135" y="9144"/>
                </a:lnTo>
                <a:lnTo>
                  <a:pt x="3380232" y="9144"/>
                </a:lnTo>
                <a:lnTo>
                  <a:pt x="3380232" y="2511552"/>
                </a:lnTo>
                <a:lnTo>
                  <a:pt x="3374135" y="2511552"/>
                </a:lnTo>
                <a:lnTo>
                  <a:pt x="3369564" y="2516123"/>
                </a:lnTo>
                <a:close/>
              </a:path>
              <a:path w="3380740" h="2520950">
                <a:moveTo>
                  <a:pt x="3380232" y="9144"/>
                </a:moveTo>
                <a:lnTo>
                  <a:pt x="3374135" y="9144"/>
                </a:lnTo>
                <a:lnTo>
                  <a:pt x="3369564" y="4572"/>
                </a:lnTo>
                <a:lnTo>
                  <a:pt x="3380232" y="4572"/>
                </a:lnTo>
                <a:lnTo>
                  <a:pt x="3380232" y="9144"/>
                </a:lnTo>
                <a:close/>
              </a:path>
              <a:path w="3380740" h="2520950">
                <a:moveTo>
                  <a:pt x="9144" y="2516123"/>
                </a:moveTo>
                <a:lnTo>
                  <a:pt x="4572" y="2511552"/>
                </a:lnTo>
                <a:lnTo>
                  <a:pt x="9144" y="2511552"/>
                </a:lnTo>
                <a:lnTo>
                  <a:pt x="9144" y="2516123"/>
                </a:lnTo>
                <a:close/>
              </a:path>
              <a:path w="3380740" h="2520950">
                <a:moveTo>
                  <a:pt x="3369564" y="2516123"/>
                </a:moveTo>
                <a:lnTo>
                  <a:pt x="9144" y="2516123"/>
                </a:lnTo>
                <a:lnTo>
                  <a:pt x="9144" y="2511552"/>
                </a:lnTo>
                <a:lnTo>
                  <a:pt x="3369564" y="2511552"/>
                </a:lnTo>
                <a:lnTo>
                  <a:pt x="3369564" y="2516123"/>
                </a:lnTo>
                <a:close/>
              </a:path>
              <a:path w="3380740" h="2520950">
                <a:moveTo>
                  <a:pt x="3380232" y="2516123"/>
                </a:moveTo>
                <a:lnTo>
                  <a:pt x="3369564" y="2516123"/>
                </a:lnTo>
                <a:lnTo>
                  <a:pt x="3374135" y="2511552"/>
                </a:lnTo>
                <a:lnTo>
                  <a:pt x="3380232" y="2511552"/>
                </a:lnTo>
                <a:lnTo>
                  <a:pt x="3380232" y="2516123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32822" y="2371725"/>
            <a:ext cx="322580" cy="0"/>
          </a:xfrm>
          <a:custGeom>
            <a:avLst/>
            <a:gdLst/>
            <a:ahLst/>
            <a:cxnLst/>
            <a:rect l="l" t="t" r="r" b="b"/>
            <a:pathLst>
              <a:path w="322579">
                <a:moveTo>
                  <a:pt x="0" y="0"/>
                </a:moveTo>
                <a:lnTo>
                  <a:pt x="322516" y="0"/>
                </a:lnTo>
              </a:path>
            </a:pathLst>
          </a:custGeom>
          <a:ln w="176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44625" y="2371725"/>
            <a:ext cx="393065" cy="0"/>
          </a:xfrm>
          <a:custGeom>
            <a:avLst/>
            <a:gdLst/>
            <a:ahLst/>
            <a:cxnLst/>
            <a:rect l="l" t="t" r="r" b="b"/>
            <a:pathLst>
              <a:path w="393064">
                <a:moveTo>
                  <a:pt x="0" y="0"/>
                </a:moveTo>
                <a:lnTo>
                  <a:pt x="393001" y="0"/>
                </a:lnTo>
              </a:path>
            </a:pathLst>
          </a:custGeom>
          <a:ln w="176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467859" y="2118614"/>
            <a:ext cx="11811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80" dirty="0">
                <a:latin typeface="Arial" panose="020B0604020202020204"/>
                <a:cs typeface="Arial" panose="020B0604020202020204"/>
              </a:rPr>
              <a:t>o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17596" y="2325877"/>
            <a:ext cx="8763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80" dirty="0">
                <a:latin typeface="Arial" panose="020B0604020202020204"/>
                <a:cs typeface="Arial" panose="020B0604020202020204"/>
              </a:rPr>
              <a:t>f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93084" y="1931923"/>
            <a:ext cx="874394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01040" algn="l"/>
              </a:tabLst>
            </a:pPr>
            <a:r>
              <a:rPr sz="2500" spc="-135" dirty="0">
                <a:latin typeface="Arial" panose="020B0604020202020204"/>
                <a:cs typeface="Arial" panose="020B0604020202020204"/>
              </a:rPr>
              <a:t>1	</a:t>
            </a:r>
            <a:r>
              <a:rPr sz="2500" spc="10" dirty="0">
                <a:latin typeface="Times New Roman" panose="02020603050405020304"/>
                <a:cs typeface="Times New Roman" panose="02020603050405020304"/>
              </a:rPr>
              <a:t>x</a:t>
            </a:r>
            <a:endParaRPr sz="2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02711" y="2139188"/>
            <a:ext cx="56451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8935" algn="l"/>
              </a:tabLst>
            </a:pPr>
            <a:r>
              <a:rPr sz="2500" spc="-130" dirty="0">
                <a:latin typeface="Times New Roman" panose="02020603050405020304"/>
                <a:cs typeface="Times New Roman" panose="02020603050405020304"/>
              </a:rPr>
              <a:t>A	</a:t>
            </a:r>
            <a:r>
              <a:rPr sz="2500" spc="-30" dirty="0">
                <a:latin typeface="Arial" panose="020B0604020202020204"/>
                <a:cs typeface="Arial" panose="020B0604020202020204"/>
              </a:rPr>
              <a:t>=</a:t>
            </a:r>
            <a:endParaRPr sz="2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47364" y="2384552"/>
            <a:ext cx="101219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51840" algn="l"/>
              </a:tabLst>
            </a:pPr>
            <a:r>
              <a:rPr sz="2500" spc="285" dirty="0">
                <a:latin typeface="Times New Roman" panose="02020603050405020304"/>
                <a:cs typeface="Times New Roman" panose="02020603050405020304"/>
              </a:rPr>
              <a:t>F	</a:t>
            </a:r>
            <a:r>
              <a:rPr sz="2500" spc="21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175" spc="120" baseline="-15000" dirty="0">
                <a:latin typeface="Arial" panose="020B0604020202020204"/>
                <a:cs typeface="Arial" panose="020B0604020202020204"/>
              </a:rPr>
              <a:t>f</a:t>
            </a:r>
            <a:endParaRPr sz="2175" baseline="-15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37508" y="2139188"/>
            <a:ext cx="20129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1120" dirty="0">
                <a:latin typeface="Times New Roman" panose="02020603050405020304"/>
                <a:cs typeface="Times New Roman" panose="02020603050405020304"/>
              </a:rPr>
              <a:t></a:t>
            </a:r>
            <a:endParaRPr sz="2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21404" y="2948871"/>
            <a:ext cx="6426200" cy="3498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u="heavy" dirty="0">
                <a:latin typeface="宋体" panose="02010600030101010101" pitchFamily="2" charset="-122"/>
                <a:cs typeface="宋体" panose="02010600030101010101" pitchFamily="2" charset="-122"/>
              </a:rPr>
              <a:t>近似计算方法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：应用深负反馈下两个重要结论：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R="80645" algn="ctr">
              <a:lnSpc>
                <a:spcPct val="100000"/>
              </a:lnSpc>
              <a:spcBef>
                <a:spcPts val="2015"/>
              </a:spcBef>
            </a:pPr>
            <a:r>
              <a:rPr sz="2400" spc="65" dirty="0">
                <a:latin typeface="宋体" panose="02010600030101010101" pitchFamily="2" charset="-122"/>
                <a:cs typeface="宋体" panose="02010600030101010101" pitchFamily="2" charset="-122"/>
              </a:rPr>
              <a:t>“虚短”+“虚断”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512060">
              <a:lnSpc>
                <a:spcPct val="100000"/>
              </a:lnSpc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sz="2400" spc="-6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电压串联负反馈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512060">
              <a:lnSpc>
                <a:spcPct val="100000"/>
              </a:lnSpc>
              <a:spcBef>
                <a:spcPts val="172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sz="2400" spc="-6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电压并联负反馈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512060">
              <a:lnSpc>
                <a:spcPct val="100000"/>
              </a:lnSpc>
              <a:spcBef>
                <a:spcPts val="173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sz="2400" spc="-6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电流串联负反馈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512060">
              <a:lnSpc>
                <a:spcPct val="100000"/>
              </a:lnSpc>
              <a:spcBef>
                <a:spcPts val="172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sz="2400" spc="-6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电流并联负反馈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880" rIns="0" bIns="0" rtlCol="0">
            <a:spAutoFit/>
          </a:bodyPr>
          <a:lstStyle/>
          <a:p>
            <a:pPr marL="546100">
              <a:lnSpc>
                <a:spcPct val="100000"/>
              </a:lnSpc>
            </a:pPr>
            <a:r>
              <a:rPr spc="-150" dirty="0">
                <a:latin typeface="Arial" panose="020B0604020202020204"/>
                <a:cs typeface="Arial" panose="020B0604020202020204"/>
              </a:rPr>
              <a:t>7.4  </a:t>
            </a:r>
            <a:r>
              <a:rPr spc="10" dirty="0">
                <a:latin typeface="宋体" panose="02010600030101010101" pitchFamily="2" charset="-122"/>
                <a:cs typeface="宋体" panose="02010600030101010101" pitchFamily="2" charset="-122"/>
              </a:rPr>
              <a:t>深度负反馈条件下的近似计算</a:t>
            </a:r>
            <a:r>
              <a:rPr spc="7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pc="10" dirty="0">
                <a:latin typeface="宋体" panose="02010600030101010101" pitchFamily="2" charset="-122"/>
                <a:cs typeface="宋体" panose="02010600030101010101" pitchFamily="2" charset="-122"/>
              </a:rPr>
              <a:t>(P350)</a:t>
            </a:r>
            <a:endParaRPr spc="1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364569" y="2361723"/>
            <a:ext cx="346075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5567" y="0"/>
                </a:lnTo>
              </a:path>
            </a:pathLst>
          </a:custGeom>
          <a:ln w="177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855711" y="2316734"/>
            <a:ext cx="17780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2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450" spc="85" dirty="0">
                <a:latin typeface="Arial" panose="020B0604020202020204"/>
                <a:cs typeface="Arial" panose="020B0604020202020204"/>
              </a:rPr>
              <a:t>f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47180" y="6410645"/>
            <a:ext cx="77470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50" spc="80" dirty="0">
                <a:latin typeface="Arial" panose="020B0604020202020204"/>
                <a:cs typeface="Arial" panose="020B0604020202020204"/>
              </a:rPr>
              <a:t>i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96988" y="6410457"/>
            <a:ext cx="11811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0"/>
              </a:lnSpc>
            </a:pPr>
            <a:r>
              <a:rPr sz="1450" spc="-80" dirty="0">
                <a:latin typeface="Arial" panose="020B0604020202020204"/>
                <a:cs typeface="Arial" panose="020B0604020202020204"/>
              </a:rPr>
              <a:t>1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746669" y="6410457"/>
            <a:ext cx="11811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0"/>
              </a:lnSpc>
            </a:pPr>
            <a:r>
              <a:rPr sz="1450" spc="-80" dirty="0">
                <a:latin typeface="Arial" panose="020B0604020202020204"/>
                <a:cs typeface="Arial" panose="020B0604020202020204"/>
              </a:rPr>
              <a:t>1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917940" y="6410457"/>
            <a:ext cx="11811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0"/>
              </a:lnSpc>
            </a:pPr>
            <a:r>
              <a:rPr sz="1450" spc="-80" dirty="0">
                <a:latin typeface="Arial" panose="020B0604020202020204"/>
                <a:cs typeface="Arial" panose="020B0604020202020204"/>
              </a:rPr>
              <a:t>1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266427" y="6786646"/>
            <a:ext cx="128905" cy="2025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sz="1200" dirty="0">
                <a:solidFill>
                  <a:srgbClr val="898989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88883" y="1914905"/>
            <a:ext cx="568325" cy="59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25" spc="-67" baseline="-36000" dirty="0">
                <a:latin typeface="Arial" panose="020B0604020202020204"/>
                <a:cs typeface="Arial" panose="020B0604020202020204"/>
              </a:rPr>
              <a:t>=</a:t>
            </a:r>
            <a:r>
              <a:rPr sz="3825" spc="-97" baseline="-36000" dirty="0">
                <a:latin typeface="Arial" panose="020B0604020202020204"/>
                <a:cs typeface="Arial" panose="020B0604020202020204"/>
              </a:rPr>
              <a:t> </a:t>
            </a:r>
            <a:r>
              <a:rPr sz="255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175" baseline="-17000" dirty="0">
                <a:latin typeface="Arial" panose="020B0604020202020204"/>
                <a:cs typeface="Arial" panose="020B0604020202020204"/>
              </a:rPr>
              <a:t>o</a:t>
            </a:r>
            <a:endParaRPr sz="2175" baseline="-17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34732" y="2123694"/>
            <a:ext cx="240665" cy="40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50" dirty="0">
                <a:latin typeface="Times New Roman" panose="02020603050405020304"/>
                <a:cs typeface="Times New Roman" panose="02020603050405020304"/>
              </a:rPr>
              <a:t>A</a:t>
            </a:r>
            <a:endParaRPr sz="2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87588" y="2370582"/>
            <a:ext cx="250825" cy="416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5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550" spc="-4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75" spc="120" baseline="-15000" dirty="0">
                <a:latin typeface="Arial" panose="020B0604020202020204"/>
                <a:cs typeface="Arial" panose="020B0604020202020204"/>
              </a:rPr>
              <a:t>i</a:t>
            </a:r>
            <a:endParaRPr sz="2175" baseline="-15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93428" y="2171700"/>
            <a:ext cx="1250950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闭</a:t>
            </a:r>
            <a:r>
              <a:rPr sz="240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环</a:t>
            </a:r>
            <a:r>
              <a:rPr sz="2400" spc="2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增</a:t>
            </a:r>
            <a:r>
              <a:rPr sz="240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益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88000" y="2171700"/>
            <a:ext cx="1860550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闭</a:t>
            </a:r>
            <a:r>
              <a:rPr sz="2400" spc="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环电</a:t>
            </a:r>
            <a:r>
              <a:rPr sz="24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压增益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0017" rIns="0" bIns="0" rtlCol="0">
            <a:spAutoFit/>
          </a:bodyPr>
          <a:lstStyle/>
          <a:p>
            <a:pPr marL="3164840">
              <a:lnSpc>
                <a:spcPct val="100000"/>
              </a:lnSpc>
            </a:pPr>
            <a:r>
              <a:rPr dirty="0"/>
              <a:t>6</a:t>
            </a:r>
            <a:r>
              <a:rPr spc="-45" dirty="0"/>
              <a:t> </a:t>
            </a:r>
            <a:r>
              <a:rPr spc="10" dirty="0"/>
              <a:t>对噪声的影响</a:t>
            </a:r>
            <a:endParaRPr spc="10" dirty="0"/>
          </a:p>
        </p:txBody>
      </p:sp>
      <p:sp>
        <p:nvSpPr>
          <p:cNvPr id="4" name="object 4"/>
          <p:cNvSpPr txBox="1"/>
          <p:nvPr/>
        </p:nvSpPr>
        <p:spPr>
          <a:xfrm>
            <a:off x="9525949" y="6739393"/>
            <a:ext cx="1778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z="1200" dirty="0">
                <a:solidFill>
                  <a:srgbClr val="898989"/>
                </a:solidFill>
                <a:latin typeface="Times New Roman" panose="02020603050405020304"/>
                <a:cs typeface="Times New Roman" panose="02020603050405020304"/>
              </a:rPr>
              <a:t>20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1959" y="1470533"/>
            <a:ext cx="7830820" cy="2964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1945">
              <a:lnSpc>
                <a:spcPct val="100000"/>
              </a:lnSpc>
            </a:pPr>
            <a:r>
              <a:rPr sz="2500" spc="5" dirty="0">
                <a:latin typeface="宋体" panose="02010600030101010101" pitchFamily="2" charset="-122"/>
                <a:cs typeface="宋体" panose="02010600030101010101" pitchFamily="2" charset="-122"/>
              </a:rPr>
              <a:t>抑制反馈环内噪声</a:t>
            </a:r>
            <a:endParaRPr sz="2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773430" marR="5080" indent="-761365">
              <a:lnSpc>
                <a:spcPct val="147000"/>
              </a:lnSpc>
            </a:pPr>
            <a:r>
              <a:rPr sz="2800" spc="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适用范围：</a:t>
            </a: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负反馈只能减低</a:t>
            </a:r>
            <a:r>
              <a:rPr sz="2400" spc="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放大器内部</a:t>
            </a: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所产生的噪声， </a:t>
            </a:r>
            <a:r>
              <a:rPr sz="2400" spc="-112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但需</a:t>
            </a:r>
            <a:r>
              <a:rPr sz="2400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加前置低噪声放大器</a:t>
            </a:r>
            <a:r>
              <a:rPr sz="24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(Refer </a:t>
            </a:r>
            <a:r>
              <a:rPr sz="2400" spc="-1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400" spc="-7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Fig.7.4.2 </a:t>
            </a:r>
            <a:r>
              <a:rPr sz="2400" spc="-6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2400" spc="-23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8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p345) </a:t>
            </a:r>
            <a:r>
              <a:rPr sz="2400" spc="-7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因为引入负反馈后，放大电路的信噪比并没有提高。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若输入信号本身含噪，则不能靠引入负反馈来抑制。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9621" y="5130338"/>
            <a:ext cx="6807834" cy="965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2000"/>
              </a:lnSpc>
            </a:pPr>
            <a:r>
              <a:rPr sz="2800" spc="-15" dirty="0">
                <a:latin typeface="Times New Roman" panose="02020603050405020304"/>
                <a:cs typeface="Times New Roman" panose="02020603050405020304"/>
              </a:rPr>
              <a:t>may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become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unstable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(oscillate)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at </a:t>
            </a:r>
            <a:r>
              <a:rPr sz="280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high </a:t>
            </a:r>
            <a:r>
              <a:rPr sz="2800" spc="-67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8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frequencies</a:t>
            </a:r>
            <a:r>
              <a:rPr sz="2800" spc="-11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800" spc="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反馈过深，高频振荡，不稳定</a:t>
            </a:r>
            <a:r>
              <a:rPr sz="2800" spc="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800" spc="5" dirty="0">
                <a:latin typeface="Times New Roman" panose="02020603050405020304"/>
                <a:cs typeface="Times New Roman" panose="02020603050405020304"/>
              </a:rPr>
              <a:t>.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432635" y="3431121"/>
            <a:ext cx="73596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代价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2381" y="4702574"/>
            <a:ext cx="801243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spc="67" baseline="4000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Stability</a:t>
            </a:r>
            <a:r>
              <a:rPr sz="4200" spc="67" baseline="4000" dirty="0">
                <a:latin typeface="Arial" panose="020B0604020202020204"/>
                <a:cs typeface="Arial" panose="020B0604020202020204"/>
              </a:rPr>
              <a:t>: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There is a possibility that the feedback</a:t>
            </a:r>
            <a:r>
              <a:rPr sz="2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circuit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2895" y="5108099"/>
            <a:ext cx="109474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稳</a:t>
            </a:r>
            <a:r>
              <a:rPr sz="2800" spc="20" dirty="0">
                <a:latin typeface="宋体" panose="02010600030101010101" pitchFamily="2" charset="-122"/>
                <a:cs typeface="宋体" panose="02010600030101010101" pitchFamily="2" charset="-122"/>
              </a:rPr>
              <a:t>定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性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3156" y="2120864"/>
            <a:ext cx="7672070" cy="1344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55" dirty="0">
                <a:latin typeface="宋体" panose="02010600030101010101" pitchFamily="2" charset="-122"/>
                <a:cs typeface="宋体" panose="02010600030101010101" pitchFamily="2" charset="-122"/>
              </a:rPr>
              <a:t>负反馈对运放性能的</a:t>
            </a:r>
            <a:r>
              <a:rPr sz="2800" spc="5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改善因子</a:t>
            </a:r>
            <a:r>
              <a:rPr sz="2800" spc="55" dirty="0"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2800" spc="5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(1+AF)</a:t>
            </a:r>
            <a:r>
              <a:rPr sz="2800" spc="5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！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411480">
              <a:lnSpc>
                <a:spcPct val="100000"/>
              </a:lnSpc>
              <a:tabLst>
                <a:tab pos="1415415" algn="l"/>
              </a:tabLst>
            </a:pPr>
            <a:r>
              <a:rPr sz="4200" spc="-52" baseline="4000" dirty="0">
                <a:solidFill>
                  <a:srgbClr val="A50021"/>
                </a:solidFill>
                <a:latin typeface="Arial" panose="020B0604020202020204"/>
                <a:cs typeface="Arial" panose="020B0604020202020204"/>
              </a:rPr>
              <a:t>Cost</a:t>
            </a:r>
            <a:r>
              <a:rPr sz="4200" spc="-52" baseline="4000" dirty="0">
                <a:latin typeface="Arial" panose="020B0604020202020204"/>
                <a:cs typeface="Arial" panose="020B0604020202020204"/>
              </a:rPr>
              <a:t>:	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The close-loop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gain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is reduced by the</a:t>
            </a:r>
            <a:r>
              <a:rPr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factor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36369" y="3497025"/>
            <a:ext cx="5769610" cy="907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(1+</a:t>
            </a:r>
            <a:r>
              <a:rPr sz="2800" spc="-1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AF</a:t>
            </a:r>
            <a:r>
              <a:rPr sz="2800" spc="-1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)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compared to the basic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5" dirty="0">
                <a:latin typeface="Times New Roman" panose="02020603050405020304"/>
                <a:cs typeface="Times New Roman" panose="02020603050405020304"/>
              </a:rPr>
              <a:t>amplifier.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闭环增益减小</a:t>
            </a:r>
            <a:r>
              <a:rPr sz="28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(1+</a:t>
            </a:r>
            <a:r>
              <a:rPr sz="28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AF</a:t>
            </a:r>
            <a:r>
              <a:rPr sz="28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800" spc="-11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倍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8575">
              <a:lnSpc>
                <a:spcPct val="100000"/>
              </a:lnSpc>
              <a:tabLst>
                <a:tab pos="2112645" algn="l"/>
              </a:tabLst>
            </a:pPr>
            <a:r>
              <a:rPr spc="180" dirty="0">
                <a:latin typeface="Times New Roman" panose="02020603050405020304"/>
                <a:cs typeface="Times New Roman" panose="02020603050405020304"/>
              </a:rPr>
              <a:t>7.5	</a:t>
            </a:r>
            <a:r>
              <a:rPr spc="10" dirty="0">
                <a:latin typeface="宋体" panose="02010600030101010101" pitchFamily="2" charset="-122"/>
                <a:cs typeface="宋体" panose="02010600030101010101" pitchFamily="2" charset="-122"/>
              </a:rPr>
              <a:t>负反馈对放大电路性能的影响</a:t>
            </a:r>
            <a:endParaRPr spc="1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1756" y="1473993"/>
            <a:ext cx="5109845" cy="176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为改善性能引入负反馈的一般原则：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Times New Roman" panose="02020603050405020304"/>
              <a:cs typeface="Times New Roman" panose="02020603050405020304"/>
            </a:endParaRPr>
          </a:p>
          <a:p>
            <a:pPr marL="522605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• </a:t>
            </a: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要稳定直流量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——</a:t>
            </a:r>
            <a:r>
              <a:rPr sz="2400" spc="125" dirty="0">
                <a:latin typeface="Arial" panose="020B0604020202020204"/>
                <a:cs typeface="Arial" panose="020B0604020202020204"/>
              </a:rPr>
              <a:t> </a:t>
            </a:r>
            <a:r>
              <a:rPr sz="3600" spc="7" baseline="3000" dirty="0">
                <a:latin typeface="宋体" panose="02010600030101010101" pitchFamily="2" charset="-122"/>
                <a:cs typeface="宋体" panose="02010600030101010101" pitchFamily="2" charset="-122"/>
              </a:rPr>
              <a:t>引直流负反馈</a:t>
            </a:r>
            <a:endParaRPr sz="3600" baseline="3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522605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• </a:t>
            </a: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要稳定交流量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——</a:t>
            </a:r>
            <a:r>
              <a:rPr sz="2400" spc="125" dirty="0">
                <a:latin typeface="Arial" panose="020B0604020202020204"/>
                <a:cs typeface="Arial" panose="020B0604020202020204"/>
              </a:rPr>
              <a:t> </a:t>
            </a:r>
            <a:r>
              <a:rPr sz="3600" spc="7" baseline="3000" dirty="0">
                <a:latin typeface="宋体" panose="02010600030101010101" pitchFamily="2" charset="-122"/>
                <a:cs typeface="宋体" panose="02010600030101010101" pitchFamily="2" charset="-122"/>
              </a:rPr>
              <a:t>引交流负反馈</a:t>
            </a:r>
            <a:endParaRPr sz="3600" baseline="3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861785" y="3558778"/>
            <a:ext cx="296227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2400" spc="-7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要稳定输出电压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——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06975" y="3539728"/>
            <a:ext cx="1863725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引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电</a:t>
            </a: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压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负</a:t>
            </a: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反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馈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1785" y="4249340"/>
            <a:ext cx="296227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2400" spc="-7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要稳定输出电流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——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06975" y="4230290"/>
            <a:ext cx="1863725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引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电</a:t>
            </a: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流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负</a:t>
            </a: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反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馈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1785" y="4941093"/>
            <a:ext cx="296227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2400" spc="-7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要增大输入电阻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——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06975" y="4922043"/>
            <a:ext cx="1863725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引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串</a:t>
            </a: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联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负</a:t>
            </a: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反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馈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06975" y="5616178"/>
            <a:ext cx="1863725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引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并</a:t>
            </a: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联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负</a:t>
            </a: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反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馈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1785" y="5632846"/>
            <a:ext cx="2962275" cy="993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2400" spc="-7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要减小输入电阻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——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91135">
              <a:lnSpc>
                <a:spcPts val="4205"/>
              </a:lnSpc>
              <a:spcBef>
                <a:spcPts val="730"/>
              </a:spcBef>
            </a:pPr>
            <a:r>
              <a:rPr sz="3600" dirty="0">
                <a:latin typeface="Arial" panose="020B0604020202020204"/>
                <a:cs typeface="Arial" panose="020B0604020202020204"/>
              </a:rPr>
              <a:t>……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237" rIns="0" bIns="0" rtlCol="0">
            <a:spAutoFit/>
          </a:bodyPr>
          <a:lstStyle/>
          <a:p>
            <a:pPr marL="1298575">
              <a:lnSpc>
                <a:spcPct val="100000"/>
              </a:lnSpc>
              <a:tabLst>
                <a:tab pos="2112645" algn="l"/>
              </a:tabLst>
            </a:pPr>
            <a:r>
              <a:rPr spc="180" dirty="0">
                <a:latin typeface="Times New Roman" panose="02020603050405020304"/>
                <a:cs typeface="Times New Roman" panose="02020603050405020304"/>
              </a:rPr>
              <a:t>7.5	</a:t>
            </a:r>
            <a:r>
              <a:rPr spc="10" dirty="0">
                <a:latin typeface="宋体" panose="02010600030101010101" pitchFamily="2" charset="-122"/>
                <a:cs typeface="宋体" panose="02010600030101010101" pitchFamily="2" charset="-122"/>
              </a:rPr>
              <a:t>负反馈对放大电路性能的影响</a:t>
            </a:r>
            <a:endParaRPr spc="1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620" marR="5080">
              <a:lnSpc>
                <a:spcPct val="120000"/>
              </a:lnSpc>
            </a:pPr>
            <a:r>
              <a:rPr spc="-10" dirty="0"/>
              <a:t>在某些频率处，</a:t>
            </a:r>
            <a:r>
              <a:rPr spc="-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pc="-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90" dirty="0"/>
              <a:t>产生的</a:t>
            </a:r>
            <a:r>
              <a:rPr spc="-90" dirty="0">
                <a:solidFill>
                  <a:srgbClr val="FF0000"/>
                </a:solidFill>
              </a:rPr>
              <a:t>附加相移</a:t>
            </a:r>
            <a:r>
              <a:rPr spc="-90" dirty="0"/>
              <a:t>达到</a:t>
            </a:r>
            <a:r>
              <a:rPr spc="-90" dirty="0">
                <a:latin typeface="Arial" panose="020B0604020202020204"/>
                <a:cs typeface="Arial" panose="020B0604020202020204"/>
              </a:rPr>
              <a:t>180</a:t>
            </a:r>
            <a:r>
              <a:rPr b="1" spc="-90" dirty="0">
                <a:latin typeface="Times New Roman" panose="02020603050405020304"/>
                <a:cs typeface="Times New Roman" panose="02020603050405020304"/>
              </a:rPr>
              <a:t></a:t>
            </a:r>
            <a:r>
              <a:rPr spc="-90" dirty="0"/>
              <a:t>，使</a:t>
            </a:r>
            <a:r>
              <a:rPr spc="-90" dirty="0">
                <a:solidFill>
                  <a:srgbClr val="FF0000"/>
                </a:solidFill>
              </a:rPr>
              <a:t>负反馈变 </a:t>
            </a:r>
            <a:r>
              <a:rPr spc="-114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成了正反馈</a:t>
            </a:r>
            <a:r>
              <a:rPr dirty="0"/>
              <a:t>，造成系统不稳定</a:t>
            </a:r>
            <a:r>
              <a:rPr dirty="0">
                <a:solidFill>
                  <a:srgbClr val="1F497C"/>
                </a:solidFill>
                <a:latin typeface="Arial" panose="020B0604020202020204"/>
                <a:cs typeface="Arial" panose="020B0604020202020204"/>
              </a:rPr>
              <a:t>.</a:t>
            </a:r>
            <a:endParaRPr dirty="0">
              <a:solidFill>
                <a:srgbClr val="1F497C"/>
              </a:solidFill>
              <a:latin typeface="Arial" panose="020B0604020202020204"/>
              <a:cs typeface="Arial" panose="020B0604020202020204"/>
            </a:endParaRPr>
          </a:p>
          <a:p>
            <a:pPr marL="261620" marR="5080">
              <a:lnSpc>
                <a:spcPct val="120000"/>
              </a:lnSpc>
              <a:spcBef>
                <a:spcPts val="870"/>
              </a:spcBef>
            </a:pPr>
            <a:r>
              <a:rPr spc="5" dirty="0"/>
              <a:t>现象：在不加任何输入信号的情况下，放大电路仍会产生 </a:t>
            </a:r>
            <a:r>
              <a:rPr spc="-1090" dirty="0"/>
              <a:t> </a:t>
            </a:r>
            <a:r>
              <a:rPr spc="5" dirty="0"/>
              <a:t>一定频率的信号输出。</a:t>
            </a:r>
            <a:endParaRPr spc="5" dirty="0"/>
          </a:p>
          <a:p>
            <a:pPr marL="261620">
              <a:lnSpc>
                <a:spcPct val="100000"/>
              </a:lnSpc>
              <a:spcBef>
                <a:spcPts val="580"/>
              </a:spcBef>
            </a:pPr>
            <a:r>
              <a:rPr spc="-5" dirty="0">
                <a:solidFill>
                  <a:srgbClr val="1F497C"/>
                </a:solidFill>
                <a:latin typeface="Times New Roman" panose="02020603050405020304"/>
                <a:cs typeface="Times New Roman" panose="02020603050405020304"/>
              </a:rPr>
              <a:t></a:t>
            </a:r>
            <a:r>
              <a:rPr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自激振荡</a:t>
            </a:r>
            <a:endParaRPr spc="-5" dirty="0">
              <a:solidFill>
                <a:srgbClr val="0000FF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33680">
              <a:lnSpc>
                <a:spcPct val="100000"/>
              </a:lnSpc>
              <a:spcBef>
                <a:spcPts val="25"/>
              </a:spcBef>
            </a:pPr>
            <a:endParaRPr sz="3150">
              <a:latin typeface="Times New Roman" panose="02020603050405020304"/>
              <a:cs typeface="Times New Roman" panose="02020603050405020304"/>
            </a:endParaRPr>
          </a:p>
          <a:p>
            <a:pPr marL="246380">
              <a:lnSpc>
                <a:spcPct val="100000"/>
              </a:lnSpc>
            </a:pPr>
            <a:r>
              <a:rPr spc="-135" dirty="0">
                <a:latin typeface="Arial" panose="020B0604020202020204"/>
                <a:cs typeface="Arial" panose="020B0604020202020204"/>
              </a:rPr>
              <a:t>1 </a:t>
            </a:r>
            <a:r>
              <a:rPr spc="-90" dirty="0">
                <a:latin typeface="Arial" panose="020B0604020202020204"/>
                <a:cs typeface="Arial" panose="020B0604020202020204"/>
              </a:rPr>
              <a:t> </a:t>
            </a:r>
            <a:r>
              <a:rPr spc="5" dirty="0">
                <a:latin typeface="宋体" panose="02010600030101010101" pitchFamily="2" charset="-122"/>
                <a:cs typeface="宋体" panose="02010600030101010101" pitchFamily="2" charset="-122"/>
              </a:rPr>
              <a:t>自激振荡条件</a:t>
            </a:r>
            <a:endParaRPr spc="5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46380">
              <a:lnSpc>
                <a:spcPct val="100000"/>
              </a:lnSpc>
              <a:spcBef>
                <a:spcPts val="575"/>
              </a:spcBef>
            </a:pPr>
            <a:r>
              <a:rPr spc="-135" dirty="0">
                <a:latin typeface="Arial" panose="020B0604020202020204"/>
                <a:cs typeface="Arial" panose="020B0604020202020204"/>
              </a:rPr>
              <a:t>2 </a:t>
            </a:r>
            <a:r>
              <a:rPr spc="-90" dirty="0">
                <a:latin typeface="Arial" panose="020B0604020202020204"/>
                <a:cs typeface="Arial" panose="020B0604020202020204"/>
              </a:rPr>
              <a:t> </a:t>
            </a:r>
            <a:r>
              <a:rPr spc="5" dirty="0">
                <a:latin typeface="宋体" panose="02010600030101010101" pitchFamily="2" charset="-122"/>
                <a:cs typeface="宋体" panose="02010600030101010101" pitchFamily="2" charset="-122"/>
              </a:rPr>
              <a:t>稳定工作条件</a:t>
            </a:r>
            <a:endParaRPr spc="5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46380">
              <a:lnSpc>
                <a:spcPct val="100000"/>
              </a:lnSpc>
              <a:spcBef>
                <a:spcPts val="580"/>
              </a:spcBef>
            </a:pPr>
            <a:r>
              <a:rPr spc="-135" dirty="0">
                <a:latin typeface="Arial" panose="020B0604020202020204"/>
                <a:cs typeface="Arial" panose="020B0604020202020204"/>
              </a:rPr>
              <a:t>3 </a:t>
            </a:r>
            <a:r>
              <a:rPr spc="-75" dirty="0">
                <a:latin typeface="Arial" panose="020B0604020202020204"/>
                <a:cs typeface="Arial" panose="020B0604020202020204"/>
              </a:rPr>
              <a:t> </a:t>
            </a:r>
            <a:r>
              <a:rPr spc="5" dirty="0">
                <a:latin typeface="宋体" panose="02010600030101010101" pitchFamily="2" charset="-122"/>
                <a:cs typeface="宋体" panose="02010600030101010101" pitchFamily="2" charset="-122"/>
              </a:rPr>
              <a:t>相位和增益裕度</a:t>
            </a:r>
            <a:endParaRPr spc="5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46380">
              <a:lnSpc>
                <a:spcPct val="100000"/>
              </a:lnSpc>
              <a:spcBef>
                <a:spcPts val="570"/>
              </a:spcBef>
            </a:pPr>
            <a:r>
              <a:rPr spc="-135" dirty="0">
                <a:latin typeface="Arial" panose="020B0604020202020204"/>
                <a:cs typeface="Arial" panose="020B0604020202020204"/>
              </a:rPr>
              <a:t>4 </a:t>
            </a:r>
            <a:r>
              <a:rPr spc="-100" dirty="0">
                <a:latin typeface="Arial" panose="020B0604020202020204"/>
                <a:cs typeface="Arial" panose="020B0604020202020204"/>
              </a:rPr>
              <a:t> </a:t>
            </a:r>
            <a:r>
              <a:rPr spc="10" dirty="0">
                <a:latin typeface="宋体" panose="02010600030101010101" pitchFamily="2" charset="-122"/>
                <a:cs typeface="宋体" panose="02010600030101010101" pitchFamily="2" charset="-122"/>
              </a:rPr>
              <a:t>频率补偿</a:t>
            </a:r>
            <a:endParaRPr spc="1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237" rIns="0" bIns="0" rtlCol="0">
            <a:spAutoFit/>
          </a:bodyPr>
          <a:lstStyle/>
          <a:p>
            <a:pPr marL="1911350">
              <a:lnSpc>
                <a:spcPct val="100000"/>
              </a:lnSpc>
              <a:tabLst>
                <a:tab pos="2724785" algn="l"/>
              </a:tabLst>
            </a:pPr>
            <a:r>
              <a:rPr spc="220" dirty="0">
                <a:latin typeface="Times New Roman" panose="02020603050405020304"/>
                <a:cs typeface="Times New Roman" panose="02020603050405020304"/>
              </a:rPr>
              <a:t>7</a:t>
            </a:r>
            <a:r>
              <a:rPr spc="9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pc="235" dirty="0">
                <a:latin typeface="Times New Roman" panose="02020603050405020304"/>
                <a:cs typeface="Times New Roman" panose="02020603050405020304"/>
              </a:rPr>
              <a:t>6</a:t>
            </a:r>
            <a:r>
              <a:rPr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pc="30" dirty="0">
                <a:latin typeface="宋体" panose="02010600030101010101" pitchFamily="2" charset="-122"/>
                <a:cs typeface="宋体" panose="02010600030101010101" pitchFamily="2" charset="-122"/>
              </a:rPr>
              <a:t>负反</a:t>
            </a:r>
            <a:r>
              <a:rPr dirty="0">
                <a:latin typeface="宋体" panose="02010600030101010101" pitchFamily="2" charset="-122"/>
                <a:cs typeface="宋体" panose="02010600030101010101" pitchFamily="2" charset="-122"/>
              </a:rPr>
              <a:t>馈放</a:t>
            </a:r>
            <a:r>
              <a:rPr spc="30" dirty="0">
                <a:latin typeface="宋体" panose="02010600030101010101" pitchFamily="2" charset="-122"/>
                <a:cs typeface="宋体" panose="02010600030101010101" pitchFamily="2" charset="-122"/>
              </a:rPr>
              <a:t>大</a:t>
            </a:r>
            <a:r>
              <a:rPr dirty="0">
                <a:latin typeface="宋体" panose="02010600030101010101" pitchFamily="2" charset="-122"/>
                <a:cs typeface="宋体" panose="02010600030101010101" pitchFamily="2" charset="-122"/>
              </a:rPr>
              <a:t>器的</a:t>
            </a:r>
            <a:r>
              <a:rPr spc="30" dirty="0">
                <a:latin typeface="宋体" panose="02010600030101010101" pitchFamily="2" charset="-122"/>
                <a:cs typeface="宋体" panose="02010600030101010101" pitchFamily="2" charset="-122"/>
              </a:rPr>
              <a:t>稳</a:t>
            </a:r>
            <a:r>
              <a:rPr dirty="0">
                <a:latin typeface="宋体" panose="02010600030101010101" pitchFamily="2" charset="-122"/>
                <a:cs typeface="宋体" panose="02010600030101010101" pitchFamily="2" charset="-122"/>
              </a:rPr>
              <a:t>定性</a:t>
            </a:r>
            <a:endParaRPr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59579" y="4294632"/>
            <a:ext cx="5096255" cy="18044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3306" y="1812798"/>
            <a:ext cx="1035685" cy="0"/>
          </a:xfrm>
          <a:custGeom>
            <a:avLst/>
            <a:gdLst/>
            <a:ahLst/>
            <a:cxnLst/>
            <a:rect l="l" t="t" r="r" b="b"/>
            <a:pathLst>
              <a:path w="1035685">
                <a:moveTo>
                  <a:pt x="0" y="0"/>
                </a:moveTo>
                <a:lnTo>
                  <a:pt x="1035081" y="0"/>
                </a:lnTo>
              </a:path>
            </a:pathLst>
          </a:custGeom>
          <a:ln w="172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74339" y="1555750"/>
            <a:ext cx="574675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-12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325" spc="-179" baseline="-16000" dirty="0">
                <a:latin typeface="Arial" panose="020B0604020202020204"/>
                <a:cs typeface="Arial" panose="020B0604020202020204"/>
              </a:rPr>
              <a:t>f</a:t>
            </a:r>
            <a:r>
              <a:rPr sz="2325" spc="75" baseline="-16000" dirty="0">
                <a:latin typeface="Arial" panose="020B0604020202020204"/>
                <a:cs typeface="Arial" panose="020B0604020202020204"/>
              </a:rPr>
              <a:t> </a:t>
            </a:r>
            <a:r>
              <a:rPr sz="2750" spc="-45" dirty="0">
                <a:latin typeface="Arial" panose="020B0604020202020204"/>
                <a:cs typeface="Arial" panose="020B0604020202020204"/>
              </a:rPr>
              <a:t>=</a:t>
            </a:r>
            <a:endParaRPr sz="27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39872" y="1458214"/>
            <a:ext cx="141605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-1240" dirty="0">
                <a:latin typeface="Times New Roman" panose="02020603050405020304"/>
                <a:cs typeface="Times New Roman" panose="02020603050405020304"/>
              </a:rPr>
              <a:t></a:t>
            </a:r>
            <a:endParaRPr sz="27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0891" y="1232661"/>
            <a:ext cx="989330" cy="1019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" algn="ctr">
              <a:lnSpc>
                <a:spcPct val="100000"/>
              </a:lnSpc>
            </a:pPr>
            <a:r>
              <a:rPr sz="4125" spc="-2122" baseline="-16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750" spc="-1415" dirty="0">
                <a:latin typeface="Times New Roman" panose="02020603050405020304"/>
                <a:cs typeface="Times New Roman" panose="02020603050405020304"/>
              </a:rPr>
              <a:t></a:t>
            </a: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1345"/>
              </a:spcBef>
            </a:pPr>
            <a:r>
              <a:rPr sz="2750" spc="-160" dirty="0">
                <a:latin typeface="Arial" panose="020B0604020202020204"/>
                <a:cs typeface="Arial" panose="020B0604020202020204"/>
              </a:rPr>
              <a:t>1 </a:t>
            </a:r>
            <a:r>
              <a:rPr sz="2750" spc="-260" dirty="0">
                <a:latin typeface="Times New Roman" panose="02020603050405020304"/>
                <a:cs typeface="Times New Roman" panose="02020603050405020304"/>
              </a:rPr>
              <a:t></a:t>
            </a:r>
            <a:r>
              <a:rPr sz="275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-141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4125" spc="-2122" baseline="15000" dirty="0">
                <a:latin typeface="Times New Roman" panose="02020603050405020304"/>
                <a:cs typeface="Times New Roman" panose="02020603050405020304"/>
              </a:rPr>
              <a:t> </a:t>
            </a:r>
            <a:r>
              <a:rPr sz="4125" spc="-434" baseline="1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-90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4125" spc="-1350" baseline="14000" dirty="0">
                <a:latin typeface="Times New Roman" panose="02020603050405020304"/>
                <a:cs typeface="Times New Roman" panose="02020603050405020304"/>
              </a:rPr>
              <a:t></a:t>
            </a:r>
            <a:endParaRPr sz="4125" baseline="1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2296" rIns="0" bIns="0" rtlCol="0">
            <a:spAutoFit/>
          </a:bodyPr>
          <a:lstStyle/>
          <a:p>
            <a:pPr marL="793115">
              <a:lnSpc>
                <a:spcPct val="100000"/>
              </a:lnSpc>
            </a:pPr>
            <a:r>
              <a:rPr sz="2800" spc="-160" dirty="0">
                <a:latin typeface="Arial" panose="020B0604020202020204"/>
                <a:cs typeface="Arial" panose="020B0604020202020204"/>
              </a:rPr>
              <a:t>1 </a:t>
            </a:r>
            <a:r>
              <a:rPr sz="28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0" dirty="0">
                <a:latin typeface="宋体" panose="02010600030101010101" pitchFamily="2" charset="-122"/>
                <a:cs typeface="宋体" panose="02010600030101010101" pitchFamily="2" charset="-122"/>
              </a:rPr>
              <a:t>自激振荡条件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58366" y="2366867"/>
            <a:ext cx="0" cy="445770"/>
          </a:xfrm>
          <a:custGeom>
            <a:avLst/>
            <a:gdLst/>
            <a:ahLst/>
            <a:cxnLst/>
            <a:rect l="l" t="t" r="r" b="b"/>
            <a:pathLst>
              <a:path h="445769">
                <a:moveTo>
                  <a:pt x="0" y="0"/>
                </a:moveTo>
                <a:lnTo>
                  <a:pt x="0" y="445770"/>
                </a:lnTo>
              </a:path>
            </a:pathLst>
          </a:custGeom>
          <a:ln w="152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05723" y="2366867"/>
            <a:ext cx="0" cy="445770"/>
          </a:xfrm>
          <a:custGeom>
            <a:avLst/>
            <a:gdLst/>
            <a:ahLst/>
            <a:cxnLst/>
            <a:rect l="l" t="t" r="r" b="b"/>
            <a:pathLst>
              <a:path h="445769">
                <a:moveTo>
                  <a:pt x="0" y="0"/>
                </a:moveTo>
                <a:lnTo>
                  <a:pt x="0" y="445770"/>
                </a:lnTo>
              </a:path>
            </a:pathLst>
          </a:custGeom>
          <a:ln w="152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464811" y="2360422"/>
            <a:ext cx="1349375" cy="384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03935" algn="l"/>
              </a:tabLst>
            </a:pPr>
            <a:r>
              <a:rPr sz="2450" spc="-145" dirty="0">
                <a:latin typeface="Arial" panose="020B0604020202020204"/>
                <a:cs typeface="Arial" panose="020B0604020202020204"/>
              </a:rPr>
              <a:t>1 </a:t>
            </a:r>
            <a:r>
              <a:rPr sz="2450" spc="-235" dirty="0">
                <a:latin typeface="Times New Roman" panose="02020603050405020304"/>
                <a:cs typeface="Times New Roman" panose="02020603050405020304"/>
              </a:rPr>
              <a:t></a:t>
            </a:r>
            <a:r>
              <a:rPr sz="2450" spc="-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-126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675" spc="-1897" baseline="16000" dirty="0">
                <a:latin typeface="Times New Roman" panose="02020603050405020304"/>
                <a:cs typeface="Times New Roman" panose="02020603050405020304"/>
              </a:rPr>
              <a:t></a:t>
            </a:r>
            <a:r>
              <a:rPr sz="3675" spc="-434" baseline="1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-81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3675" spc="-1222" baseline="15000" dirty="0">
                <a:latin typeface="Times New Roman" panose="02020603050405020304"/>
                <a:cs typeface="Times New Roman" panose="02020603050405020304"/>
              </a:rPr>
              <a:t> 	</a:t>
            </a:r>
            <a:r>
              <a:rPr sz="3675" baseline="1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-95" dirty="0">
                <a:latin typeface="Arial" panose="020B0604020202020204"/>
                <a:cs typeface="Arial" panose="020B0604020202020204"/>
              </a:rPr>
              <a:t>=0</a:t>
            </a:r>
            <a:endParaRPr sz="2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5112" y="1637109"/>
            <a:ext cx="1250950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闭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环</a:t>
            </a: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增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益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26778" y="2400300"/>
            <a:ext cx="2781300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如果在某一频率处，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69062" y="2345435"/>
            <a:ext cx="1719580" cy="399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aseline="-5000" dirty="0">
                <a:latin typeface="宋体" panose="02010600030101010101" pitchFamily="2" charset="-122"/>
                <a:cs typeface="宋体" panose="02010600030101010101" pitchFamily="2" charset="-122"/>
              </a:rPr>
              <a:t>即：</a:t>
            </a:r>
            <a:r>
              <a:rPr sz="3600" spc="-1470" baseline="-500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300" spc="-117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450" spc="-1754" baseline="16000" dirty="0">
                <a:latin typeface="Times New Roman" panose="02020603050405020304"/>
                <a:cs typeface="Times New Roman" panose="02020603050405020304"/>
              </a:rPr>
              <a:t></a:t>
            </a:r>
            <a:r>
              <a:rPr sz="3450" spc="-359" baseline="1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74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3450" spc="-1117" baseline="14000" dirty="0">
                <a:latin typeface="Times New Roman" panose="02020603050405020304"/>
                <a:cs typeface="Times New Roman" panose="02020603050405020304"/>
              </a:rPr>
              <a:t></a:t>
            </a:r>
            <a:r>
              <a:rPr sz="3450" spc="442" baseline="1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204" dirty="0">
                <a:latin typeface="Times New Roman" panose="02020603050405020304"/>
                <a:cs typeface="Times New Roman" panose="02020603050405020304"/>
              </a:rPr>
              <a:t> </a:t>
            </a:r>
            <a:r>
              <a:rPr sz="2300" spc="-5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145" dirty="0">
                <a:latin typeface="Times New Roman" panose="02020603050405020304"/>
                <a:cs typeface="Times New Roman" panose="02020603050405020304"/>
              </a:rPr>
              <a:t></a:t>
            </a:r>
            <a:r>
              <a:rPr sz="2300" spc="-145" dirty="0">
                <a:latin typeface="Arial" panose="020B0604020202020204"/>
                <a:cs typeface="Arial" panose="020B0604020202020204"/>
              </a:rPr>
              <a:t>1</a:t>
            </a:r>
            <a:endParaRPr sz="2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35112" y="2927350"/>
            <a:ext cx="1596390" cy="159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96900" algn="l"/>
              </a:tabLst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则	</a:t>
            </a:r>
            <a:r>
              <a:rPr sz="2750" spc="-14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4125" spc="-2115" baseline="16000" dirty="0">
                <a:latin typeface="Times New Roman" panose="02020603050405020304"/>
                <a:cs typeface="Times New Roman" panose="02020603050405020304"/>
              </a:rPr>
              <a:t></a:t>
            </a:r>
            <a:r>
              <a:rPr sz="4125" spc="-675" baseline="1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27" baseline="-16000" dirty="0">
                <a:latin typeface="Arial" panose="020B0604020202020204"/>
                <a:cs typeface="Arial" panose="020B0604020202020204"/>
              </a:rPr>
              <a:t>f</a:t>
            </a:r>
            <a:r>
              <a:rPr sz="2400" spc="187" baseline="-16000" dirty="0">
                <a:latin typeface="Arial" panose="020B0604020202020204"/>
                <a:cs typeface="Arial" panose="020B0604020202020204"/>
              </a:rPr>
              <a:t> </a:t>
            </a:r>
            <a:r>
              <a:rPr sz="2750" spc="-434" dirty="0">
                <a:latin typeface="Arial" panose="020B0604020202020204"/>
                <a:cs typeface="Arial" panose="020B0604020202020204"/>
              </a:rPr>
              <a:t>=</a:t>
            </a:r>
            <a:r>
              <a:rPr sz="2750" spc="-434" dirty="0">
                <a:latin typeface="Times New Roman" panose="02020603050405020304"/>
                <a:cs typeface="Times New Roman" panose="02020603050405020304"/>
              </a:rPr>
              <a:t></a:t>
            </a: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945"/>
              </a:spcBef>
            </a:pPr>
            <a:r>
              <a:rPr sz="2400" spc="-7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1)</a:t>
            </a:r>
            <a:r>
              <a:rPr sz="2400" spc="-16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幅值条件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6670">
              <a:lnSpc>
                <a:spcPct val="100000"/>
              </a:lnSpc>
              <a:spcBef>
                <a:spcPts val="1520"/>
              </a:spcBef>
            </a:pPr>
            <a:r>
              <a:rPr sz="2400" spc="-7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2)</a:t>
            </a:r>
            <a:r>
              <a:rPr sz="2400" spc="-15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相位条件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47243" y="2970609"/>
            <a:ext cx="6057900" cy="158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799330" algn="ctr">
              <a:lnSpc>
                <a:spcPct val="100000"/>
              </a:lnSpc>
            </a:pP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自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激</a:t>
            </a: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振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荡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7630">
              <a:lnSpc>
                <a:spcPct val="100000"/>
              </a:lnSpc>
              <a:spcBef>
                <a:spcPts val="1595"/>
              </a:spcBef>
            </a:pPr>
            <a:r>
              <a:rPr sz="2300" spc="-90" dirty="0">
                <a:latin typeface="Arial" panose="020B0604020202020204"/>
                <a:cs typeface="Arial" panose="020B0604020202020204"/>
              </a:rPr>
              <a:t>| </a:t>
            </a:r>
            <a:r>
              <a:rPr sz="2300" spc="-116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450" spc="-1739" baseline="16000" dirty="0">
                <a:latin typeface="Times New Roman" panose="02020603050405020304"/>
                <a:cs typeface="Times New Roman" panose="02020603050405020304"/>
              </a:rPr>
              <a:t></a:t>
            </a:r>
            <a:r>
              <a:rPr sz="3450" spc="-359" baseline="1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74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3450" spc="-1117" baseline="14000" dirty="0">
                <a:latin typeface="Times New Roman" panose="02020603050405020304"/>
                <a:cs typeface="Times New Roman" panose="02020603050405020304"/>
              </a:rPr>
              <a:t></a:t>
            </a:r>
            <a:r>
              <a:rPr sz="3450" spc="202" baseline="1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165" dirty="0">
                <a:latin typeface="Arial" panose="020B0604020202020204"/>
                <a:cs typeface="Arial" panose="020B0604020202020204"/>
              </a:rPr>
              <a:t>|</a:t>
            </a:r>
            <a:r>
              <a:rPr sz="2300" spc="-165" dirty="0">
                <a:latin typeface="Times New Roman" panose="02020603050405020304"/>
                <a:cs typeface="Times New Roman" panose="02020603050405020304"/>
              </a:rPr>
              <a:t></a:t>
            </a:r>
            <a:r>
              <a:rPr sz="23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120" dirty="0">
                <a:latin typeface="Arial" panose="020B0604020202020204"/>
                <a:cs typeface="Arial" panose="020B0604020202020204"/>
              </a:rPr>
              <a:t>1</a:t>
            </a:r>
            <a:endParaRPr sz="2300">
              <a:latin typeface="Arial" panose="020B0604020202020204"/>
              <a:cs typeface="Arial" panose="020B0604020202020204"/>
            </a:endParaRPr>
          </a:p>
          <a:p>
            <a:pPr marL="133985">
              <a:lnSpc>
                <a:spcPct val="100000"/>
              </a:lnSpc>
              <a:spcBef>
                <a:spcPts val="1615"/>
              </a:spcBef>
              <a:tabLst>
                <a:tab pos="3335020" algn="l"/>
              </a:tabLst>
            </a:pPr>
            <a:r>
              <a:rPr sz="2500" b="1" i="1" spc="-695" dirty="0">
                <a:latin typeface="Times New Roman" panose="02020603050405020304"/>
                <a:cs typeface="Times New Roman" panose="02020603050405020304"/>
              </a:rPr>
              <a:t></a:t>
            </a:r>
            <a:r>
              <a:rPr sz="2400" spc="-1042" baseline="-24000" dirty="0">
                <a:latin typeface="Times New Roman" panose="02020603050405020304"/>
                <a:cs typeface="Times New Roman" panose="02020603050405020304"/>
              </a:rPr>
              <a:t>AF</a:t>
            </a:r>
            <a:r>
              <a:rPr sz="2400" spc="202" baseline="-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40" dirty="0">
                <a:latin typeface="Arial" panose="020B0604020202020204"/>
                <a:cs typeface="Arial" panose="020B0604020202020204"/>
              </a:rPr>
              <a:t>= </a:t>
            </a:r>
            <a:r>
              <a:rPr sz="2500" b="1" i="1" spc="-765" dirty="0">
                <a:latin typeface="Times New Roman" panose="02020603050405020304"/>
                <a:cs typeface="Times New Roman" panose="02020603050405020304"/>
              </a:rPr>
              <a:t></a:t>
            </a:r>
            <a:r>
              <a:rPr sz="2400" spc="-1147" baseline="-24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765" dirty="0">
                <a:latin typeface="Arial" panose="020B0604020202020204"/>
                <a:cs typeface="Arial" panose="020B0604020202020204"/>
              </a:rPr>
              <a:t>+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500" b="1" i="1" spc="-1000" dirty="0">
                <a:latin typeface="Times New Roman" panose="02020603050405020304"/>
                <a:cs typeface="Times New Roman" panose="02020603050405020304"/>
              </a:rPr>
              <a:t></a:t>
            </a:r>
            <a:r>
              <a:rPr sz="2400" spc="-1500" baseline="-2400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spc="240" baseline="-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40" dirty="0">
                <a:latin typeface="Arial" panose="020B0604020202020204"/>
                <a:cs typeface="Arial" panose="020B0604020202020204"/>
              </a:rPr>
              <a:t>= </a:t>
            </a:r>
            <a:r>
              <a:rPr sz="2400" spc="-35" dirty="0">
                <a:latin typeface="Arial" panose="020B0604020202020204"/>
                <a:cs typeface="Arial" panose="020B0604020202020204"/>
              </a:rPr>
              <a:t>(2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35" dirty="0">
                <a:latin typeface="Arial" panose="020B0604020202020204"/>
                <a:cs typeface="Arial" panose="020B0604020202020204"/>
              </a:rPr>
              <a:t>+1)</a:t>
            </a:r>
            <a:r>
              <a:rPr sz="2400" spc="53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1085" dirty="0">
                <a:latin typeface="Times New Roman" panose="02020603050405020304"/>
                <a:cs typeface="Times New Roman" panose="02020603050405020304"/>
              </a:rPr>
              <a:t>	</a:t>
            </a:r>
            <a:r>
              <a:rPr sz="2400" spc="35" dirty="0">
                <a:latin typeface="宋体" panose="02010600030101010101" pitchFamily="2" charset="-122"/>
                <a:cs typeface="宋体" panose="02010600030101010101" pitchFamily="2" charset="-122"/>
              </a:rPr>
              <a:t>，其中</a:t>
            </a:r>
            <a:r>
              <a:rPr sz="2400" spc="35" dirty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70" dirty="0">
                <a:latin typeface="Arial" panose="020B0604020202020204"/>
                <a:cs typeface="Arial" panose="020B0604020202020204"/>
              </a:rPr>
              <a:t>0, </a:t>
            </a:r>
            <a:r>
              <a:rPr sz="2400" spc="-105" dirty="0">
                <a:latin typeface="Arial" panose="020B0604020202020204"/>
                <a:cs typeface="Arial" panose="020B0604020202020204"/>
              </a:rPr>
              <a:t>1, 2, </a:t>
            </a:r>
            <a:r>
              <a:rPr sz="2400" spc="-70" dirty="0">
                <a:latin typeface="Arial" panose="020B0604020202020204"/>
                <a:cs typeface="Arial" panose="020B0604020202020204"/>
              </a:rPr>
              <a:t>3…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01239" y="4821935"/>
            <a:ext cx="5102351" cy="180136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9545854" y="6835480"/>
            <a:ext cx="1778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z="1200" dirty="0">
                <a:solidFill>
                  <a:srgbClr val="898989"/>
                </a:solidFill>
                <a:latin typeface="Times New Roman" panose="02020603050405020304"/>
                <a:cs typeface="Times New Roman" panose="02020603050405020304"/>
              </a:rPr>
              <a:t>24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688" rIns="0" bIns="0" rtlCol="0">
            <a:spAutoFit/>
          </a:bodyPr>
          <a:lstStyle/>
          <a:p>
            <a:pPr marL="840105">
              <a:lnSpc>
                <a:spcPct val="100000"/>
              </a:lnSpc>
            </a:pPr>
            <a:r>
              <a:rPr sz="2800" spc="-16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2 </a:t>
            </a:r>
            <a:r>
              <a:rPr sz="2800" spc="-8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稳定工作条件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8931" y="1495425"/>
            <a:ext cx="2345055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6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sz="2400" spc="6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400" spc="-14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三极点放大器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55040" y="2395347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>
                <a:moveTo>
                  <a:pt x="0" y="0"/>
                </a:moveTo>
                <a:lnTo>
                  <a:pt x="350710" y="0"/>
                </a:lnTo>
              </a:path>
            </a:pathLst>
          </a:custGeom>
          <a:ln w="138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11884" y="2395347"/>
            <a:ext cx="3419475" cy="0"/>
          </a:xfrm>
          <a:custGeom>
            <a:avLst/>
            <a:gdLst/>
            <a:ahLst/>
            <a:cxnLst/>
            <a:rect l="l" t="t" r="r" b="b"/>
            <a:pathLst>
              <a:path w="3419475">
                <a:moveTo>
                  <a:pt x="0" y="0"/>
                </a:moveTo>
                <a:lnTo>
                  <a:pt x="3419094" y="0"/>
                </a:lnTo>
              </a:path>
            </a:pathLst>
          </a:custGeom>
          <a:ln w="138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940555" y="2177541"/>
            <a:ext cx="1066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60" dirty="0">
                <a:latin typeface="Arial" panose="020B0604020202020204"/>
                <a:cs typeface="Arial" panose="020B0604020202020204"/>
              </a:rPr>
              <a:t>o</a:t>
            </a:r>
            <a:endParaRPr sz="12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4647" y="2572258"/>
            <a:ext cx="16065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75" dirty="0">
                <a:latin typeface="Arial" panose="020B0604020202020204"/>
                <a:cs typeface="Arial" panose="020B0604020202020204"/>
              </a:rPr>
              <a:t>i</a:t>
            </a:r>
            <a:r>
              <a:rPr sz="1250" spc="10" dirty="0">
                <a:latin typeface="Arial" panose="020B0604020202020204"/>
                <a:cs typeface="Arial" panose="020B0604020202020204"/>
              </a:rPr>
              <a:t>d</a:t>
            </a:r>
            <a:endParaRPr sz="12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03467" y="2009648"/>
            <a:ext cx="396240" cy="33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z="2200" spc="-125" dirty="0">
                <a:latin typeface="Arial" panose="020B0604020202020204"/>
                <a:cs typeface="Arial" panose="020B0604020202020204"/>
              </a:rPr>
              <a:t>1</a:t>
            </a:r>
            <a:r>
              <a:rPr sz="2200" spc="-50" dirty="0">
                <a:latin typeface="Arial" panose="020B0604020202020204"/>
                <a:cs typeface="Arial" panose="020B0604020202020204"/>
              </a:rPr>
              <a:t>0</a:t>
            </a:r>
            <a:r>
              <a:rPr sz="1875" spc="-89" baseline="44000" dirty="0">
                <a:latin typeface="Arial" panose="020B0604020202020204"/>
                <a:cs typeface="Arial" panose="020B0604020202020204"/>
              </a:rPr>
              <a:t>5</a:t>
            </a:r>
            <a:endParaRPr sz="1875" baseline="4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16356" y="2546096"/>
            <a:ext cx="118745" cy="33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z="2200" dirty="0">
                <a:latin typeface="Arial" panose="020B0604020202020204"/>
                <a:cs typeface="Arial" panose="020B0604020202020204"/>
              </a:rPr>
              <a:t>)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20310" y="2369311"/>
            <a:ext cx="436880" cy="718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 indent="-1270">
              <a:lnSpc>
                <a:spcPct val="100000"/>
              </a:lnSpc>
              <a:tabLst>
                <a:tab pos="423545" algn="l"/>
              </a:tabLst>
            </a:pPr>
            <a:r>
              <a:rPr sz="2200" u="sng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u="sng" spc="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u="sng" dirty="0">
                <a:latin typeface="Times New Roman" panose="02020603050405020304"/>
                <a:cs typeface="Times New Roman" panose="02020603050405020304"/>
              </a:rPr>
              <a:t>f	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3335">
              <a:lnSpc>
                <a:spcPts val="2610"/>
              </a:lnSpc>
              <a:spcBef>
                <a:spcPts val="405"/>
              </a:spcBef>
            </a:pPr>
            <a:r>
              <a:rPr sz="2200" spc="-75" dirty="0">
                <a:latin typeface="Arial" panose="020B0604020202020204"/>
                <a:cs typeface="Arial" panose="020B0604020202020204"/>
              </a:rPr>
              <a:t>10</a:t>
            </a:r>
            <a:r>
              <a:rPr sz="1875" spc="-112" baseline="44000" dirty="0">
                <a:latin typeface="Arial" panose="020B0604020202020204"/>
                <a:cs typeface="Arial" panose="020B0604020202020204"/>
              </a:rPr>
              <a:t>4</a:t>
            </a:r>
            <a:endParaRPr sz="1875" baseline="4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52370" y="2369311"/>
            <a:ext cx="396240" cy="718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635">
              <a:lnSpc>
                <a:spcPct val="100000"/>
              </a:lnSpc>
            </a:pPr>
            <a:r>
              <a:rPr sz="2200" u="sng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u="sng" spc="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u="sng" dirty="0">
                <a:latin typeface="Times New Roman" panose="02020603050405020304"/>
                <a:cs typeface="Times New Roman" panose="02020603050405020304"/>
              </a:rPr>
              <a:t>f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2610"/>
              </a:lnSpc>
              <a:spcBef>
                <a:spcPts val="405"/>
              </a:spcBef>
            </a:pPr>
            <a:r>
              <a:rPr sz="2200" spc="-125" dirty="0">
                <a:latin typeface="Arial" panose="020B0604020202020204"/>
                <a:cs typeface="Arial" panose="020B0604020202020204"/>
              </a:rPr>
              <a:t>1</a:t>
            </a:r>
            <a:r>
              <a:rPr sz="2200" spc="-50" dirty="0">
                <a:latin typeface="Arial" panose="020B0604020202020204"/>
                <a:cs typeface="Arial" panose="020B0604020202020204"/>
              </a:rPr>
              <a:t>0</a:t>
            </a:r>
            <a:r>
              <a:rPr sz="1875" spc="-89" baseline="44000" dirty="0">
                <a:latin typeface="Arial" panose="020B0604020202020204"/>
                <a:cs typeface="Arial" panose="020B0604020202020204"/>
              </a:rPr>
              <a:t>6</a:t>
            </a:r>
            <a:endParaRPr sz="1875" baseline="4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86117" y="2369311"/>
            <a:ext cx="440055" cy="718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-635">
              <a:lnSpc>
                <a:spcPct val="100000"/>
              </a:lnSpc>
              <a:tabLst>
                <a:tab pos="425450" algn="l"/>
              </a:tabLst>
            </a:pPr>
            <a:r>
              <a:rPr sz="2200" u="sng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u="sng" spc="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u="sng" dirty="0">
                <a:latin typeface="Times New Roman" panose="02020603050405020304"/>
                <a:cs typeface="Times New Roman" panose="02020603050405020304"/>
              </a:rPr>
              <a:t>f	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2610"/>
              </a:lnSpc>
              <a:spcBef>
                <a:spcPts val="405"/>
              </a:spcBef>
            </a:pPr>
            <a:r>
              <a:rPr sz="2200" spc="-75" dirty="0">
                <a:latin typeface="Arial" panose="020B0604020202020204"/>
                <a:cs typeface="Arial" panose="020B0604020202020204"/>
              </a:rPr>
              <a:t>10</a:t>
            </a:r>
            <a:r>
              <a:rPr sz="1875" spc="-112" baseline="44000" dirty="0">
                <a:latin typeface="Arial" panose="020B0604020202020204"/>
                <a:cs typeface="Arial" panose="020B0604020202020204"/>
              </a:rPr>
              <a:t>7</a:t>
            </a:r>
            <a:endParaRPr sz="1875" baseline="4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08423" y="2546096"/>
            <a:ext cx="608965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90" dirty="0">
                <a:latin typeface="Arial" panose="020B0604020202020204"/>
                <a:cs typeface="Arial" panose="020B0604020202020204"/>
              </a:rPr>
              <a:t>(1</a:t>
            </a:r>
            <a:r>
              <a:rPr sz="2200" spc="-36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200" dirty="0">
                <a:latin typeface="Times New Roman" panose="02020603050405020304"/>
                <a:cs typeface="Times New Roman" panose="02020603050405020304"/>
              </a:rPr>
              <a:t> </a:t>
            </a:r>
            <a:r>
              <a:rPr sz="2200" spc="-5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245" dirty="0">
                <a:latin typeface="Arial" panose="020B0604020202020204"/>
                <a:cs typeface="Arial" panose="020B0604020202020204"/>
              </a:rPr>
              <a:t>j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50115" y="2546096"/>
            <a:ext cx="701675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70" dirty="0">
                <a:latin typeface="Arial" panose="020B0604020202020204"/>
                <a:cs typeface="Arial" panose="020B0604020202020204"/>
              </a:rPr>
              <a:t>)(1</a:t>
            </a:r>
            <a:r>
              <a:rPr sz="2200" spc="-36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200" dirty="0">
                <a:latin typeface="Times New Roman" panose="02020603050405020304"/>
                <a:cs typeface="Times New Roman" panose="02020603050405020304"/>
              </a:rPr>
              <a:t> </a:t>
            </a:r>
            <a:r>
              <a:rPr sz="2200" spc="-5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245" dirty="0">
                <a:latin typeface="Arial" panose="020B0604020202020204"/>
                <a:cs typeface="Arial" panose="020B0604020202020204"/>
              </a:rPr>
              <a:t>j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81414" y="2546096"/>
            <a:ext cx="70231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60" dirty="0">
                <a:latin typeface="Arial" panose="020B0604020202020204"/>
                <a:cs typeface="Arial" panose="020B0604020202020204"/>
              </a:rPr>
              <a:t>)(1</a:t>
            </a:r>
            <a:r>
              <a:rPr sz="2200" spc="-37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200" dirty="0">
                <a:latin typeface="Times New Roman" panose="02020603050405020304"/>
                <a:cs typeface="Times New Roman" panose="02020603050405020304"/>
              </a:rPr>
              <a:t> </a:t>
            </a:r>
            <a:r>
              <a:rPr sz="2200" spc="-5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245" dirty="0">
                <a:latin typeface="Arial" panose="020B0604020202020204"/>
                <a:cs typeface="Arial" panose="020B0604020202020204"/>
              </a:rPr>
              <a:t>j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57676" y="1934971"/>
            <a:ext cx="220979" cy="421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-1185" baseline="-1500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200" spc="-985" dirty="0">
                <a:latin typeface="Times New Roman" panose="02020603050405020304"/>
                <a:cs typeface="Times New Roman" panose="02020603050405020304"/>
              </a:rPr>
              <a:t>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18180" y="2111755"/>
            <a:ext cx="118745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985" dirty="0">
                <a:latin typeface="Times New Roman" panose="02020603050405020304"/>
                <a:cs typeface="Times New Roman" panose="02020603050405020304"/>
              </a:rPr>
              <a:t>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64839" y="2191003"/>
            <a:ext cx="1183005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5"/>
              </a:lnSpc>
              <a:tabLst>
                <a:tab pos="1016635" algn="l"/>
              </a:tabLst>
            </a:pPr>
            <a:r>
              <a:rPr sz="2200" spc="-15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75" spc="-232" baseline="-1600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875" spc="-104" baseline="-1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00" dirty="0">
                <a:latin typeface="Times New Roman" panose="02020603050405020304"/>
                <a:cs typeface="Times New Roman" panose="02020603050405020304"/>
              </a:rPr>
              <a:t> 	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00" dirty="0">
                <a:latin typeface="Times New Roman" panose="02020603050405020304"/>
                <a:cs typeface="Times New Roman" panose="02020603050405020304"/>
              </a:rPr>
              <a:t>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67005" algn="ctr">
              <a:lnSpc>
                <a:spcPts val="1865"/>
              </a:lnSpc>
            </a:pPr>
            <a:r>
              <a:rPr sz="3300" spc="-1364" baseline="-1500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200" spc="-910" dirty="0">
                <a:latin typeface="Times New Roman" panose="02020603050405020304"/>
                <a:cs typeface="Times New Roman" panose="02020603050405020304"/>
              </a:rPr>
              <a:t>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80368" y="2226468"/>
            <a:ext cx="1250950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开</a:t>
            </a: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环增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益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01724" y="3107435"/>
            <a:ext cx="4264151" cy="396544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740400" y="3468578"/>
            <a:ext cx="3113405" cy="429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0" dirty="0">
                <a:latin typeface="宋体" panose="02010600030101010101" pitchFamily="2" charset="-122"/>
                <a:cs typeface="宋体" panose="02010600030101010101" pitchFamily="2" charset="-122"/>
              </a:rPr>
              <a:t>三个极点</a:t>
            </a:r>
            <a:r>
              <a:rPr sz="2400" spc="30" dirty="0">
                <a:latin typeface="Arial" panose="020B0604020202020204"/>
                <a:cs typeface="Arial" panose="020B0604020202020204"/>
              </a:rPr>
              <a:t>:  </a:t>
            </a:r>
            <a:r>
              <a:rPr sz="2400" spc="-40" dirty="0">
                <a:solidFill>
                  <a:srgbClr val="CC0099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spc="-60" baseline="-21000" dirty="0">
                <a:solidFill>
                  <a:srgbClr val="CC0099"/>
                </a:solidFill>
                <a:latin typeface="Arial" panose="020B0604020202020204"/>
                <a:cs typeface="Arial" panose="020B0604020202020204"/>
              </a:rPr>
              <a:t>p1</a:t>
            </a:r>
            <a:r>
              <a:rPr sz="2400" spc="-40" dirty="0">
                <a:solidFill>
                  <a:srgbClr val="CC0099"/>
                </a:solidFill>
                <a:latin typeface="Arial" panose="020B0604020202020204"/>
                <a:cs typeface="Arial" panose="020B0604020202020204"/>
              </a:rPr>
              <a:t>,  </a:t>
            </a:r>
            <a:r>
              <a:rPr sz="2400" spc="-40" dirty="0">
                <a:solidFill>
                  <a:srgbClr val="CC0099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spc="-60" baseline="-21000" dirty="0">
                <a:solidFill>
                  <a:srgbClr val="CC0099"/>
                </a:solidFill>
                <a:latin typeface="Arial" panose="020B0604020202020204"/>
                <a:cs typeface="Arial" panose="020B0604020202020204"/>
              </a:rPr>
              <a:t>p2</a:t>
            </a:r>
            <a:r>
              <a:rPr sz="2400" spc="-40" dirty="0">
                <a:latin typeface="Arial" panose="020B0604020202020204"/>
                <a:cs typeface="Arial" panose="020B0604020202020204"/>
              </a:rPr>
              <a:t>,</a:t>
            </a:r>
            <a:r>
              <a:rPr sz="2400" spc="19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25" dirty="0">
                <a:solidFill>
                  <a:srgbClr val="CC0099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spc="-37" baseline="-21000" dirty="0">
                <a:solidFill>
                  <a:srgbClr val="CC0099"/>
                </a:solidFill>
                <a:latin typeface="Arial" panose="020B0604020202020204"/>
                <a:cs typeface="Arial" panose="020B0604020202020204"/>
              </a:rPr>
              <a:t>p3</a:t>
            </a:r>
            <a:r>
              <a:rPr sz="2400" b="1" spc="-37" baseline="-21000" dirty="0">
                <a:solidFill>
                  <a:srgbClr val="CC0099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；</a:t>
            </a:r>
            <a:endParaRPr sz="2400" baseline="-21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10155" y="6811063"/>
            <a:ext cx="1778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z="1200" dirty="0">
                <a:solidFill>
                  <a:srgbClr val="898989"/>
                </a:solidFill>
                <a:latin typeface="Times New Roman" panose="02020603050405020304"/>
                <a:cs typeface="Times New Roman" panose="02020603050405020304"/>
              </a:rPr>
              <a:t>25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83325" y="4075810"/>
            <a:ext cx="3070860" cy="2583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9000"/>
              </a:lnSpc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当</a:t>
            </a:r>
            <a:r>
              <a:rPr sz="2400" spc="-67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500" b="1" i="1" spc="-445" dirty="0">
                <a:latin typeface="Times New Roman" panose="02020603050405020304"/>
                <a:cs typeface="Times New Roman" panose="02020603050405020304"/>
              </a:rPr>
              <a:t></a:t>
            </a:r>
            <a:r>
              <a:rPr sz="2400" spc="-667" baseline="-21000" dirty="0">
                <a:latin typeface="Arial" panose="020B0604020202020204"/>
                <a:cs typeface="Arial" panose="020B0604020202020204"/>
              </a:rPr>
              <a:t>A</a:t>
            </a:r>
            <a:r>
              <a:rPr sz="2400" spc="-445" dirty="0">
                <a:latin typeface="Arial" panose="020B0604020202020204"/>
                <a:cs typeface="Arial" panose="020B0604020202020204"/>
              </a:rPr>
              <a:t>=</a:t>
            </a:r>
            <a:r>
              <a:rPr sz="2400" spc="-445" dirty="0">
                <a:latin typeface="宋体" panose="02010600030101010101" pitchFamily="2" charset="-122"/>
                <a:cs typeface="宋体" panose="02010600030101010101" pitchFamily="2" charset="-122"/>
              </a:rPr>
              <a:t>－</a:t>
            </a:r>
            <a:r>
              <a:rPr sz="2400" spc="-445" dirty="0">
                <a:latin typeface="Arial" panose="020B0604020202020204"/>
                <a:cs typeface="Arial" panose="020B0604020202020204"/>
              </a:rPr>
              <a:t>180</a:t>
            </a:r>
            <a:r>
              <a:rPr sz="2400" b="1" spc="-445" dirty="0">
                <a:latin typeface="Times New Roman" panose="02020603050405020304"/>
                <a:cs typeface="Times New Roman" panose="02020603050405020304"/>
              </a:rPr>
              <a:t></a:t>
            </a:r>
            <a:r>
              <a:rPr sz="2400" spc="-445" dirty="0">
                <a:latin typeface="Arial" panose="020B0604020202020204"/>
                <a:cs typeface="Arial" panose="020B0604020202020204"/>
              </a:rPr>
              <a:t>,</a:t>
            </a:r>
            <a:r>
              <a:rPr sz="2400" spc="-4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30" dirty="0">
                <a:latin typeface="宋体" panose="02010600030101010101" pitchFamily="2" charset="-122"/>
                <a:cs typeface="宋体" panose="02010600030101010101" pitchFamily="2" charset="-122"/>
              </a:rPr>
              <a:t>反相！ </a:t>
            </a:r>
            <a:r>
              <a:rPr sz="2400" spc="-93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即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40" dirty="0">
                <a:latin typeface="Arial" panose="020B0604020202020204"/>
                <a:cs typeface="Arial" panose="020B0604020202020204"/>
              </a:rPr>
              <a:t>=</a:t>
            </a:r>
            <a:r>
              <a:rPr sz="24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spc="-82" baseline="-21000" dirty="0">
                <a:latin typeface="Arial" panose="020B0604020202020204"/>
                <a:cs typeface="Arial" panose="020B0604020202020204"/>
              </a:rPr>
              <a:t>c</a:t>
            </a:r>
            <a:r>
              <a:rPr sz="2400" spc="-52" baseline="-2100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(at</a:t>
            </a:r>
            <a:r>
              <a:rPr sz="24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0" dirty="0">
                <a:solidFill>
                  <a:srgbClr val="0066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)</a:t>
            </a:r>
            <a:r>
              <a:rPr sz="2400" spc="-70" dirty="0">
                <a:latin typeface="Arial" panose="020B0604020202020204"/>
                <a:cs typeface="Arial" panose="020B0604020202020204"/>
              </a:rPr>
              <a:t> , </a:t>
            </a:r>
            <a:r>
              <a:rPr sz="2400" spc="-61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负反馈变成正反馈； </a:t>
            </a:r>
            <a:r>
              <a:rPr sz="2400" spc="-117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如果此时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AF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=1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， </a:t>
            </a:r>
            <a:r>
              <a:rPr sz="2400" spc="-118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则自激振荡！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384" y="1440656"/>
            <a:ext cx="2466975" cy="749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85"/>
              </a:lnSpc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当 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AF</a:t>
            </a:r>
            <a:r>
              <a:rPr sz="2400" spc="-20" dirty="0">
                <a:latin typeface="Arial" panose="020B0604020202020204"/>
                <a:cs typeface="Arial" panose="020B0604020202020204"/>
              </a:rPr>
              <a:t>=1</a:t>
            </a:r>
            <a:r>
              <a:rPr sz="24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(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=1/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), 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805"/>
              </a:lnSpc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检查</a:t>
            </a:r>
            <a:r>
              <a:rPr sz="2400" spc="-58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500" b="1" i="1" spc="-495" dirty="0">
                <a:latin typeface="Times New Roman" panose="02020603050405020304"/>
                <a:cs typeface="Times New Roman" panose="02020603050405020304"/>
              </a:rPr>
              <a:t></a:t>
            </a:r>
            <a:r>
              <a:rPr sz="2400" spc="-742" baseline="-21000" dirty="0">
                <a:latin typeface="Arial" panose="020B0604020202020204"/>
                <a:cs typeface="Arial" panose="020B0604020202020204"/>
              </a:rPr>
              <a:t>A</a:t>
            </a:r>
            <a:r>
              <a:rPr sz="2400" spc="-495" dirty="0">
                <a:latin typeface="Arial" panose="020B0604020202020204"/>
                <a:cs typeface="Arial" panose="020B0604020202020204"/>
              </a:rPr>
              <a:t>=</a:t>
            </a:r>
            <a:r>
              <a:rPr sz="2400" spc="-495" dirty="0">
                <a:latin typeface="宋体" panose="02010600030101010101" pitchFamily="2" charset="-122"/>
                <a:cs typeface="宋体" panose="02010600030101010101" pitchFamily="2" charset="-122"/>
              </a:rPr>
              <a:t>－</a:t>
            </a:r>
            <a:r>
              <a:rPr sz="2400" spc="-495" dirty="0">
                <a:latin typeface="Arial" panose="020B0604020202020204"/>
                <a:cs typeface="Arial" panose="020B0604020202020204"/>
              </a:rPr>
              <a:t>180</a:t>
            </a:r>
            <a:r>
              <a:rPr sz="2400" b="1" spc="-495" dirty="0">
                <a:latin typeface="Times New Roman" panose="02020603050405020304"/>
                <a:cs typeface="Times New Roman" panose="02020603050405020304"/>
              </a:rPr>
              <a:t>      </a:t>
            </a:r>
            <a:r>
              <a:rPr sz="2400" b="1" spc="-43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35" dirty="0">
                <a:latin typeface="Arial" panose="020B0604020202020204"/>
                <a:cs typeface="Arial" panose="020B0604020202020204"/>
              </a:rPr>
              <a:t>?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6701" y="645869"/>
            <a:ext cx="252539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2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判</a:t>
            </a:r>
            <a:r>
              <a:rPr sz="2800" spc="-5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断</a:t>
            </a:r>
            <a:r>
              <a:rPr sz="2800" spc="2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自</a:t>
            </a:r>
            <a:r>
              <a:rPr sz="2800" spc="-5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激</a:t>
            </a:r>
            <a:r>
              <a:rPr sz="2800" spc="2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的方</a:t>
            </a:r>
            <a:r>
              <a:rPr sz="2800" spc="-5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法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25340" y="1863851"/>
            <a:ext cx="5257799" cy="488746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53711" y="2772156"/>
            <a:ext cx="360045" cy="71755"/>
          </a:xfrm>
          <a:custGeom>
            <a:avLst/>
            <a:gdLst/>
            <a:ahLst/>
            <a:cxnLst/>
            <a:rect l="l" t="t" r="r" b="b"/>
            <a:pathLst>
              <a:path w="360045" h="71755">
                <a:moveTo>
                  <a:pt x="269748" y="71627"/>
                </a:moveTo>
                <a:lnTo>
                  <a:pt x="269748" y="53340"/>
                </a:lnTo>
                <a:lnTo>
                  <a:pt x="0" y="53340"/>
                </a:lnTo>
                <a:lnTo>
                  <a:pt x="0" y="18287"/>
                </a:lnTo>
                <a:lnTo>
                  <a:pt x="269748" y="18287"/>
                </a:lnTo>
                <a:lnTo>
                  <a:pt x="269748" y="0"/>
                </a:lnTo>
                <a:lnTo>
                  <a:pt x="359664" y="35051"/>
                </a:lnTo>
                <a:lnTo>
                  <a:pt x="269748" y="71627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49140" y="2764536"/>
            <a:ext cx="378460" cy="85725"/>
          </a:xfrm>
          <a:custGeom>
            <a:avLst/>
            <a:gdLst/>
            <a:ahLst/>
            <a:cxnLst/>
            <a:rect l="l" t="t" r="r" b="b"/>
            <a:pathLst>
              <a:path w="378460" h="85725">
                <a:moveTo>
                  <a:pt x="269748" y="25908"/>
                </a:moveTo>
                <a:lnTo>
                  <a:pt x="269748" y="0"/>
                </a:lnTo>
                <a:lnTo>
                  <a:pt x="289070" y="7620"/>
                </a:lnTo>
                <a:lnTo>
                  <a:pt x="278892" y="7620"/>
                </a:lnTo>
                <a:lnTo>
                  <a:pt x="272795" y="12192"/>
                </a:lnTo>
                <a:lnTo>
                  <a:pt x="278892" y="14568"/>
                </a:lnTo>
                <a:lnTo>
                  <a:pt x="278892" y="21336"/>
                </a:lnTo>
                <a:lnTo>
                  <a:pt x="274319" y="21336"/>
                </a:lnTo>
                <a:lnTo>
                  <a:pt x="269748" y="25908"/>
                </a:lnTo>
                <a:close/>
              </a:path>
              <a:path w="378460" h="85725">
                <a:moveTo>
                  <a:pt x="278892" y="14568"/>
                </a:moveTo>
                <a:lnTo>
                  <a:pt x="272795" y="12192"/>
                </a:lnTo>
                <a:lnTo>
                  <a:pt x="278892" y="7620"/>
                </a:lnTo>
                <a:lnTo>
                  <a:pt x="278892" y="14568"/>
                </a:lnTo>
                <a:close/>
              </a:path>
              <a:path w="378460" h="85725">
                <a:moveTo>
                  <a:pt x="352938" y="43434"/>
                </a:moveTo>
                <a:lnTo>
                  <a:pt x="278892" y="14568"/>
                </a:lnTo>
                <a:lnTo>
                  <a:pt x="278892" y="7620"/>
                </a:lnTo>
                <a:lnTo>
                  <a:pt x="289070" y="7620"/>
                </a:lnTo>
                <a:lnTo>
                  <a:pt x="370223" y="39624"/>
                </a:lnTo>
                <a:lnTo>
                  <a:pt x="362712" y="39624"/>
                </a:lnTo>
                <a:lnTo>
                  <a:pt x="352938" y="43434"/>
                </a:lnTo>
                <a:close/>
              </a:path>
              <a:path w="378460" h="85725">
                <a:moveTo>
                  <a:pt x="269748" y="65532"/>
                </a:moveTo>
                <a:lnTo>
                  <a:pt x="0" y="65532"/>
                </a:lnTo>
                <a:lnTo>
                  <a:pt x="0" y="21336"/>
                </a:lnTo>
                <a:lnTo>
                  <a:pt x="269748" y="21336"/>
                </a:lnTo>
                <a:lnTo>
                  <a:pt x="269748" y="25908"/>
                </a:lnTo>
                <a:lnTo>
                  <a:pt x="9144" y="25908"/>
                </a:lnTo>
                <a:lnTo>
                  <a:pt x="4572" y="30480"/>
                </a:lnTo>
                <a:lnTo>
                  <a:pt x="9144" y="30480"/>
                </a:lnTo>
                <a:lnTo>
                  <a:pt x="9144" y="56388"/>
                </a:lnTo>
                <a:lnTo>
                  <a:pt x="4572" y="56388"/>
                </a:lnTo>
                <a:lnTo>
                  <a:pt x="9144" y="60960"/>
                </a:lnTo>
                <a:lnTo>
                  <a:pt x="269748" y="60960"/>
                </a:lnTo>
                <a:lnTo>
                  <a:pt x="269748" y="65532"/>
                </a:lnTo>
                <a:close/>
              </a:path>
              <a:path w="378460" h="85725">
                <a:moveTo>
                  <a:pt x="278892" y="30480"/>
                </a:moveTo>
                <a:lnTo>
                  <a:pt x="9144" y="30480"/>
                </a:lnTo>
                <a:lnTo>
                  <a:pt x="9144" y="25908"/>
                </a:lnTo>
                <a:lnTo>
                  <a:pt x="269748" y="25908"/>
                </a:lnTo>
                <a:lnTo>
                  <a:pt x="274319" y="21336"/>
                </a:lnTo>
                <a:lnTo>
                  <a:pt x="278892" y="21336"/>
                </a:lnTo>
                <a:lnTo>
                  <a:pt x="278892" y="30480"/>
                </a:lnTo>
                <a:close/>
              </a:path>
              <a:path w="378460" h="85725">
                <a:moveTo>
                  <a:pt x="9144" y="30480"/>
                </a:moveTo>
                <a:lnTo>
                  <a:pt x="4572" y="30480"/>
                </a:lnTo>
                <a:lnTo>
                  <a:pt x="9144" y="25908"/>
                </a:lnTo>
                <a:lnTo>
                  <a:pt x="9144" y="30480"/>
                </a:lnTo>
                <a:close/>
              </a:path>
              <a:path w="378460" h="85725">
                <a:moveTo>
                  <a:pt x="362712" y="47244"/>
                </a:moveTo>
                <a:lnTo>
                  <a:pt x="352938" y="43434"/>
                </a:lnTo>
                <a:lnTo>
                  <a:pt x="362712" y="39624"/>
                </a:lnTo>
                <a:lnTo>
                  <a:pt x="362712" y="47244"/>
                </a:lnTo>
                <a:close/>
              </a:path>
              <a:path w="378460" h="85725">
                <a:moveTo>
                  <a:pt x="366358" y="47244"/>
                </a:moveTo>
                <a:lnTo>
                  <a:pt x="362712" y="47244"/>
                </a:lnTo>
                <a:lnTo>
                  <a:pt x="362712" y="39624"/>
                </a:lnTo>
                <a:lnTo>
                  <a:pt x="370223" y="39624"/>
                </a:lnTo>
                <a:lnTo>
                  <a:pt x="377952" y="42672"/>
                </a:lnTo>
                <a:lnTo>
                  <a:pt x="366358" y="47244"/>
                </a:lnTo>
                <a:close/>
              </a:path>
              <a:path w="378460" h="85725">
                <a:moveTo>
                  <a:pt x="285205" y="79248"/>
                </a:moveTo>
                <a:lnTo>
                  <a:pt x="278892" y="79248"/>
                </a:lnTo>
                <a:lnTo>
                  <a:pt x="278892" y="72299"/>
                </a:lnTo>
                <a:lnTo>
                  <a:pt x="352938" y="43434"/>
                </a:lnTo>
                <a:lnTo>
                  <a:pt x="362712" y="47244"/>
                </a:lnTo>
                <a:lnTo>
                  <a:pt x="366358" y="47244"/>
                </a:lnTo>
                <a:lnTo>
                  <a:pt x="285205" y="79248"/>
                </a:lnTo>
                <a:close/>
              </a:path>
              <a:path w="378460" h="85725">
                <a:moveTo>
                  <a:pt x="9144" y="60960"/>
                </a:moveTo>
                <a:lnTo>
                  <a:pt x="4572" y="56388"/>
                </a:lnTo>
                <a:lnTo>
                  <a:pt x="9144" y="56388"/>
                </a:lnTo>
                <a:lnTo>
                  <a:pt x="9144" y="60960"/>
                </a:lnTo>
                <a:close/>
              </a:path>
              <a:path w="378460" h="85725">
                <a:moveTo>
                  <a:pt x="278892" y="65532"/>
                </a:moveTo>
                <a:lnTo>
                  <a:pt x="274319" y="65532"/>
                </a:lnTo>
                <a:lnTo>
                  <a:pt x="269748" y="60960"/>
                </a:lnTo>
                <a:lnTo>
                  <a:pt x="9144" y="60960"/>
                </a:lnTo>
                <a:lnTo>
                  <a:pt x="9144" y="56388"/>
                </a:lnTo>
                <a:lnTo>
                  <a:pt x="278892" y="56388"/>
                </a:lnTo>
                <a:lnTo>
                  <a:pt x="278892" y="65532"/>
                </a:lnTo>
                <a:close/>
              </a:path>
              <a:path w="378460" h="85725">
                <a:moveTo>
                  <a:pt x="269748" y="85344"/>
                </a:moveTo>
                <a:lnTo>
                  <a:pt x="269748" y="60960"/>
                </a:lnTo>
                <a:lnTo>
                  <a:pt x="274319" y="65532"/>
                </a:lnTo>
                <a:lnTo>
                  <a:pt x="278892" y="65532"/>
                </a:lnTo>
                <a:lnTo>
                  <a:pt x="278892" y="72299"/>
                </a:lnTo>
                <a:lnTo>
                  <a:pt x="272795" y="74676"/>
                </a:lnTo>
                <a:lnTo>
                  <a:pt x="278892" y="79248"/>
                </a:lnTo>
                <a:lnTo>
                  <a:pt x="285205" y="79248"/>
                </a:lnTo>
                <a:lnTo>
                  <a:pt x="269748" y="85344"/>
                </a:lnTo>
                <a:close/>
              </a:path>
              <a:path w="378460" h="85725">
                <a:moveTo>
                  <a:pt x="278892" y="79248"/>
                </a:moveTo>
                <a:lnTo>
                  <a:pt x="272795" y="74676"/>
                </a:lnTo>
                <a:lnTo>
                  <a:pt x="278892" y="72299"/>
                </a:lnTo>
                <a:lnTo>
                  <a:pt x="278892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68751" y="2772156"/>
            <a:ext cx="361315" cy="71755"/>
          </a:xfrm>
          <a:custGeom>
            <a:avLst/>
            <a:gdLst/>
            <a:ahLst/>
            <a:cxnLst/>
            <a:rect l="l" t="t" r="r" b="b"/>
            <a:pathLst>
              <a:path w="361314" h="71755">
                <a:moveTo>
                  <a:pt x="89916" y="71627"/>
                </a:moveTo>
                <a:lnTo>
                  <a:pt x="0" y="35051"/>
                </a:lnTo>
                <a:lnTo>
                  <a:pt x="89916" y="0"/>
                </a:lnTo>
                <a:lnTo>
                  <a:pt x="89916" y="18287"/>
                </a:lnTo>
                <a:lnTo>
                  <a:pt x="361188" y="18287"/>
                </a:lnTo>
                <a:lnTo>
                  <a:pt x="361188" y="53340"/>
                </a:lnTo>
                <a:lnTo>
                  <a:pt x="89916" y="53340"/>
                </a:lnTo>
                <a:lnTo>
                  <a:pt x="89916" y="71627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56559" y="2764535"/>
            <a:ext cx="378460" cy="85725"/>
          </a:xfrm>
          <a:custGeom>
            <a:avLst/>
            <a:gdLst/>
            <a:ahLst/>
            <a:cxnLst/>
            <a:rect l="l" t="t" r="r" b="b"/>
            <a:pathLst>
              <a:path w="378460" h="85725">
                <a:moveTo>
                  <a:pt x="106679" y="85344"/>
                </a:moveTo>
                <a:lnTo>
                  <a:pt x="0" y="42672"/>
                </a:lnTo>
                <a:lnTo>
                  <a:pt x="106679" y="0"/>
                </a:lnTo>
                <a:lnTo>
                  <a:pt x="106679" y="7620"/>
                </a:lnTo>
                <a:lnTo>
                  <a:pt x="97535" y="7620"/>
                </a:lnTo>
                <a:lnTo>
                  <a:pt x="97535" y="14568"/>
                </a:lnTo>
                <a:lnTo>
                  <a:pt x="33262" y="39624"/>
                </a:lnTo>
                <a:lnTo>
                  <a:pt x="13715" y="39624"/>
                </a:lnTo>
                <a:lnTo>
                  <a:pt x="13715" y="47244"/>
                </a:lnTo>
                <a:lnTo>
                  <a:pt x="33262" y="47244"/>
                </a:lnTo>
                <a:lnTo>
                  <a:pt x="97535" y="72299"/>
                </a:lnTo>
                <a:lnTo>
                  <a:pt x="97535" y="79248"/>
                </a:lnTo>
                <a:lnTo>
                  <a:pt x="106679" y="79248"/>
                </a:lnTo>
                <a:lnTo>
                  <a:pt x="106679" y="85344"/>
                </a:lnTo>
                <a:close/>
              </a:path>
              <a:path w="378460" h="85725">
                <a:moveTo>
                  <a:pt x="97535" y="14568"/>
                </a:moveTo>
                <a:lnTo>
                  <a:pt x="97535" y="7620"/>
                </a:lnTo>
                <a:lnTo>
                  <a:pt x="103632" y="12192"/>
                </a:lnTo>
                <a:lnTo>
                  <a:pt x="97535" y="14568"/>
                </a:lnTo>
                <a:close/>
              </a:path>
              <a:path w="378460" h="85725">
                <a:moveTo>
                  <a:pt x="367283" y="30480"/>
                </a:moveTo>
                <a:lnTo>
                  <a:pt x="97535" y="30480"/>
                </a:lnTo>
                <a:lnTo>
                  <a:pt x="97535" y="14568"/>
                </a:lnTo>
                <a:lnTo>
                  <a:pt x="103632" y="12192"/>
                </a:lnTo>
                <a:lnTo>
                  <a:pt x="97535" y="7620"/>
                </a:lnTo>
                <a:lnTo>
                  <a:pt x="106679" y="7620"/>
                </a:lnTo>
                <a:lnTo>
                  <a:pt x="106679" y="21336"/>
                </a:lnTo>
                <a:lnTo>
                  <a:pt x="102108" y="21336"/>
                </a:lnTo>
                <a:lnTo>
                  <a:pt x="106679" y="25908"/>
                </a:lnTo>
                <a:lnTo>
                  <a:pt x="367283" y="25908"/>
                </a:lnTo>
                <a:lnTo>
                  <a:pt x="367283" y="30480"/>
                </a:lnTo>
                <a:close/>
              </a:path>
              <a:path w="378460" h="85725">
                <a:moveTo>
                  <a:pt x="106679" y="25908"/>
                </a:moveTo>
                <a:lnTo>
                  <a:pt x="102108" y="21336"/>
                </a:lnTo>
                <a:lnTo>
                  <a:pt x="106679" y="21336"/>
                </a:lnTo>
                <a:lnTo>
                  <a:pt x="106679" y="25908"/>
                </a:lnTo>
                <a:close/>
              </a:path>
              <a:path w="378460" h="85725">
                <a:moveTo>
                  <a:pt x="377951" y="30480"/>
                </a:moveTo>
                <a:lnTo>
                  <a:pt x="373379" y="30480"/>
                </a:lnTo>
                <a:lnTo>
                  <a:pt x="367283" y="25908"/>
                </a:lnTo>
                <a:lnTo>
                  <a:pt x="106679" y="25908"/>
                </a:lnTo>
                <a:lnTo>
                  <a:pt x="106679" y="21336"/>
                </a:lnTo>
                <a:lnTo>
                  <a:pt x="377951" y="21336"/>
                </a:lnTo>
                <a:lnTo>
                  <a:pt x="377951" y="30480"/>
                </a:lnTo>
                <a:close/>
              </a:path>
              <a:path w="378460" h="85725">
                <a:moveTo>
                  <a:pt x="367283" y="60960"/>
                </a:moveTo>
                <a:lnTo>
                  <a:pt x="367283" y="25908"/>
                </a:lnTo>
                <a:lnTo>
                  <a:pt x="373379" y="30480"/>
                </a:lnTo>
                <a:lnTo>
                  <a:pt x="377951" y="30480"/>
                </a:lnTo>
                <a:lnTo>
                  <a:pt x="377951" y="56388"/>
                </a:lnTo>
                <a:lnTo>
                  <a:pt x="373379" y="56388"/>
                </a:lnTo>
                <a:lnTo>
                  <a:pt x="367283" y="60960"/>
                </a:lnTo>
                <a:close/>
              </a:path>
              <a:path w="378460" h="85725">
                <a:moveTo>
                  <a:pt x="13715" y="47244"/>
                </a:moveTo>
                <a:lnTo>
                  <a:pt x="13715" y="39624"/>
                </a:lnTo>
                <a:lnTo>
                  <a:pt x="23489" y="43434"/>
                </a:lnTo>
                <a:lnTo>
                  <a:pt x="13715" y="47244"/>
                </a:lnTo>
                <a:close/>
              </a:path>
              <a:path w="378460" h="85725">
                <a:moveTo>
                  <a:pt x="23489" y="43434"/>
                </a:moveTo>
                <a:lnTo>
                  <a:pt x="13715" y="39624"/>
                </a:lnTo>
                <a:lnTo>
                  <a:pt x="33262" y="39624"/>
                </a:lnTo>
                <a:lnTo>
                  <a:pt x="23489" y="43434"/>
                </a:lnTo>
                <a:close/>
              </a:path>
              <a:path w="378460" h="85725">
                <a:moveTo>
                  <a:pt x="33262" y="47244"/>
                </a:moveTo>
                <a:lnTo>
                  <a:pt x="13715" y="47244"/>
                </a:lnTo>
                <a:lnTo>
                  <a:pt x="23489" y="43434"/>
                </a:lnTo>
                <a:lnTo>
                  <a:pt x="33262" y="47244"/>
                </a:lnTo>
                <a:close/>
              </a:path>
              <a:path w="378460" h="85725">
                <a:moveTo>
                  <a:pt x="106679" y="79248"/>
                </a:moveTo>
                <a:lnTo>
                  <a:pt x="97535" y="79248"/>
                </a:lnTo>
                <a:lnTo>
                  <a:pt x="103632" y="74676"/>
                </a:lnTo>
                <a:lnTo>
                  <a:pt x="97535" y="72299"/>
                </a:lnTo>
                <a:lnTo>
                  <a:pt x="97535" y="56388"/>
                </a:lnTo>
                <a:lnTo>
                  <a:pt x="367283" y="56388"/>
                </a:lnTo>
                <a:lnTo>
                  <a:pt x="367283" y="60960"/>
                </a:lnTo>
                <a:lnTo>
                  <a:pt x="106679" y="60960"/>
                </a:lnTo>
                <a:lnTo>
                  <a:pt x="102108" y="65532"/>
                </a:lnTo>
                <a:lnTo>
                  <a:pt x="106679" y="65532"/>
                </a:lnTo>
                <a:lnTo>
                  <a:pt x="106679" y="79248"/>
                </a:lnTo>
                <a:close/>
              </a:path>
              <a:path w="378460" h="85725">
                <a:moveTo>
                  <a:pt x="377951" y="65532"/>
                </a:moveTo>
                <a:lnTo>
                  <a:pt x="106679" y="65532"/>
                </a:lnTo>
                <a:lnTo>
                  <a:pt x="106679" y="60960"/>
                </a:lnTo>
                <a:lnTo>
                  <a:pt x="367283" y="60960"/>
                </a:lnTo>
                <a:lnTo>
                  <a:pt x="373379" y="56388"/>
                </a:lnTo>
                <a:lnTo>
                  <a:pt x="377951" y="56388"/>
                </a:lnTo>
                <a:lnTo>
                  <a:pt x="377951" y="65532"/>
                </a:lnTo>
                <a:close/>
              </a:path>
              <a:path w="378460" h="85725">
                <a:moveTo>
                  <a:pt x="106679" y="65532"/>
                </a:moveTo>
                <a:lnTo>
                  <a:pt x="102108" y="65532"/>
                </a:lnTo>
                <a:lnTo>
                  <a:pt x="106679" y="60960"/>
                </a:lnTo>
                <a:lnTo>
                  <a:pt x="106679" y="65532"/>
                </a:lnTo>
                <a:close/>
              </a:path>
              <a:path w="378460" h="85725">
                <a:moveTo>
                  <a:pt x="97535" y="79248"/>
                </a:moveTo>
                <a:lnTo>
                  <a:pt x="97535" y="72299"/>
                </a:lnTo>
                <a:lnTo>
                  <a:pt x="103632" y="74676"/>
                </a:lnTo>
                <a:lnTo>
                  <a:pt x="97535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00200" y="2772156"/>
            <a:ext cx="361315" cy="71755"/>
          </a:xfrm>
          <a:custGeom>
            <a:avLst/>
            <a:gdLst/>
            <a:ahLst/>
            <a:cxnLst/>
            <a:rect l="l" t="t" r="r" b="b"/>
            <a:pathLst>
              <a:path w="361314" h="71755">
                <a:moveTo>
                  <a:pt x="89916" y="71627"/>
                </a:moveTo>
                <a:lnTo>
                  <a:pt x="0" y="35051"/>
                </a:lnTo>
                <a:lnTo>
                  <a:pt x="89916" y="0"/>
                </a:lnTo>
                <a:lnTo>
                  <a:pt x="89916" y="18287"/>
                </a:lnTo>
                <a:lnTo>
                  <a:pt x="361187" y="18287"/>
                </a:lnTo>
                <a:lnTo>
                  <a:pt x="361187" y="53340"/>
                </a:lnTo>
                <a:lnTo>
                  <a:pt x="89916" y="53340"/>
                </a:lnTo>
                <a:lnTo>
                  <a:pt x="89916" y="71627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88007" y="2764535"/>
            <a:ext cx="378460" cy="85725"/>
          </a:xfrm>
          <a:custGeom>
            <a:avLst/>
            <a:gdLst/>
            <a:ahLst/>
            <a:cxnLst/>
            <a:rect l="l" t="t" r="r" b="b"/>
            <a:pathLst>
              <a:path w="378460" h="85725">
                <a:moveTo>
                  <a:pt x="106679" y="85344"/>
                </a:moveTo>
                <a:lnTo>
                  <a:pt x="0" y="42672"/>
                </a:lnTo>
                <a:lnTo>
                  <a:pt x="106679" y="0"/>
                </a:lnTo>
                <a:lnTo>
                  <a:pt x="106679" y="7620"/>
                </a:lnTo>
                <a:lnTo>
                  <a:pt x="97535" y="7620"/>
                </a:lnTo>
                <a:lnTo>
                  <a:pt x="97535" y="14568"/>
                </a:lnTo>
                <a:lnTo>
                  <a:pt x="33262" y="39624"/>
                </a:lnTo>
                <a:lnTo>
                  <a:pt x="13715" y="39624"/>
                </a:lnTo>
                <a:lnTo>
                  <a:pt x="13715" y="47244"/>
                </a:lnTo>
                <a:lnTo>
                  <a:pt x="33262" y="47244"/>
                </a:lnTo>
                <a:lnTo>
                  <a:pt x="97535" y="72299"/>
                </a:lnTo>
                <a:lnTo>
                  <a:pt x="97535" y="79248"/>
                </a:lnTo>
                <a:lnTo>
                  <a:pt x="106679" y="79248"/>
                </a:lnTo>
                <a:lnTo>
                  <a:pt x="106679" y="85344"/>
                </a:lnTo>
                <a:close/>
              </a:path>
              <a:path w="378460" h="85725">
                <a:moveTo>
                  <a:pt x="97535" y="14568"/>
                </a:moveTo>
                <a:lnTo>
                  <a:pt x="97535" y="7620"/>
                </a:lnTo>
                <a:lnTo>
                  <a:pt x="103632" y="12192"/>
                </a:lnTo>
                <a:lnTo>
                  <a:pt x="97535" y="14568"/>
                </a:lnTo>
                <a:close/>
              </a:path>
              <a:path w="378460" h="85725">
                <a:moveTo>
                  <a:pt x="368807" y="30480"/>
                </a:moveTo>
                <a:lnTo>
                  <a:pt x="97535" y="30480"/>
                </a:lnTo>
                <a:lnTo>
                  <a:pt x="97535" y="14568"/>
                </a:lnTo>
                <a:lnTo>
                  <a:pt x="103632" y="12192"/>
                </a:lnTo>
                <a:lnTo>
                  <a:pt x="97535" y="7620"/>
                </a:lnTo>
                <a:lnTo>
                  <a:pt x="106679" y="7620"/>
                </a:lnTo>
                <a:lnTo>
                  <a:pt x="106679" y="21336"/>
                </a:lnTo>
                <a:lnTo>
                  <a:pt x="102108" y="21336"/>
                </a:lnTo>
                <a:lnTo>
                  <a:pt x="106679" y="25908"/>
                </a:lnTo>
                <a:lnTo>
                  <a:pt x="368807" y="25908"/>
                </a:lnTo>
                <a:lnTo>
                  <a:pt x="368807" y="30480"/>
                </a:lnTo>
                <a:close/>
              </a:path>
              <a:path w="378460" h="85725">
                <a:moveTo>
                  <a:pt x="106679" y="25908"/>
                </a:moveTo>
                <a:lnTo>
                  <a:pt x="102108" y="21336"/>
                </a:lnTo>
                <a:lnTo>
                  <a:pt x="106679" y="21336"/>
                </a:lnTo>
                <a:lnTo>
                  <a:pt x="106679" y="25908"/>
                </a:lnTo>
                <a:close/>
              </a:path>
              <a:path w="378460" h="85725">
                <a:moveTo>
                  <a:pt x="377951" y="30480"/>
                </a:moveTo>
                <a:lnTo>
                  <a:pt x="373379" y="30480"/>
                </a:lnTo>
                <a:lnTo>
                  <a:pt x="368807" y="25908"/>
                </a:lnTo>
                <a:lnTo>
                  <a:pt x="106679" y="25908"/>
                </a:lnTo>
                <a:lnTo>
                  <a:pt x="106679" y="21336"/>
                </a:lnTo>
                <a:lnTo>
                  <a:pt x="377951" y="21336"/>
                </a:lnTo>
                <a:lnTo>
                  <a:pt x="377951" y="30480"/>
                </a:lnTo>
                <a:close/>
              </a:path>
              <a:path w="378460" h="85725">
                <a:moveTo>
                  <a:pt x="368807" y="60960"/>
                </a:moveTo>
                <a:lnTo>
                  <a:pt x="368807" y="25908"/>
                </a:lnTo>
                <a:lnTo>
                  <a:pt x="373379" y="30480"/>
                </a:lnTo>
                <a:lnTo>
                  <a:pt x="377951" y="30480"/>
                </a:lnTo>
                <a:lnTo>
                  <a:pt x="377951" y="56388"/>
                </a:lnTo>
                <a:lnTo>
                  <a:pt x="373379" y="56388"/>
                </a:lnTo>
                <a:lnTo>
                  <a:pt x="368807" y="60960"/>
                </a:lnTo>
                <a:close/>
              </a:path>
              <a:path w="378460" h="85725">
                <a:moveTo>
                  <a:pt x="13715" y="47244"/>
                </a:moveTo>
                <a:lnTo>
                  <a:pt x="13715" y="39624"/>
                </a:lnTo>
                <a:lnTo>
                  <a:pt x="23489" y="43434"/>
                </a:lnTo>
                <a:lnTo>
                  <a:pt x="13715" y="47244"/>
                </a:lnTo>
                <a:close/>
              </a:path>
              <a:path w="378460" h="85725">
                <a:moveTo>
                  <a:pt x="23489" y="43434"/>
                </a:moveTo>
                <a:lnTo>
                  <a:pt x="13715" y="39624"/>
                </a:lnTo>
                <a:lnTo>
                  <a:pt x="33262" y="39624"/>
                </a:lnTo>
                <a:lnTo>
                  <a:pt x="23489" y="43434"/>
                </a:lnTo>
                <a:close/>
              </a:path>
              <a:path w="378460" h="85725">
                <a:moveTo>
                  <a:pt x="33262" y="47244"/>
                </a:moveTo>
                <a:lnTo>
                  <a:pt x="13715" y="47244"/>
                </a:lnTo>
                <a:lnTo>
                  <a:pt x="23489" y="43434"/>
                </a:lnTo>
                <a:lnTo>
                  <a:pt x="33262" y="47244"/>
                </a:lnTo>
                <a:close/>
              </a:path>
              <a:path w="378460" h="85725">
                <a:moveTo>
                  <a:pt x="106679" y="79248"/>
                </a:moveTo>
                <a:lnTo>
                  <a:pt x="97535" y="79248"/>
                </a:lnTo>
                <a:lnTo>
                  <a:pt x="103632" y="74676"/>
                </a:lnTo>
                <a:lnTo>
                  <a:pt x="97535" y="72299"/>
                </a:lnTo>
                <a:lnTo>
                  <a:pt x="97535" y="56388"/>
                </a:lnTo>
                <a:lnTo>
                  <a:pt x="368807" y="56388"/>
                </a:lnTo>
                <a:lnTo>
                  <a:pt x="368807" y="60960"/>
                </a:lnTo>
                <a:lnTo>
                  <a:pt x="106679" y="60960"/>
                </a:lnTo>
                <a:lnTo>
                  <a:pt x="102108" y="65532"/>
                </a:lnTo>
                <a:lnTo>
                  <a:pt x="106679" y="65532"/>
                </a:lnTo>
                <a:lnTo>
                  <a:pt x="106679" y="79248"/>
                </a:lnTo>
                <a:close/>
              </a:path>
              <a:path w="378460" h="85725">
                <a:moveTo>
                  <a:pt x="377951" y="65532"/>
                </a:moveTo>
                <a:lnTo>
                  <a:pt x="106679" y="65532"/>
                </a:lnTo>
                <a:lnTo>
                  <a:pt x="106679" y="60960"/>
                </a:lnTo>
                <a:lnTo>
                  <a:pt x="368807" y="60960"/>
                </a:lnTo>
                <a:lnTo>
                  <a:pt x="373379" y="56388"/>
                </a:lnTo>
                <a:lnTo>
                  <a:pt x="377951" y="56388"/>
                </a:lnTo>
                <a:lnTo>
                  <a:pt x="377951" y="65532"/>
                </a:lnTo>
                <a:close/>
              </a:path>
              <a:path w="378460" h="85725">
                <a:moveTo>
                  <a:pt x="106679" y="65532"/>
                </a:moveTo>
                <a:lnTo>
                  <a:pt x="102108" y="65532"/>
                </a:lnTo>
                <a:lnTo>
                  <a:pt x="106679" y="60960"/>
                </a:lnTo>
                <a:lnTo>
                  <a:pt x="106679" y="65532"/>
                </a:lnTo>
                <a:close/>
              </a:path>
              <a:path w="378460" h="85725">
                <a:moveTo>
                  <a:pt x="97535" y="79248"/>
                </a:moveTo>
                <a:lnTo>
                  <a:pt x="97535" y="72299"/>
                </a:lnTo>
                <a:lnTo>
                  <a:pt x="103632" y="74676"/>
                </a:lnTo>
                <a:lnTo>
                  <a:pt x="97535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53711" y="3137916"/>
            <a:ext cx="360045" cy="70485"/>
          </a:xfrm>
          <a:custGeom>
            <a:avLst/>
            <a:gdLst/>
            <a:ahLst/>
            <a:cxnLst/>
            <a:rect l="l" t="t" r="r" b="b"/>
            <a:pathLst>
              <a:path w="360045" h="70485">
                <a:moveTo>
                  <a:pt x="269748" y="70103"/>
                </a:moveTo>
                <a:lnTo>
                  <a:pt x="269748" y="53340"/>
                </a:lnTo>
                <a:lnTo>
                  <a:pt x="0" y="53340"/>
                </a:lnTo>
                <a:lnTo>
                  <a:pt x="0" y="16764"/>
                </a:lnTo>
                <a:lnTo>
                  <a:pt x="269748" y="16764"/>
                </a:lnTo>
                <a:lnTo>
                  <a:pt x="269748" y="0"/>
                </a:lnTo>
                <a:lnTo>
                  <a:pt x="359664" y="35051"/>
                </a:lnTo>
                <a:lnTo>
                  <a:pt x="269748" y="70103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49140" y="3130295"/>
            <a:ext cx="378460" cy="85725"/>
          </a:xfrm>
          <a:custGeom>
            <a:avLst/>
            <a:gdLst/>
            <a:ahLst/>
            <a:cxnLst/>
            <a:rect l="l" t="t" r="r" b="b"/>
            <a:pathLst>
              <a:path w="378460" h="85725">
                <a:moveTo>
                  <a:pt x="269748" y="24384"/>
                </a:moveTo>
                <a:lnTo>
                  <a:pt x="269748" y="0"/>
                </a:lnTo>
                <a:lnTo>
                  <a:pt x="289070" y="7620"/>
                </a:lnTo>
                <a:lnTo>
                  <a:pt x="278892" y="7620"/>
                </a:lnTo>
                <a:lnTo>
                  <a:pt x="272795" y="10668"/>
                </a:lnTo>
                <a:lnTo>
                  <a:pt x="278892" y="13147"/>
                </a:lnTo>
                <a:lnTo>
                  <a:pt x="278892" y="19812"/>
                </a:lnTo>
                <a:lnTo>
                  <a:pt x="274319" y="19812"/>
                </a:lnTo>
                <a:lnTo>
                  <a:pt x="269748" y="24384"/>
                </a:lnTo>
                <a:close/>
              </a:path>
              <a:path w="378460" h="85725">
                <a:moveTo>
                  <a:pt x="278892" y="13147"/>
                </a:moveTo>
                <a:lnTo>
                  <a:pt x="272795" y="10668"/>
                </a:lnTo>
                <a:lnTo>
                  <a:pt x="278892" y="7620"/>
                </a:lnTo>
                <a:lnTo>
                  <a:pt x="278892" y="13147"/>
                </a:lnTo>
                <a:close/>
              </a:path>
              <a:path w="378460" h="85725">
                <a:moveTo>
                  <a:pt x="351472" y="42672"/>
                </a:moveTo>
                <a:lnTo>
                  <a:pt x="278892" y="13147"/>
                </a:lnTo>
                <a:lnTo>
                  <a:pt x="278892" y="7620"/>
                </a:lnTo>
                <a:lnTo>
                  <a:pt x="289070" y="7620"/>
                </a:lnTo>
                <a:lnTo>
                  <a:pt x="366358" y="38100"/>
                </a:lnTo>
                <a:lnTo>
                  <a:pt x="362712" y="38100"/>
                </a:lnTo>
                <a:lnTo>
                  <a:pt x="351472" y="42672"/>
                </a:lnTo>
                <a:close/>
              </a:path>
              <a:path w="378460" h="85725">
                <a:moveTo>
                  <a:pt x="269748" y="65532"/>
                </a:moveTo>
                <a:lnTo>
                  <a:pt x="0" y="65532"/>
                </a:lnTo>
                <a:lnTo>
                  <a:pt x="0" y="19812"/>
                </a:lnTo>
                <a:lnTo>
                  <a:pt x="269748" y="19812"/>
                </a:lnTo>
                <a:lnTo>
                  <a:pt x="269748" y="24384"/>
                </a:lnTo>
                <a:lnTo>
                  <a:pt x="9144" y="24384"/>
                </a:lnTo>
                <a:lnTo>
                  <a:pt x="4572" y="28956"/>
                </a:lnTo>
                <a:lnTo>
                  <a:pt x="9144" y="28956"/>
                </a:lnTo>
                <a:lnTo>
                  <a:pt x="9144" y="56388"/>
                </a:lnTo>
                <a:lnTo>
                  <a:pt x="4572" y="56388"/>
                </a:lnTo>
                <a:lnTo>
                  <a:pt x="9144" y="60960"/>
                </a:lnTo>
                <a:lnTo>
                  <a:pt x="269748" y="60960"/>
                </a:lnTo>
                <a:lnTo>
                  <a:pt x="269748" y="65532"/>
                </a:lnTo>
                <a:close/>
              </a:path>
              <a:path w="378460" h="85725">
                <a:moveTo>
                  <a:pt x="278892" y="28956"/>
                </a:moveTo>
                <a:lnTo>
                  <a:pt x="9144" y="28956"/>
                </a:lnTo>
                <a:lnTo>
                  <a:pt x="9144" y="24384"/>
                </a:lnTo>
                <a:lnTo>
                  <a:pt x="269748" y="24384"/>
                </a:lnTo>
                <a:lnTo>
                  <a:pt x="274319" y="19812"/>
                </a:lnTo>
                <a:lnTo>
                  <a:pt x="278892" y="19812"/>
                </a:lnTo>
                <a:lnTo>
                  <a:pt x="278892" y="28956"/>
                </a:lnTo>
                <a:close/>
              </a:path>
              <a:path w="378460" h="85725">
                <a:moveTo>
                  <a:pt x="9144" y="28956"/>
                </a:moveTo>
                <a:lnTo>
                  <a:pt x="4572" y="28956"/>
                </a:lnTo>
                <a:lnTo>
                  <a:pt x="9144" y="24384"/>
                </a:lnTo>
                <a:lnTo>
                  <a:pt x="9144" y="28956"/>
                </a:lnTo>
                <a:close/>
              </a:path>
              <a:path w="378460" h="85725">
                <a:moveTo>
                  <a:pt x="362712" y="47244"/>
                </a:moveTo>
                <a:lnTo>
                  <a:pt x="351472" y="42672"/>
                </a:lnTo>
                <a:lnTo>
                  <a:pt x="362712" y="38100"/>
                </a:lnTo>
                <a:lnTo>
                  <a:pt x="362712" y="47244"/>
                </a:lnTo>
                <a:close/>
              </a:path>
              <a:path w="378460" h="85725">
                <a:moveTo>
                  <a:pt x="366358" y="47244"/>
                </a:moveTo>
                <a:lnTo>
                  <a:pt x="362712" y="47244"/>
                </a:lnTo>
                <a:lnTo>
                  <a:pt x="362712" y="38100"/>
                </a:lnTo>
                <a:lnTo>
                  <a:pt x="366358" y="38100"/>
                </a:lnTo>
                <a:lnTo>
                  <a:pt x="377952" y="42672"/>
                </a:lnTo>
                <a:lnTo>
                  <a:pt x="366358" y="47244"/>
                </a:lnTo>
                <a:close/>
              </a:path>
              <a:path w="378460" h="85725">
                <a:moveTo>
                  <a:pt x="289070" y="77724"/>
                </a:moveTo>
                <a:lnTo>
                  <a:pt x="278892" y="77724"/>
                </a:lnTo>
                <a:lnTo>
                  <a:pt x="278892" y="72196"/>
                </a:lnTo>
                <a:lnTo>
                  <a:pt x="351472" y="42672"/>
                </a:lnTo>
                <a:lnTo>
                  <a:pt x="362712" y="47244"/>
                </a:lnTo>
                <a:lnTo>
                  <a:pt x="366358" y="47244"/>
                </a:lnTo>
                <a:lnTo>
                  <a:pt x="289070" y="77724"/>
                </a:lnTo>
                <a:close/>
              </a:path>
              <a:path w="378460" h="85725">
                <a:moveTo>
                  <a:pt x="9144" y="60960"/>
                </a:moveTo>
                <a:lnTo>
                  <a:pt x="4572" y="56388"/>
                </a:lnTo>
                <a:lnTo>
                  <a:pt x="9144" y="56388"/>
                </a:lnTo>
                <a:lnTo>
                  <a:pt x="9144" y="60960"/>
                </a:lnTo>
                <a:close/>
              </a:path>
              <a:path w="378460" h="85725">
                <a:moveTo>
                  <a:pt x="278892" y="65532"/>
                </a:moveTo>
                <a:lnTo>
                  <a:pt x="274319" y="65532"/>
                </a:lnTo>
                <a:lnTo>
                  <a:pt x="269748" y="60960"/>
                </a:lnTo>
                <a:lnTo>
                  <a:pt x="9144" y="60960"/>
                </a:lnTo>
                <a:lnTo>
                  <a:pt x="9144" y="56388"/>
                </a:lnTo>
                <a:lnTo>
                  <a:pt x="278892" y="56388"/>
                </a:lnTo>
                <a:lnTo>
                  <a:pt x="278892" y="65532"/>
                </a:lnTo>
                <a:close/>
              </a:path>
              <a:path w="378460" h="85725">
                <a:moveTo>
                  <a:pt x="269748" y="85344"/>
                </a:moveTo>
                <a:lnTo>
                  <a:pt x="269748" y="60960"/>
                </a:lnTo>
                <a:lnTo>
                  <a:pt x="274319" y="65532"/>
                </a:lnTo>
                <a:lnTo>
                  <a:pt x="278892" y="65532"/>
                </a:lnTo>
                <a:lnTo>
                  <a:pt x="278892" y="72196"/>
                </a:lnTo>
                <a:lnTo>
                  <a:pt x="272795" y="74676"/>
                </a:lnTo>
                <a:lnTo>
                  <a:pt x="278892" y="77724"/>
                </a:lnTo>
                <a:lnTo>
                  <a:pt x="289070" y="77724"/>
                </a:lnTo>
                <a:lnTo>
                  <a:pt x="269748" y="85344"/>
                </a:lnTo>
                <a:close/>
              </a:path>
              <a:path w="378460" h="85725">
                <a:moveTo>
                  <a:pt x="278892" y="77724"/>
                </a:moveTo>
                <a:lnTo>
                  <a:pt x="272795" y="74676"/>
                </a:lnTo>
                <a:lnTo>
                  <a:pt x="278892" y="72196"/>
                </a:lnTo>
                <a:lnTo>
                  <a:pt x="278892" y="77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968751" y="3137916"/>
            <a:ext cx="361315" cy="70485"/>
          </a:xfrm>
          <a:custGeom>
            <a:avLst/>
            <a:gdLst/>
            <a:ahLst/>
            <a:cxnLst/>
            <a:rect l="l" t="t" r="r" b="b"/>
            <a:pathLst>
              <a:path w="361314" h="70485">
                <a:moveTo>
                  <a:pt x="89916" y="70103"/>
                </a:moveTo>
                <a:lnTo>
                  <a:pt x="0" y="35051"/>
                </a:lnTo>
                <a:lnTo>
                  <a:pt x="89916" y="0"/>
                </a:lnTo>
                <a:lnTo>
                  <a:pt x="89916" y="16764"/>
                </a:lnTo>
                <a:lnTo>
                  <a:pt x="361188" y="16764"/>
                </a:lnTo>
                <a:lnTo>
                  <a:pt x="361188" y="53340"/>
                </a:lnTo>
                <a:lnTo>
                  <a:pt x="89916" y="53340"/>
                </a:lnTo>
                <a:lnTo>
                  <a:pt x="89916" y="70103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956559" y="3130295"/>
            <a:ext cx="378460" cy="85725"/>
          </a:xfrm>
          <a:custGeom>
            <a:avLst/>
            <a:gdLst/>
            <a:ahLst/>
            <a:cxnLst/>
            <a:rect l="l" t="t" r="r" b="b"/>
            <a:pathLst>
              <a:path w="378460" h="85725">
                <a:moveTo>
                  <a:pt x="106679" y="85344"/>
                </a:moveTo>
                <a:lnTo>
                  <a:pt x="0" y="42672"/>
                </a:lnTo>
                <a:lnTo>
                  <a:pt x="106679" y="0"/>
                </a:lnTo>
                <a:lnTo>
                  <a:pt x="106679" y="7620"/>
                </a:lnTo>
                <a:lnTo>
                  <a:pt x="97535" y="7620"/>
                </a:lnTo>
                <a:lnTo>
                  <a:pt x="97535" y="13147"/>
                </a:lnTo>
                <a:lnTo>
                  <a:pt x="36194" y="38100"/>
                </a:lnTo>
                <a:lnTo>
                  <a:pt x="13715" y="38100"/>
                </a:lnTo>
                <a:lnTo>
                  <a:pt x="13715" y="47244"/>
                </a:lnTo>
                <a:lnTo>
                  <a:pt x="36194" y="47244"/>
                </a:lnTo>
                <a:lnTo>
                  <a:pt x="97535" y="72196"/>
                </a:lnTo>
                <a:lnTo>
                  <a:pt x="97535" y="77724"/>
                </a:lnTo>
                <a:lnTo>
                  <a:pt x="106679" y="77724"/>
                </a:lnTo>
                <a:lnTo>
                  <a:pt x="106679" y="85344"/>
                </a:lnTo>
                <a:close/>
              </a:path>
              <a:path w="378460" h="85725">
                <a:moveTo>
                  <a:pt x="97535" y="13147"/>
                </a:moveTo>
                <a:lnTo>
                  <a:pt x="97535" y="7620"/>
                </a:lnTo>
                <a:lnTo>
                  <a:pt x="103632" y="10668"/>
                </a:lnTo>
                <a:lnTo>
                  <a:pt x="97535" y="13147"/>
                </a:lnTo>
                <a:close/>
              </a:path>
              <a:path w="378460" h="85725">
                <a:moveTo>
                  <a:pt x="367283" y="28956"/>
                </a:moveTo>
                <a:lnTo>
                  <a:pt x="97535" y="28956"/>
                </a:lnTo>
                <a:lnTo>
                  <a:pt x="97535" y="13147"/>
                </a:lnTo>
                <a:lnTo>
                  <a:pt x="103632" y="10668"/>
                </a:lnTo>
                <a:lnTo>
                  <a:pt x="97535" y="7620"/>
                </a:lnTo>
                <a:lnTo>
                  <a:pt x="106679" y="7620"/>
                </a:lnTo>
                <a:lnTo>
                  <a:pt x="106679" y="19812"/>
                </a:lnTo>
                <a:lnTo>
                  <a:pt x="102108" y="19812"/>
                </a:lnTo>
                <a:lnTo>
                  <a:pt x="106679" y="24384"/>
                </a:lnTo>
                <a:lnTo>
                  <a:pt x="367283" y="24384"/>
                </a:lnTo>
                <a:lnTo>
                  <a:pt x="367283" y="28956"/>
                </a:lnTo>
                <a:close/>
              </a:path>
              <a:path w="378460" h="85725">
                <a:moveTo>
                  <a:pt x="106679" y="24384"/>
                </a:moveTo>
                <a:lnTo>
                  <a:pt x="102108" y="19812"/>
                </a:lnTo>
                <a:lnTo>
                  <a:pt x="106679" y="19812"/>
                </a:lnTo>
                <a:lnTo>
                  <a:pt x="106679" y="24384"/>
                </a:lnTo>
                <a:close/>
              </a:path>
              <a:path w="378460" h="85725">
                <a:moveTo>
                  <a:pt x="377951" y="28956"/>
                </a:moveTo>
                <a:lnTo>
                  <a:pt x="373379" y="28956"/>
                </a:lnTo>
                <a:lnTo>
                  <a:pt x="367283" y="24384"/>
                </a:lnTo>
                <a:lnTo>
                  <a:pt x="106679" y="24384"/>
                </a:lnTo>
                <a:lnTo>
                  <a:pt x="106679" y="19812"/>
                </a:lnTo>
                <a:lnTo>
                  <a:pt x="377951" y="19812"/>
                </a:lnTo>
                <a:lnTo>
                  <a:pt x="377951" y="28956"/>
                </a:lnTo>
                <a:close/>
              </a:path>
              <a:path w="378460" h="85725">
                <a:moveTo>
                  <a:pt x="367283" y="60960"/>
                </a:moveTo>
                <a:lnTo>
                  <a:pt x="367283" y="24384"/>
                </a:lnTo>
                <a:lnTo>
                  <a:pt x="373379" y="28956"/>
                </a:lnTo>
                <a:lnTo>
                  <a:pt x="377951" y="28956"/>
                </a:lnTo>
                <a:lnTo>
                  <a:pt x="377951" y="56388"/>
                </a:lnTo>
                <a:lnTo>
                  <a:pt x="373379" y="56388"/>
                </a:lnTo>
                <a:lnTo>
                  <a:pt x="367283" y="60960"/>
                </a:lnTo>
                <a:close/>
              </a:path>
              <a:path w="378460" h="85725">
                <a:moveTo>
                  <a:pt x="13715" y="47244"/>
                </a:moveTo>
                <a:lnTo>
                  <a:pt x="13715" y="38100"/>
                </a:lnTo>
                <a:lnTo>
                  <a:pt x="24955" y="42672"/>
                </a:lnTo>
                <a:lnTo>
                  <a:pt x="13715" y="47244"/>
                </a:lnTo>
                <a:close/>
              </a:path>
              <a:path w="378460" h="85725">
                <a:moveTo>
                  <a:pt x="24955" y="42672"/>
                </a:moveTo>
                <a:lnTo>
                  <a:pt x="13715" y="38100"/>
                </a:lnTo>
                <a:lnTo>
                  <a:pt x="36194" y="38100"/>
                </a:lnTo>
                <a:lnTo>
                  <a:pt x="24955" y="42672"/>
                </a:lnTo>
                <a:close/>
              </a:path>
              <a:path w="378460" h="85725">
                <a:moveTo>
                  <a:pt x="36194" y="47244"/>
                </a:moveTo>
                <a:lnTo>
                  <a:pt x="13715" y="47244"/>
                </a:lnTo>
                <a:lnTo>
                  <a:pt x="24955" y="42672"/>
                </a:lnTo>
                <a:lnTo>
                  <a:pt x="36194" y="47244"/>
                </a:lnTo>
                <a:close/>
              </a:path>
              <a:path w="378460" h="85725">
                <a:moveTo>
                  <a:pt x="106679" y="77724"/>
                </a:moveTo>
                <a:lnTo>
                  <a:pt x="97535" y="77724"/>
                </a:lnTo>
                <a:lnTo>
                  <a:pt x="103632" y="74676"/>
                </a:lnTo>
                <a:lnTo>
                  <a:pt x="97535" y="72196"/>
                </a:lnTo>
                <a:lnTo>
                  <a:pt x="97535" y="56388"/>
                </a:lnTo>
                <a:lnTo>
                  <a:pt x="367283" y="56388"/>
                </a:lnTo>
                <a:lnTo>
                  <a:pt x="367283" y="60960"/>
                </a:lnTo>
                <a:lnTo>
                  <a:pt x="106679" y="60960"/>
                </a:lnTo>
                <a:lnTo>
                  <a:pt x="102108" y="65532"/>
                </a:lnTo>
                <a:lnTo>
                  <a:pt x="106679" y="65532"/>
                </a:lnTo>
                <a:lnTo>
                  <a:pt x="106679" y="77724"/>
                </a:lnTo>
                <a:close/>
              </a:path>
              <a:path w="378460" h="85725">
                <a:moveTo>
                  <a:pt x="377951" y="65532"/>
                </a:moveTo>
                <a:lnTo>
                  <a:pt x="106679" y="65532"/>
                </a:lnTo>
                <a:lnTo>
                  <a:pt x="106679" y="60960"/>
                </a:lnTo>
                <a:lnTo>
                  <a:pt x="367283" y="60960"/>
                </a:lnTo>
                <a:lnTo>
                  <a:pt x="373379" y="56388"/>
                </a:lnTo>
                <a:lnTo>
                  <a:pt x="377951" y="56388"/>
                </a:lnTo>
                <a:lnTo>
                  <a:pt x="377951" y="65532"/>
                </a:lnTo>
                <a:close/>
              </a:path>
              <a:path w="378460" h="85725">
                <a:moveTo>
                  <a:pt x="106679" y="65532"/>
                </a:moveTo>
                <a:lnTo>
                  <a:pt x="102108" y="65532"/>
                </a:lnTo>
                <a:lnTo>
                  <a:pt x="106679" y="60960"/>
                </a:lnTo>
                <a:lnTo>
                  <a:pt x="106679" y="65532"/>
                </a:lnTo>
                <a:close/>
              </a:path>
              <a:path w="378460" h="85725">
                <a:moveTo>
                  <a:pt x="97535" y="77724"/>
                </a:moveTo>
                <a:lnTo>
                  <a:pt x="97535" y="72196"/>
                </a:lnTo>
                <a:lnTo>
                  <a:pt x="103632" y="74676"/>
                </a:lnTo>
                <a:lnTo>
                  <a:pt x="97535" y="77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88020" y="2540143"/>
            <a:ext cx="534670" cy="7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000"/>
              </a:lnSpc>
            </a:pPr>
            <a:r>
              <a:rPr sz="2000" b="1" dirty="0">
                <a:solidFill>
                  <a:srgbClr val="0000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稳定  稳定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00200" y="3137916"/>
            <a:ext cx="361315" cy="70485"/>
          </a:xfrm>
          <a:custGeom>
            <a:avLst/>
            <a:gdLst/>
            <a:ahLst/>
            <a:cxnLst/>
            <a:rect l="l" t="t" r="r" b="b"/>
            <a:pathLst>
              <a:path w="361314" h="70485">
                <a:moveTo>
                  <a:pt x="89916" y="70103"/>
                </a:moveTo>
                <a:lnTo>
                  <a:pt x="0" y="35051"/>
                </a:lnTo>
                <a:lnTo>
                  <a:pt x="89916" y="0"/>
                </a:lnTo>
                <a:lnTo>
                  <a:pt x="89916" y="16764"/>
                </a:lnTo>
                <a:lnTo>
                  <a:pt x="361187" y="16764"/>
                </a:lnTo>
                <a:lnTo>
                  <a:pt x="361187" y="53340"/>
                </a:lnTo>
                <a:lnTo>
                  <a:pt x="89916" y="53340"/>
                </a:lnTo>
                <a:lnTo>
                  <a:pt x="89916" y="70103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588007" y="3130295"/>
            <a:ext cx="378460" cy="85725"/>
          </a:xfrm>
          <a:custGeom>
            <a:avLst/>
            <a:gdLst/>
            <a:ahLst/>
            <a:cxnLst/>
            <a:rect l="l" t="t" r="r" b="b"/>
            <a:pathLst>
              <a:path w="378460" h="85725">
                <a:moveTo>
                  <a:pt x="106679" y="85344"/>
                </a:moveTo>
                <a:lnTo>
                  <a:pt x="0" y="42672"/>
                </a:lnTo>
                <a:lnTo>
                  <a:pt x="106679" y="0"/>
                </a:lnTo>
                <a:lnTo>
                  <a:pt x="106679" y="7620"/>
                </a:lnTo>
                <a:lnTo>
                  <a:pt x="97535" y="7620"/>
                </a:lnTo>
                <a:lnTo>
                  <a:pt x="97535" y="13147"/>
                </a:lnTo>
                <a:lnTo>
                  <a:pt x="36194" y="38100"/>
                </a:lnTo>
                <a:lnTo>
                  <a:pt x="13715" y="38100"/>
                </a:lnTo>
                <a:lnTo>
                  <a:pt x="13715" y="47244"/>
                </a:lnTo>
                <a:lnTo>
                  <a:pt x="36194" y="47244"/>
                </a:lnTo>
                <a:lnTo>
                  <a:pt x="97535" y="72196"/>
                </a:lnTo>
                <a:lnTo>
                  <a:pt x="97535" y="77724"/>
                </a:lnTo>
                <a:lnTo>
                  <a:pt x="106679" y="77724"/>
                </a:lnTo>
                <a:lnTo>
                  <a:pt x="106679" y="85344"/>
                </a:lnTo>
                <a:close/>
              </a:path>
              <a:path w="378460" h="85725">
                <a:moveTo>
                  <a:pt x="97535" y="13147"/>
                </a:moveTo>
                <a:lnTo>
                  <a:pt x="97535" y="7620"/>
                </a:lnTo>
                <a:lnTo>
                  <a:pt x="103632" y="10668"/>
                </a:lnTo>
                <a:lnTo>
                  <a:pt x="97535" y="13147"/>
                </a:lnTo>
                <a:close/>
              </a:path>
              <a:path w="378460" h="85725">
                <a:moveTo>
                  <a:pt x="368807" y="28956"/>
                </a:moveTo>
                <a:lnTo>
                  <a:pt x="97535" y="28956"/>
                </a:lnTo>
                <a:lnTo>
                  <a:pt x="97535" y="13147"/>
                </a:lnTo>
                <a:lnTo>
                  <a:pt x="103632" y="10668"/>
                </a:lnTo>
                <a:lnTo>
                  <a:pt x="97535" y="7620"/>
                </a:lnTo>
                <a:lnTo>
                  <a:pt x="106679" y="7620"/>
                </a:lnTo>
                <a:lnTo>
                  <a:pt x="106679" y="19812"/>
                </a:lnTo>
                <a:lnTo>
                  <a:pt x="102108" y="19812"/>
                </a:lnTo>
                <a:lnTo>
                  <a:pt x="106679" y="24384"/>
                </a:lnTo>
                <a:lnTo>
                  <a:pt x="368807" y="24384"/>
                </a:lnTo>
                <a:lnTo>
                  <a:pt x="368807" y="28956"/>
                </a:lnTo>
                <a:close/>
              </a:path>
              <a:path w="378460" h="85725">
                <a:moveTo>
                  <a:pt x="106679" y="24384"/>
                </a:moveTo>
                <a:lnTo>
                  <a:pt x="102108" y="19812"/>
                </a:lnTo>
                <a:lnTo>
                  <a:pt x="106679" y="19812"/>
                </a:lnTo>
                <a:lnTo>
                  <a:pt x="106679" y="24384"/>
                </a:lnTo>
                <a:close/>
              </a:path>
              <a:path w="378460" h="85725">
                <a:moveTo>
                  <a:pt x="377951" y="28956"/>
                </a:moveTo>
                <a:lnTo>
                  <a:pt x="373379" y="28956"/>
                </a:lnTo>
                <a:lnTo>
                  <a:pt x="368807" y="24384"/>
                </a:lnTo>
                <a:lnTo>
                  <a:pt x="106679" y="24384"/>
                </a:lnTo>
                <a:lnTo>
                  <a:pt x="106679" y="19812"/>
                </a:lnTo>
                <a:lnTo>
                  <a:pt x="377951" y="19812"/>
                </a:lnTo>
                <a:lnTo>
                  <a:pt x="377951" y="28956"/>
                </a:lnTo>
                <a:close/>
              </a:path>
              <a:path w="378460" h="85725">
                <a:moveTo>
                  <a:pt x="368807" y="60960"/>
                </a:moveTo>
                <a:lnTo>
                  <a:pt x="368807" y="24384"/>
                </a:lnTo>
                <a:lnTo>
                  <a:pt x="373379" y="28956"/>
                </a:lnTo>
                <a:lnTo>
                  <a:pt x="377951" y="28956"/>
                </a:lnTo>
                <a:lnTo>
                  <a:pt x="377951" y="56388"/>
                </a:lnTo>
                <a:lnTo>
                  <a:pt x="373379" y="56388"/>
                </a:lnTo>
                <a:lnTo>
                  <a:pt x="368807" y="60960"/>
                </a:lnTo>
                <a:close/>
              </a:path>
              <a:path w="378460" h="85725">
                <a:moveTo>
                  <a:pt x="13715" y="47244"/>
                </a:moveTo>
                <a:lnTo>
                  <a:pt x="13715" y="38100"/>
                </a:lnTo>
                <a:lnTo>
                  <a:pt x="24955" y="42672"/>
                </a:lnTo>
                <a:lnTo>
                  <a:pt x="13715" y="47244"/>
                </a:lnTo>
                <a:close/>
              </a:path>
              <a:path w="378460" h="85725">
                <a:moveTo>
                  <a:pt x="24955" y="42672"/>
                </a:moveTo>
                <a:lnTo>
                  <a:pt x="13715" y="38100"/>
                </a:lnTo>
                <a:lnTo>
                  <a:pt x="36194" y="38100"/>
                </a:lnTo>
                <a:lnTo>
                  <a:pt x="24955" y="42672"/>
                </a:lnTo>
                <a:close/>
              </a:path>
              <a:path w="378460" h="85725">
                <a:moveTo>
                  <a:pt x="36194" y="47244"/>
                </a:moveTo>
                <a:lnTo>
                  <a:pt x="13715" y="47244"/>
                </a:lnTo>
                <a:lnTo>
                  <a:pt x="24955" y="42672"/>
                </a:lnTo>
                <a:lnTo>
                  <a:pt x="36194" y="47244"/>
                </a:lnTo>
                <a:close/>
              </a:path>
              <a:path w="378460" h="85725">
                <a:moveTo>
                  <a:pt x="106679" y="77724"/>
                </a:moveTo>
                <a:lnTo>
                  <a:pt x="97535" y="77724"/>
                </a:lnTo>
                <a:lnTo>
                  <a:pt x="103632" y="74676"/>
                </a:lnTo>
                <a:lnTo>
                  <a:pt x="97535" y="72196"/>
                </a:lnTo>
                <a:lnTo>
                  <a:pt x="97535" y="56388"/>
                </a:lnTo>
                <a:lnTo>
                  <a:pt x="368807" y="56388"/>
                </a:lnTo>
                <a:lnTo>
                  <a:pt x="368807" y="60960"/>
                </a:lnTo>
                <a:lnTo>
                  <a:pt x="106679" y="60960"/>
                </a:lnTo>
                <a:lnTo>
                  <a:pt x="102108" y="65532"/>
                </a:lnTo>
                <a:lnTo>
                  <a:pt x="106679" y="65532"/>
                </a:lnTo>
                <a:lnTo>
                  <a:pt x="106679" y="77724"/>
                </a:lnTo>
                <a:close/>
              </a:path>
              <a:path w="378460" h="85725">
                <a:moveTo>
                  <a:pt x="377951" y="65532"/>
                </a:moveTo>
                <a:lnTo>
                  <a:pt x="106679" y="65532"/>
                </a:lnTo>
                <a:lnTo>
                  <a:pt x="106679" y="60960"/>
                </a:lnTo>
                <a:lnTo>
                  <a:pt x="368807" y="60960"/>
                </a:lnTo>
                <a:lnTo>
                  <a:pt x="373379" y="56388"/>
                </a:lnTo>
                <a:lnTo>
                  <a:pt x="377951" y="56388"/>
                </a:lnTo>
                <a:lnTo>
                  <a:pt x="377951" y="65532"/>
                </a:lnTo>
                <a:close/>
              </a:path>
              <a:path w="378460" h="85725">
                <a:moveTo>
                  <a:pt x="106679" y="65532"/>
                </a:moveTo>
                <a:lnTo>
                  <a:pt x="102108" y="65532"/>
                </a:lnTo>
                <a:lnTo>
                  <a:pt x="106679" y="60960"/>
                </a:lnTo>
                <a:lnTo>
                  <a:pt x="106679" y="65532"/>
                </a:lnTo>
                <a:close/>
              </a:path>
              <a:path w="378460" h="85725">
                <a:moveTo>
                  <a:pt x="97535" y="77724"/>
                </a:moveTo>
                <a:lnTo>
                  <a:pt x="97535" y="72196"/>
                </a:lnTo>
                <a:lnTo>
                  <a:pt x="103632" y="74676"/>
                </a:lnTo>
                <a:lnTo>
                  <a:pt x="97535" y="77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337038" y="2573053"/>
            <a:ext cx="1241425" cy="105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2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950" spc="30" baseline="-1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=10</a:t>
            </a:r>
            <a:r>
              <a:rPr sz="1950" spc="30" baseline="26000" dirty="0">
                <a:latin typeface="Times New Roman" panose="02020603050405020304"/>
                <a:cs typeface="Times New Roman" panose="02020603050405020304"/>
              </a:rPr>
              <a:t>-4</a:t>
            </a:r>
            <a:r>
              <a:rPr sz="1950" spc="112" baseline="2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spc="3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2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950" spc="37" baseline="-1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=10</a:t>
            </a:r>
            <a:r>
              <a:rPr sz="1950" spc="37" baseline="26000" dirty="0">
                <a:latin typeface="Times New Roman" panose="02020603050405020304"/>
                <a:cs typeface="Times New Roman" panose="02020603050405020304"/>
              </a:rPr>
              <a:t>-3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spc="2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P'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000" spc="3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950" spc="44" baseline="-1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=10</a:t>
            </a:r>
            <a:r>
              <a:rPr sz="1950" spc="44" baseline="26000" dirty="0">
                <a:latin typeface="Times New Roman" panose="02020603050405020304"/>
                <a:cs typeface="Times New Roman" panose="02020603050405020304"/>
              </a:rPr>
              <a:t>-2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spc="3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P''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53711" y="3497580"/>
            <a:ext cx="360045" cy="71755"/>
          </a:xfrm>
          <a:custGeom>
            <a:avLst/>
            <a:gdLst/>
            <a:ahLst/>
            <a:cxnLst/>
            <a:rect l="l" t="t" r="r" b="b"/>
            <a:pathLst>
              <a:path w="360045" h="71754">
                <a:moveTo>
                  <a:pt x="269748" y="71627"/>
                </a:moveTo>
                <a:lnTo>
                  <a:pt x="269748" y="53339"/>
                </a:lnTo>
                <a:lnTo>
                  <a:pt x="0" y="53339"/>
                </a:lnTo>
                <a:lnTo>
                  <a:pt x="0" y="18287"/>
                </a:lnTo>
                <a:lnTo>
                  <a:pt x="269748" y="18287"/>
                </a:lnTo>
                <a:lnTo>
                  <a:pt x="269748" y="0"/>
                </a:lnTo>
                <a:lnTo>
                  <a:pt x="359664" y="35051"/>
                </a:lnTo>
                <a:lnTo>
                  <a:pt x="269748" y="71627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49140" y="3489960"/>
            <a:ext cx="378460" cy="86995"/>
          </a:xfrm>
          <a:custGeom>
            <a:avLst/>
            <a:gdLst/>
            <a:ahLst/>
            <a:cxnLst/>
            <a:rect l="l" t="t" r="r" b="b"/>
            <a:pathLst>
              <a:path w="378460" h="86995">
                <a:moveTo>
                  <a:pt x="269748" y="25908"/>
                </a:moveTo>
                <a:lnTo>
                  <a:pt x="269748" y="0"/>
                </a:lnTo>
                <a:lnTo>
                  <a:pt x="289070" y="7620"/>
                </a:lnTo>
                <a:lnTo>
                  <a:pt x="278892" y="7620"/>
                </a:lnTo>
                <a:lnTo>
                  <a:pt x="272795" y="12192"/>
                </a:lnTo>
                <a:lnTo>
                  <a:pt x="278892" y="14568"/>
                </a:lnTo>
                <a:lnTo>
                  <a:pt x="278892" y="21336"/>
                </a:lnTo>
                <a:lnTo>
                  <a:pt x="274319" y="21336"/>
                </a:lnTo>
                <a:lnTo>
                  <a:pt x="269748" y="25908"/>
                </a:lnTo>
                <a:close/>
              </a:path>
              <a:path w="378460" h="86995">
                <a:moveTo>
                  <a:pt x="278892" y="14568"/>
                </a:moveTo>
                <a:lnTo>
                  <a:pt x="272795" y="12192"/>
                </a:lnTo>
                <a:lnTo>
                  <a:pt x="278892" y="7620"/>
                </a:lnTo>
                <a:lnTo>
                  <a:pt x="278892" y="14568"/>
                </a:lnTo>
                <a:close/>
              </a:path>
              <a:path w="378460" h="86995">
                <a:moveTo>
                  <a:pt x="352938" y="43434"/>
                </a:moveTo>
                <a:lnTo>
                  <a:pt x="278892" y="14568"/>
                </a:lnTo>
                <a:lnTo>
                  <a:pt x="278892" y="7620"/>
                </a:lnTo>
                <a:lnTo>
                  <a:pt x="289070" y="7620"/>
                </a:lnTo>
                <a:lnTo>
                  <a:pt x="370223" y="39624"/>
                </a:lnTo>
                <a:lnTo>
                  <a:pt x="362712" y="39624"/>
                </a:lnTo>
                <a:lnTo>
                  <a:pt x="352938" y="43434"/>
                </a:lnTo>
                <a:close/>
              </a:path>
              <a:path w="378460" h="86995">
                <a:moveTo>
                  <a:pt x="269748" y="65532"/>
                </a:moveTo>
                <a:lnTo>
                  <a:pt x="0" y="65532"/>
                </a:lnTo>
                <a:lnTo>
                  <a:pt x="0" y="21336"/>
                </a:lnTo>
                <a:lnTo>
                  <a:pt x="269748" y="21336"/>
                </a:lnTo>
                <a:lnTo>
                  <a:pt x="269748" y="25908"/>
                </a:lnTo>
                <a:lnTo>
                  <a:pt x="9144" y="25908"/>
                </a:lnTo>
                <a:lnTo>
                  <a:pt x="4572" y="30480"/>
                </a:lnTo>
                <a:lnTo>
                  <a:pt x="9144" y="30480"/>
                </a:lnTo>
                <a:lnTo>
                  <a:pt x="9144" y="56388"/>
                </a:lnTo>
                <a:lnTo>
                  <a:pt x="4572" y="56388"/>
                </a:lnTo>
                <a:lnTo>
                  <a:pt x="9144" y="60960"/>
                </a:lnTo>
                <a:lnTo>
                  <a:pt x="269748" y="60960"/>
                </a:lnTo>
                <a:lnTo>
                  <a:pt x="269748" y="65532"/>
                </a:lnTo>
                <a:close/>
              </a:path>
              <a:path w="378460" h="86995">
                <a:moveTo>
                  <a:pt x="278892" y="30480"/>
                </a:moveTo>
                <a:lnTo>
                  <a:pt x="9144" y="30480"/>
                </a:lnTo>
                <a:lnTo>
                  <a:pt x="9144" y="25908"/>
                </a:lnTo>
                <a:lnTo>
                  <a:pt x="269748" y="25908"/>
                </a:lnTo>
                <a:lnTo>
                  <a:pt x="274319" y="21336"/>
                </a:lnTo>
                <a:lnTo>
                  <a:pt x="278892" y="21336"/>
                </a:lnTo>
                <a:lnTo>
                  <a:pt x="278892" y="30480"/>
                </a:lnTo>
                <a:close/>
              </a:path>
              <a:path w="378460" h="86995">
                <a:moveTo>
                  <a:pt x="9144" y="30480"/>
                </a:moveTo>
                <a:lnTo>
                  <a:pt x="4572" y="30480"/>
                </a:lnTo>
                <a:lnTo>
                  <a:pt x="9144" y="25908"/>
                </a:lnTo>
                <a:lnTo>
                  <a:pt x="9144" y="30480"/>
                </a:lnTo>
                <a:close/>
              </a:path>
              <a:path w="378460" h="86995">
                <a:moveTo>
                  <a:pt x="362712" y="47244"/>
                </a:moveTo>
                <a:lnTo>
                  <a:pt x="352938" y="43434"/>
                </a:lnTo>
                <a:lnTo>
                  <a:pt x="362712" y="39624"/>
                </a:lnTo>
                <a:lnTo>
                  <a:pt x="362712" y="47244"/>
                </a:lnTo>
                <a:close/>
              </a:path>
              <a:path w="378460" h="86995">
                <a:moveTo>
                  <a:pt x="366758" y="47244"/>
                </a:moveTo>
                <a:lnTo>
                  <a:pt x="362712" y="47244"/>
                </a:lnTo>
                <a:lnTo>
                  <a:pt x="362712" y="39624"/>
                </a:lnTo>
                <a:lnTo>
                  <a:pt x="370223" y="39624"/>
                </a:lnTo>
                <a:lnTo>
                  <a:pt x="377952" y="42672"/>
                </a:lnTo>
                <a:lnTo>
                  <a:pt x="366758" y="47244"/>
                </a:lnTo>
                <a:close/>
              </a:path>
              <a:path w="378460" h="86995">
                <a:moveTo>
                  <a:pt x="288403" y="79248"/>
                </a:moveTo>
                <a:lnTo>
                  <a:pt x="278892" y="79248"/>
                </a:lnTo>
                <a:lnTo>
                  <a:pt x="278892" y="72299"/>
                </a:lnTo>
                <a:lnTo>
                  <a:pt x="352938" y="43434"/>
                </a:lnTo>
                <a:lnTo>
                  <a:pt x="362712" y="47244"/>
                </a:lnTo>
                <a:lnTo>
                  <a:pt x="366758" y="47244"/>
                </a:lnTo>
                <a:lnTo>
                  <a:pt x="288403" y="79248"/>
                </a:lnTo>
                <a:close/>
              </a:path>
              <a:path w="378460" h="86995">
                <a:moveTo>
                  <a:pt x="9144" y="60960"/>
                </a:moveTo>
                <a:lnTo>
                  <a:pt x="4572" y="56388"/>
                </a:lnTo>
                <a:lnTo>
                  <a:pt x="9144" y="56388"/>
                </a:lnTo>
                <a:lnTo>
                  <a:pt x="9144" y="60960"/>
                </a:lnTo>
                <a:close/>
              </a:path>
              <a:path w="378460" h="86995">
                <a:moveTo>
                  <a:pt x="278892" y="65532"/>
                </a:moveTo>
                <a:lnTo>
                  <a:pt x="274319" y="65532"/>
                </a:lnTo>
                <a:lnTo>
                  <a:pt x="269748" y="60960"/>
                </a:lnTo>
                <a:lnTo>
                  <a:pt x="9144" y="60960"/>
                </a:lnTo>
                <a:lnTo>
                  <a:pt x="9144" y="56388"/>
                </a:lnTo>
                <a:lnTo>
                  <a:pt x="278892" y="56388"/>
                </a:lnTo>
                <a:lnTo>
                  <a:pt x="278892" y="65532"/>
                </a:lnTo>
                <a:close/>
              </a:path>
              <a:path w="378460" h="86995">
                <a:moveTo>
                  <a:pt x="269748" y="86868"/>
                </a:moveTo>
                <a:lnTo>
                  <a:pt x="269748" y="60960"/>
                </a:lnTo>
                <a:lnTo>
                  <a:pt x="274319" y="65532"/>
                </a:lnTo>
                <a:lnTo>
                  <a:pt x="278892" y="65532"/>
                </a:lnTo>
                <a:lnTo>
                  <a:pt x="278892" y="72299"/>
                </a:lnTo>
                <a:lnTo>
                  <a:pt x="272795" y="74676"/>
                </a:lnTo>
                <a:lnTo>
                  <a:pt x="278892" y="79248"/>
                </a:lnTo>
                <a:lnTo>
                  <a:pt x="288403" y="79248"/>
                </a:lnTo>
                <a:lnTo>
                  <a:pt x="269748" y="86868"/>
                </a:lnTo>
                <a:close/>
              </a:path>
              <a:path w="378460" h="86995">
                <a:moveTo>
                  <a:pt x="278892" y="79248"/>
                </a:moveTo>
                <a:lnTo>
                  <a:pt x="272795" y="74676"/>
                </a:lnTo>
                <a:lnTo>
                  <a:pt x="278892" y="72299"/>
                </a:lnTo>
                <a:lnTo>
                  <a:pt x="278892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951558" y="2586201"/>
            <a:ext cx="1031240" cy="1100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i="1" spc="-434" dirty="0">
                <a:latin typeface="Times New Roman" panose="02020603050405020304"/>
                <a:cs typeface="Times New Roman" panose="02020603050405020304"/>
              </a:rPr>
              <a:t></a:t>
            </a:r>
            <a:r>
              <a:rPr sz="1950" spc="-652" baseline="-21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434" dirty="0">
                <a:latin typeface="Times New Roman" panose="02020603050405020304"/>
                <a:cs typeface="Times New Roman" panose="02020603050405020304"/>
              </a:rPr>
              <a:t>=-90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100" i="1" spc="-380" dirty="0">
                <a:latin typeface="Times New Roman" panose="02020603050405020304"/>
                <a:cs typeface="Times New Roman" panose="02020603050405020304"/>
              </a:rPr>
              <a:t></a:t>
            </a:r>
            <a:r>
              <a:rPr sz="1950" spc="-569" baseline="-21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380" dirty="0">
                <a:latin typeface="Times New Roman" panose="02020603050405020304"/>
                <a:cs typeface="Times New Roman" panose="02020603050405020304"/>
              </a:rPr>
              <a:t>=-135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100" i="1" spc="-380" dirty="0">
                <a:latin typeface="Times New Roman" panose="02020603050405020304"/>
                <a:cs typeface="Times New Roman" panose="02020603050405020304"/>
              </a:rPr>
              <a:t></a:t>
            </a:r>
            <a:r>
              <a:rPr sz="1950" spc="-569" baseline="-21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380" dirty="0">
                <a:latin typeface="Times New Roman" panose="02020603050405020304"/>
                <a:cs typeface="Times New Roman" panose="02020603050405020304"/>
              </a:rPr>
              <a:t>=-180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968751" y="3497580"/>
            <a:ext cx="361315" cy="71755"/>
          </a:xfrm>
          <a:custGeom>
            <a:avLst/>
            <a:gdLst/>
            <a:ahLst/>
            <a:cxnLst/>
            <a:rect l="l" t="t" r="r" b="b"/>
            <a:pathLst>
              <a:path w="361314" h="71754">
                <a:moveTo>
                  <a:pt x="89916" y="71627"/>
                </a:moveTo>
                <a:lnTo>
                  <a:pt x="0" y="35051"/>
                </a:lnTo>
                <a:lnTo>
                  <a:pt x="89916" y="0"/>
                </a:lnTo>
                <a:lnTo>
                  <a:pt x="89916" y="18287"/>
                </a:lnTo>
                <a:lnTo>
                  <a:pt x="361188" y="18287"/>
                </a:lnTo>
                <a:lnTo>
                  <a:pt x="361188" y="53339"/>
                </a:lnTo>
                <a:lnTo>
                  <a:pt x="89916" y="53339"/>
                </a:lnTo>
                <a:lnTo>
                  <a:pt x="89916" y="71627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956559" y="3489959"/>
            <a:ext cx="378460" cy="86995"/>
          </a:xfrm>
          <a:custGeom>
            <a:avLst/>
            <a:gdLst/>
            <a:ahLst/>
            <a:cxnLst/>
            <a:rect l="l" t="t" r="r" b="b"/>
            <a:pathLst>
              <a:path w="378460" h="86995">
                <a:moveTo>
                  <a:pt x="106679" y="86868"/>
                </a:moveTo>
                <a:lnTo>
                  <a:pt x="0" y="42672"/>
                </a:lnTo>
                <a:lnTo>
                  <a:pt x="106679" y="0"/>
                </a:lnTo>
                <a:lnTo>
                  <a:pt x="106679" y="7620"/>
                </a:lnTo>
                <a:lnTo>
                  <a:pt x="97535" y="7620"/>
                </a:lnTo>
                <a:lnTo>
                  <a:pt x="97535" y="14568"/>
                </a:lnTo>
                <a:lnTo>
                  <a:pt x="33262" y="39624"/>
                </a:lnTo>
                <a:lnTo>
                  <a:pt x="13715" y="39624"/>
                </a:lnTo>
                <a:lnTo>
                  <a:pt x="13715" y="47244"/>
                </a:lnTo>
                <a:lnTo>
                  <a:pt x="33262" y="47244"/>
                </a:lnTo>
                <a:lnTo>
                  <a:pt x="97535" y="72299"/>
                </a:lnTo>
                <a:lnTo>
                  <a:pt x="97535" y="79248"/>
                </a:lnTo>
                <a:lnTo>
                  <a:pt x="106679" y="79248"/>
                </a:lnTo>
                <a:lnTo>
                  <a:pt x="106679" y="86868"/>
                </a:lnTo>
                <a:close/>
              </a:path>
              <a:path w="378460" h="86995">
                <a:moveTo>
                  <a:pt x="97535" y="14568"/>
                </a:moveTo>
                <a:lnTo>
                  <a:pt x="97535" y="7620"/>
                </a:lnTo>
                <a:lnTo>
                  <a:pt x="103632" y="12192"/>
                </a:lnTo>
                <a:lnTo>
                  <a:pt x="97535" y="14568"/>
                </a:lnTo>
                <a:close/>
              </a:path>
              <a:path w="378460" h="86995">
                <a:moveTo>
                  <a:pt x="367283" y="30480"/>
                </a:moveTo>
                <a:lnTo>
                  <a:pt x="97535" y="30480"/>
                </a:lnTo>
                <a:lnTo>
                  <a:pt x="97535" y="14568"/>
                </a:lnTo>
                <a:lnTo>
                  <a:pt x="103632" y="12192"/>
                </a:lnTo>
                <a:lnTo>
                  <a:pt x="97535" y="7620"/>
                </a:lnTo>
                <a:lnTo>
                  <a:pt x="106679" y="7620"/>
                </a:lnTo>
                <a:lnTo>
                  <a:pt x="106679" y="21336"/>
                </a:lnTo>
                <a:lnTo>
                  <a:pt x="102108" y="21336"/>
                </a:lnTo>
                <a:lnTo>
                  <a:pt x="106679" y="25908"/>
                </a:lnTo>
                <a:lnTo>
                  <a:pt x="367283" y="25908"/>
                </a:lnTo>
                <a:lnTo>
                  <a:pt x="367283" y="30480"/>
                </a:lnTo>
                <a:close/>
              </a:path>
              <a:path w="378460" h="86995">
                <a:moveTo>
                  <a:pt x="106679" y="25908"/>
                </a:moveTo>
                <a:lnTo>
                  <a:pt x="102108" y="21336"/>
                </a:lnTo>
                <a:lnTo>
                  <a:pt x="106679" y="21336"/>
                </a:lnTo>
                <a:lnTo>
                  <a:pt x="106679" y="25908"/>
                </a:lnTo>
                <a:close/>
              </a:path>
              <a:path w="378460" h="86995">
                <a:moveTo>
                  <a:pt x="377951" y="30480"/>
                </a:moveTo>
                <a:lnTo>
                  <a:pt x="373379" y="30480"/>
                </a:lnTo>
                <a:lnTo>
                  <a:pt x="367283" y="25908"/>
                </a:lnTo>
                <a:lnTo>
                  <a:pt x="106679" y="25908"/>
                </a:lnTo>
                <a:lnTo>
                  <a:pt x="106679" y="21336"/>
                </a:lnTo>
                <a:lnTo>
                  <a:pt x="377951" y="21336"/>
                </a:lnTo>
                <a:lnTo>
                  <a:pt x="377951" y="30480"/>
                </a:lnTo>
                <a:close/>
              </a:path>
              <a:path w="378460" h="86995">
                <a:moveTo>
                  <a:pt x="367283" y="60960"/>
                </a:moveTo>
                <a:lnTo>
                  <a:pt x="367283" y="25908"/>
                </a:lnTo>
                <a:lnTo>
                  <a:pt x="373379" y="30480"/>
                </a:lnTo>
                <a:lnTo>
                  <a:pt x="377951" y="30480"/>
                </a:lnTo>
                <a:lnTo>
                  <a:pt x="377951" y="56388"/>
                </a:lnTo>
                <a:lnTo>
                  <a:pt x="373379" y="56388"/>
                </a:lnTo>
                <a:lnTo>
                  <a:pt x="367283" y="60960"/>
                </a:lnTo>
                <a:close/>
              </a:path>
              <a:path w="378460" h="86995">
                <a:moveTo>
                  <a:pt x="13715" y="47244"/>
                </a:moveTo>
                <a:lnTo>
                  <a:pt x="13715" y="39624"/>
                </a:lnTo>
                <a:lnTo>
                  <a:pt x="23489" y="43434"/>
                </a:lnTo>
                <a:lnTo>
                  <a:pt x="13715" y="47244"/>
                </a:lnTo>
                <a:close/>
              </a:path>
              <a:path w="378460" h="86995">
                <a:moveTo>
                  <a:pt x="23489" y="43434"/>
                </a:moveTo>
                <a:lnTo>
                  <a:pt x="13715" y="39624"/>
                </a:lnTo>
                <a:lnTo>
                  <a:pt x="33262" y="39624"/>
                </a:lnTo>
                <a:lnTo>
                  <a:pt x="23489" y="43434"/>
                </a:lnTo>
                <a:close/>
              </a:path>
              <a:path w="378460" h="86995">
                <a:moveTo>
                  <a:pt x="33262" y="47244"/>
                </a:moveTo>
                <a:lnTo>
                  <a:pt x="13715" y="47244"/>
                </a:lnTo>
                <a:lnTo>
                  <a:pt x="23489" y="43434"/>
                </a:lnTo>
                <a:lnTo>
                  <a:pt x="33262" y="47244"/>
                </a:lnTo>
                <a:close/>
              </a:path>
              <a:path w="378460" h="86995">
                <a:moveTo>
                  <a:pt x="106679" y="79248"/>
                </a:moveTo>
                <a:lnTo>
                  <a:pt x="97535" y="79248"/>
                </a:lnTo>
                <a:lnTo>
                  <a:pt x="103632" y="74676"/>
                </a:lnTo>
                <a:lnTo>
                  <a:pt x="97535" y="72299"/>
                </a:lnTo>
                <a:lnTo>
                  <a:pt x="97535" y="56388"/>
                </a:lnTo>
                <a:lnTo>
                  <a:pt x="367283" y="56388"/>
                </a:lnTo>
                <a:lnTo>
                  <a:pt x="367283" y="60960"/>
                </a:lnTo>
                <a:lnTo>
                  <a:pt x="106679" y="60960"/>
                </a:lnTo>
                <a:lnTo>
                  <a:pt x="102108" y="65532"/>
                </a:lnTo>
                <a:lnTo>
                  <a:pt x="106679" y="65532"/>
                </a:lnTo>
                <a:lnTo>
                  <a:pt x="106679" y="79248"/>
                </a:lnTo>
                <a:close/>
              </a:path>
              <a:path w="378460" h="86995">
                <a:moveTo>
                  <a:pt x="377951" y="65532"/>
                </a:moveTo>
                <a:lnTo>
                  <a:pt x="106679" y="65532"/>
                </a:lnTo>
                <a:lnTo>
                  <a:pt x="106679" y="60960"/>
                </a:lnTo>
                <a:lnTo>
                  <a:pt x="367283" y="60960"/>
                </a:lnTo>
                <a:lnTo>
                  <a:pt x="373379" y="56388"/>
                </a:lnTo>
                <a:lnTo>
                  <a:pt x="377951" y="56388"/>
                </a:lnTo>
                <a:lnTo>
                  <a:pt x="377951" y="65532"/>
                </a:lnTo>
                <a:close/>
              </a:path>
              <a:path w="378460" h="86995">
                <a:moveTo>
                  <a:pt x="106679" y="65532"/>
                </a:moveTo>
                <a:lnTo>
                  <a:pt x="102108" y="65532"/>
                </a:lnTo>
                <a:lnTo>
                  <a:pt x="106679" y="60960"/>
                </a:lnTo>
                <a:lnTo>
                  <a:pt x="106679" y="65532"/>
                </a:lnTo>
                <a:close/>
              </a:path>
              <a:path w="378460" h="86995">
                <a:moveTo>
                  <a:pt x="97535" y="79248"/>
                </a:moveTo>
                <a:lnTo>
                  <a:pt x="97535" y="72299"/>
                </a:lnTo>
                <a:lnTo>
                  <a:pt x="103632" y="74676"/>
                </a:lnTo>
                <a:lnTo>
                  <a:pt x="97535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385315" y="3493008"/>
            <a:ext cx="502920" cy="360045"/>
          </a:xfrm>
          <a:custGeom>
            <a:avLst/>
            <a:gdLst/>
            <a:ahLst/>
            <a:cxnLst/>
            <a:rect l="l" t="t" r="r" b="b"/>
            <a:pathLst>
              <a:path w="502919" h="360045">
                <a:moveTo>
                  <a:pt x="214884" y="240791"/>
                </a:moveTo>
                <a:lnTo>
                  <a:pt x="71628" y="240791"/>
                </a:lnTo>
                <a:lnTo>
                  <a:pt x="71628" y="0"/>
                </a:lnTo>
                <a:lnTo>
                  <a:pt x="502919" y="0"/>
                </a:lnTo>
                <a:lnTo>
                  <a:pt x="502919" y="120395"/>
                </a:lnTo>
                <a:lnTo>
                  <a:pt x="214884" y="120395"/>
                </a:lnTo>
                <a:lnTo>
                  <a:pt x="214884" y="240791"/>
                </a:lnTo>
                <a:close/>
              </a:path>
              <a:path w="502919" h="360045">
                <a:moveTo>
                  <a:pt x="143256" y="359663"/>
                </a:moveTo>
                <a:lnTo>
                  <a:pt x="0" y="240791"/>
                </a:lnTo>
                <a:lnTo>
                  <a:pt x="286512" y="240791"/>
                </a:lnTo>
                <a:lnTo>
                  <a:pt x="143256" y="359663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371600" y="3488435"/>
            <a:ext cx="521334" cy="370840"/>
          </a:xfrm>
          <a:custGeom>
            <a:avLst/>
            <a:gdLst/>
            <a:ahLst/>
            <a:cxnLst/>
            <a:rect l="l" t="t" r="r" b="b"/>
            <a:pathLst>
              <a:path w="521335" h="370839">
                <a:moveTo>
                  <a:pt x="80771" y="245363"/>
                </a:moveTo>
                <a:lnTo>
                  <a:pt x="80771" y="0"/>
                </a:lnTo>
                <a:lnTo>
                  <a:pt x="521207" y="0"/>
                </a:lnTo>
                <a:lnTo>
                  <a:pt x="521207" y="4571"/>
                </a:lnTo>
                <a:lnTo>
                  <a:pt x="89915" y="4571"/>
                </a:lnTo>
                <a:lnTo>
                  <a:pt x="85343" y="9143"/>
                </a:lnTo>
                <a:lnTo>
                  <a:pt x="89915" y="9143"/>
                </a:lnTo>
                <a:lnTo>
                  <a:pt x="89915" y="239267"/>
                </a:lnTo>
                <a:lnTo>
                  <a:pt x="85343" y="239267"/>
                </a:lnTo>
                <a:lnTo>
                  <a:pt x="80771" y="245363"/>
                </a:lnTo>
                <a:close/>
              </a:path>
              <a:path w="521335" h="370839">
                <a:moveTo>
                  <a:pt x="89915" y="9143"/>
                </a:moveTo>
                <a:lnTo>
                  <a:pt x="85343" y="9143"/>
                </a:lnTo>
                <a:lnTo>
                  <a:pt x="89915" y="4571"/>
                </a:lnTo>
                <a:lnTo>
                  <a:pt x="89915" y="9143"/>
                </a:lnTo>
                <a:close/>
              </a:path>
              <a:path w="521335" h="370839">
                <a:moveTo>
                  <a:pt x="512063" y="9143"/>
                </a:moveTo>
                <a:lnTo>
                  <a:pt x="89915" y="9143"/>
                </a:lnTo>
                <a:lnTo>
                  <a:pt x="89915" y="4571"/>
                </a:lnTo>
                <a:lnTo>
                  <a:pt x="512063" y="4571"/>
                </a:lnTo>
                <a:lnTo>
                  <a:pt x="512063" y="9143"/>
                </a:lnTo>
                <a:close/>
              </a:path>
              <a:path w="521335" h="370839">
                <a:moveTo>
                  <a:pt x="512063" y="124967"/>
                </a:moveTo>
                <a:lnTo>
                  <a:pt x="512063" y="4571"/>
                </a:lnTo>
                <a:lnTo>
                  <a:pt x="516635" y="9143"/>
                </a:lnTo>
                <a:lnTo>
                  <a:pt x="521207" y="9143"/>
                </a:lnTo>
                <a:lnTo>
                  <a:pt x="521207" y="120395"/>
                </a:lnTo>
                <a:lnTo>
                  <a:pt x="516635" y="120395"/>
                </a:lnTo>
                <a:lnTo>
                  <a:pt x="512063" y="124967"/>
                </a:lnTo>
                <a:close/>
              </a:path>
              <a:path w="521335" h="370839">
                <a:moveTo>
                  <a:pt x="521207" y="9143"/>
                </a:moveTo>
                <a:lnTo>
                  <a:pt x="516635" y="9143"/>
                </a:lnTo>
                <a:lnTo>
                  <a:pt x="512063" y="4571"/>
                </a:lnTo>
                <a:lnTo>
                  <a:pt x="521207" y="4571"/>
                </a:lnTo>
                <a:lnTo>
                  <a:pt x="521207" y="9143"/>
                </a:lnTo>
                <a:close/>
              </a:path>
              <a:path w="521335" h="370839">
                <a:moveTo>
                  <a:pt x="286299" y="249935"/>
                </a:moveTo>
                <a:lnTo>
                  <a:pt x="224027" y="249935"/>
                </a:lnTo>
                <a:lnTo>
                  <a:pt x="224027" y="120395"/>
                </a:lnTo>
                <a:lnTo>
                  <a:pt x="512063" y="120395"/>
                </a:lnTo>
                <a:lnTo>
                  <a:pt x="512063" y="124967"/>
                </a:lnTo>
                <a:lnTo>
                  <a:pt x="233171" y="124967"/>
                </a:lnTo>
                <a:lnTo>
                  <a:pt x="228599" y="129539"/>
                </a:lnTo>
                <a:lnTo>
                  <a:pt x="233171" y="129539"/>
                </a:lnTo>
                <a:lnTo>
                  <a:pt x="233171" y="239267"/>
                </a:lnTo>
                <a:lnTo>
                  <a:pt x="228599" y="239267"/>
                </a:lnTo>
                <a:lnTo>
                  <a:pt x="233171" y="245363"/>
                </a:lnTo>
                <a:lnTo>
                  <a:pt x="291739" y="245363"/>
                </a:lnTo>
                <a:lnTo>
                  <a:pt x="286299" y="249935"/>
                </a:lnTo>
                <a:close/>
              </a:path>
              <a:path w="521335" h="370839">
                <a:moveTo>
                  <a:pt x="521207" y="129539"/>
                </a:moveTo>
                <a:lnTo>
                  <a:pt x="233171" y="129539"/>
                </a:lnTo>
                <a:lnTo>
                  <a:pt x="233171" y="124967"/>
                </a:lnTo>
                <a:lnTo>
                  <a:pt x="512063" y="124967"/>
                </a:lnTo>
                <a:lnTo>
                  <a:pt x="516635" y="120395"/>
                </a:lnTo>
                <a:lnTo>
                  <a:pt x="521207" y="120395"/>
                </a:lnTo>
                <a:lnTo>
                  <a:pt x="521207" y="129539"/>
                </a:lnTo>
                <a:close/>
              </a:path>
              <a:path w="521335" h="370839">
                <a:moveTo>
                  <a:pt x="233171" y="129539"/>
                </a:moveTo>
                <a:lnTo>
                  <a:pt x="228599" y="129539"/>
                </a:lnTo>
                <a:lnTo>
                  <a:pt x="233171" y="124967"/>
                </a:lnTo>
                <a:lnTo>
                  <a:pt x="233171" y="129539"/>
                </a:lnTo>
                <a:close/>
              </a:path>
              <a:path w="521335" h="370839">
                <a:moveTo>
                  <a:pt x="156971" y="370331"/>
                </a:moveTo>
                <a:lnTo>
                  <a:pt x="0" y="239267"/>
                </a:lnTo>
                <a:lnTo>
                  <a:pt x="80771" y="239267"/>
                </a:lnTo>
                <a:lnTo>
                  <a:pt x="80771" y="240791"/>
                </a:lnTo>
                <a:lnTo>
                  <a:pt x="16763" y="240791"/>
                </a:lnTo>
                <a:lnTo>
                  <a:pt x="13715" y="249935"/>
                </a:lnTo>
                <a:lnTo>
                  <a:pt x="27644" y="249935"/>
                </a:lnTo>
                <a:lnTo>
                  <a:pt x="156971" y="358626"/>
                </a:lnTo>
                <a:lnTo>
                  <a:pt x="153923" y="361187"/>
                </a:lnTo>
                <a:lnTo>
                  <a:pt x="167923" y="361187"/>
                </a:lnTo>
                <a:lnTo>
                  <a:pt x="156971" y="370331"/>
                </a:lnTo>
                <a:close/>
              </a:path>
              <a:path w="521335" h="370839">
                <a:moveTo>
                  <a:pt x="89915" y="245363"/>
                </a:moveTo>
                <a:lnTo>
                  <a:pt x="80771" y="245363"/>
                </a:lnTo>
                <a:lnTo>
                  <a:pt x="85343" y="239267"/>
                </a:lnTo>
                <a:lnTo>
                  <a:pt x="89915" y="239267"/>
                </a:lnTo>
                <a:lnTo>
                  <a:pt x="89915" y="245363"/>
                </a:lnTo>
                <a:close/>
              </a:path>
              <a:path w="521335" h="370839">
                <a:moveTo>
                  <a:pt x="233171" y="245363"/>
                </a:moveTo>
                <a:lnTo>
                  <a:pt x="228599" y="239267"/>
                </a:lnTo>
                <a:lnTo>
                  <a:pt x="233171" y="239267"/>
                </a:lnTo>
                <a:lnTo>
                  <a:pt x="233171" y="245363"/>
                </a:lnTo>
                <a:close/>
              </a:path>
              <a:path w="521335" h="370839">
                <a:moveTo>
                  <a:pt x="291739" y="245363"/>
                </a:moveTo>
                <a:lnTo>
                  <a:pt x="233171" y="245363"/>
                </a:lnTo>
                <a:lnTo>
                  <a:pt x="233171" y="239267"/>
                </a:lnTo>
                <a:lnTo>
                  <a:pt x="313943" y="239267"/>
                </a:lnTo>
                <a:lnTo>
                  <a:pt x="312118" y="240791"/>
                </a:lnTo>
                <a:lnTo>
                  <a:pt x="297179" y="240791"/>
                </a:lnTo>
                <a:lnTo>
                  <a:pt x="291739" y="245363"/>
                </a:lnTo>
                <a:close/>
              </a:path>
              <a:path w="521335" h="370839">
                <a:moveTo>
                  <a:pt x="27644" y="249935"/>
                </a:moveTo>
                <a:lnTo>
                  <a:pt x="13715" y="249935"/>
                </a:lnTo>
                <a:lnTo>
                  <a:pt x="16763" y="240791"/>
                </a:lnTo>
                <a:lnTo>
                  <a:pt x="27644" y="249935"/>
                </a:lnTo>
                <a:close/>
              </a:path>
              <a:path w="521335" h="370839">
                <a:moveTo>
                  <a:pt x="89915" y="249935"/>
                </a:moveTo>
                <a:lnTo>
                  <a:pt x="27644" y="249935"/>
                </a:lnTo>
                <a:lnTo>
                  <a:pt x="16763" y="240791"/>
                </a:lnTo>
                <a:lnTo>
                  <a:pt x="80771" y="240791"/>
                </a:lnTo>
                <a:lnTo>
                  <a:pt x="80771" y="245363"/>
                </a:lnTo>
                <a:lnTo>
                  <a:pt x="89915" y="245363"/>
                </a:lnTo>
                <a:lnTo>
                  <a:pt x="89915" y="249935"/>
                </a:lnTo>
                <a:close/>
              </a:path>
              <a:path w="521335" h="370839">
                <a:moveTo>
                  <a:pt x="167923" y="361187"/>
                </a:moveTo>
                <a:lnTo>
                  <a:pt x="160019" y="361187"/>
                </a:lnTo>
                <a:lnTo>
                  <a:pt x="156971" y="358626"/>
                </a:lnTo>
                <a:lnTo>
                  <a:pt x="297179" y="240791"/>
                </a:lnTo>
                <a:lnTo>
                  <a:pt x="300227" y="249935"/>
                </a:lnTo>
                <a:lnTo>
                  <a:pt x="301167" y="249935"/>
                </a:lnTo>
                <a:lnTo>
                  <a:pt x="167923" y="361187"/>
                </a:lnTo>
                <a:close/>
              </a:path>
              <a:path w="521335" h="370839">
                <a:moveTo>
                  <a:pt x="301167" y="249935"/>
                </a:moveTo>
                <a:lnTo>
                  <a:pt x="300227" y="249935"/>
                </a:lnTo>
                <a:lnTo>
                  <a:pt x="297179" y="240791"/>
                </a:lnTo>
                <a:lnTo>
                  <a:pt x="312118" y="240791"/>
                </a:lnTo>
                <a:lnTo>
                  <a:pt x="301167" y="249935"/>
                </a:lnTo>
                <a:close/>
              </a:path>
              <a:path w="521335" h="370839">
                <a:moveTo>
                  <a:pt x="160019" y="361187"/>
                </a:moveTo>
                <a:lnTo>
                  <a:pt x="153923" y="361187"/>
                </a:lnTo>
                <a:lnTo>
                  <a:pt x="156971" y="358626"/>
                </a:lnTo>
                <a:lnTo>
                  <a:pt x="160019" y="3611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019555" y="4351020"/>
            <a:ext cx="3326891" cy="2157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019555" y="4351020"/>
            <a:ext cx="3327400" cy="2158365"/>
          </a:xfrm>
          <a:custGeom>
            <a:avLst/>
            <a:gdLst/>
            <a:ahLst/>
            <a:cxnLst/>
            <a:rect l="l" t="t" r="r" b="b"/>
            <a:pathLst>
              <a:path w="3327400" h="2158365">
                <a:moveTo>
                  <a:pt x="3325367" y="2157983"/>
                </a:moveTo>
                <a:lnTo>
                  <a:pt x="1524" y="2157983"/>
                </a:lnTo>
                <a:lnTo>
                  <a:pt x="0" y="2156459"/>
                </a:lnTo>
                <a:lnTo>
                  <a:pt x="0" y="3048"/>
                </a:lnTo>
                <a:lnTo>
                  <a:pt x="1524" y="0"/>
                </a:lnTo>
                <a:lnTo>
                  <a:pt x="3325367" y="0"/>
                </a:lnTo>
                <a:lnTo>
                  <a:pt x="3326891" y="3048"/>
                </a:lnTo>
                <a:lnTo>
                  <a:pt x="3326891" y="6096"/>
                </a:lnTo>
                <a:lnTo>
                  <a:pt x="9144" y="6096"/>
                </a:lnTo>
                <a:lnTo>
                  <a:pt x="4572" y="10668"/>
                </a:lnTo>
                <a:lnTo>
                  <a:pt x="9144" y="10668"/>
                </a:lnTo>
                <a:lnTo>
                  <a:pt x="9144" y="2148840"/>
                </a:lnTo>
                <a:lnTo>
                  <a:pt x="4572" y="2148840"/>
                </a:lnTo>
                <a:lnTo>
                  <a:pt x="9144" y="2153412"/>
                </a:lnTo>
                <a:lnTo>
                  <a:pt x="3326891" y="2153412"/>
                </a:lnTo>
                <a:lnTo>
                  <a:pt x="3326891" y="2156459"/>
                </a:lnTo>
                <a:lnTo>
                  <a:pt x="3325367" y="2157983"/>
                </a:lnTo>
                <a:close/>
              </a:path>
              <a:path w="3327400" h="2158365">
                <a:moveTo>
                  <a:pt x="9144" y="10668"/>
                </a:moveTo>
                <a:lnTo>
                  <a:pt x="4572" y="10668"/>
                </a:lnTo>
                <a:lnTo>
                  <a:pt x="9144" y="6096"/>
                </a:lnTo>
                <a:lnTo>
                  <a:pt x="9144" y="10668"/>
                </a:lnTo>
                <a:close/>
              </a:path>
              <a:path w="3327400" h="2158365">
                <a:moveTo>
                  <a:pt x="3317748" y="10668"/>
                </a:moveTo>
                <a:lnTo>
                  <a:pt x="9144" y="10668"/>
                </a:lnTo>
                <a:lnTo>
                  <a:pt x="9144" y="6096"/>
                </a:lnTo>
                <a:lnTo>
                  <a:pt x="3317748" y="6096"/>
                </a:lnTo>
                <a:lnTo>
                  <a:pt x="3317748" y="10668"/>
                </a:lnTo>
                <a:close/>
              </a:path>
              <a:path w="3327400" h="2158365">
                <a:moveTo>
                  <a:pt x="3317748" y="2153412"/>
                </a:moveTo>
                <a:lnTo>
                  <a:pt x="3317748" y="6096"/>
                </a:lnTo>
                <a:lnTo>
                  <a:pt x="3322319" y="10668"/>
                </a:lnTo>
                <a:lnTo>
                  <a:pt x="3326891" y="10668"/>
                </a:lnTo>
                <a:lnTo>
                  <a:pt x="3326891" y="2148840"/>
                </a:lnTo>
                <a:lnTo>
                  <a:pt x="3322319" y="2148840"/>
                </a:lnTo>
                <a:lnTo>
                  <a:pt x="3317748" y="2153412"/>
                </a:lnTo>
                <a:close/>
              </a:path>
              <a:path w="3327400" h="2158365">
                <a:moveTo>
                  <a:pt x="3326891" y="10668"/>
                </a:moveTo>
                <a:lnTo>
                  <a:pt x="3322319" y="10668"/>
                </a:lnTo>
                <a:lnTo>
                  <a:pt x="3317748" y="6096"/>
                </a:lnTo>
                <a:lnTo>
                  <a:pt x="3326891" y="6096"/>
                </a:lnTo>
                <a:lnTo>
                  <a:pt x="3326891" y="10668"/>
                </a:lnTo>
                <a:close/>
              </a:path>
              <a:path w="3327400" h="2158365">
                <a:moveTo>
                  <a:pt x="9144" y="2153412"/>
                </a:moveTo>
                <a:lnTo>
                  <a:pt x="4572" y="2148840"/>
                </a:lnTo>
                <a:lnTo>
                  <a:pt x="9144" y="2148840"/>
                </a:lnTo>
                <a:lnTo>
                  <a:pt x="9144" y="2153412"/>
                </a:lnTo>
                <a:close/>
              </a:path>
              <a:path w="3327400" h="2158365">
                <a:moveTo>
                  <a:pt x="3317748" y="2153412"/>
                </a:moveTo>
                <a:lnTo>
                  <a:pt x="9144" y="2153412"/>
                </a:lnTo>
                <a:lnTo>
                  <a:pt x="9144" y="2148840"/>
                </a:lnTo>
                <a:lnTo>
                  <a:pt x="3317748" y="2148840"/>
                </a:lnTo>
                <a:lnTo>
                  <a:pt x="3317748" y="2153412"/>
                </a:lnTo>
                <a:close/>
              </a:path>
              <a:path w="3327400" h="2158365">
                <a:moveTo>
                  <a:pt x="3326891" y="2153412"/>
                </a:moveTo>
                <a:lnTo>
                  <a:pt x="3317748" y="2153412"/>
                </a:lnTo>
                <a:lnTo>
                  <a:pt x="3322319" y="2148840"/>
                </a:lnTo>
                <a:lnTo>
                  <a:pt x="3326891" y="2148840"/>
                </a:lnTo>
                <a:lnTo>
                  <a:pt x="3326891" y="2153412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102510" y="3893779"/>
            <a:ext cx="2958465" cy="2544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振荡</a:t>
            </a:r>
            <a:r>
              <a:rPr sz="2400" spc="50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!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5080" indent="-635">
              <a:lnSpc>
                <a:spcPct val="103000"/>
              </a:lnSpc>
              <a:spcBef>
                <a:spcPts val="955"/>
              </a:spcBef>
            </a:pPr>
            <a:r>
              <a:rPr sz="2800" u="heavy" spc="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稳定原则： </a:t>
            </a:r>
            <a:r>
              <a:rPr sz="2800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-3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20dB/</a:t>
            </a:r>
            <a:r>
              <a:rPr sz="2400" spc="-3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十倍频程</a:t>
            </a:r>
            <a:r>
              <a:rPr sz="2400" spc="-6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段</a:t>
            </a:r>
            <a:r>
              <a:rPr sz="2400" spc="-3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是 </a:t>
            </a:r>
            <a:r>
              <a:rPr sz="2400" spc="-113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稳定的</a:t>
            </a:r>
            <a:r>
              <a:rPr sz="2400" spc="-67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(</a:t>
            </a: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单极点、双极 </a:t>
            </a:r>
            <a:r>
              <a:rPr sz="2400" spc="-111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点放大器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三极点放大器不稳定</a:t>
            </a:r>
            <a:r>
              <a:rPr sz="2400" spc="20" dirty="0">
                <a:latin typeface="Arial" panose="020B0604020202020204"/>
                <a:cs typeface="Arial" panose="020B0604020202020204"/>
              </a:rPr>
              <a:t>!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606028" y="350520"/>
            <a:ext cx="1310640" cy="844550"/>
          </a:xfrm>
          <a:custGeom>
            <a:avLst/>
            <a:gdLst/>
            <a:ahLst/>
            <a:cxnLst/>
            <a:rect l="l" t="t" r="r" b="b"/>
            <a:pathLst>
              <a:path w="1310640" h="844550">
                <a:moveTo>
                  <a:pt x="0" y="0"/>
                </a:moveTo>
                <a:lnTo>
                  <a:pt x="1310639" y="0"/>
                </a:lnTo>
                <a:lnTo>
                  <a:pt x="1310639" y="844296"/>
                </a:lnTo>
                <a:lnTo>
                  <a:pt x="0" y="844296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561671" y="803910"/>
            <a:ext cx="263525" cy="0"/>
          </a:xfrm>
          <a:custGeom>
            <a:avLst/>
            <a:gdLst/>
            <a:ahLst/>
            <a:cxnLst/>
            <a:rect l="l" t="t" r="r" b="b"/>
            <a:pathLst>
              <a:path w="263525">
                <a:moveTo>
                  <a:pt x="0" y="0"/>
                </a:moveTo>
                <a:lnTo>
                  <a:pt x="263366" y="0"/>
                </a:lnTo>
              </a:path>
            </a:pathLst>
          </a:custGeom>
          <a:ln w="156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9105900" y="738123"/>
            <a:ext cx="603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80"/>
              </a:lnSpc>
            </a:pPr>
            <a:r>
              <a:rPr sz="1400" spc="5" dirty="0">
                <a:latin typeface="Times New Roman" panose="02020603050405020304"/>
                <a:cs typeface="Times New Roman" panose="02020603050405020304"/>
              </a:rPr>
              <a:t>f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307067" y="371602"/>
            <a:ext cx="464184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307340" algn="l"/>
              </a:tabLst>
            </a:pPr>
            <a:r>
              <a:rPr sz="3675" spc="-330" baseline="-35000" dirty="0">
                <a:latin typeface="Times New Roman" panose="02020603050405020304"/>
                <a:cs typeface="Times New Roman" panose="02020603050405020304"/>
              </a:rPr>
              <a:t>	</a:t>
            </a:r>
            <a:r>
              <a:rPr sz="2450" spc="5" dirty="0">
                <a:latin typeface="Times New Roman" panose="02020603050405020304"/>
                <a:cs typeface="Times New Roman" panose="02020603050405020304"/>
              </a:rPr>
              <a:t>1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610600" y="571245"/>
            <a:ext cx="488315" cy="372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105" indent="-332105">
              <a:lnSpc>
                <a:spcPts val="2930"/>
              </a:lnSpc>
              <a:buFont typeface="Times New Roman" panose="02020603050405020304"/>
              <a:buChar char="□"/>
              <a:tabLst>
                <a:tab pos="332740" algn="l"/>
              </a:tabLst>
            </a:pPr>
            <a:r>
              <a:rPr sz="2450" spc="-136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675" spc="-1642" baseline="16000" dirty="0">
                <a:latin typeface="Times New Roman" panose="02020603050405020304"/>
                <a:cs typeface="Times New Roman" panose="02020603050405020304"/>
              </a:rPr>
              <a:t></a:t>
            </a:r>
            <a:endParaRPr sz="3675" baseline="16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590532" y="735838"/>
            <a:ext cx="183515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75" spc="-1117" baseline="-1500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50" spc="-1095" dirty="0">
                <a:latin typeface="Times New Roman" panose="02020603050405020304"/>
                <a:cs typeface="Times New Roman" panose="02020603050405020304"/>
              </a:rPr>
              <a:t>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071359" y="1208124"/>
            <a:ext cx="2655570" cy="1524635"/>
          </a:xfrm>
          <a:custGeom>
            <a:avLst/>
            <a:gdLst/>
            <a:ahLst/>
            <a:cxnLst/>
            <a:rect l="l" t="t" r="r" b="b"/>
            <a:pathLst>
              <a:path w="2655570" h="1524635">
                <a:moveTo>
                  <a:pt x="0" y="1524407"/>
                </a:moveTo>
                <a:lnTo>
                  <a:pt x="943356" y="616103"/>
                </a:lnTo>
                <a:lnTo>
                  <a:pt x="892149" y="605994"/>
                </a:lnTo>
                <a:lnTo>
                  <a:pt x="843398" y="595200"/>
                </a:lnTo>
                <a:lnTo>
                  <a:pt x="797131" y="583754"/>
                </a:lnTo>
                <a:lnTo>
                  <a:pt x="753375" y="571693"/>
                </a:lnTo>
                <a:lnTo>
                  <a:pt x="712159" y="559051"/>
                </a:lnTo>
                <a:lnTo>
                  <a:pt x="673510" y="545865"/>
                </a:lnTo>
                <a:lnTo>
                  <a:pt x="637456" y="532168"/>
                </a:lnTo>
                <a:lnTo>
                  <a:pt x="573243" y="503385"/>
                </a:lnTo>
                <a:lnTo>
                  <a:pt x="519743" y="472984"/>
                </a:lnTo>
                <a:lnTo>
                  <a:pt x="477178" y="441248"/>
                </a:lnTo>
                <a:lnTo>
                  <a:pt x="445770" y="408458"/>
                </a:lnTo>
                <a:lnTo>
                  <a:pt x="425741" y="374895"/>
                </a:lnTo>
                <a:lnTo>
                  <a:pt x="417313" y="340843"/>
                </a:lnTo>
                <a:lnTo>
                  <a:pt x="417519" y="323720"/>
                </a:lnTo>
                <a:lnTo>
                  <a:pt x="436150" y="272393"/>
                </a:lnTo>
                <a:lnTo>
                  <a:pt x="463860" y="238560"/>
                </a:lnTo>
                <a:lnTo>
                  <a:pt x="504059" y="205363"/>
                </a:lnTo>
                <a:lnTo>
                  <a:pt x="556971" y="173085"/>
                </a:lnTo>
                <a:lnTo>
                  <a:pt x="612277" y="146353"/>
                </a:lnTo>
                <a:lnTo>
                  <a:pt x="663835" y="125434"/>
                </a:lnTo>
                <a:lnTo>
                  <a:pt x="719814" y="106042"/>
                </a:lnTo>
                <a:lnTo>
                  <a:pt x="779871" y="88199"/>
                </a:lnTo>
                <a:lnTo>
                  <a:pt x="843664" y="71929"/>
                </a:lnTo>
                <a:lnTo>
                  <a:pt x="910850" y="57253"/>
                </a:lnTo>
                <a:lnTo>
                  <a:pt x="981086" y="44196"/>
                </a:lnTo>
                <a:lnTo>
                  <a:pt x="1054030" y="32779"/>
                </a:lnTo>
                <a:lnTo>
                  <a:pt x="1129340" y="23025"/>
                </a:lnTo>
                <a:lnTo>
                  <a:pt x="1167775" y="18779"/>
                </a:lnTo>
                <a:lnTo>
                  <a:pt x="1206672" y="14957"/>
                </a:lnTo>
                <a:lnTo>
                  <a:pt x="1245989" y="11563"/>
                </a:lnTo>
                <a:lnTo>
                  <a:pt x="1285684" y="8598"/>
                </a:lnTo>
                <a:lnTo>
                  <a:pt x="1325713" y="6066"/>
                </a:lnTo>
                <a:lnTo>
                  <a:pt x="1366033" y="3970"/>
                </a:lnTo>
                <a:lnTo>
                  <a:pt x="1406603" y="2313"/>
                </a:lnTo>
                <a:lnTo>
                  <a:pt x="1447378" y="1097"/>
                </a:lnTo>
                <a:lnTo>
                  <a:pt x="1488316" y="324"/>
                </a:lnTo>
                <a:lnTo>
                  <a:pt x="1529374" y="0"/>
                </a:lnTo>
                <a:lnTo>
                  <a:pt x="1570510" y="124"/>
                </a:lnTo>
                <a:lnTo>
                  <a:pt x="1611680" y="702"/>
                </a:lnTo>
                <a:lnTo>
                  <a:pt x="1652842" y="1735"/>
                </a:lnTo>
                <a:lnTo>
                  <a:pt x="1693953" y="3227"/>
                </a:lnTo>
                <a:lnTo>
                  <a:pt x="1734970" y="5179"/>
                </a:lnTo>
                <a:lnTo>
                  <a:pt x="1775850" y="7596"/>
                </a:lnTo>
                <a:lnTo>
                  <a:pt x="1816551" y="10480"/>
                </a:lnTo>
                <a:lnTo>
                  <a:pt x="1857029" y="13833"/>
                </a:lnTo>
                <a:lnTo>
                  <a:pt x="1897242" y="17659"/>
                </a:lnTo>
                <a:lnTo>
                  <a:pt x="1937147" y="21961"/>
                </a:lnTo>
                <a:lnTo>
                  <a:pt x="1976701" y="26740"/>
                </a:lnTo>
                <a:lnTo>
                  <a:pt x="2015861" y="32001"/>
                </a:lnTo>
                <a:lnTo>
                  <a:pt x="2054585" y="37746"/>
                </a:lnTo>
                <a:lnTo>
                  <a:pt x="2092829" y="43978"/>
                </a:lnTo>
                <a:lnTo>
                  <a:pt x="2130551" y="50699"/>
                </a:lnTo>
                <a:lnTo>
                  <a:pt x="2181611" y="60807"/>
                </a:lnTo>
                <a:lnTo>
                  <a:pt x="2230225" y="71602"/>
                </a:lnTo>
                <a:lnTo>
                  <a:pt x="2276365" y="83049"/>
                </a:lnTo>
                <a:lnTo>
                  <a:pt x="2320003" y="95112"/>
                </a:lnTo>
                <a:lnTo>
                  <a:pt x="2361113" y="107757"/>
                </a:lnTo>
                <a:lnTo>
                  <a:pt x="2399665" y="120949"/>
                </a:lnTo>
                <a:lnTo>
                  <a:pt x="2435633" y="134653"/>
                </a:lnTo>
                <a:lnTo>
                  <a:pt x="2499704" y="163458"/>
                </a:lnTo>
                <a:lnTo>
                  <a:pt x="2553102" y="193892"/>
                </a:lnTo>
                <a:lnTo>
                  <a:pt x="2595607" y="225678"/>
                </a:lnTo>
                <a:lnTo>
                  <a:pt x="2626994" y="258534"/>
                </a:lnTo>
                <a:lnTo>
                  <a:pt x="2647044" y="292183"/>
                </a:lnTo>
                <a:lnTo>
                  <a:pt x="2655532" y="326346"/>
                </a:lnTo>
                <a:lnTo>
                  <a:pt x="2655372" y="343532"/>
                </a:lnTo>
                <a:lnTo>
                  <a:pt x="2636939" y="395095"/>
                </a:lnTo>
                <a:lnTo>
                  <a:pt x="2609412" y="429123"/>
                </a:lnTo>
                <a:lnTo>
                  <a:pt x="2569436" y="462549"/>
                </a:lnTo>
                <a:lnTo>
                  <a:pt x="2516788" y="495093"/>
                </a:lnTo>
                <a:lnTo>
                  <a:pt x="2461544" y="521840"/>
                </a:lnTo>
                <a:lnTo>
                  <a:pt x="2409578" y="542603"/>
                </a:lnTo>
                <a:lnTo>
                  <a:pt x="2352875" y="561956"/>
                </a:lnTo>
                <a:lnTo>
                  <a:pt x="2291780" y="579848"/>
                </a:lnTo>
                <a:lnTo>
                  <a:pt x="2226635" y="596227"/>
                </a:lnTo>
                <a:lnTo>
                  <a:pt x="2157785" y="611043"/>
                </a:lnTo>
                <a:lnTo>
                  <a:pt x="2085574" y="624242"/>
                </a:lnTo>
                <a:lnTo>
                  <a:pt x="2010344" y="635775"/>
                </a:lnTo>
                <a:lnTo>
                  <a:pt x="1971705" y="640899"/>
                </a:lnTo>
                <a:lnTo>
                  <a:pt x="1932441" y="645588"/>
                </a:lnTo>
                <a:lnTo>
                  <a:pt x="1892594" y="649834"/>
                </a:lnTo>
                <a:lnTo>
                  <a:pt x="1852207" y="653631"/>
                </a:lnTo>
                <a:lnTo>
                  <a:pt x="1811324" y="656973"/>
                </a:lnTo>
                <a:lnTo>
                  <a:pt x="1769987" y="659852"/>
                </a:lnTo>
                <a:lnTo>
                  <a:pt x="1735868" y="661823"/>
                </a:lnTo>
                <a:lnTo>
                  <a:pt x="1341120" y="661823"/>
                </a:lnTo>
                <a:lnTo>
                  <a:pt x="0" y="1524407"/>
                </a:lnTo>
                <a:close/>
              </a:path>
              <a:path w="2655570" h="1524635">
                <a:moveTo>
                  <a:pt x="1558001" y="667095"/>
                </a:moveTo>
                <a:lnTo>
                  <a:pt x="1514844" y="667068"/>
                </a:lnTo>
                <a:lnTo>
                  <a:pt x="1471535" y="666533"/>
                </a:lnTo>
                <a:lnTo>
                  <a:pt x="1428116" y="665485"/>
                </a:lnTo>
                <a:lnTo>
                  <a:pt x="1384630" y="663917"/>
                </a:lnTo>
                <a:lnTo>
                  <a:pt x="1341120" y="661823"/>
                </a:lnTo>
                <a:lnTo>
                  <a:pt x="1735868" y="661823"/>
                </a:lnTo>
                <a:lnTo>
                  <a:pt x="1686124" y="664200"/>
                </a:lnTo>
                <a:lnTo>
                  <a:pt x="1643683" y="665655"/>
                </a:lnTo>
                <a:lnTo>
                  <a:pt x="1600962" y="666622"/>
                </a:lnTo>
                <a:lnTo>
                  <a:pt x="1558001" y="667095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050023" y="1205483"/>
            <a:ext cx="2680970" cy="1543050"/>
          </a:xfrm>
          <a:custGeom>
            <a:avLst/>
            <a:gdLst/>
            <a:ahLst/>
            <a:cxnLst/>
            <a:rect l="l" t="t" r="r" b="b"/>
            <a:pathLst>
              <a:path w="2680970" h="1543050">
                <a:moveTo>
                  <a:pt x="1306068" y="9524"/>
                </a:moveTo>
                <a:lnTo>
                  <a:pt x="1254252" y="9524"/>
                </a:lnTo>
                <a:lnTo>
                  <a:pt x="1306068" y="0"/>
                </a:lnTo>
                <a:lnTo>
                  <a:pt x="1412748" y="0"/>
                </a:lnTo>
                <a:lnTo>
                  <a:pt x="1306068" y="9524"/>
                </a:lnTo>
                <a:close/>
              </a:path>
              <a:path w="2680970" h="1543050">
                <a:moveTo>
                  <a:pt x="1842516" y="9524"/>
                </a:moveTo>
                <a:lnTo>
                  <a:pt x="1735836" y="9524"/>
                </a:lnTo>
                <a:lnTo>
                  <a:pt x="1680972" y="0"/>
                </a:lnTo>
                <a:lnTo>
                  <a:pt x="1735836" y="0"/>
                </a:lnTo>
                <a:lnTo>
                  <a:pt x="1842516" y="9524"/>
                </a:lnTo>
                <a:close/>
              </a:path>
              <a:path w="2680970" h="1543050">
                <a:moveTo>
                  <a:pt x="585216" y="495300"/>
                </a:moveTo>
                <a:lnTo>
                  <a:pt x="568452" y="495300"/>
                </a:lnTo>
                <a:lnTo>
                  <a:pt x="544068" y="476250"/>
                </a:lnTo>
                <a:lnTo>
                  <a:pt x="533400" y="466725"/>
                </a:lnTo>
                <a:lnTo>
                  <a:pt x="522732" y="466725"/>
                </a:lnTo>
                <a:lnTo>
                  <a:pt x="512064" y="457200"/>
                </a:lnTo>
                <a:lnTo>
                  <a:pt x="493776" y="438150"/>
                </a:lnTo>
                <a:lnTo>
                  <a:pt x="478536" y="419099"/>
                </a:lnTo>
                <a:lnTo>
                  <a:pt x="470916" y="419099"/>
                </a:lnTo>
                <a:lnTo>
                  <a:pt x="458724" y="400049"/>
                </a:lnTo>
                <a:lnTo>
                  <a:pt x="449580" y="380999"/>
                </a:lnTo>
                <a:lnTo>
                  <a:pt x="445008" y="380999"/>
                </a:lnTo>
                <a:lnTo>
                  <a:pt x="438912" y="361949"/>
                </a:lnTo>
                <a:lnTo>
                  <a:pt x="435864" y="342899"/>
                </a:lnTo>
                <a:lnTo>
                  <a:pt x="435864" y="314324"/>
                </a:lnTo>
                <a:lnTo>
                  <a:pt x="437388" y="314324"/>
                </a:lnTo>
                <a:lnTo>
                  <a:pt x="438912" y="304799"/>
                </a:lnTo>
                <a:lnTo>
                  <a:pt x="445008" y="285749"/>
                </a:lnTo>
                <a:lnTo>
                  <a:pt x="454152" y="266699"/>
                </a:lnTo>
                <a:lnTo>
                  <a:pt x="460248" y="257174"/>
                </a:lnTo>
                <a:lnTo>
                  <a:pt x="472440" y="247649"/>
                </a:lnTo>
                <a:lnTo>
                  <a:pt x="487680" y="228599"/>
                </a:lnTo>
                <a:lnTo>
                  <a:pt x="505968" y="209549"/>
                </a:lnTo>
                <a:lnTo>
                  <a:pt x="527304" y="200024"/>
                </a:lnTo>
                <a:lnTo>
                  <a:pt x="563880" y="171449"/>
                </a:lnTo>
                <a:lnTo>
                  <a:pt x="577596" y="171449"/>
                </a:lnTo>
                <a:lnTo>
                  <a:pt x="608076" y="152399"/>
                </a:lnTo>
                <a:lnTo>
                  <a:pt x="640080" y="133349"/>
                </a:lnTo>
                <a:lnTo>
                  <a:pt x="673608" y="123824"/>
                </a:lnTo>
                <a:lnTo>
                  <a:pt x="708660" y="114299"/>
                </a:lnTo>
                <a:lnTo>
                  <a:pt x="746760" y="95249"/>
                </a:lnTo>
                <a:lnTo>
                  <a:pt x="827532" y="76199"/>
                </a:lnTo>
                <a:lnTo>
                  <a:pt x="958596" y="47624"/>
                </a:lnTo>
                <a:lnTo>
                  <a:pt x="1053083" y="28574"/>
                </a:lnTo>
                <a:lnTo>
                  <a:pt x="1101852" y="28574"/>
                </a:lnTo>
                <a:lnTo>
                  <a:pt x="1202436" y="9524"/>
                </a:lnTo>
                <a:lnTo>
                  <a:pt x="1254252" y="9524"/>
                </a:lnTo>
                <a:lnTo>
                  <a:pt x="1203960" y="19049"/>
                </a:lnTo>
                <a:lnTo>
                  <a:pt x="1103376" y="28574"/>
                </a:lnTo>
                <a:lnTo>
                  <a:pt x="914400" y="66674"/>
                </a:lnTo>
                <a:lnTo>
                  <a:pt x="915924" y="66674"/>
                </a:lnTo>
                <a:lnTo>
                  <a:pt x="829056" y="85724"/>
                </a:lnTo>
                <a:lnTo>
                  <a:pt x="748283" y="104774"/>
                </a:lnTo>
                <a:lnTo>
                  <a:pt x="675132" y="133349"/>
                </a:lnTo>
                <a:lnTo>
                  <a:pt x="641604" y="142874"/>
                </a:lnTo>
                <a:lnTo>
                  <a:pt x="609600" y="161924"/>
                </a:lnTo>
                <a:lnTo>
                  <a:pt x="595883" y="161924"/>
                </a:lnTo>
                <a:lnTo>
                  <a:pt x="580644" y="171449"/>
                </a:lnTo>
                <a:lnTo>
                  <a:pt x="566928" y="180974"/>
                </a:lnTo>
                <a:lnTo>
                  <a:pt x="542544" y="190499"/>
                </a:lnTo>
                <a:lnTo>
                  <a:pt x="531876" y="200024"/>
                </a:lnTo>
                <a:lnTo>
                  <a:pt x="519683" y="209549"/>
                </a:lnTo>
                <a:lnTo>
                  <a:pt x="521208" y="209549"/>
                </a:lnTo>
                <a:lnTo>
                  <a:pt x="510540" y="219074"/>
                </a:lnTo>
                <a:lnTo>
                  <a:pt x="492252" y="228599"/>
                </a:lnTo>
                <a:lnTo>
                  <a:pt x="477012" y="247649"/>
                </a:lnTo>
                <a:lnTo>
                  <a:pt x="464820" y="266699"/>
                </a:lnTo>
                <a:lnTo>
                  <a:pt x="451104" y="285749"/>
                </a:lnTo>
                <a:lnTo>
                  <a:pt x="445008" y="304799"/>
                </a:lnTo>
                <a:lnTo>
                  <a:pt x="441960" y="323849"/>
                </a:lnTo>
                <a:lnTo>
                  <a:pt x="441960" y="342899"/>
                </a:lnTo>
                <a:lnTo>
                  <a:pt x="445008" y="361949"/>
                </a:lnTo>
                <a:lnTo>
                  <a:pt x="463296" y="400049"/>
                </a:lnTo>
                <a:lnTo>
                  <a:pt x="469392" y="409574"/>
                </a:lnTo>
                <a:lnTo>
                  <a:pt x="475488" y="409574"/>
                </a:lnTo>
                <a:lnTo>
                  <a:pt x="498348" y="438150"/>
                </a:lnTo>
                <a:lnTo>
                  <a:pt x="525780" y="457200"/>
                </a:lnTo>
                <a:lnTo>
                  <a:pt x="536448" y="466725"/>
                </a:lnTo>
                <a:lnTo>
                  <a:pt x="548640" y="476250"/>
                </a:lnTo>
                <a:lnTo>
                  <a:pt x="559308" y="476250"/>
                </a:lnTo>
                <a:lnTo>
                  <a:pt x="571500" y="485775"/>
                </a:lnTo>
                <a:lnTo>
                  <a:pt x="585216" y="495300"/>
                </a:lnTo>
                <a:close/>
              </a:path>
              <a:path w="2680970" h="1543050">
                <a:moveTo>
                  <a:pt x="2459736" y="133349"/>
                </a:moveTo>
                <a:lnTo>
                  <a:pt x="2439924" y="133349"/>
                </a:lnTo>
                <a:lnTo>
                  <a:pt x="2406396" y="114299"/>
                </a:lnTo>
                <a:lnTo>
                  <a:pt x="2330196" y="95249"/>
                </a:lnTo>
                <a:lnTo>
                  <a:pt x="2244852" y="76199"/>
                </a:lnTo>
                <a:lnTo>
                  <a:pt x="2199132" y="66674"/>
                </a:lnTo>
                <a:lnTo>
                  <a:pt x="2150364" y="47624"/>
                </a:lnTo>
                <a:lnTo>
                  <a:pt x="2101596" y="47624"/>
                </a:lnTo>
                <a:lnTo>
                  <a:pt x="2051304" y="38099"/>
                </a:lnTo>
                <a:lnTo>
                  <a:pt x="1895856" y="19049"/>
                </a:lnTo>
                <a:lnTo>
                  <a:pt x="1842516" y="9524"/>
                </a:lnTo>
                <a:lnTo>
                  <a:pt x="1895856" y="9524"/>
                </a:lnTo>
                <a:lnTo>
                  <a:pt x="1947672" y="19049"/>
                </a:lnTo>
                <a:lnTo>
                  <a:pt x="2001012" y="19049"/>
                </a:lnTo>
                <a:lnTo>
                  <a:pt x="2200656" y="57149"/>
                </a:lnTo>
                <a:lnTo>
                  <a:pt x="2246376" y="66674"/>
                </a:lnTo>
                <a:lnTo>
                  <a:pt x="2331720" y="85724"/>
                </a:lnTo>
                <a:lnTo>
                  <a:pt x="2371344" y="95249"/>
                </a:lnTo>
                <a:lnTo>
                  <a:pt x="2426208" y="114299"/>
                </a:lnTo>
                <a:lnTo>
                  <a:pt x="2459736" y="133349"/>
                </a:lnTo>
                <a:close/>
              </a:path>
              <a:path w="2680970" h="1543050">
                <a:moveTo>
                  <a:pt x="2670048" y="380999"/>
                </a:moveTo>
                <a:lnTo>
                  <a:pt x="2659380" y="380999"/>
                </a:lnTo>
                <a:lnTo>
                  <a:pt x="2663952" y="371474"/>
                </a:lnTo>
                <a:lnTo>
                  <a:pt x="2670048" y="361949"/>
                </a:lnTo>
                <a:lnTo>
                  <a:pt x="2673096" y="342899"/>
                </a:lnTo>
                <a:lnTo>
                  <a:pt x="2673096" y="323849"/>
                </a:lnTo>
                <a:lnTo>
                  <a:pt x="2670048" y="304799"/>
                </a:lnTo>
                <a:lnTo>
                  <a:pt x="2651760" y="266699"/>
                </a:lnTo>
                <a:lnTo>
                  <a:pt x="2639568" y="247649"/>
                </a:lnTo>
                <a:lnTo>
                  <a:pt x="2633472" y="247649"/>
                </a:lnTo>
                <a:lnTo>
                  <a:pt x="2625852" y="238124"/>
                </a:lnTo>
                <a:lnTo>
                  <a:pt x="2616708" y="228599"/>
                </a:lnTo>
                <a:lnTo>
                  <a:pt x="2609088" y="219074"/>
                </a:lnTo>
                <a:lnTo>
                  <a:pt x="2598420" y="209549"/>
                </a:lnTo>
                <a:lnTo>
                  <a:pt x="2589276" y="209549"/>
                </a:lnTo>
                <a:lnTo>
                  <a:pt x="2567940" y="190499"/>
                </a:lnTo>
                <a:lnTo>
                  <a:pt x="2543556" y="180974"/>
                </a:lnTo>
                <a:lnTo>
                  <a:pt x="2502408" y="152399"/>
                </a:lnTo>
                <a:lnTo>
                  <a:pt x="2488692" y="152399"/>
                </a:lnTo>
                <a:lnTo>
                  <a:pt x="2473452" y="142874"/>
                </a:lnTo>
                <a:lnTo>
                  <a:pt x="2456688" y="133349"/>
                </a:lnTo>
                <a:lnTo>
                  <a:pt x="2474976" y="133349"/>
                </a:lnTo>
                <a:lnTo>
                  <a:pt x="2505456" y="152399"/>
                </a:lnTo>
                <a:lnTo>
                  <a:pt x="2519172" y="161924"/>
                </a:lnTo>
                <a:lnTo>
                  <a:pt x="2532888" y="161924"/>
                </a:lnTo>
                <a:lnTo>
                  <a:pt x="2546604" y="171449"/>
                </a:lnTo>
                <a:lnTo>
                  <a:pt x="2570988" y="190499"/>
                </a:lnTo>
                <a:lnTo>
                  <a:pt x="2602992" y="209549"/>
                </a:lnTo>
                <a:lnTo>
                  <a:pt x="2621280" y="228599"/>
                </a:lnTo>
                <a:lnTo>
                  <a:pt x="2628900" y="228599"/>
                </a:lnTo>
                <a:lnTo>
                  <a:pt x="2638044" y="238124"/>
                </a:lnTo>
                <a:lnTo>
                  <a:pt x="2656332" y="266699"/>
                </a:lnTo>
                <a:lnTo>
                  <a:pt x="2662428" y="266699"/>
                </a:lnTo>
                <a:lnTo>
                  <a:pt x="2667000" y="276224"/>
                </a:lnTo>
                <a:lnTo>
                  <a:pt x="2676144" y="304799"/>
                </a:lnTo>
                <a:lnTo>
                  <a:pt x="2677668" y="314324"/>
                </a:lnTo>
                <a:lnTo>
                  <a:pt x="2680716" y="323849"/>
                </a:lnTo>
                <a:lnTo>
                  <a:pt x="2680716" y="333374"/>
                </a:lnTo>
                <a:lnTo>
                  <a:pt x="2676144" y="361949"/>
                </a:lnTo>
                <a:lnTo>
                  <a:pt x="2670048" y="380999"/>
                </a:lnTo>
                <a:close/>
              </a:path>
              <a:path w="2680970" h="1543050">
                <a:moveTo>
                  <a:pt x="2157983" y="619125"/>
                </a:moveTo>
                <a:lnTo>
                  <a:pt x="2121408" y="619125"/>
                </a:lnTo>
                <a:lnTo>
                  <a:pt x="2156460" y="609600"/>
                </a:lnTo>
                <a:lnTo>
                  <a:pt x="2189988" y="600075"/>
                </a:lnTo>
                <a:lnTo>
                  <a:pt x="2257044" y="590550"/>
                </a:lnTo>
                <a:lnTo>
                  <a:pt x="2287524" y="581025"/>
                </a:lnTo>
                <a:lnTo>
                  <a:pt x="2319528" y="571500"/>
                </a:lnTo>
                <a:lnTo>
                  <a:pt x="2377440" y="552450"/>
                </a:lnTo>
                <a:lnTo>
                  <a:pt x="2432304" y="533400"/>
                </a:lnTo>
                <a:lnTo>
                  <a:pt x="2482596" y="514350"/>
                </a:lnTo>
                <a:lnTo>
                  <a:pt x="2520696" y="495300"/>
                </a:lnTo>
                <a:lnTo>
                  <a:pt x="2548128" y="485775"/>
                </a:lnTo>
                <a:lnTo>
                  <a:pt x="2584704" y="457200"/>
                </a:lnTo>
                <a:lnTo>
                  <a:pt x="2595372" y="457200"/>
                </a:lnTo>
                <a:lnTo>
                  <a:pt x="2622804" y="428625"/>
                </a:lnTo>
                <a:lnTo>
                  <a:pt x="2638044" y="419099"/>
                </a:lnTo>
                <a:lnTo>
                  <a:pt x="2656332" y="390524"/>
                </a:lnTo>
                <a:lnTo>
                  <a:pt x="2654808" y="390524"/>
                </a:lnTo>
                <a:lnTo>
                  <a:pt x="2660904" y="380999"/>
                </a:lnTo>
                <a:lnTo>
                  <a:pt x="2665476" y="380999"/>
                </a:lnTo>
                <a:lnTo>
                  <a:pt x="2660904" y="390524"/>
                </a:lnTo>
                <a:lnTo>
                  <a:pt x="2642616" y="419099"/>
                </a:lnTo>
                <a:lnTo>
                  <a:pt x="2627376" y="438150"/>
                </a:lnTo>
                <a:lnTo>
                  <a:pt x="2618232" y="438150"/>
                </a:lnTo>
                <a:lnTo>
                  <a:pt x="2609088" y="447675"/>
                </a:lnTo>
                <a:lnTo>
                  <a:pt x="2587752" y="466725"/>
                </a:lnTo>
                <a:lnTo>
                  <a:pt x="2551176" y="485775"/>
                </a:lnTo>
                <a:lnTo>
                  <a:pt x="2537460" y="495300"/>
                </a:lnTo>
                <a:lnTo>
                  <a:pt x="2484120" y="523875"/>
                </a:lnTo>
                <a:lnTo>
                  <a:pt x="2407920" y="552450"/>
                </a:lnTo>
                <a:lnTo>
                  <a:pt x="2321052" y="581025"/>
                </a:lnTo>
                <a:lnTo>
                  <a:pt x="2289048" y="590550"/>
                </a:lnTo>
                <a:lnTo>
                  <a:pt x="2258568" y="600075"/>
                </a:lnTo>
                <a:lnTo>
                  <a:pt x="2225040" y="600075"/>
                </a:lnTo>
                <a:lnTo>
                  <a:pt x="2157983" y="619125"/>
                </a:lnTo>
                <a:close/>
              </a:path>
              <a:path w="2680970" h="1543050">
                <a:moveTo>
                  <a:pt x="643128" y="523875"/>
                </a:moveTo>
                <a:lnTo>
                  <a:pt x="624840" y="523875"/>
                </a:lnTo>
                <a:lnTo>
                  <a:pt x="609600" y="514350"/>
                </a:lnTo>
                <a:lnTo>
                  <a:pt x="582168" y="495300"/>
                </a:lnTo>
                <a:lnTo>
                  <a:pt x="598932" y="495300"/>
                </a:lnTo>
                <a:lnTo>
                  <a:pt x="612648" y="504825"/>
                </a:lnTo>
                <a:lnTo>
                  <a:pt x="643128" y="523875"/>
                </a:lnTo>
                <a:close/>
              </a:path>
              <a:path w="2680970" h="1543050">
                <a:moveTo>
                  <a:pt x="962867" y="617241"/>
                </a:moveTo>
                <a:lnTo>
                  <a:pt x="961644" y="609600"/>
                </a:lnTo>
                <a:lnTo>
                  <a:pt x="915924" y="609600"/>
                </a:lnTo>
                <a:lnTo>
                  <a:pt x="826008" y="590550"/>
                </a:lnTo>
                <a:lnTo>
                  <a:pt x="784860" y="571500"/>
                </a:lnTo>
                <a:lnTo>
                  <a:pt x="707136" y="552450"/>
                </a:lnTo>
                <a:lnTo>
                  <a:pt x="690372" y="542925"/>
                </a:lnTo>
                <a:lnTo>
                  <a:pt x="672083" y="542925"/>
                </a:lnTo>
                <a:lnTo>
                  <a:pt x="656844" y="533400"/>
                </a:lnTo>
                <a:lnTo>
                  <a:pt x="640080" y="523875"/>
                </a:lnTo>
                <a:lnTo>
                  <a:pt x="658368" y="523875"/>
                </a:lnTo>
                <a:lnTo>
                  <a:pt x="691896" y="542925"/>
                </a:lnTo>
                <a:lnTo>
                  <a:pt x="746760" y="561975"/>
                </a:lnTo>
                <a:lnTo>
                  <a:pt x="827532" y="581025"/>
                </a:lnTo>
                <a:lnTo>
                  <a:pt x="871728" y="590550"/>
                </a:lnTo>
                <a:lnTo>
                  <a:pt x="870204" y="590550"/>
                </a:lnTo>
                <a:lnTo>
                  <a:pt x="917448" y="600075"/>
                </a:lnTo>
                <a:lnTo>
                  <a:pt x="915924" y="600075"/>
                </a:lnTo>
                <a:lnTo>
                  <a:pt x="970788" y="609600"/>
                </a:lnTo>
                <a:lnTo>
                  <a:pt x="961644" y="609600"/>
                </a:lnTo>
                <a:lnTo>
                  <a:pt x="953714" y="617218"/>
                </a:lnTo>
                <a:lnTo>
                  <a:pt x="962890" y="617218"/>
                </a:lnTo>
                <a:close/>
              </a:path>
              <a:path w="2680970" h="1543050">
                <a:moveTo>
                  <a:pt x="961303" y="618749"/>
                </a:moveTo>
                <a:lnTo>
                  <a:pt x="953714" y="617218"/>
                </a:lnTo>
                <a:lnTo>
                  <a:pt x="961644" y="609600"/>
                </a:lnTo>
                <a:lnTo>
                  <a:pt x="962867" y="617241"/>
                </a:lnTo>
                <a:lnTo>
                  <a:pt x="961303" y="618749"/>
                </a:lnTo>
                <a:close/>
              </a:path>
              <a:path w="2680970" h="1543050">
                <a:moveTo>
                  <a:pt x="1524" y="1543050"/>
                </a:moveTo>
                <a:lnTo>
                  <a:pt x="0" y="1533525"/>
                </a:lnTo>
                <a:lnTo>
                  <a:pt x="953714" y="617218"/>
                </a:lnTo>
                <a:lnTo>
                  <a:pt x="961303" y="618749"/>
                </a:lnTo>
                <a:lnTo>
                  <a:pt x="29027" y="1518050"/>
                </a:lnTo>
                <a:lnTo>
                  <a:pt x="19812" y="1524000"/>
                </a:lnTo>
                <a:lnTo>
                  <a:pt x="31142" y="1524000"/>
                </a:lnTo>
                <a:lnTo>
                  <a:pt x="1524" y="1543050"/>
                </a:lnTo>
                <a:close/>
              </a:path>
              <a:path w="2680970" h="1543050">
                <a:moveTo>
                  <a:pt x="963168" y="619125"/>
                </a:moveTo>
                <a:lnTo>
                  <a:pt x="961303" y="618749"/>
                </a:lnTo>
                <a:lnTo>
                  <a:pt x="962867" y="617241"/>
                </a:lnTo>
                <a:lnTo>
                  <a:pt x="963168" y="619125"/>
                </a:lnTo>
                <a:close/>
              </a:path>
              <a:path w="2680970" h="1543050">
                <a:moveTo>
                  <a:pt x="31142" y="1524000"/>
                </a:moveTo>
                <a:lnTo>
                  <a:pt x="22860" y="1524000"/>
                </a:lnTo>
                <a:lnTo>
                  <a:pt x="29027" y="1518050"/>
                </a:lnTo>
                <a:lnTo>
                  <a:pt x="1362456" y="657225"/>
                </a:lnTo>
                <a:lnTo>
                  <a:pt x="1778508" y="657225"/>
                </a:lnTo>
                <a:lnTo>
                  <a:pt x="1857756" y="647700"/>
                </a:lnTo>
                <a:lnTo>
                  <a:pt x="1935480" y="647700"/>
                </a:lnTo>
                <a:lnTo>
                  <a:pt x="2011680" y="638175"/>
                </a:lnTo>
                <a:lnTo>
                  <a:pt x="2049780" y="628650"/>
                </a:lnTo>
                <a:lnTo>
                  <a:pt x="2084832" y="619125"/>
                </a:lnTo>
                <a:lnTo>
                  <a:pt x="2122932" y="619125"/>
                </a:lnTo>
                <a:lnTo>
                  <a:pt x="2049780" y="638175"/>
                </a:lnTo>
                <a:lnTo>
                  <a:pt x="2013204" y="638175"/>
                </a:lnTo>
                <a:lnTo>
                  <a:pt x="1859280" y="657225"/>
                </a:lnTo>
                <a:lnTo>
                  <a:pt x="1697736" y="666750"/>
                </a:lnTo>
                <a:lnTo>
                  <a:pt x="1363980" y="666750"/>
                </a:lnTo>
                <a:lnTo>
                  <a:pt x="31142" y="1524000"/>
                </a:lnTo>
                <a:close/>
              </a:path>
              <a:path w="2680970" h="1543050">
                <a:moveTo>
                  <a:pt x="22860" y="1524000"/>
                </a:moveTo>
                <a:lnTo>
                  <a:pt x="19812" y="1524000"/>
                </a:lnTo>
                <a:lnTo>
                  <a:pt x="29027" y="1518050"/>
                </a:lnTo>
                <a:lnTo>
                  <a:pt x="22860" y="1524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027765" y="1351025"/>
            <a:ext cx="0" cy="416559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0"/>
                </a:moveTo>
                <a:lnTo>
                  <a:pt x="0" y="416242"/>
                </a:lnTo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06682" y="1351025"/>
            <a:ext cx="0" cy="416559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0"/>
                </a:moveTo>
                <a:lnTo>
                  <a:pt x="0" y="416242"/>
                </a:lnTo>
              </a:path>
            </a:pathLst>
          </a:custGeom>
          <a:ln w="127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7829946" y="1328928"/>
            <a:ext cx="1471930" cy="395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1567" baseline="-5000" dirty="0">
                <a:solidFill>
                  <a:srgbClr val="CCFF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基</a:t>
            </a:r>
            <a:r>
              <a:rPr sz="2200" spc="-104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300" spc="-1567" baseline="16000" dirty="0">
                <a:latin typeface="Times New Roman" panose="02020603050405020304"/>
                <a:cs typeface="Times New Roman" panose="02020603050405020304"/>
              </a:rPr>
              <a:t></a:t>
            </a:r>
            <a:r>
              <a:rPr sz="3600" spc="-1567" baseline="-5000" dirty="0">
                <a:solidFill>
                  <a:srgbClr val="CCFF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本</a:t>
            </a:r>
            <a:r>
              <a:rPr sz="2200" spc="-104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3300" spc="-1567" baseline="15000" dirty="0">
                <a:latin typeface="Times New Roman" panose="02020603050405020304"/>
                <a:cs typeface="Times New Roman" panose="02020603050405020304"/>
              </a:rPr>
              <a:t></a:t>
            </a:r>
            <a:r>
              <a:rPr sz="3600" spc="-1567" baseline="-5000" dirty="0">
                <a:solidFill>
                  <a:srgbClr val="CCFF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放</a:t>
            </a:r>
            <a:r>
              <a:rPr sz="2200" spc="-1045" dirty="0">
                <a:latin typeface="Times New Roman" panose="02020603050405020304"/>
                <a:cs typeface="Times New Roman" panose="02020603050405020304"/>
              </a:rPr>
              <a:t></a:t>
            </a:r>
            <a:r>
              <a:rPr sz="3600" spc="-1567" baseline="-5000" dirty="0">
                <a:solidFill>
                  <a:srgbClr val="CCFF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大</a:t>
            </a:r>
            <a:r>
              <a:rPr sz="2200" spc="-1045" dirty="0">
                <a:latin typeface="Arial" panose="020B0604020202020204"/>
                <a:cs typeface="Arial" panose="020B0604020202020204"/>
              </a:rPr>
              <a:t>1 </a:t>
            </a:r>
            <a:r>
              <a:rPr sz="22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290" dirty="0">
                <a:latin typeface="宋体" panose="02010600030101010101" pitchFamily="2" charset="-122"/>
                <a:cs typeface="宋体" panose="02010600030101010101" pitchFamily="2" charset="-122"/>
              </a:rPr>
              <a:t>点</a:t>
            </a:r>
            <a:r>
              <a:rPr sz="3600" spc="-1935" baseline="-5000" dirty="0">
                <a:solidFill>
                  <a:srgbClr val="CCFF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电</a:t>
            </a:r>
            <a:r>
              <a:rPr sz="2200" spc="-65" dirty="0">
                <a:latin typeface="Arial" panose="020B0604020202020204"/>
                <a:cs typeface="Arial" panose="020B0604020202020204"/>
              </a:rPr>
              <a:t> 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630905" y="1127224"/>
            <a:ext cx="1610360" cy="1656080"/>
          </a:xfrm>
          <a:custGeom>
            <a:avLst/>
            <a:gdLst/>
            <a:ahLst/>
            <a:cxnLst/>
            <a:rect l="l" t="t" r="r" b="b"/>
            <a:pathLst>
              <a:path w="1610360" h="1656080">
                <a:moveTo>
                  <a:pt x="674473" y="723933"/>
                </a:moveTo>
                <a:lnTo>
                  <a:pt x="634221" y="723167"/>
                </a:lnTo>
                <a:lnTo>
                  <a:pt x="594313" y="721125"/>
                </a:lnTo>
                <a:lnTo>
                  <a:pt x="554844" y="717831"/>
                </a:lnTo>
                <a:lnTo>
                  <a:pt x="515912" y="713310"/>
                </a:lnTo>
                <a:lnTo>
                  <a:pt x="477615" y="707585"/>
                </a:lnTo>
                <a:lnTo>
                  <a:pt x="440050" y="700681"/>
                </a:lnTo>
                <a:lnTo>
                  <a:pt x="367501" y="683430"/>
                </a:lnTo>
                <a:lnTo>
                  <a:pt x="299045" y="661748"/>
                </a:lnTo>
                <a:lnTo>
                  <a:pt x="235458" y="635828"/>
                </a:lnTo>
                <a:lnTo>
                  <a:pt x="177518" y="605862"/>
                </a:lnTo>
                <a:lnTo>
                  <a:pt x="126001" y="572042"/>
                </a:lnTo>
                <a:lnTo>
                  <a:pt x="77694" y="530364"/>
                </a:lnTo>
                <a:lnTo>
                  <a:pt x="38072" y="481997"/>
                </a:lnTo>
                <a:lnTo>
                  <a:pt x="12550" y="432128"/>
                </a:lnTo>
                <a:lnTo>
                  <a:pt x="806" y="381521"/>
                </a:lnTo>
                <a:lnTo>
                  <a:pt x="0" y="356179"/>
                </a:lnTo>
                <a:lnTo>
                  <a:pt x="2517" y="330938"/>
                </a:lnTo>
                <a:lnTo>
                  <a:pt x="17360" y="281141"/>
                </a:lnTo>
                <a:lnTo>
                  <a:pt x="45012" y="232894"/>
                </a:lnTo>
                <a:lnTo>
                  <a:pt x="85150" y="186958"/>
                </a:lnTo>
                <a:lnTo>
                  <a:pt x="137452" y="144097"/>
                </a:lnTo>
                <a:lnTo>
                  <a:pt x="201594" y="105073"/>
                </a:lnTo>
                <a:lnTo>
                  <a:pt x="238005" y="87238"/>
                </a:lnTo>
                <a:lnTo>
                  <a:pt x="277254" y="70648"/>
                </a:lnTo>
                <a:lnTo>
                  <a:pt x="319302" y="55399"/>
                </a:lnTo>
                <a:lnTo>
                  <a:pt x="391294" y="34284"/>
                </a:lnTo>
                <a:lnTo>
                  <a:pt x="465860" y="18287"/>
                </a:lnTo>
                <a:lnTo>
                  <a:pt x="503862" y="12177"/>
                </a:lnTo>
                <a:lnTo>
                  <a:pt x="542212" y="7308"/>
                </a:lnTo>
                <a:lnTo>
                  <a:pt x="580811" y="3668"/>
                </a:lnTo>
                <a:lnTo>
                  <a:pt x="619561" y="1245"/>
                </a:lnTo>
                <a:lnTo>
                  <a:pt x="658364" y="27"/>
                </a:lnTo>
                <a:lnTo>
                  <a:pt x="697121" y="0"/>
                </a:lnTo>
                <a:lnTo>
                  <a:pt x="735733" y="1151"/>
                </a:lnTo>
                <a:lnTo>
                  <a:pt x="774102" y="3470"/>
                </a:lnTo>
                <a:lnTo>
                  <a:pt x="812130" y="6942"/>
                </a:lnTo>
                <a:lnTo>
                  <a:pt x="886767" y="17299"/>
                </a:lnTo>
                <a:lnTo>
                  <a:pt x="958857" y="32121"/>
                </a:lnTo>
                <a:lnTo>
                  <a:pt x="1027611" y="51308"/>
                </a:lnTo>
                <a:lnTo>
                  <a:pt x="1092242" y="74759"/>
                </a:lnTo>
                <a:lnTo>
                  <a:pt x="1151961" y="102375"/>
                </a:lnTo>
                <a:lnTo>
                  <a:pt x="1205981" y="134055"/>
                </a:lnTo>
                <a:lnTo>
                  <a:pt x="1253514" y="169699"/>
                </a:lnTo>
                <a:lnTo>
                  <a:pt x="1300653" y="217409"/>
                </a:lnTo>
                <a:lnTo>
                  <a:pt x="1333406" y="266932"/>
                </a:lnTo>
                <a:lnTo>
                  <a:pt x="1352123" y="317514"/>
                </a:lnTo>
                <a:lnTo>
                  <a:pt x="1357155" y="368398"/>
                </a:lnTo>
                <a:lnTo>
                  <a:pt x="1354649" y="393717"/>
                </a:lnTo>
                <a:lnTo>
                  <a:pt x="1339811" y="443638"/>
                </a:lnTo>
                <a:lnTo>
                  <a:pt x="1312163" y="491971"/>
                </a:lnTo>
                <a:lnTo>
                  <a:pt x="1272057" y="537962"/>
                </a:lnTo>
                <a:lnTo>
                  <a:pt x="1219842" y="580854"/>
                </a:lnTo>
                <a:lnTo>
                  <a:pt x="1155869" y="619893"/>
                </a:lnTo>
                <a:lnTo>
                  <a:pt x="1119583" y="637730"/>
                </a:lnTo>
                <a:lnTo>
                  <a:pt x="1080489" y="654321"/>
                </a:lnTo>
                <a:lnTo>
                  <a:pt x="1038630" y="669571"/>
                </a:lnTo>
                <a:lnTo>
                  <a:pt x="1066896" y="718339"/>
                </a:lnTo>
                <a:lnTo>
                  <a:pt x="796314" y="718339"/>
                </a:lnTo>
                <a:lnTo>
                  <a:pt x="755617" y="721543"/>
                </a:lnTo>
                <a:lnTo>
                  <a:pt x="714971" y="723400"/>
                </a:lnTo>
                <a:lnTo>
                  <a:pt x="674473" y="723933"/>
                </a:lnTo>
                <a:close/>
              </a:path>
              <a:path w="1610360" h="1656080">
                <a:moveTo>
                  <a:pt x="1610130" y="1655599"/>
                </a:moveTo>
                <a:lnTo>
                  <a:pt x="796314" y="718339"/>
                </a:lnTo>
                <a:lnTo>
                  <a:pt x="1066896" y="718339"/>
                </a:lnTo>
                <a:lnTo>
                  <a:pt x="1610130" y="1655599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627120" y="1124712"/>
            <a:ext cx="1629410" cy="1678305"/>
          </a:xfrm>
          <a:custGeom>
            <a:avLst/>
            <a:gdLst/>
            <a:ahLst/>
            <a:cxnLst/>
            <a:rect l="l" t="t" r="r" b="b"/>
            <a:pathLst>
              <a:path w="1629410" h="1678305">
                <a:moveTo>
                  <a:pt x="697991" y="729995"/>
                </a:moveTo>
                <a:lnTo>
                  <a:pt x="647700" y="729995"/>
                </a:lnTo>
                <a:lnTo>
                  <a:pt x="597408" y="726947"/>
                </a:lnTo>
                <a:lnTo>
                  <a:pt x="548640" y="722375"/>
                </a:lnTo>
                <a:lnTo>
                  <a:pt x="499872" y="716279"/>
                </a:lnTo>
                <a:lnTo>
                  <a:pt x="452628" y="708659"/>
                </a:lnTo>
                <a:lnTo>
                  <a:pt x="405383" y="697991"/>
                </a:lnTo>
                <a:lnTo>
                  <a:pt x="361188" y="687324"/>
                </a:lnTo>
                <a:lnTo>
                  <a:pt x="318516" y="673608"/>
                </a:lnTo>
                <a:lnTo>
                  <a:pt x="277368" y="658367"/>
                </a:lnTo>
                <a:lnTo>
                  <a:pt x="237744" y="641603"/>
                </a:lnTo>
                <a:lnTo>
                  <a:pt x="182880" y="614171"/>
                </a:lnTo>
                <a:lnTo>
                  <a:pt x="149352" y="592836"/>
                </a:lnTo>
                <a:lnTo>
                  <a:pt x="105156" y="559308"/>
                </a:lnTo>
                <a:lnTo>
                  <a:pt x="70104" y="527303"/>
                </a:lnTo>
                <a:lnTo>
                  <a:pt x="44196" y="492251"/>
                </a:lnTo>
                <a:lnTo>
                  <a:pt x="32004" y="475487"/>
                </a:lnTo>
                <a:lnTo>
                  <a:pt x="15240" y="440436"/>
                </a:lnTo>
                <a:lnTo>
                  <a:pt x="1524" y="387095"/>
                </a:lnTo>
                <a:lnTo>
                  <a:pt x="0" y="370332"/>
                </a:lnTo>
                <a:lnTo>
                  <a:pt x="1524" y="352043"/>
                </a:lnTo>
                <a:lnTo>
                  <a:pt x="3048" y="335279"/>
                </a:lnTo>
                <a:lnTo>
                  <a:pt x="6096" y="316991"/>
                </a:lnTo>
                <a:lnTo>
                  <a:pt x="12191" y="300228"/>
                </a:lnTo>
                <a:lnTo>
                  <a:pt x="18288" y="281939"/>
                </a:lnTo>
                <a:lnTo>
                  <a:pt x="47244" y="231647"/>
                </a:lnTo>
                <a:lnTo>
                  <a:pt x="74676" y="199643"/>
                </a:lnTo>
                <a:lnTo>
                  <a:pt x="106680" y="169163"/>
                </a:lnTo>
                <a:lnTo>
                  <a:pt x="144780" y="140208"/>
                </a:lnTo>
                <a:lnTo>
                  <a:pt x="188976" y="112775"/>
                </a:lnTo>
                <a:lnTo>
                  <a:pt x="263652" y="76200"/>
                </a:lnTo>
                <a:lnTo>
                  <a:pt x="321564" y="54863"/>
                </a:lnTo>
                <a:lnTo>
                  <a:pt x="382524" y="36575"/>
                </a:lnTo>
                <a:lnTo>
                  <a:pt x="477012" y="16763"/>
                </a:lnTo>
                <a:lnTo>
                  <a:pt x="541020" y="7619"/>
                </a:lnTo>
                <a:lnTo>
                  <a:pt x="606552" y="1523"/>
                </a:lnTo>
                <a:lnTo>
                  <a:pt x="640080" y="0"/>
                </a:lnTo>
                <a:lnTo>
                  <a:pt x="705612" y="0"/>
                </a:lnTo>
                <a:lnTo>
                  <a:pt x="771144" y="3048"/>
                </a:lnTo>
                <a:lnTo>
                  <a:pt x="803148" y="6095"/>
                </a:lnTo>
                <a:lnTo>
                  <a:pt x="640080" y="6095"/>
                </a:lnTo>
                <a:lnTo>
                  <a:pt x="608076" y="7619"/>
                </a:lnTo>
                <a:lnTo>
                  <a:pt x="542544" y="13715"/>
                </a:lnTo>
                <a:lnTo>
                  <a:pt x="478536" y="22860"/>
                </a:lnTo>
                <a:lnTo>
                  <a:pt x="414528" y="35052"/>
                </a:lnTo>
                <a:lnTo>
                  <a:pt x="323088" y="60960"/>
                </a:lnTo>
                <a:lnTo>
                  <a:pt x="266700" y="82295"/>
                </a:lnTo>
                <a:lnTo>
                  <a:pt x="214883" y="105155"/>
                </a:lnTo>
                <a:lnTo>
                  <a:pt x="192024" y="118871"/>
                </a:lnTo>
                <a:lnTo>
                  <a:pt x="169164" y="131063"/>
                </a:lnTo>
                <a:lnTo>
                  <a:pt x="147828" y="144779"/>
                </a:lnTo>
                <a:lnTo>
                  <a:pt x="128016" y="160020"/>
                </a:lnTo>
                <a:lnTo>
                  <a:pt x="129540" y="160020"/>
                </a:lnTo>
                <a:lnTo>
                  <a:pt x="111252" y="173736"/>
                </a:lnTo>
                <a:lnTo>
                  <a:pt x="77724" y="204216"/>
                </a:lnTo>
                <a:lnTo>
                  <a:pt x="79248" y="204216"/>
                </a:lnTo>
                <a:lnTo>
                  <a:pt x="64008" y="219455"/>
                </a:lnTo>
                <a:lnTo>
                  <a:pt x="51816" y="236220"/>
                </a:lnTo>
                <a:lnTo>
                  <a:pt x="41148" y="251459"/>
                </a:lnTo>
                <a:lnTo>
                  <a:pt x="32004" y="268224"/>
                </a:lnTo>
                <a:lnTo>
                  <a:pt x="16764" y="301751"/>
                </a:lnTo>
                <a:lnTo>
                  <a:pt x="18288" y="301751"/>
                </a:lnTo>
                <a:lnTo>
                  <a:pt x="12191" y="318516"/>
                </a:lnTo>
                <a:lnTo>
                  <a:pt x="9144" y="335279"/>
                </a:lnTo>
                <a:lnTo>
                  <a:pt x="7747" y="352043"/>
                </a:lnTo>
                <a:lnTo>
                  <a:pt x="7620" y="352043"/>
                </a:lnTo>
                <a:lnTo>
                  <a:pt x="6096" y="370332"/>
                </a:lnTo>
                <a:lnTo>
                  <a:pt x="7620" y="387095"/>
                </a:lnTo>
                <a:lnTo>
                  <a:pt x="10668" y="403859"/>
                </a:lnTo>
                <a:lnTo>
                  <a:pt x="15240" y="422147"/>
                </a:lnTo>
                <a:lnTo>
                  <a:pt x="15748" y="422147"/>
                </a:lnTo>
                <a:lnTo>
                  <a:pt x="21336" y="438912"/>
                </a:lnTo>
                <a:lnTo>
                  <a:pt x="48768" y="489203"/>
                </a:lnTo>
                <a:lnTo>
                  <a:pt x="76200" y="522732"/>
                </a:lnTo>
                <a:lnTo>
                  <a:pt x="109728" y="554736"/>
                </a:lnTo>
                <a:lnTo>
                  <a:pt x="123444" y="565403"/>
                </a:lnTo>
                <a:lnTo>
                  <a:pt x="137160" y="577595"/>
                </a:lnTo>
                <a:lnTo>
                  <a:pt x="153924" y="588263"/>
                </a:lnTo>
                <a:lnTo>
                  <a:pt x="169164" y="597408"/>
                </a:lnTo>
                <a:lnTo>
                  <a:pt x="185928" y="608075"/>
                </a:lnTo>
                <a:lnTo>
                  <a:pt x="204216" y="617220"/>
                </a:lnTo>
                <a:lnTo>
                  <a:pt x="220980" y="626363"/>
                </a:lnTo>
                <a:lnTo>
                  <a:pt x="240791" y="635508"/>
                </a:lnTo>
                <a:lnTo>
                  <a:pt x="278891" y="652271"/>
                </a:lnTo>
                <a:lnTo>
                  <a:pt x="320040" y="667512"/>
                </a:lnTo>
                <a:lnTo>
                  <a:pt x="362712" y="681228"/>
                </a:lnTo>
                <a:lnTo>
                  <a:pt x="406908" y="691895"/>
                </a:lnTo>
                <a:lnTo>
                  <a:pt x="454152" y="702563"/>
                </a:lnTo>
                <a:lnTo>
                  <a:pt x="452628" y="702563"/>
                </a:lnTo>
                <a:lnTo>
                  <a:pt x="501396" y="710183"/>
                </a:lnTo>
                <a:lnTo>
                  <a:pt x="499872" y="710183"/>
                </a:lnTo>
                <a:lnTo>
                  <a:pt x="548640" y="716279"/>
                </a:lnTo>
                <a:lnTo>
                  <a:pt x="598932" y="720851"/>
                </a:lnTo>
                <a:lnTo>
                  <a:pt x="597408" y="720851"/>
                </a:lnTo>
                <a:lnTo>
                  <a:pt x="697991" y="723900"/>
                </a:lnTo>
                <a:lnTo>
                  <a:pt x="798576" y="723900"/>
                </a:lnTo>
                <a:lnTo>
                  <a:pt x="798687" y="724028"/>
                </a:lnTo>
                <a:lnTo>
                  <a:pt x="749808" y="728471"/>
                </a:lnTo>
                <a:lnTo>
                  <a:pt x="697991" y="729995"/>
                </a:lnTo>
                <a:close/>
              </a:path>
              <a:path w="1629410" h="1678305">
                <a:moveTo>
                  <a:pt x="1043940" y="62483"/>
                </a:moveTo>
                <a:lnTo>
                  <a:pt x="987552" y="44195"/>
                </a:lnTo>
                <a:lnTo>
                  <a:pt x="928116" y="30479"/>
                </a:lnTo>
                <a:lnTo>
                  <a:pt x="896112" y="24383"/>
                </a:lnTo>
                <a:lnTo>
                  <a:pt x="897636" y="24383"/>
                </a:lnTo>
                <a:lnTo>
                  <a:pt x="833628" y="15239"/>
                </a:lnTo>
                <a:lnTo>
                  <a:pt x="769620" y="9143"/>
                </a:lnTo>
                <a:lnTo>
                  <a:pt x="771144" y="9143"/>
                </a:lnTo>
                <a:lnTo>
                  <a:pt x="705612" y="6095"/>
                </a:lnTo>
                <a:lnTo>
                  <a:pt x="803148" y="6095"/>
                </a:lnTo>
                <a:lnTo>
                  <a:pt x="897636" y="18287"/>
                </a:lnTo>
                <a:lnTo>
                  <a:pt x="958596" y="30479"/>
                </a:lnTo>
                <a:lnTo>
                  <a:pt x="1018032" y="47243"/>
                </a:lnTo>
                <a:lnTo>
                  <a:pt x="1059180" y="60960"/>
                </a:lnTo>
                <a:lnTo>
                  <a:pt x="1043940" y="60960"/>
                </a:lnTo>
                <a:lnTo>
                  <a:pt x="1043940" y="62483"/>
                </a:lnTo>
                <a:close/>
              </a:path>
              <a:path w="1629410" h="1678305">
                <a:moveTo>
                  <a:pt x="1353312" y="326136"/>
                </a:moveTo>
                <a:lnTo>
                  <a:pt x="1336548" y="274320"/>
                </a:lnTo>
                <a:lnTo>
                  <a:pt x="1315212" y="240791"/>
                </a:lnTo>
                <a:lnTo>
                  <a:pt x="1316735" y="240791"/>
                </a:lnTo>
                <a:lnTo>
                  <a:pt x="1289303" y="207263"/>
                </a:lnTo>
                <a:lnTo>
                  <a:pt x="1272540" y="190500"/>
                </a:lnTo>
                <a:lnTo>
                  <a:pt x="1274064" y="190500"/>
                </a:lnTo>
                <a:lnTo>
                  <a:pt x="1216152" y="144779"/>
                </a:lnTo>
                <a:lnTo>
                  <a:pt x="1171956" y="117347"/>
                </a:lnTo>
                <a:lnTo>
                  <a:pt x="1123188" y="92963"/>
                </a:lnTo>
                <a:lnTo>
                  <a:pt x="1071372" y="71627"/>
                </a:lnTo>
                <a:lnTo>
                  <a:pt x="1043940" y="60960"/>
                </a:lnTo>
                <a:lnTo>
                  <a:pt x="1059180" y="60960"/>
                </a:lnTo>
                <a:lnTo>
                  <a:pt x="1100328" y="76200"/>
                </a:lnTo>
                <a:lnTo>
                  <a:pt x="1150620" y="99059"/>
                </a:lnTo>
                <a:lnTo>
                  <a:pt x="1175004" y="112775"/>
                </a:lnTo>
                <a:lnTo>
                  <a:pt x="1197864" y="124967"/>
                </a:lnTo>
                <a:lnTo>
                  <a:pt x="1240536" y="155447"/>
                </a:lnTo>
                <a:lnTo>
                  <a:pt x="1277112" y="185928"/>
                </a:lnTo>
                <a:lnTo>
                  <a:pt x="1309116" y="219455"/>
                </a:lnTo>
                <a:lnTo>
                  <a:pt x="1331976" y="254508"/>
                </a:lnTo>
                <a:lnTo>
                  <a:pt x="1350264" y="289559"/>
                </a:lnTo>
                <a:lnTo>
                  <a:pt x="1360932" y="324612"/>
                </a:lnTo>
                <a:lnTo>
                  <a:pt x="1353312" y="324612"/>
                </a:lnTo>
                <a:lnTo>
                  <a:pt x="1353312" y="326136"/>
                </a:lnTo>
                <a:close/>
              </a:path>
              <a:path w="1629410" h="1678305">
                <a:moveTo>
                  <a:pt x="1362456" y="394716"/>
                </a:moveTo>
                <a:lnTo>
                  <a:pt x="1356360" y="394716"/>
                </a:lnTo>
                <a:lnTo>
                  <a:pt x="1357883" y="376428"/>
                </a:lnTo>
                <a:lnTo>
                  <a:pt x="1357883" y="359663"/>
                </a:lnTo>
                <a:lnTo>
                  <a:pt x="1356360" y="342900"/>
                </a:lnTo>
                <a:lnTo>
                  <a:pt x="1353312" y="324612"/>
                </a:lnTo>
                <a:lnTo>
                  <a:pt x="1360932" y="324612"/>
                </a:lnTo>
                <a:lnTo>
                  <a:pt x="1362456" y="341375"/>
                </a:lnTo>
                <a:lnTo>
                  <a:pt x="1363980" y="359663"/>
                </a:lnTo>
                <a:lnTo>
                  <a:pt x="1363980" y="377951"/>
                </a:lnTo>
                <a:lnTo>
                  <a:pt x="1362456" y="394716"/>
                </a:lnTo>
                <a:close/>
              </a:path>
              <a:path w="1629410" h="1678305">
                <a:moveTo>
                  <a:pt x="7620" y="353567"/>
                </a:moveTo>
                <a:lnTo>
                  <a:pt x="7620" y="352043"/>
                </a:lnTo>
                <a:lnTo>
                  <a:pt x="7747" y="352043"/>
                </a:lnTo>
                <a:lnTo>
                  <a:pt x="7620" y="353567"/>
                </a:lnTo>
                <a:close/>
              </a:path>
              <a:path w="1629410" h="1678305">
                <a:moveTo>
                  <a:pt x="1330590" y="478536"/>
                </a:moveTo>
                <a:lnTo>
                  <a:pt x="1322832" y="478536"/>
                </a:lnTo>
                <a:lnTo>
                  <a:pt x="1333500" y="461771"/>
                </a:lnTo>
                <a:lnTo>
                  <a:pt x="1341119" y="445008"/>
                </a:lnTo>
                <a:lnTo>
                  <a:pt x="1347216" y="428243"/>
                </a:lnTo>
                <a:lnTo>
                  <a:pt x="1351787" y="411479"/>
                </a:lnTo>
                <a:lnTo>
                  <a:pt x="1356360" y="393191"/>
                </a:lnTo>
                <a:lnTo>
                  <a:pt x="1356360" y="394716"/>
                </a:lnTo>
                <a:lnTo>
                  <a:pt x="1362456" y="394716"/>
                </a:lnTo>
                <a:lnTo>
                  <a:pt x="1357883" y="413003"/>
                </a:lnTo>
                <a:lnTo>
                  <a:pt x="1353312" y="429767"/>
                </a:lnTo>
                <a:lnTo>
                  <a:pt x="1347216" y="446532"/>
                </a:lnTo>
                <a:lnTo>
                  <a:pt x="1338072" y="464820"/>
                </a:lnTo>
                <a:lnTo>
                  <a:pt x="1330590" y="478536"/>
                </a:lnTo>
                <a:close/>
              </a:path>
              <a:path w="1629410" h="1678305">
                <a:moveTo>
                  <a:pt x="15748" y="422147"/>
                </a:moveTo>
                <a:lnTo>
                  <a:pt x="15240" y="422147"/>
                </a:lnTo>
                <a:lnTo>
                  <a:pt x="15240" y="420624"/>
                </a:lnTo>
                <a:lnTo>
                  <a:pt x="15748" y="422147"/>
                </a:lnTo>
                <a:close/>
              </a:path>
              <a:path w="1629410" h="1678305">
                <a:moveTo>
                  <a:pt x="1227328" y="585216"/>
                </a:moveTo>
                <a:lnTo>
                  <a:pt x="1216152" y="585216"/>
                </a:lnTo>
                <a:lnTo>
                  <a:pt x="1235964" y="569975"/>
                </a:lnTo>
                <a:lnTo>
                  <a:pt x="1254251" y="556259"/>
                </a:lnTo>
                <a:lnTo>
                  <a:pt x="1271016" y="541020"/>
                </a:lnTo>
                <a:lnTo>
                  <a:pt x="1286256" y="525779"/>
                </a:lnTo>
                <a:lnTo>
                  <a:pt x="1299972" y="510539"/>
                </a:lnTo>
                <a:lnTo>
                  <a:pt x="1312164" y="493775"/>
                </a:lnTo>
                <a:lnTo>
                  <a:pt x="1322832" y="477012"/>
                </a:lnTo>
                <a:lnTo>
                  <a:pt x="1322832" y="478536"/>
                </a:lnTo>
                <a:lnTo>
                  <a:pt x="1330590" y="478536"/>
                </a:lnTo>
                <a:lnTo>
                  <a:pt x="1328928" y="481583"/>
                </a:lnTo>
                <a:lnTo>
                  <a:pt x="1318260" y="498347"/>
                </a:lnTo>
                <a:lnTo>
                  <a:pt x="1304544" y="513587"/>
                </a:lnTo>
                <a:lnTo>
                  <a:pt x="1290828" y="530351"/>
                </a:lnTo>
                <a:lnTo>
                  <a:pt x="1275587" y="545591"/>
                </a:lnTo>
                <a:lnTo>
                  <a:pt x="1258824" y="560832"/>
                </a:lnTo>
                <a:lnTo>
                  <a:pt x="1240536" y="576071"/>
                </a:lnTo>
                <a:lnTo>
                  <a:pt x="1227328" y="585216"/>
                </a:lnTo>
                <a:close/>
              </a:path>
              <a:path w="1629410" h="1678305">
                <a:moveTo>
                  <a:pt x="1613809" y="1651437"/>
                </a:moveTo>
                <a:lnTo>
                  <a:pt x="1590782" y="1624967"/>
                </a:lnTo>
                <a:lnTo>
                  <a:pt x="1037844" y="670559"/>
                </a:lnTo>
                <a:lnTo>
                  <a:pt x="1069848" y="658367"/>
                </a:lnTo>
                <a:lnTo>
                  <a:pt x="1098804" y="647700"/>
                </a:lnTo>
                <a:lnTo>
                  <a:pt x="1097280" y="647700"/>
                </a:lnTo>
                <a:lnTo>
                  <a:pt x="1124712" y="635508"/>
                </a:lnTo>
                <a:lnTo>
                  <a:pt x="1173480" y="611124"/>
                </a:lnTo>
                <a:lnTo>
                  <a:pt x="1216152" y="583691"/>
                </a:lnTo>
                <a:lnTo>
                  <a:pt x="1216152" y="585216"/>
                </a:lnTo>
                <a:lnTo>
                  <a:pt x="1227328" y="585216"/>
                </a:lnTo>
                <a:lnTo>
                  <a:pt x="1220724" y="589787"/>
                </a:lnTo>
                <a:lnTo>
                  <a:pt x="1176528" y="617220"/>
                </a:lnTo>
                <a:lnTo>
                  <a:pt x="1127760" y="641603"/>
                </a:lnTo>
                <a:lnTo>
                  <a:pt x="1072896" y="664463"/>
                </a:lnTo>
                <a:lnTo>
                  <a:pt x="1056349" y="670559"/>
                </a:lnTo>
                <a:lnTo>
                  <a:pt x="1045464" y="670559"/>
                </a:lnTo>
                <a:lnTo>
                  <a:pt x="1043940" y="675132"/>
                </a:lnTo>
                <a:lnTo>
                  <a:pt x="1048113" y="675132"/>
                </a:lnTo>
                <a:lnTo>
                  <a:pt x="1613809" y="1651437"/>
                </a:lnTo>
                <a:close/>
              </a:path>
              <a:path w="1629410" h="1678305">
                <a:moveTo>
                  <a:pt x="1043940" y="675132"/>
                </a:moveTo>
                <a:lnTo>
                  <a:pt x="1045464" y="670559"/>
                </a:lnTo>
                <a:lnTo>
                  <a:pt x="1047379" y="673865"/>
                </a:lnTo>
                <a:lnTo>
                  <a:pt x="1043940" y="675132"/>
                </a:lnTo>
                <a:close/>
              </a:path>
              <a:path w="1629410" h="1678305">
                <a:moveTo>
                  <a:pt x="1047379" y="673865"/>
                </a:moveTo>
                <a:lnTo>
                  <a:pt x="1045464" y="670559"/>
                </a:lnTo>
                <a:lnTo>
                  <a:pt x="1056349" y="670559"/>
                </a:lnTo>
                <a:lnTo>
                  <a:pt x="1047379" y="673865"/>
                </a:lnTo>
                <a:close/>
              </a:path>
              <a:path w="1629410" h="1678305">
                <a:moveTo>
                  <a:pt x="1048113" y="675132"/>
                </a:moveTo>
                <a:lnTo>
                  <a:pt x="1043940" y="675132"/>
                </a:lnTo>
                <a:lnTo>
                  <a:pt x="1047379" y="673865"/>
                </a:lnTo>
                <a:lnTo>
                  <a:pt x="1048113" y="675132"/>
                </a:lnTo>
                <a:close/>
              </a:path>
              <a:path w="1629410" h="1678305">
                <a:moveTo>
                  <a:pt x="1609124" y="1656626"/>
                </a:moveTo>
                <a:lnTo>
                  <a:pt x="798687" y="724028"/>
                </a:lnTo>
                <a:lnTo>
                  <a:pt x="800100" y="723900"/>
                </a:lnTo>
                <a:lnTo>
                  <a:pt x="697991" y="723900"/>
                </a:lnTo>
                <a:lnTo>
                  <a:pt x="749808" y="722375"/>
                </a:lnTo>
                <a:lnTo>
                  <a:pt x="801624" y="717803"/>
                </a:lnTo>
                <a:lnTo>
                  <a:pt x="1590782" y="1624967"/>
                </a:lnTo>
                <a:lnTo>
                  <a:pt x="1609124" y="1656626"/>
                </a:lnTo>
                <a:close/>
              </a:path>
              <a:path w="1629410" h="1678305">
                <a:moveTo>
                  <a:pt x="798687" y="724028"/>
                </a:moveTo>
                <a:lnTo>
                  <a:pt x="798576" y="723900"/>
                </a:lnTo>
                <a:lnTo>
                  <a:pt x="800100" y="723900"/>
                </a:lnTo>
                <a:lnTo>
                  <a:pt x="798687" y="724028"/>
                </a:lnTo>
                <a:close/>
              </a:path>
              <a:path w="1629410" h="1678305">
                <a:moveTo>
                  <a:pt x="1611395" y="1659240"/>
                </a:moveTo>
                <a:lnTo>
                  <a:pt x="1609124" y="1656626"/>
                </a:lnTo>
                <a:lnTo>
                  <a:pt x="1590782" y="1624967"/>
                </a:lnTo>
                <a:lnTo>
                  <a:pt x="1613809" y="1651437"/>
                </a:lnTo>
                <a:lnTo>
                  <a:pt x="1616229" y="1655614"/>
                </a:lnTo>
                <a:lnTo>
                  <a:pt x="1611395" y="1659240"/>
                </a:lnTo>
                <a:close/>
              </a:path>
              <a:path w="1629410" h="1678305">
                <a:moveTo>
                  <a:pt x="1616229" y="1655614"/>
                </a:moveTo>
                <a:lnTo>
                  <a:pt x="1613809" y="1651437"/>
                </a:lnTo>
                <a:lnTo>
                  <a:pt x="1616964" y="1655063"/>
                </a:lnTo>
                <a:lnTo>
                  <a:pt x="1616229" y="1655614"/>
                </a:lnTo>
                <a:close/>
              </a:path>
              <a:path w="1629410" h="1678305">
                <a:moveTo>
                  <a:pt x="1629156" y="1677923"/>
                </a:moveTo>
                <a:lnTo>
                  <a:pt x="1627632" y="1677923"/>
                </a:lnTo>
                <a:lnTo>
                  <a:pt x="1611395" y="1659240"/>
                </a:lnTo>
                <a:lnTo>
                  <a:pt x="1616229" y="1655614"/>
                </a:lnTo>
                <a:lnTo>
                  <a:pt x="1629156" y="1677923"/>
                </a:lnTo>
                <a:close/>
              </a:path>
              <a:path w="1629410" h="1678305">
                <a:moveTo>
                  <a:pt x="1610867" y="1659636"/>
                </a:moveTo>
                <a:lnTo>
                  <a:pt x="1609124" y="1656626"/>
                </a:lnTo>
                <a:lnTo>
                  <a:pt x="1611395" y="1659240"/>
                </a:lnTo>
                <a:lnTo>
                  <a:pt x="1610867" y="1659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4077681" y="1295395"/>
            <a:ext cx="46672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3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24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/</a:t>
            </a:r>
            <a:r>
              <a:rPr sz="2400" spc="26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474094" y="2636519"/>
            <a:ext cx="171450" cy="1001394"/>
          </a:xfrm>
          <a:custGeom>
            <a:avLst/>
            <a:gdLst/>
            <a:ahLst/>
            <a:cxnLst/>
            <a:rect l="l" t="t" r="r" b="b"/>
            <a:pathLst>
              <a:path w="171450" h="1001395">
                <a:moveTo>
                  <a:pt x="106537" y="152400"/>
                </a:moveTo>
                <a:lnTo>
                  <a:pt x="68437" y="152400"/>
                </a:lnTo>
                <a:lnTo>
                  <a:pt x="68437" y="0"/>
                </a:lnTo>
                <a:lnTo>
                  <a:pt x="106537" y="0"/>
                </a:lnTo>
                <a:lnTo>
                  <a:pt x="106537" y="152400"/>
                </a:lnTo>
                <a:close/>
              </a:path>
              <a:path w="171450" h="1001395">
                <a:moveTo>
                  <a:pt x="105013" y="419100"/>
                </a:moveTo>
                <a:lnTo>
                  <a:pt x="66913" y="419100"/>
                </a:lnTo>
                <a:lnTo>
                  <a:pt x="66913" y="266700"/>
                </a:lnTo>
                <a:lnTo>
                  <a:pt x="105013" y="266700"/>
                </a:lnTo>
                <a:lnTo>
                  <a:pt x="105013" y="419100"/>
                </a:lnTo>
                <a:close/>
              </a:path>
              <a:path w="171450" h="1001395">
                <a:moveTo>
                  <a:pt x="105013" y="685800"/>
                </a:moveTo>
                <a:lnTo>
                  <a:pt x="66913" y="685800"/>
                </a:lnTo>
                <a:lnTo>
                  <a:pt x="66913" y="533400"/>
                </a:lnTo>
                <a:lnTo>
                  <a:pt x="105013" y="533400"/>
                </a:lnTo>
                <a:lnTo>
                  <a:pt x="105013" y="685800"/>
                </a:lnTo>
                <a:close/>
              </a:path>
              <a:path w="171450" h="1001395">
                <a:moveTo>
                  <a:pt x="85201" y="925449"/>
                </a:moveTo>
                <a:lnTo>
                  <a:pt x="66913" y="894276"/>
                </a:lnTo>
                <a:lnTo>
                  <a:pt x="66913" y="800100"/>
                </a:lnTo>
                <a:lnTo>
                  <a:pt x="105013" y="800100"/>
                </a:lnTo>
                <a:lnTo>
                  <a:pt x="105013" y="891678"/>
                </a:lnTo>
                <a:lnTo>
                  <a:pt x="85201" y="925449"/>
                </a:lnTo>
                <a:close/>
              </a:path>
              <a:path w="171450" h="1001395">
                <a:moveTo>
                  <a:pt x="85201" y="1001268"/>
                </a:moveTo>
                <a:lnTo>
                  <a:pt x="2905" y="858012"/>
                </a:lnTo>
                <a:lnTo>
                  <a:pt x="0" y="851606"/>
                </a:lnTo>
                <a:lnTo>
                  <a:pt x="238" y="844486"/>
                </a:lnTo>
                <a:lnTo>
                  <a:pt x="3333" y="837652"/>
                </a:lnTo>
                <a:lnTo>
                  <a:pt x="9001" y="832104"/>
                </a:lnTo>
                <a:lnTo>
                  <a:pt x="16263" y="830079"/>
                </a:lnTo>
                <a:lnTo>
                  <a:pt x="23669" y="830770"/>
                </a:lnTo>
                <a:lnTo>
                  <a:pt x="30218" y="834032"/>
                </a:lnTo>
                <a:lnTo>
                  <a:pt x="34909" y="839724"/>
                </a:lnTo>
                <a:lnTo>
                  <a:pt x="66913" y="894276"/>
                </a:lnTo>
                <a:lnTo>
                  <a:pt x="66913" y="952500"/>
                </a:lnTo>
                <a:lnTo>
                  <a:pt x="69331" y="952500"/>
                </a:lnTo>
                <a:lnTo>
                  <a:pt x="68437" y="954024"/>
                </a:lnTo>
                <a:lnTo>
                  <a:pt x="113141" y="954024"/>
                </a:lnTo>
                <a:lnTo>
                  <a:pt x="85201" y="1001268"/>
                </a:lnTo>
                <a:close/>
              </a:path>
              <a:path w="171450" h="1001395">
                <a:moveTo>
                  <a:pt x="114042" y="952500"/>
                </a:moveTo>
                <a:lnTo>
                  <a:pt x="105013" y="952500"/>
                </a:lnTo>
                <a:lnTo>
                  <a:pt x="105013" y="891678"/>
                </a:lnTo>
                <a:lnTo>
                  <a:pt x="135493" y="839724"/>
                </a:lnTo>
                <a:lnTo>
                  <a:pt x="140827" y="834056"/>
                </a:lnTo>
                <a:lnTo>
                  <a:pt x="147304" y="830960"/>
                </a:lnTo>
                <a:lnTo>
                  <a:pt x="154352" y="830722"/>
                </a:lnTo>
                <a:lnTo>
                  <a:pt x="161401" y="833627"/>
                </a:lnTo>
                <a:lnTo>
                  <a:pt x="167092" y="838319"/>
                </a:lnTo>
                <a:lnTo>
                  <a:pt x="170354" y="844867"/>
                </a:lnTo>
                <a:lnTo>
                  <a:pt x="171045" y="852273"/>
                </a:lnTo>
                <a:lnTo>
                  <a:pt x="169021" y="859535"/>
                </a:lnTo>
                <a:lnTo>
                  <a:pt x="114042" y="952500"/>
                </a:lnTo>
                <a:close/>
              </a:path>
              <a:path w="171450" h="1001395">
                <a:moveTo>
                  <a:pt x="113141" y="954024"/>
                </a:moveTo>
                <a:lnTo>
                  <a:pt x="101965" y="954024"/>
                </a:lnTo>
                <a:lnTo>
                  <a:pt x="85201" y="925449"/>
                </a:lnTo>
                <a:lnTo>
                  <a:pt x="105013" y="891678"/>
                </a:lnTo>
                <a:lnTo>
                  <a:pt x="105013" y="952500"/>
                </a:lnTo>
                <a:lnTo>
                  <a:pt x="114042" y="952500"/>
                </a:lnTo>
                <a:lnTo>
                  <a:pt x="113141" y="954024"/>
                </a:lnTo>
                <a:close/>
              </a:path>
              <a:path w="171450" h="1001395">
                <a:moveTo>
                  <a:pt x="69331" y="952500"/>
                </a:moveTo>
                <a:lnTo>
                  <a:pt x="66913" y="952500"/>
                </a:lnTo>
                <a:lnTo>
                  <a:pt x="66913" y="894276"/>
                </a:lnTo>
                <a:lnTo>
                  <a:pt x="85201" y="925449"/>
                </a:lnTo>
                <a:lnTo>
                  <a:pt x="69331" y="952500"/>
                </a:lnTo>
                <a:close/>
              </a:path>
              <a:path w="171450" h="1001395">
                <a:moveTo>
                  <a:pt x="101965" y="954024"/>
                </a:moveTo>
                <a:lnTo>
                  <a:pt x="68437" y="954024"/>
                </a:lnTo>
                <a:lnTo>
                  <a:pt x="85201" y="925449"/>
                </a:lnTo>
                <a:lnTo>
                  <a:pt x="101965" y="954024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6438387" y="3527613"/>
            <a:ext cx="481965" cy="427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6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spc="-1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↑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091509" y="6650656"/>
            <a:ext cx="40062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45"/>
              </a:lnSpc>
            </a:pPr>
            <a:r>
              <a:rPr sz="2400" spc="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反馈深度越深，越容易自激。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448" rIns="0" bIns="0" rtlCol="0">
            <a:spAutoFit/>
          </a:bodyPr>
          <a:lstStyle/>
          <a:p>
            <a:pPr marL="2827020">
              <a:lnSpc>
                <a:spcPct val="100000"/>
              </a:lnSpc>
              <a:tabLst>
                <a:tab pos="3295650" algn="l"/>
              </a:tabLst>
            </a:pPr>
            <a:r>
              <a:rPr spc="23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3	</a:t>
            </a:r>
            <a:r>
              <a:rPr spc="3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相位</a:t>
            </a:r>
            <a:r>
              <a:rPr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和增</a:t>
            </a:r>
            <a:r>
              <a:rPr spc="3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益</a:t>
            </a:r>
            <a:r>
              <a:rPr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裕度</a:t>
            </a:r>
            <a:endParaRPr dirty="0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00044" y="1548384"/>
            <a:ext cx="4311395" cy="391210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84776" y="1933955"/>
            <a:ext cx="1671955" cy="1339850"/>
          </a:xfrm>
          <a:custGeom>
            <a:avLst/>
            <a:gdLst/>
            <a:ahLst/>
            <a:cxnLst/>
            <a:rect l="l" t="t" r="r" b="b"/>
            <a:pathLst>
              <a:path w="1671954" h="1339850">
                <a:moveTo>
                  <a:pt x="1650492" y="1339595"/>
                </a:moveTo>
                <a:lnTo>
                  <a:pt x="1639823" y="1328928"/>
                </a:lnTo>
                <a:lnTo>
                  <a:pt x="1630680" y="1316736"/>
                </a:lnTo>
                <a:lnTo>
                  <a:pt x="1620012" y="1303020"/>
                </a:lnTo>
                <a:lnTo>
                  <a:pt x="1607820" y="1289304"/>
                </a:lnTo>
                <a:lnTo>
                  <a:pt x="1583435" y="1258824"/>
                </a:lnTo>
                <a:lnTo>
                  <a:pt x="1569720" y="1243583"/>
                </a:lnTo>
                <a:lnTo>
                  <a:pt x="1556004" y="1226820"/>
                </a:lnTo>
                <a:lnTo>
                  <a:pt x="1527047" y="1191768"/>
                </a:lnTo>
                <a:lnTo>
                  <a:pt x="1496567" y="1153668"/>
                </a:lnTo>
                <a:lnTo>
                  <a:pt x="1432559" y="1077468"/>
                </a:lnTo>
                <a:lnTo>
                  <a:pt x="1367027" y="998220"/>
                </a:lnTo>
                <a:lnTo>
                  <a:pt x="1301496" y="920495"/>
                </a:lnTo>
                <a:lnTo>
                  <a:pt x="1269492" y="883920"/>
                </a:lnTo>
                <a:lnTo>
                  <a:pt x="1254251" y="865631"/>
                </a:lnTo>
                <a:lnTo>
                  <a:pt x="1223772" y="832104"/>
                </a:lnTo>
                <a:lnTo>
                  <a:pt x="1196340" y="801624"/>
                </a:lnTo>
                <a:lnTo>
                  <a:pt x="1182624" y="787908"/>
                </a:lnTo>
                <a:lnTo>
                  <a:pt x="1109472" y="710183"/>
                </a:lnTo>
                <a:lnTo>
                  <a:pt x="1063751" y="664464"/>
                </a:lnTo>
                <a:lnTo>
                  <a:pt x="998220" y="603504"/>
                </a:lnTo>
                <a:lnTo>
                  <a:pt x="911351" y="525780"/>
                </a:lnTo>
                <a:lnTo>
                  <a:pt x="888492" y="507491"/>
                </a:lnTo>
                <a:lnTo>
                  <a:pt x="841247" y="466343"/>
                </a:lnTo>
                <a:lnTo>
                  <a:pt x="816863" y="446532"/>
                </a:lnTo>
                <a:lnTo>
                  <a:pt x="765047" y="400812"/>
                </a:lnTo>
                <a:lnTo>
                  <a:pt x="737615" y="377952"/>
                </a:lnTo>
                <a:lnTo>
                  <a:pt x="710184" y="353567"/>
                </a:lnTo>
                <a:lnTo>
                  <a:pt x="653796" y="306323"/>
                </a:lnTo>
                <a:lnTo>
                  <a:pt x="597408" y="257556"/>
                </a:lnTo>
                <a:lnTo>
                  <a:pt x="568452" y="234695"/>
                </a:lnTo>
                <a:lnTo>
                  <a:pt x="539496" y="213359"/>
                </a:lnTo>
                <a:lnTo>
                  <a:pt x="512063" y="192024"/>
                </a:lnTo>
                <a:lnTo>
                  <a:pt x="483108" y="170688"/>
                </a:lnTo>
                <a:lnTo>
                  <a:pt x="455676" y="152400"/>
                </a:lnTo>
                <a:lnTo>
                  <a:pt x="429767" y="134112"/>
                </a:lnTo>
                <a:lnTo>
                  <a:pt x="402335" y="118872"/>
                </a:lnTo>
                <a:lnTo>
                  <a:pt x="376428" y="105155"/>
                </a:lnTo>
                <a:lnTo>
                  <a:pt x="352044" y="92964"/>
                </a:lnTo>
                <a:lnTo>
                  <a:pt x="324611" y="83820"/>
                </a:lnTo>
                <a:lnTo>
                  <a:pt x="298703" y="74676"/>
                </a:lnTo>
                <a:lnTo>
                  <a:pt x="243840" y="59436"/>
                </a:lnTo>
                <a:lnTo>
                  <a:pt x="163067" y="45719"/>
                </a:lnTo>
                <a:lnTo>
                  <a:pt x="112776" y="39624"/>
                </a:lnTo>
                <a:lnTo>
                  <a:pt x="67056" y="36576"/>
                </a:lnTo>
                <a:lnTo>
                  <a:pt x="47244" y="33528"/>
                </a:lnTo>
                <a:lnTo>
                  <a:pt x="28956" y="32004"/>
                </a:lnTo>
                <a:lnTo>
                  <a:pt x="21336" y="30480"/>
                </a:lnTo>
                <a:lnTo>
                  <a:pt x="13716" y="30480"/>
                </a:lnTo>
                <a:lnTo>
                  <a:pt x="6096" y="28956"/>
                </a:lnTo>
                <a:lnTo>
                  <a:pt x="0" y="27432"/>
                </a:lnTo>
                <a:lnTo>
                  <a:pt x="4572" y="0"/>
                </a:lnTo>
                <a:lnTo>
                  <a:pt x="10668" y="1524"/>
                </a:lnTo>
                <a:lnTo>
                  <a:pt x="16764" y="1524"/>
                </a:lnTo>
                <a:lnTo>
                  <a:pt x="24384" y="3048"/>
                </a:lnTo>
                <a:lnTo>
                  <a:pt x="32004" y="3048"/>
                </a:lnTo>
                <a:lnTo>
                  <a:pt x="50292" y="6096"/>
                </a:lnTo>
                <a:lnTo>
                  <a:pt x="91440" y="9144"/>
                </a:lnTo>
                <a:lnTo>
                  <a:pt x="115824" y="12192"/>
                </a:lnTo>
                <a:lnTo>
                  <a:pt x="140208" y="13716"/>
                </a:lnTo>
                <a:lnTo>
                  <a:pt x="166115" y="16764"/>
                </a:lnTo>
                <a:lnTo>
                  <a:pt x="220979" y="25908"/>
                </a:lnTo>
                <a:lnTo>
                  <a:pt x="248412" y="32004"/>
                </a:lnTo>
                <a:lnTo>
                  <a:pt x="277367" y="38100"/>
                </a:lnTo>
                <a:lnTo>
                  <a:pt x="333756" y="56387"/>
                </a:lnTo>
                <a:lnTo>
                  <a:pt x="388620" y="79248"/>
                </a:lnTo>
                <a:lnTo>
                  <a:pt x="443484" y="109728"/>
                </a:lnTo>
                <a:lnTo>
                  <a:pt x="528828" y="167640"/>
                </a:lnTo>
                <a:lnTo>
                  <a:pt x="556259" y="190500"/>
                </a:lnTo>
                <a:lnTo>
                  <a:pt x="585215" y="211836"/>
                </a:lnTo>
                <a:lnTo>
                  <a:pt x="614172" y="236219"/>
                </a:lnTo>
                <a:lnTo>
                  <a:pt x="672084" y="283464"/>
                </a:lnTo>
                <a:lnTo>
                  <a:pt x="728472" y="332232"/>
                </a:lnTo>
                <a:lnTo>
                  <a:pt x="755903" y="356615"/>
                </a:lnTo>
                <a:lnTo>
                  <a:pt x="783336" y="379476"/>
                </a:lnTo>
                <a:lnTo>
                  <a:pt x="809244" y="402336"/>
                </a:lnTo>
                <a:lnTo>
                  <a:pt x="835151" y="423672"/>
                </a:lnTo>
                <a:lnTo>
                  <a:pt x="859536" y="445008"/>
                </a:lnTo>
                <a:lnTo>
                  <a:pt x="883920" y="464819"/>
                </a:lnTo>
                <a:lnTo>
                  <a:pt x="973836" y="542543"/>
                </a:lnTo>
                <a:lnTo>
                  <a:pt x="1016507" y="582167"/>
                </a:lnTo>
                <a:lnTo>
                  <a:pt x="1039367" y="601980"/>
                </a:lnTo>
                <a:lnTo>
                  <a:pt x="1060703" y="623316"/>
                </a:lnTo>
                <a:lnTo>
                  <a:pt x="1106424" y="665987"/>
                </a:lnTo>
                <a:lnTo>
                  <a:pt x="1129284" y="690372"/>
                </a:lnTo>
                <a:lnTo>
                  <a:pt x="1153667" y="714756"/>
                </a:lnTo>
                <a:lnTo>
                  <a:pt x="1203959" y="768095"/>
                </a:lnTo>
                <a:lnTo>
                  <a:pt x="1217676" y="781812"/>
                </a:lnTo>
                <a:lnTo>
                  <a:pt x="1231392" y="797052"/>
                </a:lnTo>
                <a:lnTo>
                  <a:pt x="1245108" y="813816"/>
                </a:lnTo>
                <a:lnTo>
                  <a:pt x="1275588" y="847343"/>
                </a:lnTo>
                <a:lnTo>
                  <a:pt x="1290827" y="865631"/>
                </a:lnTo>
                <a:lnTo>
                  <a:pt x="1322831" y="902208"/>
                </a:lnTo>
                <a:lnTo>
                  <a:pt x="1354835" y="940308"/>
                </a:lnTo>
                <a:lnTo>
                  <a:pt x="1388363" y="978408"/>
                </a:lnTo>
                <a:lnTo>
                  <a:pt x="1453896" y="1059179"/>
                </a:lnTo>
                <a:lnTo>
                  <a:pt x="1487423" y="1097279"/>
                </a:lnTo>
                <a:lnTo>
                  <a:pt x="1548384" y="1173479"/>
                </a:lnTo>
                <a:lnTo>
                  <a:pt x="1577339" y="1208531"/>
                </a:lnTo>
                <a:lnTo>
                  <a:pt x="1591055" y="1225295"/>
                </a:lnTo>
                <a:lnTo>
                  <a:pt x="1604772" y="1240536"/>
                </a:lnTo>
                <a:lnTo>
                  <a:pt x="1618488" y="1257300"/>
                </a:lnTo>
                <a:lnTo>
                  <a:pt x="1629155" y="1271016"/>
                </a:lnTo>
                <a:lnTo>
                  <a:pt x="1641347" y="1284732"/>
                </a:lnTo>
                <a:lnTo>
                  <a:pt x="1652016" y="1298448"/>
                </a:lnTo>
                <a:lnTo>
                  <a:pt x="1662684" y="1310640"/>
                </a:lnTo>
                <a:lnTo>
                  <a:pt x="1671827" y="1321308"/>
                </a:lnTo>
                <a:lnTo>
                  <a:pt x="1650492" y="1339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86300" y="3732276"/>
            <a:ext cx="1689100" cy="1224280"/>
          </a:xfrm>
          <a:custGeom>
            <a:avLst/>
            <a:gdLst/>
            <a:ahLst/>
            <a:cxnLst/>
            <a:rect l="l" t="t" r="r" b="b"/>
            <a:pathLst>
              <a:path w="1689100" h="1224279">
                <a:moveTo>
                  <a:pt x="1667255" y="1223771"/>
                </a:moveTo>
                <a:lnTo>
                  <a:pt x="1612391" y="1164335"/>
                </a:lnTo>
                <a:lnTo>
                  <a:pt x="1559051" y="1107948"/>
                </a:lnTo>
                <a:lnTo>
                  <a:pt x="1408175" y="943356"/>
                </a:lnTo>
                <a:lnTo>
                  <a:pt x="1359408" y="893064"/>
                </a:lnTo>
                <a:lnTo>
                  <a:pt x="1313687" y="842772"/>
                </a:lnTo>
                <a:lnTo>
                  <a:pt x="1267967" y="795527"/>
                </a:lnTo>
                <a:lnTo>
                  <a:pt x="1225295" y="749808"/>
                </a:lnTo>
                <a:lnTo>
                  <a:pt x="1188720" y="707135"/>
                </a:lnTo>
                <a:lnTo>
                  <a:pt x="1170431" y="687324"/>
                </a:lnTo>
                <a:lnTo>
                  <a:pt x="1153668" y="667512"/>
                </a:lnTo>
                <a:lnTo>
                  <a:pt x="1120139" y="629412"/>
                </a:lnTo>
                <a:lnTo>
                  <a:pt x="1101852" y="611124"/>
                </a:lnTo>
                <a:lnTo>
                  <a:pt x="1085087" y="591312"/>
                </a:lnTo>
                <a:lnTo>
                  <a:pt x="1066800" y="573024"/>
                </a:lnTo>
                <a:lnTo>
                  <a:pt x="1048512" y="553212"/>
                </a:lnTo>
                <a:lnTo>
                  <a:pt x="961643" y="472439"/>
                </a:lnTo>
                <a:lnTo>
                  <a:pt x="908304" y="428243"/>
                </a:lnTo>
                <a:lnTo>
                  <a:pt x="880872" y="403860"/>
                </a:lnTo>
                <a:lnTo>
                  <a:pt x="790956" y="327660"/>
                </a:lnTo>
                <a:lnTo>
                  <a:pt x="758952" y="303276"/>
                </a:lnTo>
                <a:lnTo>
                  <a:pt x="726947" y="277368"/>
                </a:lnTo>
                <a:lnTo>
                  <a:pt x="662939" y="228600"/>
                </a:lnTo>
                <a:lnTo>
                  <a:pt x="630935" y="205740"/>
                </a:lnTo>
                <a:lnTo>
                  <a:pt x="597408" y="184404"/>
                </a:lnTo>
                <a:lnTo>
                  <a:pt x="566928" y="163068"/>
                </a:lnTo>
                <a:lnTo>
                  <a:pt x="534924" y="144779"/>
                </a:lnTo>
                <a:lnTo>
                  <a:pt x="504443" y="128016"/>
                </a:lnTo>
                <a:lnTo>
                  <a:pt x="473963" y="112775"/>
                </a:lnTo>
                <a:lnTo>
                  <a:pt x="443484" y="100584"/>
                </a:lnTo>
                <a:lnTo>
                  <a:pt x="414528" y="88391"/>
                </a:lnTo>
                <a:lnTo>
                  <a:pt x="384048" y="77724"/>
                </a:lnTo>
                <a:lnTo>
                  <a:pt x="355091" y="68580"/>
                </a:lnTo>
                <a:lnTo>
                  <a:pt x="294131" y="53339"/>
                </a:lnTo>
                <a:lnTo>
                  <a:pt x="265176" y="48768"/>
                </a:lnTo>
                <a:lnTo>
                  <a:pt x="234695" y="42672"/>
                </a:lnTo>
                <a:lnTo>
                  <a:pt x="146304" y="33528"/>
                </a:lnTo>
                <a:lnTo>
                  <a:pt x="57912" y="28956"/>
                </a:lnTo>
                <a:lnTo>
                  <a:pt x="0" y="28956"/>
                </a:lnTo>
                <a:lnTo>
                  <a:pt x="0" y="0"/>
                </a:lnTo>
                <a:lnTo>
                  <a:pt x="57912" y="0"/>
                </a:lnTo>
                <a:lnTo>
                  <a:pt x="147828" y="4572"/>
                </a:lnTo>
                <a:lnTo>
                  <a:pt x="208788" y="10668"/>
                </a:lnTo>
                <a:lnTo>
                  <a:pt x="269748" y="19812"/>
                </a:lnTo>
                <a:lnTo>
                  <a:pt x="361187" y="41148"/>
                </a:lnTo>
                <a:lnTo>
                  <a:pt x="423672" y="60960"/>
                </a:lnTo>
                <a:lnTo>
                  <a:pt x="486156" y="86868"/>
                </a:lnTo>
                <a:lnTo>
                  <a:pt x="580643" y="138684"/>
                </a:lnTo>
                <a:lnTo>
                  <a:pt x="614172" y="160019"/>
                </a:lnTo>
                <a:lnTo>
                  <a:pt x="646175" y="182880"/>
                </a:lnTo>
                <a:lnTo>
                  <a:pt x="679704" y="205740"/>
                </a:lnTo>
                <a:lnTo>
                  <a:pt x="711708" y="230124"/>
                </a:lnTo>
                <a:lnTo>
                  <a:pt x="745235" y="254507"/>
                </a:lnTo>
                <a:lnTo>
                  <a:pt x="777239" y="280416"/>
                </a:lnTo>
                <a:lnTo>
                  <a:pt x="807720" y="306323"/>
                </a:lnTo>
                <a:lnTo>
                  <a:pt x="870204" y="356615"/>
                </a:lnTo>
                <a:lnTo>
                  <a:pt x="926591" y="406908"/>
                </a:lnTo>
                <a:lnTo>
                  <a:pt x="979931" y="451104"/>
                </a:lnTo>
                <a:lnTo>
                  <a:pt x="1048512" y="513587"/>
                </a:lnTo>
                <a:lnTo>
                  <a:pt x="1086612" y="553212"/>
                </a:lnTo>
                <a:lnTo>
                  <a:pt x="1106424" y="571500"/>
                </a:lnTo>
                <a:lnTo>
                  <a:pt x="1123187" y="591312"/>
                </a:lnTo>
                <a:lnTo>
                  <a:pt x="1141475" y="609600"/>
                </a:lnTo>
                <a:lnTo>
                  <a:pt x="1191768" y="669035"/>
                </a:lnTo>
                <a:lnTo>
                  <a:pt x="1228344" y="708660"/>
                </a:lnTo>
                <a:lnTo>
                  <a:pt x="1246632" y="729995"/>
                </a:lnTo>
                <a:lnTo>
                  <a:pt x="1380744" y="873252"/>
                </a:lnTo>
                <a:lnTo>
                  <a:pt x="1427987" y="925068"/>
                </a:lnTo>
                <a:lnTo>
                  <a:pt x="1528571" y="1031747"/>
                </a:lnTo>
                <a:lnTo>
                  <a:pt x="1633728" y="1146048"/>
                </a:lnTo>
                <a:lnTo>
                  <a:pt x="1688591" y="1203960"/>
                </a:lnTo>
                <a:lnTo>
                  <a:pt x="1667255" y="12237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960363" y="28232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60363" y="2890266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960363" y="2957322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960363" y="3022853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960363" y="3089910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960363" y="3156966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960363" y="3224022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960363" y="3289553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960363" y="3356609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60363" y="3423665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960363" y="3490721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960363" y="3556253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960363" y="3623309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960363" y="3690365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960363" y="3757421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960363" y="3822953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960363" y="3890009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960363" y="3957065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960363" y="4024121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960363" y="4089653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960363" y="4156709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960363" y="4223765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960363" y="4290821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960363" y="4356353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960363" y="4423409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960363" y="4490465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118860" y="3080766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118860" y="3146298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118860" y="3213354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118860" y="3280409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118860" y="3347465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118860" y="3412997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118860" y="3480053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118860" y="3547109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118860" y="3614165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118860" y="3679697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118860" y="3746753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118860" y="3813809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118860" y="3880865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118860" y="3946397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118860" y="4013453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118860" y="4080509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118860" y="4147565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118860" y="4213097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118860" y="4280153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118860" y="4347210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118860" y="4414265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118860" y="4479798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118860" y="4546853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118860" y="4613910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118860" y="4675632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245352" y="468934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179820" y="468934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112764" y="468934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045708" y="468934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978652" y="468934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913120" y="468934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846064" y="468934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779008" y="468934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711952" y="468934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646420" y="468934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579364" y="468934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512308" y="468934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445252" y="468934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379720" y="468934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312664" y="468934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245608" y="468934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178552" y="468934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113020" y="468934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045964" y="468934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978907" y="468934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911852" y="468934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846320" y="468934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779264" y="468934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712207" y="468934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645152" y="468934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607052" y="4689347"/>
            <a:ext cx="10795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7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484876" y="4517135"/>
            <a:ext cx="480059" cy="0"/>
          </a:xfrm>
          <a:custGeom>
            <a:avLst/>
            <a:gdLst/>
            <a:ahLst/>
            <a:cxnLst/>
            <a:rect l="l" t="t" r="r" b="b"/>
            <a:pathLst>
              <a:path w="480060">
                <a:moveTo>
                  <a:pt x="0" y="0"/>
                </a:moveTo>
                <a:lnTo>
                  <a:pt x="480059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124955" y="3061716"/>
            <a:ext cx="399415" cy="0"/>
          </a:xfrm>
          <a:custGeom>
            <a:avLst/>
            <a:gdLst/>
            <a:ahLst/>
            <a:cxnLst/>
            <a:rect l="l" t="t" r="r" b="b"/>
            <a:pathLst>
              <a:path w="399415">
                <a:moveTo>
                  <a:pt x="0" y="0"/>
                </a:moveTo>
                <a:lnTo>
                  <a:pt x="399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457188" y="2290572"/>
            <a:ext cx="76200" cy="513715"/>
          </a:xfrm>
          <a:custGeom>
            <a:avLst/>
            <a:gdLst/>
            <a:ahLst/>
            <a:cxnLst/>
            <a:rect l="l" t="t" r="r" b="b"/>
            <a:pathLst>
              <a:path w="76200" h="513714">
                <a:moveTo>
                  <a:pt x="42672" y="449580"/>
                </a:moveTo>
                <a:lnTo>
                  <a:pt x="33528" y="449580"/>
                </a:lnTo>
                <a:lnTo>
                  <a:pt x="33528" y="0"/>
                </a:lnTo>
                <a:lnTo>
                  <a:pt x="42672" y="0"/>
                </a:lnTo>
                <a:lnTo>
                  <a:pt x="42672" y="449580"/>
                </a:lnTo>
                <a:close/>
              </a:path>
              <a:path w="76200" h="513714">
                <a:moveTo>
                  <a:pt x="38100" y="513587"/>
                </a:moveTo>
                <a:lnTo>
                  <a:pt x="0" y="437387"/>
                </a:lnTo>
                <a:lnTo>
                  <a:pt x="33528" y="437387"/>
                </a:lnTo>
                <a:lnTo>
                  <a:pt x="33528" y="449580"/>
                </a:lnTo>
                <a:lnTo>
                  <a:pt x="70103" y="449580"/>
                </a:lnTo>
                <a:lnTo>
                  <a:pt x="38100" y="513587"/>
                </a:lnTo>
                <a:close/>
              </a:path>
              <a:path w="76200" h="513714">
                <a:moveTo>
                  <a:pt x="70103" y="449580"/>
                </a:moveTo>
                <a:lnTo>
                  <a:pt x="42672" y="449580"/>
                </a:lnTo>
                <a:lnTo>
                  <a:pt x="42672" y="437387"/>
                </a:lnTo>
                <a:lnTo>
                  <a:pt x="76200" y="437387"/>
                </a:lnTo>
                <a:lnTo>
                  <a:pt x="70103" y="449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457188" y="3061716"/>
            <a:ext cx="76200" cy="342900"/>
          </a:xfrm>
          <a:custGeom>
            <a:avLst/>
            <a:gdLst/>
            <a:ahLst/>
            <a:cxnLst/>
            <a:rect l="l" t="t" r="r" b="b"/>
            <a:pathLst>
              <a:path w="76200" h="342900">
                <a:moveTo>
                  <a:pt x="33528" y="76200"/>
                </a:moveTo>
                <a:lnTo>
                  <a:pt x="0" y="76200"/>
                </a:lnTo>
                <a:lnTo>
                  <a:pt x="38100" y="0"/>
                </a:lnTo>
                <a:lnTo>
                  <a:pt x="69341" y="62483"/>
                </a:lnTo>
                <a:lnTo>
                  <a:pt x="33528" y="62483"/>
                </a:lnTo>
                <a:lnTo>
                  <a:pt x="33528" y="76200"/>
                </a:lnTo>
                <a:close/>
              </a:path>
              <a:path w="76200" h="342900">
                <a:moveTo>
                  <a:pt x="42672" y="342900"/>
                </a:moveTo>
                <a:lnTo>
                  <a:pt x="33528" y="342900"/>
                </a:lnTo>
                <a:lnTo>
                  <a:pt x="33528" y="62483"/>
                </a:lnTo>
                <a:lnTo>
                  <a:pt x="42672" y="62483"/>
                </a:lnTo>
                <a:lnTo>
                  <a:pt x="42672" y="342900"/>
                </a:lnTo>
                <a:close/>
              </a:path>
              <a:path w="76200" h="342900">
                <a:moveTo>
                  <a:pt x="76200" y="76200"/>
                </a:moveTo>
                <a:lnTo>
                  <a:pt x="42672" y="76200"/>
                </a:lnTo>
                <a:lnTo>
                  <a:pt x="42672" y="62483"/>
                </a:lnTo>
                <a:lnTo>
                  <a:pt x="69341" y="6248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606796" y="4346448"/>
            <a:ext cx="76200" cy="170815"/>
          </a:xfrm>
          <a:custGeom>
            <a:avLst/>
            <a:gdLst/>
            <a:ahLst/>
            <a:cxnLst/>
            <a:rect l="l" t="t" r="r" b="b"/>
            <a:pathLst>
              <a:path w="76200" h="170814">
                <a:moveTo>
                  <a:pt x="42672" y="108204"/>
                </a:moveTo>
                <a:lnTo>
                  <a:pt x="33528" y="108204"/>
                </a:lnTo>
                <a:lnTo>
                  <a:pt x="33528" y="0"/>
                </a:lnTo>
                <a:lnTo>
                  <a:pt x="42672" y="0"/>
                </a:lnTo>
                <a:lnTo>
                  <a:pt x="42672" y="108204"/>
                </a:lnTo>
                <a:close/>
              </a:path>
              <a:path w="76200" h="170814">
                <a:moveTo>
                  <a:pt x="38100" y="170688"/>
                </a:moveTo>
                <a:lnTo>
                  <a:pt x="0" y="94488"/>
                </a:lnTo>
                <a:lnTo>
                  <a:pt x="33528" y="94488"/>
                </a:lnTo>
                <a:lnTo>
                  <a:pt x="33528" y="108204"/>
                </a:lnTo>
                <a:lnTo>
                  <a:pt x="69342" y="108204"/>
                </a:lnTo>
                <a:lnTo>
                  <a:pt x="38100" y="170688"/>
                </a:lnTo>
                <a:close/>
              </a:path>
              <a:path w="76200" h="170814">
                <a:moveTo>
                  <a:pt x="69342" y="108204"/>
                </a:moveTo>
                <a:lnTo>
                  <a:pt x="42672" y="108204"/>
                </a:lnTo>
                <a:lnTo>
                  <a:pt x="42672" y="94488"/>
                </a:lnTo>
                <a:lnTo>
                  <a:pt x="76200" y="94488"/>
                </a:lnTo>
                <a:lnTo>
                  <a:pt x="69342" y="1082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606796" y="4689348"/>
            <a:ext cx="76200" cy="256540"/>
          </a:xfrm>
          <a:custGeom>
            <a:avLst/>
            <a:gdLst/>
            <a:ahLst/>
            <a:cxnLst/>
            <a:rect l="l" t="t" r="r" b="b"/>
            <a:pathLst>
              <a:path w="76200" h="256539">
                <a:moveTo>
                  <a:pt x="33528" y="76199"/>
                </a:moveTo>
                <a:lnTo>
                  <a:pt x="0" y="76199"/>
                </a:lnTo>
                <a:lnTo>
                  <a:pt x="38100" y="0"/>
                </a:lnTo>
                <a:lnTo>
                  <a:pt x="69341" y="62483"/>
                </a:lnTo>
                <a:lnTo>
                  <a:pt x="33528" y="62483"/>
                </a:lnTo>
                <a:lnTo>
                  <a:pt x="33528" y="76199"/>
                </a:lnTo>
                <a:close/>
              </a:path>
              <a:path w="76200" h="256539">
                <a:moveTo>
                  <a:pt x="42672" y="256031"/>
                </a:moveTo>
                <a:lnTo>
                  <a:pt x="33528" y="256031"/>
                </a:lnTo>
                <a:lnTo>
                  <a:pt x="33528" y="62483"/>
                </a:lnTo>
                <a:lnTo>
                  <a:pt x="42672" y="62483"/>
                </a:lnTo>
                <a:lnTo>
                  <a:pt x="42672" y="256031"/>
                </a:lnTo>
                <a:close/>
              </a:path>
              <a:path w="76200" h="256539">
                <a:moveTo>
                  <a:pt x="76200" y="76199"/>
                </a:moveTo>
                <a:lnTo>
                  <a:pt x="42672" y="76199"/>
                </a:lnTo>
                <a:lnTo>
                  <a:pt x="42672" y="62483"/>
                </a:lnTo>
                <a:lnTo>
                  <a:pt x="69341" y="62483"/>
                </a:lnTo>
                <a:lnTo>
                  <a:pt x="7620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 txBox="1"/>
          <p:nvPr/>
        </p:nvSpPr>
        <p:spPr>
          <a:xfrm>
            <a:off x="5517887" y="1897885"/>
            <a:ext cx="1056005" cy="1221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7075">
              <a:lnSpc>
                <a:spcPct val="100000"/>
              </a:lnSpc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950" spc="30" baseline="-21000" dirty="0">
                <a:latin typeface="Times New Roman" panose="02020603050405020304"/>
                <a:cs typeface="Times New Roman" panose="02020603050405020304"/>
              </a:rPr>
              <a:t>m</a:t>
            </a:r>
            <a:endParaRPr sz="1950" baseline="-21000">
              <a:latin typeface="Times New Roman" panose="02020603050405020304"/>
              <a:cs typeface="Times New Roman" panose="02020603050405020304"/>
            </a:endParaRPr>
          </a:p>
          <a:p>
            <a:pPr marL="390525">
              <a:lnSpc>
                <a:spcPts val="2105"/>
              </a:lnSpc>
              <a:spcBef>
                <a:spcPts val="2000"/>
              </a:spcBef>
            </a:pPr>
            <a:r>
              <a:rPr sz="3000" spc="52" baseline="14000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ω</a:t>
            </a:r>
            <a:r>
              <a:rPr sz="1300" spc="35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180</a:t>
            </a: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2585"/>
              </a:lnSpc>
            </a:pPr>
            <a:r>
              <a:rPr sz="2400" spc="50" dirty="0">
                <a:latin typeface="Times New Roman" panose="02020603050405020304"/>
                <a:cs typeface="Times New Roman" panose="02020603050405020304"/>
              </a:rPr>
              <a:t>ω</a:t>
            </a:r>
            <a:r>
              <a:rPr sz="2400" spc="75" baseline="-21000" dirty="0">
                <a:latin typeface="Times New Roman" panose="02020603050405020304"/>
                <a:cs typeface="Times New Roman" panose="02020603050405020304"/>
              </a:rPr>
              <a:t>0</a:t>
            </a:r>
            <a:endParaRPr sz="2400" baseline="-2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1" name="object 9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90" name="object 90"/>
          <p:cNvSpPr txBox="1"/>
          <p:nvPr/>
        </p:nvSpPr>
        <p:spPr>
          <a:xfrm>
            <a:off x="3479961" y="4897179"/>
            <a:ext cx="3400425" cy="167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720" algn="ctr">
              <a:lnSpc>
                <a:spcPct val="100000"/>
              </a:lnSpc>
            </a:pP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φ</a:t>
            </a:r>
            <a:r>
              <a:rPr sz="1950" spc="-30" baseline="-21000" dirty="0">
                <a:latin typeface="Times New Roman" panose="02020603050405020304"/>
                <a:cs typeface="Times New Roman" panose="02020603050405020304"/>
              </a:rPr>
              <a:t>m</a:t>
            </a:r>
            <a:endParaRPr sz="1950" baseline="-21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800" spc="30" dirty="0">
                <a:latin typeface="宋体" panose="02010600030101010101" pitchFamily="2" charset="-122"/>
                <a:cs typeface="宋体" panose="02010600030101010101" pitchFamily="2" charset="-122"/>
              </a:rPr>
              <a:t>相位裕度</a:t>
            </a:r>
            <a:r>
              <a:rPr sz="2800" spc="30" dirty="0">
                <a:latin typeface="Arial" panose="020B0604020202020204"/>
                <a:cs typeface="Arial" panose="020B0604020202020204"/>
              </a:rPr>
              <a:t>:  </a:t>
            </a:r>
            <a:r>
              <a:rPr sz="2800" spc="15" dirty="0">
                <a:latin typeface="Times New Roman" panose="02020603050405020304"/>
                <a:cs typeface="Times New Roman" panose="02020603050405020304"/>
              </a:rPr>
              <a:t>φ</a:t>
            </a:r>
            <a:r>
              <a:rPr sz="2775" spc="22" baseline="-21000" dirty="0">
                <a:latin typeface="Arial" panose="020B0604020202020204"/>
                <a:cs typeface="Arial" panose="020B0604020202020204"/>
              </a:rPr>
              <a:t>m </a:t>
            </a:r>
            <a:r>
              <a:rPr sz="2800" dirty="0">
                <a:latin typeface="Arial" panose="020B0604020202020204"/>
                <a:cs typeface="Arial" panose="020B0604020202020204"/>
              </a:rPr>
              <a:t>≥</a:t>
            </a:r>
            <a:r>
              <a:rPr sz="28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665" dirty="0">
                <a:latin typeface="Arial" panose="020B0604020202020204"/>
                <a:cs typeface="Arial" panose="020B0604020202020204"/>
              </a:rPr>
              <a:t>45</a:t>
            </a:r>
            <a:r>
              <a:rPr sz="2800" b="1" spc="-665" dirty="0">
                <a:latin typeface="Times New Roman" panose="02020603050405020304"/>
                <a:cs typeface="Times New Roman" panose="02020603050405020304"/>
              </a:rPr>
              <a:t>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spc="30" dirty="0">
                <a:latin typeface="宋体" panose="02010600030101010101" pitchFamily="2" charset="-122"/>
                <a:cs typeface="宋体" panose="02010600030101010101" pitchFamily="2" charset="-122"/>
              </a:rPr>
              <a:t>增益裕度</a:t>
            </a:r>
            <a:r>
              <a:rPr sz="2800" spc="30" dirty="0">
                <a:latin typeface="Arial" panose="020B0604020202020204"/>
                <a:cs typeface="Arial" panose="020B0604020202020204"/>
              </a:rPr>
              <a:t>: 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775" baseline="-21000" dirty="0">
                <a:latin typeface="Arial" panose="020B0604020202020204"/>
                <a:cs typeface="Arial" panose="020B0604020202020204"/>
              </a:rPr>
              <a:t>m</a:t>
            </a:r>
            <a:r>
              <a:rPr sz="2800" dirty="0">
                <a:latin typeface="Arial" panose="020B0604020202020204"/>
                <a:cs typeface="Arial" panose="020B0604020202020204"/>
              </a:rPr>
              <a:t>≤</a:t>
            </a:r>
            <a:r>
              <a:rPr sz="2800" spc="-32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65" dirty="0">
                <a:latin typeface="Arial" panose="020B0604020202020204"/>
                <a:cs typeface="Arial" panose="020B0604020202020204"/>
              </a:rPr>
              <a:t>-10dB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321" rIns="0" bIns="0" rtlCol="0">
            <a:spAutoFit/>
          </a:bodyPr>
          <a:lstStyle/>
          <a:p>
            <a:pPr marL="3310255">
              <a:lnSpc>
                <a:spcPct val="100000"/>
              </a:lnSpc>
              <a:tabLst>
                <a:tab pos="3733800" algn="l"/>
              </a:tabLst>
            </a:pPr>
            <a:r>
              <a:rPr sz="2900" spc="215" dirty="0">
                <a:latin typeface="Times New Roman" panose="02020603050405020304"/>
                <a:cs typeface="Times New Roman" panose="02020603050405020304"/>
              </a:rPr>
              <a:t>4	</a:t>
            </a:r>
            <a:r>
              <a:rPr sz="2900" dirty="0">
                <a:latin typeface="宋体" panose="02010600030101010101" pitchFamily="2" charset="-122"/>
                <a:cs typeface="宋体" panose="02010600030101010101" pitchFamily="2" charset="-122"/>
              </a:rPr>
              <a:t>频</a:t>
            </a:r>
            <a:r>
              <a:rPr sz="2900" spc="25" dirty="0">
                <a:latin typeface="宋体" panose="02010600030101010101" pitchFamily="2" charset="-122"/>
                <a:cs typeface="宋体" panose="02010600030101010101" pitchFamily="2" charset="-122"/>
              </a:rPr>
              <a:t>率</a:t>
            </a:r>
            <a:r>
              <a:rPr sz="2900" dirty="0">
                <a:latin typeface="宋体" panose="02010600030101010101" pitchFamily="2" charset="-122"/>
                <a:cs typeface="宋体" panose="02010600030101010101" pitchFamily="2" charset="-122"/>
              </a:rPr>
              <a:t>补偿</a:t>
            </a:r>
            <a:endParaRPr sz="29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0080" y="1303996"/>
            <a:ext cx="5058410" cy="4235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67940">
              <a:lnSpc>
                <a:spcPct val="100000"/>
              </a:lnSpc>
            </a:pPr>
            <a:r>
              <a:rPr sz="2500" spc="300" dirty="0">
                <a:latin typeface="Times New Roman" panose="02020603050405020304"/>
                <a:cs typeface="Times New Roman" panose="02020603050405020304"/>
              </a:rPr>
              <a:t>ref </a:t>
            </a:r>
            <a:r>
              <a:rPr sz="2500" spc="210" dirty="0">
                <a:latin typeface="Times New Roman" panose="02020603050405020304"/>
                <a:cs typeface="Times New Roman" panose="02020603050405020304"/>
              </a:rPr>
              <a:t>to:</a:t>
            </a:r>
            <a:r>
              <a:rPr sz="25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spc="180" dirty="0">
                <a:latin typeface="Times New Roman" panose="02020603050405020304"/>
                <a:cs typeface="Times New Roman" panose="02020603050405020304"/>
              </a:rPr>
              <a:t>p367-369</a:t>
            </a: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  <a:tabLst>
                <a:tab pos="469265" algn="l"/>
              </a:tabLst>
            </a:pPr>
            <a:r>
              <a:rPr sz="2400" spc="-105" dirty="0">
                <a:latin typeface="Arial" panose="020B0604020202020204"/>
                <a:cs typeface="Arial" panose="020B0604020202020204"/>
              </a:rPr>
              <a:t>1.	</a:t>
            </a: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主极点补偿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60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2400" spc="-60" dirty="0">
                <a:latin typeface="Arial" panose="020B0604020202020204"/>
                <a:cs typeface="Arial" panose="020B0604020202020204"/>
              </a:rPr>
              <a:t>1</a:t>
            </a:r>
            <a:r>
              <a:rPr sz="2400" spc="-60" dirty="0">
                <a:latin typeface="宋体" panose="02010600030101010101" pitchFamily="2" charset="-122"/>
                <a:cs typeface="宋体" panose="02010600030101010101" pitchFamily="2" charset="-122"/>
              </a:rPr>
              <a:t>）增加主极点（</a:t>
            </a:r>
            <a:r>
              <a:rPr sz="2400" spc="-60" dirty="0">
                <a:latin typeface="Arial" panose="020B0604020202020204"/>
                <a:cs typeface="Arial" panose="020B0604020202020204"/>
              </a:rPr>
              <a:t>P368</a:t>
            </a:r>
            <a:r>
              <a:rPr sz="2400" spc="-60" dirty="0">
                <a:latin typeface="宋体" panose="02010600030101010101" pitchFamily="2" charset="-122"/>
                <a:cs typeface="宋体" panose="02010600030101010101" pitchFamily="2" charset="-122"/>
              </a:rPr>
              <a:t>图</a:t>
            </a:r>
            <a:r>
              <a:rPr sz="2400" spc="-60" dirty="0">
                <a:latin typeface="Arial" panose="020B0604020202020204"/>
                <a:cs typeface="Arial" panose="020B0604020202020204"/>
              </a:rPr>
              <a:t>7.8.4</a:t>
            </a:r>
            <a:r>
              <a:rPr sz="2400" spc="-6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10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2</a:t>
            </a:r>
            <a:r>
              <a:rPr sz="2400" spc="-10" dirty="0">
                <a:latin typeface="宋体" panose="02010600030101010101" pitchFamily="2" charset="-122"/>
                <a:cs typeface="宋体" panose="02010600030101010101" pitchFamily="2" charset="-122"/>
              </a:rPr>
              <a:t>）改变主极点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527685" algn="l"/>
              </a:tabLst>
            </a:pPr>
            <a:r>
              <a:rPr sz="2400" spc="-105" dirty="0">
                <a:solidFill>
                  <a:srgbClr val="0000CC"/>
                </a:solidFill>
                <a:latin typeface="Arial" panose="020B0604020202020204"/>
                <a:cs typeface="Arial" panose="020B0604020202020204"/>
              </a:rPr>
              <a:t>2.	</a:t>
            </a:r>
            <a:r>
              <a:rPr sz="2400" spc="1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密勒补偿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718820" indent="609600" algn="just">
              <a:lnSpc>
                <a:spcPct val="100000"/>
              </a:lnSpc>
              <a:spcBef>
                <a:spcPts val="1445"/>
              </a:spcBef>
            </a:pP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在电压增益级上并联一个较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 小</a:t>
            </a: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的电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容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spc="-140" dirty="0">
                <a:latin typeface="Arial" panose="020B0604020202020204"/>
                <a:cs typeface="Arial" panose="020B0604020202020204"/>
              </a:rPr>
              <a:t>c</a:t>
            </a: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可</a:t>
            </a: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达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到</a:t>
            </a: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减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小</a:t>
            </a: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主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极点  </a:t>
            </a:r>
            <a:r>
              <a:rPr sz="2400" spc="10" dirty="0">
                <a:latin typeface="宋体" panose="02010600030101010101" pitchFamily="2" charset="-122"/>
                <a:cs typeface="宋体" panose="02010600030101010101" pitchFamily="2" charset="-122"/>
              </a:rPr>
              <a:t>和增大第二极点的效果，从而实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10" dirty="0">
                <a:latin typeface="宋体" panose="02010600030101010101" pitchFamily="2" charset="-122"/>
                <a:cs typeface="宋体" panose="02010600030101010101" pitchFamily="2" charset="-122"/>
              </a:rPr>
              <a:t>现稳定的运算放大器。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39028" y="3272027"/>
            <a:ext cx="3525011" cy="321411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3900" marR="5080" indent="-711835">
              <a:lnSpc>
                <a:spcPct val="136000"/>
              </a:lnSpc>
            </a:pPr>
            <a:r>
              <a:rPr sz="2800" spc="5" dirty="0"/>
              <a:t>电容滞后补偿（</a:t>
            </a:r>
            <a:r>
              <a:rPr sz="2800" spc="5" dirty="0">
                <a:solidFill>
                  <a:srgbClr val="FF0000"/>
                </a:solidFill>
              </a:rPr>
              <a:t>改变主极点</a:t>
            </a:r>
            <a:r>
              <a:rPr sz="2800" spc="5" dirty="0"/>
              <a:t>） </a:t>
            </a:r>
            <a:r>
              <a:rPr sz="2800" spc="-5" dirty="0"/>
              <a:t> 在</a:t>
            </a:r>
            <a:r>
              <a:rPr sz="2800" spc="20" dirty="0"/>
              <a:t>放</a:t>
            </a:r>
            <a:r>
              <a:rPr sz="2800" spc="-5" dirty="0"/>
              <a:t>大</a:t>
            </a:r>
            <a:r>
              <a:rPr sz="2800" spc="20" dirty="0"/>
              <a:t>器</a:t>
            </a:r>
            <a:r>
              <a:rPr sz="2800" spc="-5" dirty="0"/>
              <a:t>时</a:t>
            </a:r>
            <a:r>
              <a:rPr sz="2800" spc="20" dirty="0"/>
              <a:t>间</a:t>
            </a:r>
            <a:r>
              <a:rPr sz="2800" spc="-5" dirty="0"/>
              <a:t>常</a:t>
            </a:r>
            <a:r>
              <a:rPr sz="2800" spc="20" dirty="0"/>
              <a:t>数</a:t>
            </a:r>
            <a:r>
              <a:rPr sz="2800" spc="-5" dirty="0"/>
              <a:t>最大</a:t>
            </a:r>
            <a:r>
              <a:rPr sz="2800" spc="20" dirty="0"/>
              <a:t>的</a:t>
            </a:r>
            <a:r>
              <a:rPr sz="2800" spc="-5" dirty="0"/>
              <a:t>那一</a:t>
            </a:r>
            <a:r>
              <a:rPr sz="2800" spc="20" dirty="0"/>
              <a:t>级</a:t>
            </a:r>
            <a:r>
              <a:rPr sz="2800" spc="-5" dirty="0"/>
              <a:t>里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564407" y="1756919"/>
            <a:ext cx="277622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并</a:t>
            </a:r>
            <a:r>
              <a:rPr sz="2800" spc="20" dirty="0">
                <a:latin typeface="宋体" panose="02010600030101010101" pitchFamily="2" charset="-122"/>
                <a:cs typeface="宋体" panose="02010600030101010101" pitchFamily="2" charset="-122"/>
              </a:rPr>
              <a:t>接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补</a:t>
            </a:r>
            <a:r>
              <a:rPr sz="2800" spc="20" dirty="0">
                <a:latin typeface="宋体" panose="02010600030101010101" pitchFamily="2" charset="-122"/>
                <a:cs typeface="宋体" panose="02010600030101010101" pitchFamily="2" charset="-122"/>
              </a:rPr>
              <a:t>偿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电</a:t>
            </a:r>
            <a:r>
              <a:rPr sz="2800" spc="5" dirty="0">
                <a:latin typeface="宋体" panose="02010600030101010101" pitchFamily="2" charset="-122"/>
                <a:cs typeface="宋体" panose="02010600030101010101" pitchFamily="2" charset="-122"/>
              </a:rPr>
              <a:t>容</a:t>
            </a:r>
            <a:r>
              <a:rPr sz="2800" spc="-15" dirty="0">
                <a:latin typeface="Arial" panose="020B0604020202020204"/>
                <a:cs typeface="Arial" panose="020B0604020202020204"/>
              </a:rPr>
              <a:t>C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8999" y="5356764"/>
            <a:ext cx="8213090" cy="0"/>
          </a:xfrm>
          <a:custGeom>
            <a:avLst/>
            <a:gdLst/>
            <a:ahLst/>
            <a:cxnLst/>
            <a:rect l="l" t="t" r="r" b="b"/>
            <a:pathLst>
              <a:path w="8213090">
                <a:moveTo>
                  <a:pt x="0" y="0"/>
                </a:moveTo>
                <a:lnTo>
                  <a:pt x="8212836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68669" y="5330189"/>
            <a:ext cx="183515" cy="53340"/>
          </a:xfrm>
          <a:custGeom>
            <a:avLst/>
            <a:gdLst/>
            <a:ahLst/>
            <a:cxnLst/>
            <a:rect l="l" t="t" r="r" b="b"/>
            <a:pathLst>
              <a:path w="183515" h="53339">
                <a:moveTo>
                  <a:pt x="0" y="53244"/>
                </a:moveTo>
                <a:lnTo>
                  <a:pt x="30479" y="26575"/>
                </a:lnTo>
                <a:lnTo>
                  <a:pt x="0" y="0"/>
                </a:lnTo>
                <a:lnTo>
                  <a:pt x="183165" y="26575"/>
                </a:lnTo>
                <a:lnTo>
                  <a:pt x="0" y="53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68669" y="5330189"/>
            <a:ext cx="183515" cy="53340"/>
          </a:xfrm>
          <a:custGeom>
            <a:avLst/>
            <a:gdLst/>
            <a:ahLst/>
            <a:cxnLst/>
            <a:rect l="l" t="t" r="r" b="b"/>
            <a:pathLst>
              <a:path w="183515" h="53339">
                <a:moveTo>
                  <a:pt x="0" y="0"/>
                </a:moveTo>
                <a:lnTo>
                  <a:pt x="30479" y="26575"/>
                </a:lnTo>
                <a:lnTo>
                  <a:pt x="0" y="53244"/>
                </a:lnTo>
                <a:lnTo>
                  <a:pt x="183165" y="26575"/>
                </a:lnTo>
                <a:lnTo>
                  <a:pt x="0" y="0"/>
                </a:lnTo>
                <a:close/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66481" y="2720340"/>
            <a:ext cx="0" cy="3901440"/>
          </a:xfrm>
          <a:custGeom>
            <a:avLst/>
            <a:gdLst/>
            <a:ahLst/>
            <a:cxnLst/>
            <a:rect l="l" t="t" r="r" b="b"/>
            <a:pathLst>
              <a:path h="3901440">
                <a:moveTo>
                  <a:pt x="0" y="0"/>
                </a:moveTo>
                <a:lnTo>
                  <a:pt x="0" y="390144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024217" y="5236940"/>
            <a:ext cx="0" cy="120014"/>
          </a:xfrm>
          <a:custGeom>
            <a:avLst/>
            <a:gdLst/>
            <a:ahLst/>
            <a:cxnLst/>
            <a:rect l="l" t="t" r="r" b="b"/>
            <a:pathLst>
              <a:path h="120014">
                <a:moveTo>
                  <a:pt x="0" y="0"/>
                </a:moveTo>
                <a:lnTo>
                  <a:pt x="0" y="119824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69122" y="3372802"/>
            <a:ext cx="0" cy="266700"/>
          </a:xfrm>
          <a:custGeom>
            <a:avLst/>
            <a:gdLst/>
            <a:ahLst/>
            <a:cxnLst/>
            <a:rect l="l" t="t" r="r" b="b"/>
            <a:pathLst>
              <a:path h="266700">
                <a:moveTo>
                  <a:pt x="0" y="0"/>
                </a:moveTo>
                <a:lnTo>
                  <a:pt x="0" y="266318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169122" y="3705605"/>
            <a:ext cx="0" cy="53340"/>
          </a:xfrm>
          <a:custGeom>
            <a:avLst/>
            <a:gdLst/>
            <a:ahLst/>
            <a:cxnLst/>
            <a:rect l="l" t="t" r="r" b="b"/>
            <a:pathLst>
              <a:path h="53339">
                <a:moveTo>
                  <a:pt x="0" y="0"/>
                </a:moveTo>
                <a:lnTo>
                  <a:pt x="0" y="5334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169122" y="3825525"/>
            <a:ext cx="0" cy="266700"/>
          </a:xfrm>
          <a:custGeom>
            <a:avLst/>
            <a:gdLst/>
            <a:ahLst/>
            <a:cxnLst/>
            <a:rect l="l" t="t" r="r" b="b"/>
            <a:pathLst>
              <a:path h="266700">
                <a:moveTo>
                  <a:pt x="0" y="0"/>
                </a:moveTo>
                <a:lnTo>
                  <a:pt x="0" y="266318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169122" y="4158424"/>
            <a:ext cx="0" cy="53340"/>
          </a:xfrm>
          <a:custGeom>
            <a:avLst/>
            <a:gdLst/>
            <a:ahLst/>
            <a:cxnLst/>
            <a:rect l="l" t="t" r="r" b="b"/>
            <a:pathLst>
              <a:path h="53339">
                <a:moveTo>
                  <a:pt x="0" y="0"/>
                </a:moveTo>
                <a:lnTo>
                  <a:pt x="0" y="53244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169122" y="4278248"/>
            <a:ext cx="0" cy="266700"/>
          </a:xfrm>
          <a:custGeom>
            <a:avLst/>
            <a:gdLst/>
            <a:ahLst/>
            <a:cxnLst/>
            <a:rect l="l" t="t" r="r" b="b"/>
            <a:pathLst>
              <a:path h="266700">
                <a:moveTo>
                  <a:pt x="0" y="0"/>
                </a:moveTo>
                <a:lnTo>
                  <a:pt x="0" y="266318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169122" y="4611147"/>
            <a:ext cx="0" cy="53340"/>
          </a:xfrm>
          <a:custGeom>
            <a:avLst/>
            <a:gdLst/>
            <a:ahLst/>
            <a:cxnLst/>
            <a:rect l="l" t="t" r="r" b="b"/>
            <a:pathLst>
              <a:path h="53339">
                <a:moveTo>
                  <a:pt x="0" y="0"/>
                </a:moveTo>
                <a:lnTo>
                  <a:pt x="0" y="53245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169122" y="4730972"/>
            <a:ext cx="0" cy="266700"/>
          </a:xfrm>
          <a:custGeom>
            <a:avLst/>
            <a:gdLst/>
            <a:ahLst/>
            <a:cxnLst/>
            <a:rect l="l" t="t" r="r" b="b"/>
            <a:pathLst>
              <a:path h="266700">
                <a:moveTo>
                  <a:pt x="0" y="0"/>
                </a:moveTo>
                <a:lnTo>
                  <a:pt x="0" y="266319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169122" y="5063871"/>
            <a:ext cx="0" cy="53340"/>
          </a:xfrm>
          <a:custGeom>
            <a:avLst/>
            <a:gdLst/>
            <a:ahLst/>
            <a:cxnLst/>
            <a:rect l="l" t="t" r="r" b="b"/>
            <a:pathLst>
              <a:path h="53339">
                <a:moveTo>
                  <a:pt x="0" y="0"/>
                </a:moveTo>
                <a:lnTo>
                  <a:pt x="0" y="53244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169122" y="5183695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3069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329267" y="3852100"/>
            <a:ext cx="0" cy="266700"/>
          </a:xfrm>
          <a:custGeom>
            <a:avLst/>
            <a:gdLst/>
            <a:ahLst/>
            <a:cxnLst/>
            <a:rect l="l" t="t" r="r" b="b"/>
            <a:pathLst>
              <a:path h="266700">
                <a:moveTo>
                  <a:pt x="0" y="0"/>
                </a:moveTo>
                <a:lnTo>
                  <a:pt x="0" y="266318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329267" y="4184999"/>
            <a:ext cx="0" cy="53340"/>
          </a:xfrm>
          <a:custGeom>
            <a:avLst/>
            <a:gdLst/>
            <a:ahLst/>
            <a:cxnLst/>
            <a:rect l="l" t="t" r="r" b="b"/>
            <a:pathLst>
              <a:path h="53339">
                <a:moveTo>
                  <a:pt x="0" y="0"/>
                </a:moveTo>
                <a:lnTo>
                  <a:pt x="0" y="53244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329267" y="4304824"/>
            <a:ext cx="0" cy="266700"/>
          </a:xfrm>
          <a:custGeom>
            <a:avLst/>
            <a:gdLst/>
            <a:ahLst/>
            <a:cxnLst/>
            <a:rect l="l" t="t" r="r" b="b"/>
            <a:pathLst>
              <a:path h="266700">
                <a:moveTo>
                  <a:pt x="0" y="0"/>
                </a:moveTo>
                <a:lnTo>
                  <a:pt x="0" y="266318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329267" y="4637722"/>
            <a:ext cx="0" cy="53340"/>
          </a:xfrm>
          <a:custGeom>
            <a:avLst/>
            <a:gdLst/>
            <a:ahLst/>
            <a:cxnLst/>
            <a:rect l="l" t="t" r="r" b="b"/>
            <a:pathLst>
              <a:path h="53339">
                <a:moveTo>
                  <a:pt x="0" y="0"/>
                </a:moveTo>
                <a:lnTo>
                  <a:pt x="0" y="53244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29267" y="4757547"/>
            <a:ext cx="0" cy="266700"/>
          </a:xfrm>
          <a:custGeom>
            <a:avLst/>
            <a:gdLst/>
            <a:ahLst/>
            <a:cxnLst/>
            <a:rect l="l" t="t" r="r" b="b"/>
            <a:pathLst>
              <a:path h="266700">
                <a:moveTo>
                  <a:pt x="0" y="0"/>
                </a:moveTo>
                <a:lnTo>
                  <a:pt x="0" y="266318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329267" y="5090445"/>
            <a:ext cx="0" cy="53340"/>
          </a:xfrm>
          <a:custGeom>
            <a:avLst/>
            <a:gdLst/>
            <a:ahLst/>
            <a:cxnLst/>
            <a:rect l="l" t="t" r="r" b="b"/>
            <a:pathLst>
              <a:path h="53339">
                <a:moveTo>
                  <a:pt x="0" y="0"/>
                </a:moveTo>
                <a:lnTo>
                  <a:pt x="0" y="53245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329267" y="5210270"/>
            <a:ext cx="0" cy="146685"/>
          </a:xfrm>
          <a:custGeom>
            <a:avLst/>
            <a:gdLst/>
            <a:ahLst/>
            <a:cxnLst/>
            <a:rect l="l" t="t" r="r" b="b"/>
            <a:pathLst>
              <a:path h="146685">
                <a:moveTo>
                  <a:pt x="0" y="0"/>
                </a:moveTo>
                <a:lnTo>
                  <a:pt x="0" y="146494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634412" y="5236940"/>
            <a:ext cx="0" cy="120014"/>
          </a:xfrm>
          <a:custGeom>
            <a:avLst/>
            <a:gdLst/>
            <a:ahLst/>
            <a:cxnLst/>
            <a:rect l="l" t="t" r="r" b="b"/>
            <a:pathLst>
              <a:path h="120014">
                <a:moveTo>
                  <a:pt x="0" y="0"/>
                </a:moveTo>
                <a:lnTo>
                  <a:pt x="0" y="119824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683295" y="5371275"/>
            <a:ext cx="360680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5" dirty="0">
                <a:latin typeface="Times New Roman" panose="02020603050405020304"/>
                <a:cs typeface="Times New Roman" panose="02020603050405020304"/>
              </a:rPr>
              <a:t>0.</a:t>
            </a:r>
            <a:r>
              <a:rPr sz="1350" spc="8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1350" spc="70" dirty="0">
                <a:latin typeface="Times New Roman" panose="02020603050405020304"/>
                <a:cs typeface="Times New Roman" panose="02020603050405020304"/>
              </a:rPr>
              <a:t>1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88525" y="5371275"/>
            <a:ext cx="263525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8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1350" spc="2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350" spc="70" dirty="0">
                <a:latin typeface="Times New Roman" panose="02020603050405020304"/>
                <a:cs typeface="Times New Roman" panose="02020603050405020304"/>
              </a:rPr>
              <a:t>1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10890" y="5371275"/>
            <a:ext cx="120650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70" dirty="0">
                <a:latin typeface="Times New Roman" panose="02020603050405020304"/>
                <a:cs typeface="Times New Roman" panose="02020603050405020304"/>
              </a:rPr>
              <a:t>1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24728" y="5371275"/>
            <a:ext cx="217804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8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350" spc="70" dirty="0">
                <a:latin typeface="Times New Roman" panose="02020603050405020304"/>
                <a:cs typeface="Times New Roman" panose="02020603050405020304"/>
              </a:rPr>
              <a:t>0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437172" y="5371275"/>
            <a:ext cx="410209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8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350" spc="7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1350" spc="8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1350" spc="70" dirty="0">
                <a:latin typeface="Times New Roman" panose="02020603050405020304"/>
                <a:cs typeface="Times New Roman" panose="02020603050405020304"/>
              </a:rPr>
              <a:t>0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566481" y="4850796"/>
            <a:ext cx="61594" cy="0"/>
          </a:xfrm>
          <a:custGeom>
            <a:avLst/>
            <a:gdLst/>
            <a:ahLst/>
            <a:cxnLst/>
            <a:rect l="l" t="t" r="r" b="b"/>
            <a:pathLst>
              <a:path w="61594">
                <a:moveTo>
                  <a:pt x="0" y="0"/>
                </a:moveTo>
                <a:lnTo>
                  <a:pt x="61055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688592" y="4850796"/>
            <a:ext cx="61594" cy="0"/>
          </a:xfrm>
          <a:custGeom>
            <a:avLst/>
            <a:gdLst/>
            <a:ahLst/>
            <a:cxnLst/>
            <a:rect l="l" t="t" r="r" b="b"/>
            <a:pathLst>
              <a:path w="61594">
                <a:moveTo>
                  <a:pt x="0" y="0"/>
                </a:moveTo>
                <a:lnTo>
                  <a:pt x="61055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810702" y="4850796"/>
            <a:ext cx="61594" cy="0"/>
          </a:xfrm>
          <a:custGeom>
            <a:avLst/>
            <a:gdLst/>
            <a:ahLst/>
            <a:cxnLst/>
            <a:rect l="l" t="t" r="r" b="b"/>
            <a:pathLst>
              <a:path w="61594">
                <a:moveTo>
                  <a:pt x="0" y="0"/>
                </a:moveTo>
                <a:lnTo>
                  <a:pt x="61055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932813" y="4850796"/>
            <a:ext cx="61594" cy="0"/>
          </a:xfrm>
          <a:custGeom>
            <a:avLst/>
            <a:gdLst/>
            <a:ahLst/>
            <a:cxnLst/>
            <a:rect l="l" t="t" r="r" b="b"/>
            <a:pathLst>
              <a:path w="61594">
                <a:moveTo>
                  <a:pt x="0" y="0"/>
                </a:moveTo>
                <a:lnTo>
                  <a:pt x="61055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054923" y="4850796"/>
            <a:ext cx="61594" cy="0"/>
          </a:xfrm>
          <a:custGeom>
            <a:avLst/>
            <a:gdLst/>
            <a:ahLst/>
            <a:cxnLst/>
            <a:rect l="l" t="t" r="r" b="b"/>
            <a:pathLst>
              <a:path w="61594">
                <a:moveTo>
                  <a:pt x="0" y="0"/>
                </a:moveTo>
                <a:lnTo>
                  <a:pt x="61150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177129" y="4850796"/>
            <a:ext cx="61594" cy="0"/>
          </a:xfrm>
          <a:custGeom>
            <a:avLst/>
            <a:gdLst/>
            <a:ahLst/>
            <a:cxnLst/>
            <a:rect l="l" t="t" r="r" b="b"/>
            <a:pathLst>
              <a:path w="61594">
                <a:moveTo>
                  <a:pt x="0" y="0"/>
                </a:moveTo>
                <a:lnTo>
                  <a:pt x="61055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299239" y="4850796"/>
            <a:ext cx="61594" cy="0"/>
          </a:xfrm>
          <a:custGeom>
            <a:avLst/>
            <a:gdLst/>
            <a:ahLst/>
            <a:cxnLst/>
            <a:rect l="l" t="t" r="r" b="b"/>
            <a:pathLst>
              <a:path w="61594">
                <a:moveTo>
                  <a:pt x="0" y="0"/>
                </a:moveTo>
                <a:lnTo>
                  <a:pt x="61055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421350" y="4850796"/>
            <a:ext cx="61594" cy="0"/>
          </a:xfrm>
          <a:custGeom>
            <a:avLst/>
            <a:gdLst/>
            <a:ahLst/>
            <a:cxnLst/>
            <a:rect l="l" t="t" r="r" b="b"/>
            <a:pathLst>
              <a:path w="61594">
                <a:moveTo>
                  <a:pt x="0" y="0"/>
                </a:moveTo>
                <a:lnTo>
                  <a:pt x="61055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543460" y="4850796"/>
            <a:ext cx="61594" cy="0"/>
          </a:xfrm>
          <a:custGeom>
            <a:avLst/>
            <a:gdLst/>
            <a:ahLst/>
            <a:cxnLst/>
            <a:rect l="l" t="t" r="r" b="b"/>
            <a:pathLst>
              <a:path w="61594">
                <a:moveTo>
                  <a:pt x="0" y="0"/>
                </a:moveTo>
                <a:lnTo>
                  <a:pt x="61055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665571" y="4850796"/>
            <a:ext cx="61594" cy="0"/>
          </a:xfrm>
          <a:custGeom>
            <a:avLst/>
            <a:gdLst/>
            <a:ahLst/>
            <a:cxnLst/>
            <a:rect l="l" t="t" r="r" b="b"/>
            <a:pathLst>
              <a:path w="61594">
                <a:moveTo>
                  <a:pt x="0" y="0"/>
                </a:moveTo>
                <a:lnTo>
                  <a:pt x="61055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787681" y="4850796"/>
            <a:ext cx="61594" cy="0"/>
          </a:xfrm>
          <a:custGeom>
            <a:avLst/>
            <a:gdLst/>
            <a:ahLst/>
            <a:cxnLst/>
            <a:rect l="l" t="t" r="r" b="b"/>
            <a:pathLst>
              <a:path w="61594">
                <a:moveTo>
                  <a:pt x="0" y="0"/>
                </a:moveTo>
                <a:lnTo>
                  <a:pt x="61055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909792" y="4850796"/>
            <a:ext cx="61594" cy="0"/>
          </a:xfrm>
          <a:custGeom>
            <a:avLst/>
            <a:gdLst/>
            <a:ahLst/>
            <a:cxnLst/>
            <a:rect l="l" t="t" r="r" b="b"/>
            <a:pathLst>
              <a:path w="61594">
                <a:moveTo>
                  <a:pt x="0" y="0"/>
                </a:moveTo>
                <a:lnTo>
                  <a:pt x="61055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031998" y="4850796"/>
            <a:ext cx="61594" cy="0"/>
          </a:xfrm>
          <a:custGeom>
            <a:avLst/>
            <a:gdLst/>
            <a:ahLst/>
            <a:cxnLst/>
            <a:rect l="l" t="t" r="r" b="b"/>
            <a:pathLst>
              <a:path w="61594">
                <a:moveTo>
                  <a:pt x="0" y="0"/>
                </a:moveTo>
                <a:lnTo>
                  <a:pt x="61055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154108" y="4850796"/>
            <a:ext cx="61594" cy="0"/>
          </a:xfrm>
          <a:custGeom>
            <a:avLst/>
            <a:gdLst/>
            <a:ahLst/>
            <a:cxnLst/>
            <a:rect l="l" t="t" r="r" b="b"/>
            <a:pathLst>
              <a:path w="61594">
                <a:moveTo>
                  <a:pt x="0" y="0"/>
                </a:moveTo>
                <a:lnTo>
                  <a:pt x="61054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276219" y="4850796"/>
            <a:ext cx="61594" cy="0"/>
          </a:xfrm>
          <a:custGeom>
            <a:avLst/>
            <a:gdLst/>
            <a:ahLst/>
            <a:cxnLst/>
            <a:rect l="l" t="t" r="r" b="b"/>
            <a:pathLst>
              <a:path w="61595">
                <a:moveTo>
                  <a:pt x="0" y="0"/>
                </a:moveTo>
                <a:lnTo>
                  <a:pt x="61055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398329" y="4850796"/>
            <a:ext cx="61594" cy="0"/>
          </a:xfrm>
          <a:custGeom>
            <a:avLst/>
            <a:gdLst/>
            <a:ahLst/>
            <a:cxnLst/>
            <a:rect l="l" t="t" r="r" b="b"/>
            <a:pathLst>
              <a:path w="61595">
                <a:moveTo>
                  <a:pt x="0" y="0"/>
                </a:moveTo>
                <a:lnTo>
                  <a:pt x="61055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520440" y="4850796"/>
            <a:ext cx="61594" cy="0"/>
          </a:xfrm>
          <a:custGeom>
            <a:avLst/>
            <a:gdLst/>
            <a:ahLst/>
            <a:cxnLst/>
            <a:rect l="l" t="t" r="r" b="b"/>
            <a:pathLst>
              <a:path w="61595">
                <a:moveTo>
                  <a:pt x="0" y="0"/>
                </a:moveTo>
                <a:lnTo>
                  <a:pt x="61055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642550" y="4850796"/>
            <a:ext cx="61594" cy="0"/>
          </a:xfrm>
          <a:custGeom>
            <a:avLst/>
            <a:gdLst/>
            <a:ahLst/>
            <a:cxnLst/>
            <a:rect l="l" t="t" r="r" b="b"/>
            <a:pathLst>
              <a:path w="61595">
                <a:moveTo>
                  <a:pt x="0" y="0"/>
                </a:moveTo>
                <a:lnTo>
                  <a:pt x="61055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764660" y="4850796"/>
            <a:ext cx="61594" cy="0"/>
          </a:xfrm>
          <a:custGeom>
            <a:avLst/>
            <a:gdLst/>
            <a:ahLst/>
            <a:cxnLst/>
            <a:rect l="l" t="t" r="r" b="b"/>
            <a:pathLst>
              <a:path w="61595">
                <a:moveTo>
                  <a:pt x="0" y="0"/>
                </a:moveTo>
                <a:lnTo>
                  <a:pt x="61055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886771" y="4850796"/>
            <a:ext cx="61594" cy="0"/>
          </a:xfrm>
          <a:custGeom>
            <a:avLst/>
            <a:gdLst/>
            <a:ahLst/>
            <a:cxnLst/>
            <a:rect l="l" t="t" r="r" b="b"/>
            <a:pathLst>
              <a:path w="61595">
                <a:moveTo>
                  <a:pt x="0" y="0"/>
                </a:moveTo>
                <a:lnTo>
                  <a:pt x="61150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008977" y="4850796"/>
            <a:ext cx="61594" cy="0"/>
          </a:xfrm>
          <a:custGeom>
            <a:avLst/>
            <a:gdLst/>
            <a:ahLst/>
            <a:cxnLst/>
            <a:rect l="l" t="t" r="r" b="b"/>
            <a:pathLst>
              <a:path w="61595">
                <a:moveTo>
                  <a:pt x="0" y="0"/>
                </a:moveTo>
                <a:lnTo>
                  <a:pt x="61054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131087" y="4850796"/>
            <a:ext cx="61594" cy="0"/>
          </a:xfrm>
          <a:custGeom>
            <a:avLst/>
            <a:gdLst/>
            <a:ahLst/>
            <a:cxnLst/>
            <a:rect l="l" t="t" r="r" b="b"/>
            <a:pathLst>
              <a:path w="61595">
                <a:moveTo>
                  <a:pt x="0" y="0"/>
                </a:moveTo>
                <a:lnTo>
                  <a:pt x="61055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253198" y="4850796"/>
            <a:ext cx="61594" cy="0"/>
          </a:xfrm>
          <a:custGeom>
            <a:avLst/>
            <a:gdLst/>
            <a:ahLst/>
            <a:cxnLst/>
            <a:rect l="l" t="t" r="r" b="b"/>
            <a:pathLst>
              <a:path w="61595">
                <a:moveTo>
                  <a:pt x="0" y="0"/>
                </a:moveTo>
                <a:lnTo>
                  <a:pt x="61055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375308" y="4850796"/>
            <a:ext cx="61594" cy="0"/>
          </a:xfrm>
          <a:custGeom>
            <a:avLst/>
            <a:gdLst/>
            <a:ahLst/>
            <a:cxnLst/>
            <a:rect l="l" t="t" r="r" b="b"/>
            <a:pathLst>
              <a:path w="61595">
                <a:moveTo>
                  <a:pt x="0" y="0"/>
                </a:moveTo>
                <a:lnTo>
                  <a:pt x="61055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497419" y="4850796"/>
            <a:ext cx="61594" cy="0"/>
          </a:xfrm>
          <a:custGeom>
            <a:avLst/>
            <a:gdLst/>
            <a:ahLst/>
            <a:cxnLst/>
            <a:rect l="l" t="t" r="r" b="b"/>
            <a:pathLst>
              <a:path w="61595">
                <a:moveTo>
                  <a:pt x="0" y="0"/>
                </a:moveTo>
                <a:lnTo>
                  <a:pt x="61055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619529" y="4850796"/>
            <a:ext cx="61594" cy="0"/>
          </a:xfrm>
          <a:custGeom>
            <a:avLst/>
            <a:gdLst/>
            <a:ahLst/>
            <a:cxnLst/>
            <a:rect l="l" t="t" r="r" b="b"/>
            <a:pathLst>
              <a:path w="61595">
                <a:moveTo>
                  <a:pt x="0" y="0"/>
                </a:moveTo>
                <a:lnTo>
                  <a:pt x="61055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741640" y="4850796"/>
            <a:ext cx="61594" cy="0"/>
          </a:xfrm>
          <a:custGeom>
            <a:avLst/>
            <a:gdLst/>
            <a:ahLst/>
            <a:cxnLst/>
            <a:rect l="l" t="t" r="r" b="b"/>
            <a:pathLst>
              <a:path w="61595">
                <a:moveTo>
                  <a:pt x="0" y="0"/>
                </a:moveTo>
                <a:lnTo>
                  <a:pt x="61150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863846" y="4850796"/>
            <a:ext cx="61594" cy="0"/>
          </a:xfrm>
          <a:custGeom>
            <a:avLst/>
            <a:gdLst/>
            <a:ahLst/>
            <a:cxnLst/>
            <a:rect l="l" t="t" r="r" b="b"/>
            <a:pathLst>
              <a:path w="61595">
                <a:moveTo>
                  <a:pt x="0" y="0"/>
                </a:moveTo>
                <a:lnTo>
                  <a:pt x="61054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985956" y="4850796"/>
            <a:ext cx="61594" cy="0"/>
          </a:xfrm>
          <a:custGeom>
            <a:avLst/>
            <a:gdLst/>
            <a:ahLst/>
            <a:cxnLst/>
            <a:rect l="l" t="t" r="r" b="b"/>
            <a:pathLst>
              <a:path w="61595">
                <a:moveTo>
                  <a:pt x="0" y="0"/>
                </a:moveTo>
                <a:lnTo>
                  <a:pt x="61054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108067" y="4850796"/>
            <a:ext cx="61594" cy="0"/>
          </a:xfrm>
          <a:custGeom>
            <a:avLst/>
            <a:gdLst/>
            <a:ahLst/>
            <a:cxnLst/>
            <a:rect l="l" t="t" r="r" b="b"/>
            <a:pathLst>
              <a:path w="61595">
                <a:moveTo>
                  <a:pt x="0" y="0"/>
                </a:moveTo>
                <a:lnTo>
                  <a:pt x="61054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230177" y="4850796"/>
            <a:ext cx="61594" cy="0"/>
          </a:xfrm>
          <a:custGeom>
            <a:avLst/>
            <a:gdLst/>
            <a:ahLst/>
            <a:cxnLst/>
            <a:rect l="l" t="t" r="r" b="b"/>
            <a:pathLst>
              <a:path w="61595">
                <a:moveTo>
                  <a:pt x="0" y="0"/>
                </a:moveTo>
                <a:lnTo>
                  <a:pt x="61055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352288" y="4850796"/>
            <a:ext cx="61594" cy="0"/>
          </a:xfrm>
          <a:custGeom>
            <a:avLst/>
            <a:gdLst/>
            <a:ahLst/>
            <a:cxnLst/>
            <a:rect l="l" t="t" r="r" b="b"/>
            <a:pathLst>
              <a:path w="61595">
                <a:moveTo>
                  <a:pt x="0" y="0"/>
                </a:moveTo>
                <a:lnTo>
                  <a:pt x="61055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474398" y="4850796"/>
            <a:ext cx="61594" cy="0"/>
          </a:xfrm>
          <a:custGeom>
            <a:avLst/>
            <a:gdLst/>
            <a:ahLst/>
            <a:cxnLst/>
            <a:rect l="l" t="t" r="r" b="b"/>
            <a:pathLst>
              <a:path w="61595">
                <a:moveTo>
                  <a:pt x="0" y="0"/>
                </a:moveTo>
                <a:lnTo>
                  <a:pt x="61055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596509" y="4850796"/>
            <a:ext cx="61594" cy="0"/>
          </a:xfrm>
          <a:custGeom>
            <a:avLst/>
            <a:gdLst/>
            <a:ahLst/>
            <a:cxnLst/>
            <a:rect l="l" t="t" r="r" b="b"/>
            <a:pathLst>
              <a:path w="61595">
                <a:moveTo>
                  <a:pt x="0" y="0"/>
                </a:moveTo>
                <a:lnTo>
                  <a:pt x="61054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718714" y="4850796"/>
            <a:ext cx="61594" cy="0"/>
          </a:xfrm>
          <a:custGeom>
            <a:avLst/>
            <a:gdLst/>
            <a:ahLst/>
            <a:cxnLst/>
            <a:rect l="l" t="t" r="r" b="b"/>
            <a:pathLst>
              <a:path w="61595">
                <a:moveTo>
                  <a:pt x="0" y="0"/>
                </a:moveTo>
                <a:lnTo>
                  <a:pt x="61054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840825" y="4850796"/>
            <a:ext cx="61594" cy="0"/>
          </a:xfrm>
          <a:custGeom>
            <a:avLst/>
            <a:gdLst/>
            <a:ahLst/>
            <a:cxnLst/>
            <a:rect l="l" t="t" r="r" b="b"/>
            <a:pathLst>
              <a:path w="61595">
                <a:moveTo>
                  <a:pt x="0" y="0"/>
                </a:moveTo>
                <a:lnTo>
                  <a:pt x="61054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962936" y="4850796"/>
            <a:ext cx="61594" cy="0"/>
          </a:xfrm>
          <a:custGeom>
            <a:avLst/>
            <a:gdLst/>
            <a:ahLst/>
            <a:cxnLst/>
            <a:rect l="l" t="t" r="r" b="b"/>
            <a:pathLst>
              <a:path w="61595">
                <a:moveTo>
                  <a:pt x="0" y="0"/>
                </a:moveTo>
                <a:lnTo>
                  <a:pt x="61054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085046" y="4850796"/>
            <a:ext cx="61594" cy="0"/>
          </a:xfrm>
          <a:custGeom>
            <a:avLst/>
            <a:gdLst/>
            <a:ahLst/>
            <a:cxnLst/>
            <a:rect l="l" t="t" r="r" b="b"/>
            <a:pathLst>
              <a:path w="61595">
                <a:moveTo>
                  <a:pt x="0" y="0"/>
                </a:moveTo>
                <a:lnTo>
                  <a:pt x="61055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207156" y="4850796"/>
            <a:ext cx="61594" cy="0"/>
          </a:xfrm>
          <a:custGeom>
            <a:avLst/>
            <a:gdLst/>
            <a:ahLst/>
            <a:cxnLst/>
            <a:rect l="l" t="t" r="r" b="b"/>
            <a:pathLst>
              <a:path w="61595">
                <a:moveTo>
                  <a:pt x="0" y="0"/>
                </a:moveTo>
                <a:lnTo>
                  <a:pt x="61055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329267" y="4850796"/>
            <a:ext cx="61594" cy="0"/>
          </a:xfrm>
          <a:custGeom>
            <a:avLst/>
            <a:gdLst/>
            <a:ahLst/>
            <a:cxnLst/>
            <a:rect l="l" t="t" r="r" b="b"/>
            <a:pathLst>
              <a:path w="61595">
                <a:moveTo>
                  <a:pt x="0" y="0"/>
                </a:moveTo>
                <a:lnTo>
                  <a:pt x="61055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451377" y="4850796"/>
            <a:ext cx="61594" cy="0"/>
          </a:xfrm>
          <a:custGeom>
            <a:avLst/>
            <a:gdLst/>
            <a:ahLst/>
            <a:cxnLst/>
            <a:rect l="l" t="t" r="r" b="b"/>
            <a:pathLst>
              <a:path w="61595">
                <a:moveTo>
                  <a:pt x="0" y="0"/>
                </a:moveTo>
                <a:lnTo>
                  <a:pt x="61054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573584" y="4850796"/>
            <a:ext cx="61594" cy="0"/>
          </a:xfrm>
          <a:custGeom>
            <a:avLst/>
            <a:gdLst/>
            <a:ahLst/>
            <a:cxnLst/>
            <a:rect l="l" t="t" r="r" b="b"/>
            <a:pathLst>
              <a:path w="61595">
                <a:moveTo>
                  <a:pt x="0" y="0"/>
                </a:moveTo>
                <a:lnTo>
                  <a:pt x="61054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695694" y="4850796"/>
            <a:ext cx="61594" cy="0"/>
          </a:xfrm>
          <a:custGeom>
            <a:avLst/>
            <a:gdLst/>
            <a:ahLst/>
            <a:cxnLst/>
            <a:rect l="l" t="t" r="r" b="b"/>
            <a:pathLst>
              <a:path w="61595">
                <a:moveTo>
                  <a:pt x="0" y="0"/>
                </a:moveTo>
                <a:lnTo>
                  <a:pt x="61054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817804" y="4850796"/>
            <a:ext cx="61594" cy="0"/>
          </a:xfrm>
          <a:custGeom>
            <a:avLst/>
            <a:gdLst/>
            <a:ahLst/>
            <a:cxnLst/>
            <a:rect l="l" t="t" r="r" b="b"/>
            <a:pathLst>
              <a:path w="61595">
                <a:moveTo>
                  <a:pt x="0" y="0"/>
                </a:moveTo>
                <a:lnTo>
                  <a:pt x="61054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939915" y="4850796"/>
            <a:ext cx="61594" cy="0"/>
          </a:xfrm>
          <a:custGeom>
            <a:avLst/>
            <a:gdLst/>
            <a:ahLst/>
            <a:cxnLst/>
            <a:rect l="l" t="t" r="r" b="b"/>
            <a:pathLst>
              <a:path w="61595">
                <a:moveTo>
                  <a:pt x="0" y="0"/>
                </a:moveTo>
                <a:lnTo>
                  <a:pt x="61055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062025" y="4850796"/>
            <a:ext cx="61594" cy="0"/>
          </a:xfrm>
          <a:custGeom>
            <a:avLst/>
            <a:gdLst/>
            <a:ahLst/>
            <a:cxnLst/>
            <a:rect l="l" t="t" r="r" b="b"/>
            <a:pathLst>
              <a:path w="61595">
                <a:moveTo>
                  <a:pt x="0" y="0"/>
                </a:moveTo>
                <a:lnTo>
                  <a:pt x="61055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184135" y="4850796"/>
            <a:ext cx="61594" cy="0"/>
          </a:xfrm>
          <a:custGeom>
            <a:avLst/>
            <a:gdLst/>
            <a:ahLst/>
            <a:cxnLst/>
            <a:rect l="l" t="t" r="r" b="b"/>
            <a:pathLst>
              <a:path w="61595">
                <a:moveTo>
                  <a:pt x="0" y="0"/>
                </a:moveTo>
                <a:lnTo>
                  <a:pt x="61055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306246" y="4850796"/>
            <a:ext cx="61594" cy="0"/>
          </a:xfrm>
          <a:custGeom>
            <a:avLst/>
            <a:gdLst/>
            <a:ahLst/>
            <a:cxnLst/>
            <a:rect l="l" t="t" r="r" b="b"/>
            <a:pathLst>
              <a:path w="61595">
                <a:moveTo>
                  <a:pt x="0" y="0"/>
                </a:moveTo>
                <a:lnTo>
                  <a:pt x="61054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428357" y="4850796"/>
            <a:ext cx="46355" cy="0"/>
          </a:xfrm>
          <a:custGeom>
            <a:avLst/>
            <a:gdLst/>
            <a:ahLst/>
            <a:cxnLst/>
            <a:rect l="l" t="t" r="r" b="b"/>
            <a:pathLst>
              <a:path w="46354">
                <a:moveTo>
                  <a:pt x="0" y="0"/>
                </a:moveTo>
                <a:lnTo>
                  <a:pt x="45815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566481" y="3346132"/>
            <a:ext cx="3602990" cy="0"/>
          </a:xfrm>
          <a:custGeom>
            <a:avLst/>
            <a:gdLst/>
            <a:ahLst/>
            <a:cxnLst/>
            <a:rect l="l" t="t" r="r" b="b"/>
            <a:pathLst>
              <a:path w="3602990">
                <a:moveTo>
                  <a:pt x="0" y="0"/>
                </a:moveTo>
                <a:lnTo>
                  <a:pt x="3602640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184361" y="3359467"/>
            <a:ext cx="1144905" cy="492759"/>
          </a:xfrm>
          <a:custGeom>
            <a:avLst/>
            <a:gdLst/>
            <a:ahLst/>
            <a:cxnLst/>
            <a:rect l="l" t="t" r="r" b="b"/>
            <a:pathLst>
              <a:path w="1144904" h="492760">
                <a:moveTo>
                  <a:pt x="0" y="0"/>
                </a:moveTo>
                <a:lnTo>
                  <a:pt x="1144905" y="492633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329267" y="3852100"/>
            <a:ext cx="1144905" cy="998855"/>
          </a:xfrm>
          <a:custGeom>
            <a:avLst/>
            <a:gdLst/>
            <a:ahLst/>
            <a:cxnLst/>
            <a:rect l="l" t="t" r="r" b="b"/>
            <a:pathLst>
              <a:path w="1144904" h="998854">
                <a:moveTo>
                  <a:pt x="0" y="0"/>
                </a:moveTo>
                <a:lnTo>
                  <a:pt x="1144905" y="998696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474172" y="4850796"/>
            <a:ext cx="1160780" cy="1518285"/>
          </a:xfrm>
          <a:custGeom>
            <a:avLst/>
            <a:gdLst/>
            <a:ahLst/>
            <a:cxnLst/>
            <a:rect l="l" t="t" r="r" b="b"/>
            <a:pathLst>
              <a:path w="1160779" h="1518285">
                <a:moveTo>
                  <a:pt x="0" y="0"/>
                </a:moveTo>
                <a:lnTo>
                  <a:pt x="1160240" y="1517999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535906" y="2720340"/>
            <a:ext cx="61594" cy="160020"/>
          </a:xfrm>
          <a:custGeom>
            <a:avLst/>
            <a:gdLst/>
            <a:ahLst/>
            <a:cxnLst/>
            <a:rect l="l" t="t" r="r" b="b"/>
            <a:pathLst>
              <a:path w="61594" h="160019">
                <a:moveTo>
                  <a:pt x="0" y="159734"/>
                </a:moveTo>
                <a:lnTo>
                  <a:pt x="30575" y="0"/>
                </a:lnTo>
                <a:lnTo>
                  <a:pt x="55984" y="133159"/>
                </a:lnTo>
                <a:lnTo>
                  <a:pt x="30575" y="133159"/>
                </a:lnTo>
                <a:lnTo>
                  <a:pt x="0" y="159734"/>
                </a:lnTo>
                <a:close/>
              </a:path>
              <a:path w="61594" h="160019">
                <a:moveTo>
                  <a:pt x="61055" y="159734"/>
                </a:moveTo>
                <a:lnTo>
                  <a:pt x="30575" y="133159"/>
                </a:lnTo>
                <a:lnTo>
                  <a:pt x="55984" y="133159"/>
                </a:lnTo>
                <a:lnTo>
                  <a:pt x="61055" y="1597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535906" y="2720340"/>
            <a:ext cx="61594" cy="160020"/>
          </a:xfrm>
          <a:custGeom>
            <a:avLst/>
            <a:gdLst/>
            <a:ahLst/>
            <a:cxnLst/>
            <a:rect l="l" t="t" r="r" b="b"/>
            <a:pathLst>
              <a:path w="61594" h="160019">
                <a:moveTo>
                  <a:pt x="0" y="159734"/>
                </a:moveTo>
                <a:lnTo>
                  <a:pt x="30575" y="133159"/>
                </a:lnTo>
                <a:lnTo>
                  <a:pt x="61055" y="159734"/>
                </a:lnTo>
                <a:lnTo>
                  <a:pt x="30575" y="0"/>
                </a:lnTo>
                <a:lnTo>
                  <a:pt x="0" y="159734"/>
                </a:lnTo>
                <a:close/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1706384" y="2655576"/>
            <a:ext cx="422909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2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350" spc="4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350" spc="7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350" spc="95" dirty="0">
                <a:latin typeface="Times New Roman" panose="02020603050405020304"/>
                <a:cs typeface="Times New Roman" panose="02020603050405020304"/>
              </a:rPr>
              <a:t>B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325396" y="3228554"/>
            <a:ext cx="215900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70" dirty="0">
                <a:latin typeface="Times New Roman" panose="02020603050405020304"/>
                <a:cs typeface="Times New Roman" panose="02020603050405020304"/>
              </a:rPr>
              <a:t>80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325396" y="3734591"/>
            <a:ext cx="215900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70" dirty="0">
                <a:latin typeface="Times New Roman" panose="02020603050405020304"/>
                <a:cs typeface="Times New Roman" panose="02020603050405020304"/>
              </a:rPr>
              <a:t>60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325396" y="4226766"/>
            <a:ext cx="215900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70" dirty="0">
                <a:latin typeface="Times New Roman" panose="02020603050405020304"/>
                <a:cs typeface="Times New Roman" panose="02020603050405020304"/>
              </a:rPr>
              <a:t>40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566481" y="4344828"/>
            <a:ext cx="137795" cy="0"/>
          </a:xfrm>
          <a:custGeom>
            <a:avLst/>
            <a:gdLst/>
            <a:ahLst/>
            <a:cxnLst/>
            <a:rect l="l" t="t" r="r" b="b"/>
            <a:pathLst>
              <a:path w="137794">
                <a:moveTo>
                  <a:pt x="0" y="0"/>
                </a:moveTo>
                <a:lnTo>
                  <a:pt x="137350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 txBox="1"/>
          <p:nvPr/>
        </p:nvSpPr>
        <p:spPr>
          <a:xfrm>
            <a:off x="1325396" y="4732802"/>
            <a:ext cx="215900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70" dirty="0">
                <a:latin typeface="Times New Roman" panose="02020603050405020304"/>
                <a:cs typeface="Times New Roman" panose="02020603050405020304"/>
              </a:rPr>
              <a:t>20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416784" y="5118289"/>
            <a:ext cx="120650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70" dirty="0">
                <a:latin typeface="Times New Roman" panose="02020603050405020304"/>
                <a:cs typeface="Times New Roman" panose="02020603050405020304"/>
              </a:rPr>
              <a:t>0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566481" y="5862732"/>
            <a:ext cx="137795" cy="0"/>
          </a:xfrm>
          <a:custGeom>
            <a:avLst/>
            <a:gdLst/>
            <a:ahLst/>
            <a:cxnLst/>
            <a:rect l="l" t="t" r="r" b="b"/>
            <a:pathLst>
              <a:path w="137794">
                <a:moveTo>
                  <a:pt x="0" y="0"/>
                </a:moveTo>
                <a:lnTo>
                  <a:pt x="137350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 txBox="1"/>
          <p:nvPr/>
        </p:nvSpPr>
        <p:spPr>
          <a:xfrm>
            <a:off x="1186977" y="5719484"/>
            <a:ext cx="426720" cy="246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30" dirty="0">
                <a:latin typeface="宋体" panose="02010600030101010101" pitchFamily="2" charset="-122"/>
                <a:cs typeface="宋体" panose="02010600030101010101" pitchFamily="2" charset="-122"/>
              </a:rPr>
              <a:t>－</a:t>
            </a:r>
            <a:r>
              <a:rPr sz="1350" spc="4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350" spc="70" dirty="0">
                <a:latin typeface="Times New Roman" panose="02020603050405020304"/>
                <a:cs typeface="Times New Roman" panose="02020603050405020304"/>
              </a:rPr>
              <a:t>0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1566481" y="6368796"/>
            <a:ext cx="137795" cy="0"/>
          </a:xfrm>
          <a:custGeom>
            <a:avLst/>
            <a:gdLst/>
            <a:ahLst/>
            <a:cxnLst/>
            <a:rect l="l" t="t" r="r" b="b"/>
            <a:pathLst>
              <a:path w="137794">
                <a:moveTo>
                  <a:pt x="0" y="0"/>
                </a:moveTo>
                <a:lnTo>
                  <a:pt x="137350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 txBox="1"/>
          <p:nvPr/>
        </p:nvSpPr>
        <p:spPr>
          <a:xfrm>
            <a:off x="1186977" y="6225280"/>
            <a:ext cx="426720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30" dirty="0">
                <a:latin typeface="宋体" panose="02010600030101010101" pitchFamily="2" charset="-122"/>
                <a:cs typeface="宋体" panose="02010600030101010101" pitchFamily="2" charset="-122"/>
              </a:rPr>
              <a:t>－</a:t>
            </a:r>
            <a:r>
              <a:rPr sz="1350" spc="4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350" spc="70" dirty="0">
                <a:latin typeface="Times New Roman" panose="02020603050405020304"/>
                <a:cs typeface="Times New Roman" panose="02020603050405020304"/>
              </a:rPr>
              <a:t>0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4958496" y="3096417"/>
            <a:ext cx="513080" cy="246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25" dirty="0">
                <a:latin typeface="宋体" panose="02010600030101010101" pitchFamily="2" charset="-122"/>
                <a:cs typeface="宋体" panose="02010600030101010101" pitchFamily="2" charset="-122"/>
              </a:rPr>
              <a:t>－</a:t>
            </a:r>
            <a:r>
              <a:rPr sz="1350" spc="4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350" spc="155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1350" spc="55" dirty="0">
                <a:latin typeface="Times New Roman" panose="02020603050405020304"/>
                <a:cs typeface="Times New Roman" panose="02020603050405020304"/>
              </a:rPr>
              <a:t>°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5886545" y="3465957"/>
            <a:ext cx="290195" cy="133350"/>
          </a:xfrm>
          <a:custGeom>
            <a:avLst/>
            <a:gdLst/>
            <a:ahLst/>
            <a:cxnLst/>
            <a:rect l="l" t="t" r="r" b="b"/>
            <a:pathLst>
              <a:path w="290195" h="133350">
                <a:moveTo>
                  <a:pt x="290131" y="0"/>
                </a:moveTo>
                <a:lnTo>
                  <a:pt x="0" y="133159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/>
          <p:nvPr/>
        </p:nvSpPr>
        <p:spPr>
          <a:xfrm>
            <a:off x="5751415" y="3203306"/>
            <a:ext cx="1430655" cy="246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30" dirty="0">
                <a:latin typeface="宋体" panose="02010600030101010101" pitchFamily="2" charset="-122"/>
                <a:cs typeface="宋体" panose="02010600030101010101" pitchFamily="2" charset="-122"/>
              </a:rPr>
              <a:t>－</a:t>
            </a:r>
            <a:r>
              <a:rPr sz="1350" spc="4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350" spc="155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1350" spc="4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350" spc="5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350" spc="-2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350" spc="4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350" spc="-44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1350" spc="210" dirty="0">
                <a:latin typeface="宋体" panose="02010600030101010101" pitchFamily="2" charset="-122"/>
                <a:cs typeface="宋体" panose="02010600030101010101" pitchFamily="2" charset="-122"/>
              </a:rPr>
              <a:t>倍频</a:t>
            </a:r>
            <a:r>
              <a:rPr sz="1350" spc="330" dirty="0">
                <a:latin typeface="宋体" panose="02010600030101010101" pitchFamily="2" charset="-122"/>
                <a:cs typeface="宋体" panose="02010600030101010101" pitchFamily="2" charset="-122"/>
              </a:rPr>
              <a:t>程</a:t>
            </a:r>
            <a:endParaRPr sz="13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6255143" y="3575053"/>
            <a:ext cx="606425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25" dirty="0">
                <a:latin typeface="宋体" panose="02010600030101010101" pitchFamily="2" charset="-122"/>
                <a:cs typeface="宋体" panose="02010600030101010101" pitchFamily="2" charset="-122"/>
              </a:rPr>
              <a:t>－</a:t>
            </a:r>
            <a:r>
              <a:rPr sz="1350" spc="4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350" spc="15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350" spc="55" dirty="0">
                <a:latin typeface="Times New Roman" panose="02020603050405020304"/>
                <a:cs typeface="Times New Roman" panose="02020603050405020304"/>
              </a:rPr>
              <a:t>5°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5138546" y="3319462"/>
            <a:ext cx="76835" cy="53340"/>
          </a:xfrm>
          <a:custGeom>
            <a:avLst/>
            <a:gdLst/>
            <a:ahLst/>
            <a:cxnLst/>
            <a:rect l="l" t="t" r="r" b="b"/>
            <a:pathLst>
              <a:path w="76835" h="53339">
                <a:moveTo>
                  <a:pt x="61055" y="53340"/>
                </a:moveTo>
                <a:lnTo>
                  <a:pt x="15335" y="53340"/>
                </a:lnTo>
                <a:lnTo>
                  <a:pt x="0" y="26669"/>
                </a:lnTo>
                <a:lnTo>
                  <a:pt x="15335" y="0"/>
                </a:lnTo>
                <a:lnTo>
                  <a:pt x="61055" y="0"/>
                </a:lnTo>
                <a:lnTo>
                  <a:pt x="76390" y="26669"/>
                </a:lnTo>
                <a:lnTo>
                  <a:pt x="61055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138546" y="3319462"/>
            <a:ext cx="76835" cy="53340"/>
          </a:xfrm>
          <a:custGeom>
            <a:avLst/>
            <a:gdLst/>
            <a:ahLst/>
            <a:cxnLst/>
            <a:rect l="l" t="t" r="r" b="b"/>
            <a:pathLst>
              <a:path w="76835" h="53339">
                <a:moveTo>
                  <a:pt x="0" y="26669"/>
                </a:moveTo>
                <a:lnTo>
                  <a:pt x="15335" y="0"/>
                </a:lnTo>
                <a:lnTo>
                  <a:pt x="61055" y="0"/>
                </a:lnTo>
                <a:lnTo>
                  <a:pt x="76390" y="26669"/>
                </a:lnTo>
                <a:lnTo>
                  <a:pt x="61055" y="53340"/>
                </a:lnTo>
                <a:lnTo>
                  <a:pt x="15335" y="53340"/>
                </a:lnTo>
                <a:lnTo>
                  <a:pt x="0" y="26669"/>
                </a:lnTo>
                <a:close/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283452" y="3825525"/>
            <a:ext cx="76835" cy="53340"/>
          </a:xfrm>
          <a:custGeom>
            <a:avLst/>
            <a:gdLst/>
            <a:ahLst/>
            <a:cxnLst/>
            <a:rect l="l" t="t" r="r" b="b"/>
            <a:pathLst>
              <a:path w="76835" h="53339">
                <a:moveTo>
                  <a:pt x="61055" y="53244"/>
                </a:moveTo>
                <a:lnTo>
                  <a:pt x="30575" y="53244"/>
                </a:lnTo>
                <a:lnTo>
                  <a:pt x="0" y="26574"/>
                </a:lnTo>
                <a:lnTo>
                  <a:pt x="30575" y="0"/>
                </a:lnTo>
                <a:lnTo>
                  <a:pt x="61055" y="0"/>
                </a:lnTo>
                <a:lnTo>
                  <a:pt x="76390" y="26574"/>
                </a:lnTo>
                <a:lnTo>
                  <a:pt x="61055" y="53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283452" y="3825525"/>
            <a:ext cx="76835" cy="53340"/>
          </a:xfrm>
          <a:custGeom>
            <a:avLst/>
            <a:gdLst/>
            <a:ahLst/>
            <a:cxnLst/>
            <a:rect l="l" t="t" r="r" b="b"/>
            <a:pathLst>
              <a:path w="76835" h="53339">
                <a:moveTo>
                  <a:pt x="0" y="26574"/>
                </a:moveTo>
                <a:lnTo>
                  <a:pt x="30575" y="0"/>
                </a:lnTo>
                <a:lnTo>
                  <a:pt x="61055" y="0"/>
                </a:lnTo>
                <a:lnTo>
                  <a:pt x="76390" y="26574"/>
                </a:lnTo>
                <a:lnTo>
                  <a:pt x="61055" y="53244"/>
                </a:lnTo>
                <a:lnTo>
                  <a:pt x="30575" y="53244"/>
                </a:lnTo>
                <a:lnTo>
                  <a:pt x="0" y="26574"/>
                </a:lnTo>
                <a:close/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756748" y="4105084"/>
            <a:ext cx="290195" cy="120014"/>
          </a:xfrm>
          <a:custGeom>
            <a:avLst/>
            <a:gdLst/>
            <a:ahLst/>
            <a:cxnLst/>
            <a:rect l="l" t="t" r="r" b="b"/>
            <a:pathLst>
              <a:path w="290195" h="120014">
                <a:moveTo>
                  <a:pt x="290036" y="0"/>
                </a:moveTo>
                <a:lnTo>
                  <a:pt x="0" y="119919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6836102" y="3828254"/>
            <a:ext cx="1431290" cy="246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25" dirty="0">
                <a:latin typeface="宋体" panose="02010600030101010101" pitchFamily="2" charset="-122"/>
                <a:cs typeface="宋体" panose="02010600030101010101" pitchFamily="2" charset="-122"/>
              </a:rPr>
              <a:t>－</a:t>
            </a:r>
            <a:r>
              <a:rPr sz="1350" spc="4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350" spc="155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1350" spc="4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350" spc="5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350" spc="-2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350" spc="5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350" spc="-44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1350" spc="210" dirty="0">
                <a:latin typeface="宋体" panose="02010600030101010101" pitchFamily="2" charset="-122"/>
                <a:cs typeface="宋体" panose="02010600030101010101" pitchFamily="2" charset="-122"/>
              </a:rPr>
              <a:t>倍频</a:t>
            </a:r>
            <a:r>
              <a:rPr sz="1350" spc="330" dirty="0">
                <a:latin typeface="宋体" panose="02010600030101010101" pitchFamily="2" charset="-122"/>
                <a:cs typeface="宋体" panose="02010600030101010101" pitchFamily="2" charset="-122"/>
              </a:rPr>
              <a:t>程</a:t>
            </a:r>
            <a:endParaRPr sz="13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7443692" y="4824126"/>
            <a:ext cx="76835" cy="53340"/>
          </a:xfrm>
          <a:custGeom>
            <a:avLst/>
            <a:gdLst/>
            <a:ahLst/>
            <a:cxnLst/>
            <a:rect l="l" t="t" r="r" b="b"/>
            <a:pathLst>
              <a:path w="76834" h="53339">
                <a:moveTo>
                  <a:pt x="45815" y="53340"/>
                </a:moveTo>
                <a:lnTo>
                  <a:pt x="15240" y="53340"/>
                </a:lnTo>
                <a:lnTo>
                  <a:pt x="0" y="26669"/>
                </a:lnTo>
                <a:lnTo>
                  <a:pt x="15240" y="0"/>
                </a:lnTo>
                <a:lnTo>
                  <a:pt x="45815" y="0"/>
                </a:lnTo>
                <a:lnTo>
                  <a:pt x="76295" y="26669"/>
                </a:lnTo>
                <a:lnTo>
                  <a:pt x="45815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7443692" y="4824126"/>
            <a:ext cx="76835" cy="53340"/>
          </a:xfrm>
          <a:custGeom>
            <a:avLst/>
            <a:gdLst/>
            <a:ahLst/>
            <a:cxnLst/>
            <a:rect l="l" t="t" r="r" b="b"/>
            <a:pathLst>
              <a:path w="76834" h="53339">
                <a:moveTo>
                  <a:pt x="0" y="26669"/>
                </a:moveTo>
                <a:lnTo>
                  <a:pt x="15240" y="0"/>
                </a:lnTo>
                <a:lnTo>
                  <a:pt x="45815" y="0"/>
                </a:lnTo>
                <a:lnTo>
                  <a:pt x="76295" y="26669"/>
                </a:lnTo>
                <a:lnTo>
                  <a:pt x="45815" y="53340"/>
                </a:lnTo>
                <a:lnTo>
                  <a:pt x="15240" y="53340"/>
                </a:lnTo>
                <a:lnTo>
                  <a:pt x="0" y="26669"/>
                </a:lnTo>
                <a:close/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 txBox="1"/>
          <p:nvPr/>
        </p:nvSpPr>
        <p:spPr>
          <a:xfrm>
            <a:off x="2972648" y="4113076"/>
            <a:ext cx="123317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45" marR="5080" indent="-93980">
              <a:lnSpc>
                <a:spcPct val="103000"/>
              </a:lnSpc>
            </a:pPr>
            <a:r>
              <a:rPr sz="1350" spc="210" dirty="0">
                <a:latin typeface="宋体" panose="02010600030101010101" pitchFamily="2" charset="-122"/>
                <a:cs typeface="宋体" panose="02010600030101010101" pitchFamily="2" charset="-122"/>
              </a:rPr>
              <a:t>加电容</a:t>
            </a:r>
            <a:r>
              <a:rPr sz="1350" spc="195" dirty="0">
                <a:latin typeface="宋体" panose="02010600030101010101" pitchFamily="2" charset="-122"/>
                <a:cs typeface="宋体" panose="02010600030101010101" pitchFamily="2" charset="-122"/>
              </a:rPr>
              <a:t>补</a:t>
            </a:r>
            <a:r>
              <a:rPr sz="1350" spc="225" dirty="0">
                <a:latin typeface="宋体" panose="02010600030101010101" pitchFamily="2" charset="-122"/>
                <a:cs typeface="宋体" panose="02010600030101010101" pitchFamily="2" charset="-122"/>
              </a:rPr>
              <a:t>偿</a:t>
            </a:r>
            <a:r>
              <a:rPr sz="1350" spc="245" dirty="0">
                <a:latin typeface="宋体" panose="02010600030101010101" pitchFamily="2" charset="-122"/>
                <a:cs typeface="宋体" panose="02010600030101010101" pitchFamily="2" charset="-122"/>
              </a:rPr>
              <a:t>后 </a:t>
            </a:r>
            <a:r>
              <a:rPr sz="1350" spc="16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350" spc="250" dirty="0">
                <a:latin typeface="宋体" panose="02010600030101010101" pitchFamily="2" charset="-122"/>
                <a:cs typeface="宋体" panose="02010600030101010101" pitchFamily="2" charset="-122"/>
              </a:rPr>
              <a:t>的开环特性</a:t>
            </a:r>
            <a:endParaRPr sz="13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2864072" y="3346132"/>
            <a:ext cx="0" cy="266700"/>
          </a:xfrm>
          <a:custGeom>
            <a:avLst/>
            <a:gdLst/>
            <a:ahLst/>
            <a:cxnLst/>
            <a:rect l="l" t="t" r="r" b="b"/>
            <a:pathLst>
              <a:path h="266700">
                <a:moveTo>
                  <a:pt x="0" y="0"/>
                </a:moveTo>
                <a:lnTo>
                  <a:pt x="0" y="266319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2864072" y="3679031"/>
            <a:ext cx="0" cy="53340"/>
          </a:xfrm>
          <a:custGeom>
            <a:avLst/>
            <a:gdLst/>
            <a:ahLst/>
            <a:cxnLst/>
            <a:rect l="l" t="t" r="r" b="b"/>
            <a:pathLst>
              <a:path h="53339">
                <a:moveTo>
                  <a:pt x="0" y="0"/>
                </a:moveTo>
                <a:lnTo>
                  <a:pt x="0" y="53244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2864072" y="3798855"/>
            <a:ext cx="0" cy="266700"/>
          </a:xfrm>
          <a:custGeom>
            <a:avLst/>
            <a:gdLst/>
            <a:ahLst/>
            <a:cxnLst/>
            <a:rect l="l" t="t" r="r" b="b"/>
            <a:pathLst>
              <a:path h="266700">
                <a:moveTo>
                  <a:pt x="0" y="0"/>
                </a:moveTo>
                <a:lnTo>
                  <a:pt x="0" y="266319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2864072" y="4131754"/>
            <a:ext cx="0" cy="53340"/>
          </a:xfrm>
          <a:custGeom>
            <a:avLst/>
            <a:gdLst/>
            <a:ahLst/>
            <a:cxnLst/>
            <a:rect l="l" t="t" r="r" b="b"/>
            <a:pathLst>
              <a:path h="53339">
                <a:moveTo>
                  <a:pt x="0" y="0"/>
                </a:moveTo>
                <a:lnTo>
                  <a:pt x="0" y="53244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2864072" y="4251578"/>
            <a:ext cx="0" cy="266700"/>
          </a:xfrm>
          <a:custGeom>
            <a:avLst/>
            <a:gdLst/>
            <a:ahLst/>
            <a:cxnLst/>
            <a:rect l="l" t="t" r="r" b="b"/>
            <a:pathLst>
              <a:path h="266700">
                <a:moveTo>
                  <a:pt x="0" y="0"/>
                </a:moveTo>
                <a:lnTo>
                  <a:pt x="0" y="266319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2864072" y="4584477"/>
            <a:ext cx="0" cy="53340"/>
          </a:xfrm>
          <a:custGeom>
            <a:avLst/>
            <a:gdLst/>
            <a:ahLst/>
            <a:cxnLst/>
            <a:rect l="l" t="t" r="r" b="b"/>
            <a:pathLst>
              <a:path h="53339">
                <a:moveTo>
                  <a:pt x="0" y="0"/>
                </a:moveTo>
                <a:lnTo>
                  <a:pt x="0" y="53244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2864072" y="4704302"/>
            <a:ext cx="0" cy="266700"/>
          </a:xfrm>
          <a:custGeom>
            <a:avLst/>
            <a:gdLst/>
            <a:ahLst/>
            <a:cxnLst/>
            <a:rect l="l" t="t" r="r" b="b"/>
            <a:pathLst>
              <a:path h="266700">
                <a:moveTo>
                  <a:pt x="0" y="0"/>
                </a:moveTo>
                <a:lnTo>
                  <a:pt x="0" y="266318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2864072" y="5037201"/>
            <a:ext cx="0" cy="53340"/>
          </a:xfrm>
          <a:custGeom>
            <a:avLst/>
            <a:gdLst/>
            <a:ahLst/>
            <a:cxnLst/>
            <a:rect l="l" t="t" r="r" b="b"/>
            <a:pathLst>
              <a:path h="53339">
                <a:moveTo>
                  <a:pt x="0" y="0"/>
                </a:moveTo>
                <a:lnTo>
                  <a:pt x="0" y="53244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2864072" y="5157025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0"/>
                </a:moveTo>
                <a:lnTo>
                  <a:pt x="0" y="199739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 txBox="1"/>
          <p:nvPr/>
        </p:nvSpPr>
        <p:spPr>
          <a:xfrm>
            <a:off x="1706381" y="5371275"/>
            <a:ext cx="455930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5" dirty="0">
                <a:latin typeface="Times New Roman" panose="02020603050405020304"/>
                <a:cs typeface="Times New Roman" panose="02020603050405020304"/>
              </a:rPr>
              <a:t>0.</a:t>
            </a:r>
            <a:r>
              <a:rPr sz="1350" spc="8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1350" spc="70" dirty="0">
                <a:latin typeface="Times New Roman" panose="02020603050405020304"/>
                <a:cs typeface="Times New Roman" panose="02020603050405020304"/>
              </a:rPr>
              <a:t>01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1566481" y="3346132"/>
            <a:ext cx="61594" cy="0"/>
          </a:xfrm>
          <a:custGeom>
            <a:avLst/>
            <a:gdLst/>
            <a:ahLst/>
            <a:cxnLst/>
            <a:rect l="l" t="t" r="r" b="b"/>
            <a:pathLst>
              <a:path w="61594">
                <a:moveTo>
                  <a:pt x="0" y="0"/>
                </a:moveTo>
                <a:lnTo>
                  <a:pt x="61055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1688592" y="3346132"/>
            <a:ext cx="61594" cy="0"/>
          </a:xfrm>
          <a:custGeom>
            <a:avLst/>
            <a:gdLst/>
            <a:ahLst/>
            <a:cxnLst/>
            <a:rect l="l" t="t" r="r" b="b"/>
            <a:pathLst>
              <a:path w="61594">
                <a:moveTo>
                  <a:pt x="0" y="0"/>
                </a:moveTo>
                <a:lnTo>
                  <a:pt x="61055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1810702" y="3346132"/>
            <a:ext cx="61594" cy="0"/>
          </a:xfrm>
          <a:custGeom>
            <a:avLst/>
            <a:gdLst/>
            <a:ahLst/>
            <a:cxnLst/>
            <a:rect l="l" t="t" r="r" b="b"/>
            <a:pathLst>
              <a:path w="61594">
                <a:moveTo>
                  <a:pt x="0" y="0"/>
                </a:moveTo>
                <a:lnTo>
                  <a:pt x="61055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1932813" y="3359467"/>
            <a:ext cx="61594" cy="0"/>
          </a:xfrm>
          <a:custGeom>
            <a:avLst/>
            <a:gdLst/>
            <a:ahLst/>
            <a:cxnLst/>
            <a:rect l="l" t="t" r="r" b="b"/>
            <a:pathLst>
              <a:path w="61594">
                <a:moveTo>
                  <a:pt x="0" y="0"/>
                </a:moveTo>
                <a:lnTo>
                  <a:pt x="61055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2054923" y="3359467"/>
            <a:ext cx="61594" cy="0"/>
          </a:xfrm>
          <a:custGeom>
            <a:avLst/>
            <a:gdLst/>
            <a:ahLst/>
            <a:cxnLst/>
            <a:rect l="l" t="t" r="r" b="b"/>
            <a:pathLst>
              <a:path w="61594">
                <a:moveTo>
                  <a:pt x="0" y="0"/>
                </a:moveTo>
                <a:lnTo>
                  <a:pt x="61150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2177129" y="3359467"/>
            <a:ext cx="61594" cy="0"/>
          </a:xfrm>
          <a:custGeom>
            <a:avLst/>
            <a:gdLst/>
            <a:ahLst/>
            <a:cxnLst/>
            <a:rect l="l" t="t" r="r" b="b"/>
            <a:pathLst>
              <a:path w="61594">
                <a:moveTo>
                  <a:pt x="0" y="0"/>
                </a:moveTo>
                <a:lnTo>
                  <a:pt x="61055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2299239" y="3359467"/>
            <a:ext cx="61594" cy="0"/>
          </a:xfrm>
          <a:custGeom>
            <a:avLst/>
            <a:gdLst/>
            <a:ahLst/>
            <a:cxnLst/>
            <a:rect l="l" t="t" r="r" b="b"/>
            <a:pathLst>
              <a:path w="61594">
                <a:moveTo>
                  <a:pt x="0" y="0"/>
                </a:moveTo>
                <a:lnTo>
                  <a:pt x="61055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2421350" y="3359467"/>
            <a:ext cx="61594" cy="0"/>
          </a:xfrm>
          <a:custGeom>
            <a:avLst/>
            <a:gdLst/>
            <a:ahLst/>
            <a:cxnLst/>
            <a:rect l="l" t="t" r="r" b="b"/>
            <a:pathLst>
              <a:path w="61594">
                <a:moveTo>
                  <a:pt x="0" y="0"/>
                </a:moveTo>
                <a:lnTo>
                  <a:pt x="61055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2543460" y="3372802"/>
            <a:ext cx="61594" cy="0"/>
          </a:xfrm>
          <a:custGeom>
            <a:avLst/>
            <a:gdLst/>
            <a:ahLst/>
            <a:cxnLst/>
            <a:rect l="l" t="t" r="r" b="b"/>
            <a:pathLst>
              <a:path w="61594">
                <a:moveTo>
                  <a:pt x="0" y="0"/>
                </a:moveTo>
                <a:lnTo>
                  <a:pt x="61055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2665571" y="3372802"/>
            <a:ext cx="61594" cy="0"/>
          </a:xfrm>
          <a:custGeom>
            <a:avLst/>
            <a:gdLst/>
            <a:ahLst/>
            <a:cxnLst/>
            <a:rect l="l" t="t" r="r" b="b"/>
            <a:pathLst>
              <a:path w="61594">
                <a:moveTo>
                  <a:pt x="0" y="0"/>
                </a:moveTo>
                <a:lnTo>
                  <a:pt x="61055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2787681" y="3372802"/>
            <a:ext cx="61594" cy="0"/>
          </a:xfrm>
          <a:custGeom>
            <a:avLst/>
            <a:gdLst/>
            <a:ahLst/>
            <a:cxnLst/>
            <a:rect l="l" t="t" r="r" b="b"/>
            <a:pathLst>
              <a:path w="61594">
                <a:moveTo>
                  <a:pt x="0" y="0"/>
                </a:moveTo>
                <a:lnTo>
                  <a:pt x="61055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2833497" y="3319462"/>
            <a:ext cx="61594" cy="53340"/>
          </a:xfrm>
          <a:custGeom>
            <a:avLst/>
            <a:gdLst/>
            <a:ahLst/>
            <a:cxnLst/>
            <a:rect l="l" t="t" r="r" b="b"/>
            <a:pathLst>
              <a:path w="61594" h="53339">
                <a:moveTo>
                  <a:pt x="45815" y="53340"/>
                </a:moveTo>
                <a:lnTo>
                  <a:pt x="15239" y="53340"/>
                </a:lnTo>
                <a:lnTo>
                  <a:pt x="0" y="26669"/>
                </a:lnTo>
                <a:lnTo>
                  <a:pt x="15239" y="0"/>
                </a:lnTo>
                <a:lnTo>
                  <a:pt x="45815" y="0"/>
                </a:lnTo>
                <a:lnTo>
                  <a:pt x="61055" y="26669"/>
                </a:lnTo>
                <a:lnTo>
                  <a:pt x="45815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2833497" y="3319462"/>
            <a:ext cx="61594" cy="53340"/>
          </a:xfrm>
          <a:custGeom>
            <a:avLst/>
            <a:gdLst/>
            <a:ahLst/>
            <a:cxnLst/>
            <a:rect l="l" t="t" r="r" b="b"/>
            <a:pathLst>
              <a:path w="61594" h="53339">
                <a:moveTo>
                  <a:pt x="0" y="26669"/>
                </a:moveTo>
                <a:lnTo>
                  <a:pt x="15239" y="0"/>
                </a:lnTo>
                <a:lnTo>
                  <a:pt x="45815" y="0"/>
                </a:lnTo>
                <a:lnTo>
                  <a:pt x="61055" y="26669"/>
                </a:lnTo>
                <a:lnTo>
                  <a:pt x="45815" y="53340"/>
                </a:lnTo>
                <a:lnTo>
                  <a:pt x="15239" y="53340"/>
                </a:lnTo>
                <a:lnTo>
                  <a:pt x="0" y="26669"/>
                </a:lnTo>
                <a:close/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3505200" y="3785520"/>
            <a:ext cx="229235" cy="320040"/>
          </a:xfrm>
          <a:custGeom>
            <a:avLst/>
            <a:gdLst/>
            <a:ahLst/>
            <a:cxnLst/>
            <a:rect l="l" t="t" r="r" b="b"/>
            <a:pathLst>
              <a:path w="229235" h="320039">
                <a:moveTo>
                  <a:pt x="228981" y="0"/>
                </a:moveTo>
                <a:lnTo>
                  <a:pt x="0" y="319563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 txBox="1"/>
          <p:nvPr/>
        </p:nvSpPr>
        <p:spPr>
          <a:xfrm rot="1500000">
            <a:off x="3572214" y="3489206"/>
            <a:ext cx="302506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sz="1550" spc="175" dirty="0">
                <a:latin typeface="宋体" panose="02010600030101010101" pitchFamily="2" charset="-122"/>
                <a:cs typeface="宋体" panose="02010600030101010101" pitchFamily="2" charset="-122"/>
              </a:rPr>
              <a:t>－</a:t>
            </a:r>
            <a:endParaRPr sz="15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5" name="object 135"/>
          <p:cNvSpPr txBox="1"/>
          <p:nvPr/>
        </p:nvSpPr>
        <p:spPr>
          <a:xfrm rot="1500000">
            <a:off x="3756888" y="3799203"/>
            <a:ext cx="1161722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sz="2025" spc="30" baseline="6000" dirty="0">
                <a:latin typeface="Times New Roman" panose="02020603050405020304"/>
                <a:cs typeface="Times New Roman" panose="02020603050405020304"/>
              </a:rPr>
              <a:t>20</a:t>
            </a:r>
            <a:r>
              <a:rPr sz="2025" spc="30" baseline="20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350" spc="20" dirty="0">
                <a:latin typeface="Times New Roman" panose="02020603050405020304"/>
                <a:cs typeface="Times New Roman" panose="02020603050405020304"/>
              </a:rPr>
              <a:t>B/10</a:t>
            </a:r>
            <a:r>
              <a:rPr sz="2025" spc="30" baseline="12000" dirty="0">
                <a:latin typeface="宋体" panose="02010600030101010101" pitchFamily="2" charset="-122"/>
                <a:cs typeface="宋体" panose="02010600030101010101" pitchFamily="2" charset="-122"/>
              </a:rPr>
              <a:t>倍频</a:t>
            </a:r>
            <a:r>
              <a:rPr sz="2025" spc="30" baseline="10000" dirty="0">
                <a:latin typeface="宋体" panose="02010600030101010101" pitchFamily="2" charset="-122"/>
                <a:cs typeface="宋体" panose="02010600030101010101" pitchFamily="2" charset="-122"/>
              </a:rPr>
              <a:t>程</a:t>
            </a:r>
            <a:endParaRPr sz="2025" baseline="10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6283452" y="4824126"/>
            <a:ext cx="76835" cy="53340"/>
          </a:xfrm>
          <a:custGeom>
            <a:avLst/>
            <a:gdLst/>
            <a:ahLst/>
            <a:cxnLst/>
            <a:rect l="l" t="t" r="r" b="b"/>
            <a:pathLst>
              <a:path w="76835" h="53339">
                <a:moveTo>
                  <a:pt x="61055" y="53340"/>
                </a:moveTo>
                <a:lnTo>
                  <a:pt x="30575" y="53340"/>
                </a:lnTo>
                <a:lnTo>
                  <a:pt x="0" y="26669"/>
                </a:lnTo>
                <a:lnTo>
                  <a:pt x="30575" y="0"/>
                </a:lnTo>
                <a:lnTo>
                  <a:pt x="61055" y="0"/>
                </a:lnTo>
                <a:lnTo>
                  <a:pt x="76390" y="26669"/>
                </a:lnTo>
                <a:lnTo>
                  <a:pt x="61055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283452" y="4824126"/>
            <a:ext cx="76835" cy="53340"/>
          </a:xfrm>
          <a:custGeom>
            <a:avLst/>
            <a:gdLst/>
            <a:ahLst/>
            <a:cxnLst/>
            <a:rect l="l" t="t" r="r" b="b"/>
            <a:pathLst>
              <a:path w="76835" h="53339">
                <a:moveTo>
                  <a:pt x="0" y="26669"/>
                </a:moveTo>
                <a:lnTo>
                  <a:pt x="30575" y="0"/>
                </a:lnTo>
                <a:lnTo>
                  <a:pt x="61055" y="0"/>
                </a:lnTo>
                <a:lnTo>
                  <a:pt x="76390" y="26669"/>
                </a:lnTo>
                <a:lnTo>
                  <a:pt x="61055" y="53340"/>
                </a:lnTo>
                <a:lnTo>
                  <a:pt x="30575" y="53340"/>
                </a:lnTo>
                <a:lnTo>
                  <a:pt x="0" y="26669"/>
                </a:lnTo>
                <a:close/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588823" y="4904041"/>
            <a:ext cx="1588135" cy="253365"/>
          </a:xfrm>
          <a:custGeom>
            <a:avLst/>
            <a:gdLst/>
            <a:ahLst/>
            <a:cxnLst/>
            <a:rect l="l" t="t" r="r" b="b"/>
            <a:pathLst>
              <a:path w="1588134" h="253364">
                <a:moveTo>
                  <a:pt x="0" y="252983"/>
                </a:moveTo>
                <a:lnTo>
                  <a:pt x="1587626" y="252983"/>
                </a:lnTo>
                <a:lnTo>
                  <a:pt x="1587626" y="0"/>
                </a:lnTo>
                <a:lnTo>
                  <a:pt x="0" y="0"/>
                </a:lnTo>
                <a:lnTo>
                  <a:pt x="0" y="2529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329267" y="4850796"/>
            <a:ext cx="46355" cy="40005"/>
          </a:xfrm>
          <a:custGeom>
            <a:avLst/>
            <a:gdLst/>
            <a:ahLst/>
            <a:cxnLst/>
            <a:rect l="l" t="t" r="r" b="b"/>
            <a:pathLst>
              <a:path w="46354" h="40004">
                <a:moveTo>
                  <a:pt x="0" y="0"/>
                </a:moveTo>
                <a:lnTo>
                  <a:pt x="45815" y="3991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420897" y="4930711"/>
            <a:ext cx="46355" cy="40005"/>
          </a:xfrm>
          <a:custGeom>
            <a:avLst/>
            <a:gdLst/>
            <a:ahLst/>
            <a:cxnLst/>
            <a:rect l="l" t="t" r="r" b="b"/>
            <a:pathLst>
              <a:path w="46354" h="40004">
                <a:moveTo>
                  <a:pt x="0" y="0"/>
                </a:moveTo>
                <a:lnTo>
                  <a:pt x="45815" y="39909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6512432" y="5010626"/>
            <a:ext cx="46355" cy="40005"/>
          </a:xfrm>
          <a:custGeom>
            <a:avLst/>
            <a:gdLst/>
            <a:ahLst/>
            <a:cxnLst/>
            <a:rect l="l" t="t" r="r" b="b"/>
            <a:pathLst>
              <a:path w="46354" h="40004">
                <a:moveTo>
                  <a:pt x="0" y="0"/>
                </a:moveTo>
                <a:lnTo>
                  <a:pt x="45815" y="39909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6604063" y="5090445"/>
            <a:ext cx="46355" cy="40005"/>
          </a:xfrm>
          <a:custGeom>
            <a:avLst/>
            <a:gdLst/>
            <a:ahLst/>
            <a:cxnLst/>
            <a:rect l="l" t="t" r="r" b="b"/>
            <a:pathLst>
              <a:path w="46354" h="40004">
                <a:moveTo>
                  <a:pt x="0" y="0"/>
                </a:moveTo>
                <a:lnTo>
                  <a:pt x="45815" y="40005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6695694" y="5170360"/>
            <a:ext cx="45720" cy="40005"/>
          </a:xfrm>
          <a:custGeom>
            <a:avLst/>
            <a:gdLst/>
            <a:ahLst/>
            <a:cxnLst/>
            <a:rect l="l" t="t" r="r" b="b"/>
            <a:pathLst>
              <a:path w="45720" h="40004">
                <a:moveTo>
                  <a:pt x="0" y="0"/>
                </a:moveTo>
                <a:lnTo>
                  <a:pt x="45719" y="39909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6787229" y="5250275"/>
            <a:ext cx="46355" cy="40005"/>
          </a:xfrm>
          <a:custGeom>
            <a:avLst/>
            <a:gdLst/>
            <a:ahLst/>
            <a:cxnLst/>
            <a:rect l="l" t="t" r="r" b="b"/>
            <a:pathLst>
              <a:path w="46354" h="40004">
                <a:moveTo>
                  <a:pt x="0" y="0"/>
                </a:moveTo>
                <a:lnTo>
                  <a:pt x="45815" y="39909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6878859" y="5330189"/>
            <a:ext cx="46355" cy="40005"/>
          </a:xfrm>
          <a:custGeom>
            <a:avLst/>
            <a:gdLst/>
            <a:ahLst/>
            <a:cxnLst/>
            <a:rect l="l" t="t" r="r" b="b"/>
            <a:pathLst>
              <a:path w="46354" h="40004">
                <a:moveTo>
                  <a:pt x="0" y="0"/>
                </a:moveTo>
                <a:lnTo>
                  <a:pt x="45815" y="39909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6970394" y="5410009"/>
            <a:ext cx="46355" cy="40005"/>
          </a:xfrm>
          <a:custGeom>
            <a:avLst/>
            <a:gdLst/>
            <a:ahLst/>
            <a:cxnLst/>
            <a:rect l="l" t="t" r="r" b="b"/>
            <a:pathLst>
              <a:path w="46354" h="40004">
                <a:moveTo>
                  <a:pt x="0" y="0"/>
                </a:moveTo>
                <a:lnTo>
                  <a:pt x="45815" y="40005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7062025" y="5489924"/>
            <a:ext cx="46355" cy="40005"/>
          </a:xfrm>
          <a:custGeom>
            <a:avLst/>
            <a:gdLst/>
            <a:ahLst/>
            <a:cxnLst/>
            <a:rect l="l" t="t" r="r" b="b"/>
            <a:pathLst>
              <a:path w="46354" h="40004">
                <a:moveTo>
                  <a:pt x="0" y="0"/>
                </a:moveTo>
                <a:lnTo>
                  <a:pt x="45815" y="40005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7153655" y="5569839"/>
            <a:ext cx="45720" cy="40005"/>
          </a:xfrm>
          <a:custGeom>
            <a:avLst/>
            <a:gdLst/>
            <a:ahLst/>
            <a:cxnLst/>
            <a:rect l="l" t="t" r="r" b="b"/>
            <a:pathLst>
              <a:path w="45720" h="40004">
                <a:moveTo>
                  <a:pt x="0" y="0"/>
                </a:moveTo>
                <a:lnTo>
                  <a:pt x="45720" y="39909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7245191" y="5649753"/>
            <a:ext cx="46355" cy="40005"/>
          </a:xfrm>
          <a:custGeom>
            <a:avLst/>
            <a:gdLst/>
            <a:ahLst/>
            <a:cxnLst/>
            <a:rect l="l" t="t" r="r" b="b"/>
            <a:pathLst>
              <a:path w="46354" h="40004">
                <a:moveTo>
                  <a:pt x="0" y="0"/>
                </a:moveTo>
                <a:lnTo>
                  <a:pt x="45815" y="39909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7336821" y="5729668"/>
            <a:ext cx="46355" cy="40005"/>
          </a:xfrm>
          <a:custGeom>
            <a:avLst/>
            <a:gdLst/>
            <a:ahLst/>
            <a:cxnLst/>
            <a:rect l="l" t="t" r="r" b="b"/>
            <a:pathLst>
              <a:path w="46354" h="40004">
                <a:moveTo>
                  <a:pt x="0" y="0"/>
                </a:moveTo>
                <a:lnTo>
                  <a:pt x="45815" y="39909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7428357" y="5809488"/>
            <a:ext cx="46355" cy="40005"/>
          </a:xfrm>
          <a:custGeom>
            <a:avLst/>
            <a:gdLst/>
            <a:ahLst/>
            <a:cxnLst/>
            <a:rect l="l" t="t" r="r" b="b"/>
            <a:pathLst>
              <a:path w="46354" h="40004">
                <a:moveTo>
                  <a:pt x="0" y="0"/>
                </a:moveTo>
                <a:lnTo>
                  <a:pt x="45815" y="40005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6894099" y="5130450"/>
            <a:ext cx="274955" cy="133350"/>
          </a:xfrm>
          <a:custGeom>
            <a:avLst/>
            <a:gdLst/>
            <a:ahLst/>
            <a:cxnLst/>
            <a:rect l="l" t="t" r="r" b="b"/>
            <a:pathLst>
              <a:path w="274954" h="133350">
                <a:moveTo>
                  <a:pt x="274796" y="0"/>
                </a:moveTo>
                <a:lnTo>
                  <a:pt x="0" y="133159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7474172" y="5290185"/>
            <a:ext cx="0" cy="66675"/>
          </a:xfrm>
          <a:custGeom>
            <a:avLst/>
            <a:gdLst/>
            <a:ahLst/>
            <a:cxnLst/>
            <a:rect l="l" t="t" r="r" b="b"/>
            <a:pathLst>
              <a:path h="66675">
                <a:moveTo>
                  <a:pt x="0" y="0"/>
                </a:moveTo>
                <a:lnTo>
                  <a:pt x="0" y="66579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 txBox="1"/>
          <p:nvPr/>
        </p:nvSpPr>
        <p:spPr>
          <a:xfrm>
            <a:off x="8361873" y="5719484"/>
            <a:ext cx="1430655" cy="246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35" dirty="0">
                <a:latin typeface="宋体" panose="02010600030101010101" pitchFamily="2" charset="-122"/>
                <a:cs typeface="宋体" panose="02010600030101010101" pitchFamily="2" charset="-122"/>
              </a:rPr>
              <a:t>－</a:t>
            </a:r>
            <a:r>
              <a:rPr sz="1350" spc="40" dirty="0">
                <a:latin typeface="Times New Roman" panose="02020603050405020304"/>
                <a:cs typeface="Times New Roman" panose="02020603050405020304"/>
              </a:rPr>
              <a:t>6</a:t>
            </a:r>
            <a:r>
              <a:rPr sz="1350" spc="155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1350" spc="4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350" spc="5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350" spc="-2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350" spc="4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350" spc="-44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1350" spc="210" dirty="0">
                <a:latin typeface="宋体" panose="02010600030101010101" pitchFamily="2" charset="-122"/>
                <a:cs typeface="宋体" panose="02010600030101010101" pitchFamily="2" charset="-122"/>
              </a:rPr>
              <a:t>倍频</a:t>
            </a:r>
            <a:r>
              <a:rPr sz="1350" spc="330" dirty="0">
                <a:latin typeface="宋体" panose="02010600030101010101" pitchFamily="2" charset="-122"/>
                <a:cs typeface="宋体" panose="02010600030101010101" pitchFamily="2" charset="-122"/>
              </a:rPr>
              <a:t>程</a:t>
            </a:r>
            <a:endParaRPr sz="13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8542782" y="5982652"/>
            <a:ext cx="213995" cy="133350"/>
          </a:xfrm>
          <a:custGeom>
            <a:avLst/>
            <a:gdLst/>
            <a:ahLst/>
            <a:cxnLst/>
            <a:rect l="l" t="t" r="r" b="b"/>
            <a:pathLst>
              <a:path w="213995" h="133350">
                <a:moveTo>
                  <a:pt x="213741" y="0"/>
                </a:moveTo>
                <a:lnTo>
                  <a:pt x="0" y="133159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8206930" y="6621780"/>
            <a:ext cx="213995" cy="120014"/>
          </a:xfrm>
          <a:custGeom>
            <a:avLst/>
            <a:gdLst/>
            <a:ahLst/>
            <a:cxnLst/>
            <a:rect l="l" t="t" r="r" b="b"/>
            <a:pathLst>
              <a:path w="213995" h="120015">
                <a:moveTo>
                  <a:pt x="213741" y="0"/>
                </a:moveTo>
                <a:lnTo>
                  <a:pt x="0" y="119824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 txBox="1"/>
          <p:nvPr/>
        </p:nvSpPr>
        <p:spPr>
          <a:xfrm>
            <a:off x="8132750" y="6345993"/>
            <a:ext cx="1429385" cy="246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25" dirty="0">
                <a:latin typeface="宋体" panose="02010600030101010101" pitchFamily="2" charset="-122"/>
                <a:cs typeface="宋体" panose="02010600030101010101" pitchFamily="2" charset="-122"/>
              </a:rPr>
              <a:t>－</a:t>
            </a:r>
            <a:r>
              <a:rPr sz="1350" spc="40" dirty="0">
                <a:latin typeface="Times New Roman" panose="02020603050405020304"/>
                <a:cs typeface="Times New Roman" panose="02020603050405020304"/>
              </a:rPr>
              <a:t>6</a:t>
            </a:r>
            <a:r>
              <a:rPr sz="1350" spc="175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1350" spc="4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350" spc="5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350" spc="-2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350" spc="4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350" spc="-44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1350" spc="210" dirty="0">
                <a:latin typeface="宋体" panose="02010600030101010101" pitchFamily="2" charset="-122"/>
                <a:cs typeface="宋体" panose="02010600030101010101" pitchFamily="2" charset="-122"/>
              </a:rPr>
              <a:t>倍</a:t>
            </a:r>
            <a:r>
              <a:rPr sz="1350" spc="195" dirty="0">
                <a:latin typeface="宋体" panose="02010600030101010101" pitchFamily="2" charset="-122"/>
                <a:cs typeface="宋体" panose="02010600030101010101" pitchFamily="2" charset="-122"/>
              </a:rPr>
              <a:t>频</a:t>
            </a:r>
            <a:r>
              <a:rPr sz="1350" spc="330" dirty="0">
                <a:latin typeface="宋体" panose="02010600030101010101" pitchFamily="2" charset="-122"/>
                <a:cs typeface="宋体" panose="02010600030101010101" pitchFamily="2" charset="-122"/>
              </a:rPr>
              <a:t>程</a:t>
            </a:r>
            <a:endParaRPr sz="13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4958623" y="5744706"/>
            <a:ext cx="410845" cy="26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45" dirty="0">
                <a:latin typeface="Times New Roman" panose="02020603050405020304"/>
                <a:cs typeface="Times New Roman" panose="02020603050405020304"/>
              </a:rPr>
              <a:t>( </a:t>
            </a:r>
            <a:r>
              <a:rPr sz="1350" spc="1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425" spc="15" baseline="-23000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1425" spc="187" baseline="-2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45" dirty="0">
                <a:latin typeface="Times New Roman" panose="02020603050405020304"/>
                <a:cs typeface="Times New Roman" panose="02020603050405020304"/>
              </a:rPr>
              <a:t>)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7323334" y="5371275"/>
            <a:ext cx="626110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75" dirty="0">
                <a:latin typeface="Times New Roman" panose="02020603050405020304"/>
                <a:cs typeface="Times New Roman" panose="02020603050405020304"/>
              </a:rPr>
              <a:t>100</a:t>
            </a:r>
            <a:endParaRPr sz="1350">
              <a:latin typeface="Times New Roman" panose="02020603050405020304"/>
              <a:cs typeface="Times New Roman" panose="02020603050405020304"/>
            </a:endParaRPr>
          </a:p>
          <a:p>
            <a:pPr marL="226060">
              <a:lnSpc>
                <a:spcPct val="100000"/>
              </a:lnSpc>
              <a:spcBef>
                <a:spcPts val="695"/>
              </a:spcBef>
            </a:pPr>
            <a:r>
              <a:rPr sz="1350" spc="45" dirty="0">
                <a:latin typeface="Times New Roman" panose="02020603050405020304"/>
                <a:cs typeface="Times New Roman" panose="02020603050405020304"/>
              </a:rPr>
              <a:t>( </a:t>
            </a:r>
            <a:r>
              <a:rPr sz="1350" spc="1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425" spc="15" baseline="-23000" dirty="0">
                <a:latin typeface="Times New Roman" panose="02020603050405020304"/>
                <a:cs typeface="Times New Roman" panose="02020603050405020304"/>
              </a:rPr>
              <a:t>3 </a:t>
            </a:r>
            <a:r>
              <a:rPr sz="1425" spc="209" baseline="-2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45" dirty="0">
                <a:latin typeface="Times New Roman" panose="02020603050405020304"/>
                <a:cs typeface="Times New Roman" panose="02020603050405020304"/>
              </a:rPr>
              <a:t>)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2087729" y="5744706"/>
            <a:ext cx="1812289" cy="53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8175">
              <a:lnSpc>
                <a:spcPct val="100000"/>
              </a:lnSpc>
            </a:pPr>
            <a:r>
              <a:rPr sz="1350" spc="45" dirty="0">
                <a:latin typeface="Times New Roman" panose="02020603050405020304"/>
                <a:cs typeface="Times New Roman" panose="02020603050405020304"/>
              </a:rPr>
              <a:t>( </a:t>
            </a:r>
            <a:r>
              <a:rPr sz="1350" spc="-1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425" spc="-22" baseline="-23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350" spc="-15" dirty="0">
                <a:latin typeface="Times New Roman" panose="02020603050405020304"/>
                <a:cs typeface="Times New Roman" panose="02020603050405020304"/>
              </a:rPr>
              <a:t>′</a:t>
            </a:r>
            <a:r>
              <a:rPr sz="135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45" dirty="0">
                <a:latin typeface="Times New Roman" panose="02020603050405020304"/>
                <a:cs typeface="Times New Roman" panose="02020603050405020304"/>
              </a:rPr>
              <a:t>)</a:t>
            </a:r>
            <a:endParaRPr sz="13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350" spc="155" dirty="0">
                <a:latin typeface="宋体" panose="02010600030101010101" pitchFamily="2" charset="-122"/>
                <a:cs typeface="宋体" panose="02010600030101010101" pitchFamily="2" charset="-122"/>
              </a:rPr>
              <a:t>(补偿</a:t>
            </a:r>
            <a:r>
              <a:rPr sz="1350" spc="195" dirty="0">
                <a:latin typeface="宋体" panose="02010600030101010101" pitchFamily="2" charset="-122"/>
                <a:cs typeface="宋体" panose="02010600030101010101" pitchFamily="2" charset="-122"/>
              </a:rPr>
              <a:t>后</a:t>
            </a:r>
            <a:r>
              <a:rPr sz="1350" spc="210" dirty="0">
                <a:latin typeface="宋体" panose="02010600030101010101" pitchFamily="2" charset="-122"/>
                <a:cs typeface="宋体" panose="02010600030101010101" pitchFamily="2" charset="-122"/>
              </a:rPr>
              <a:t>的开环带宽</a:t>
            </a:r>
            <a:r>
              <a:rPr sz="1350" spc="165" dirty="0"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sz="13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5416192" y="5744706"/>
            <a:ext cx="1812289" cy="521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ct val="100000"/>
              </a:lnSpc>
            </a:pPr>
            <a:r>
              <a:rPr sz="1350" spc="45" dirty="0">
                <a:latin typeface="Times New Roman" panose="02020603050405020304"/>
                <a:cs typeface="Times New Roman" panose="02020603050405020304"/>
              </a:rPr>
              <a:t>( </a:t>
            </a:r>
            <a:r>
              <a:rPr sz="1350" spc="1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425" spc="15" baseline="-23000" dirty="0">
                <a:latin typeface="Times New Roman" panose="02020603050405020304"/>
                <a:cs typeface="Times New Roman" panose="02020603050405020304"/>
              </a:rPr>
              <a:t>2 </a:t>
            </a:r>
            <a:r>
              <a:rPr sz="1425" spc="187" baseline="-2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45" dirty="0">
                <a:latin typeface="Times New Roman" panose="02020603050405020304"/>
                <a:cs typeface="Times New Roman" panose="02020603050405020304"/>
              </a:rPr>
              <a:t>)</a:t>
            </a:r>
            <a:endParaRPr sz="13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790"/>
              </a:spcBef>
            </a:pPr>
            <a:r>
              <a:rPr sz="1350" spc="45" dirty="0"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sz="1350" spc="195" dirty="0">
                <a:latin typeface="宋体" panose="02010600030101010101" pitchFamily="2" charset="-122"/>
                <a:cs typeface="宋体" panose="02010600030101010101" pitchFamily="2" charset="-122"/>
              </a:rPr>
              <a:t>补</a:t>
            </a:r>
            <a:r>
              <a:rPr sz="1350" spc="225" dirty="0">
                <a:latin typeface="宋体" panose="02010600030101010101" pitchFamily="2" charset="-122"/>
                <a:cs typeface="宋体" panose="02010600030101010101" pitchFamily="2" charset="-122"/>
              </a:rPr>
              <a:t>偿</a:t>
            </a:r>
            <a:r>
              <a:rPr sz="1350" spc="195" dirty="0">
                <a:latin typeface="宋体" panose="02010600030101010101" pitchFamily="2" charset="-122"/>
                <a:cs typeface="宋体" panose="02010600030101010101" pitchFamily="2" charset="-122"/>
              </a:rPr>
              <a:t>后</a:t>
            </a:r>
            <a:r>
              <a:rPr sz="1350" spc="210" dirty="0">
                <a:latin typeface="宋体" panose="02010600030101010101" pitchFamily="2" charset="-122"/>
                <a:cs typeface="宋体" panose="02010600030101010101" pitchFamily="2" charset="-122"/>
              </a:rPr>
              <a:t>的闭环带宽</a:t>
            </a:r>
            <a:r>
              <a:rPr sz="1350" spc="165" dirty="0"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sz="13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5443918" y="2347436"/>
            <a:ext cx="1450340" cy="0"/>
          </a:xfrm>
          <a:custGeom>
            <a:avLst/>
            <a:gdLst/>
            <a:ahLst/>
            <a:cxnLst/>
            <a:rect l="l" t="t" r="r" b="b"/>
            <a:pathLst>
              <a:path w="1450340">
                <a:moveTo>
                  <a:pt x="0" y="0"/>
                </a:moveTo>
                <a:lnTo>
                  <a:pt x="1450181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5443918" y="2347436"/>
            <a:ext cx="0" cy="746125"/>
          </a:xfrm>
          <a:custGeom>
            <a:avLst/>
            <a:gdLst/>
            <a:ahLst/>
            <a:cxnLst/>
            <a:rect l="l" t="t" r="r" b="b"/>
            <a:pathLst>
              <a:path h="746125">
                <a:moveTo>
                  <a:pt x="0" y="0"/>
                </a:moveTo>
                <a:lnTo>
                  <a:pt x="0" y="745712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5886545" y="2467260"/>
            <a:ext cx="0" cy="506095"/>
          </a:xfrm>
          <a:custGeom>
            <a:avLst/>
            <a:gdLst/>
            <a:ahLst/>
            <a:cxnLst/>
            <a:rect l="l" t="t" r="r" b="b"/>
            <a:pathLst>
              <a:path h="506094">
                <a:moveTo>
                  <a:pt x="0" y="0"/>
                </a:moveTo>
                <a:lnTo>
                  <a:pt x="0" y="506063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5886545" y="2973324"/>
            <a:ext cx="2442845" cy="0"/>
          </a:xfrm>
          <a:custGeom>
            <a:avLst/>
            <a:gdLst/>
            <a:ahLst/>
            <a:cxnLst/>
            <a:rect l="l" t="t" r="r" b="b"/>
            <a:pathLst>
              <a:path w="2442845">
                <a:moveTo>
                  <a:pt x="0" y="0"/>
                </a:moveTo>
                <a:lnTo>
                  <a:pt x="2442495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5703379" y="2560510"/>
            <a:ext cx="367030" cy="320040"/>
          </a:xfrm>
          <a:custGeom>
            <a:avLst/>
            <a:gdLst/>
            <a:ahLst/>
            <a:cxnLst/>
            <a:rect l="l" t="t" r="r" b="b"/>
            <a:pathLst>
              <a:path w="367029" h="320039">
                <a:moveTo>
                  <a:pt x="0" y="159829"/>
                </a:moveTo>
                <a:lnTo>
                  <a:pt x="15335" y="79914"/>
                </a:lnTo>
                <a:lnTo>
                  <a:pt x="91630" y="26670"/>
                </a:lnTo>
                <a:lnTo>
                  <a:pt x="183165" y="0"/>
                </a:lnTo>
                <a:lnTo>
                  <a:pt x="274796" y="26670"/>
                </a:lnTo>
                <a:lnTo>
                  <a:pt x="335851" y="79914"/>
                </a:lnTo>
                <a:lnTo>
                  <a:pt x="366426" y="159829"/>
                </a:lnTo>
                <a:lnTo>
                  <a:pt x="335851" y="239649"/>
                </a:lnTo>
                <a:lnTo>
                  <a:pt x="274796" y="292989"/>
                </a:lnTo>
                <a:lnTo>
                  <a:pt x="183165" y="319563"/>
                </a:lnTo>
                <a:lnTo>
                  <a:pt x="91630" y="292989"/>
                </a:lnTo>
                <a:lnTo>
                  <a:pt x="15335" y="239649"/>
                </a:lnTo>
                <a:lnTo>
                  <a:pt x="0" y="159829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6604063" y="2467260"/>
            <a:ext cx="1725295" cy="0"/>
          </a:xfrm>
          <a:custGeom>
            <a:avLst/>
            <a:gdLst/>
            <a:ahLst/>
            <a:cxnLst/>
            <a:rect l="l" t="t" r="r" b="b"/>
            <a:pathLst>
              <a:path w="1725295">
                <a:moveTo>
                  <a:pt x="0" y="0"/>
                </a:moveTo>
                <a:lnTo>
                  <a:pt x="1724977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5886545" y="2467260"/>
            <a:ext cx="351790" cy="0"/>
          </a:xfrm>
          <a:custGeom>
            <a:avLst/>
            <a:gdLst/>
            <a:ahLst/>
            <a:cxnLst/>
            <a:rect l="l" t="t" r="r" b="b"/>
            <a:pathLst>
              <a:path w="351789">
                <a:moveTo>
                  <a:pt x="0" y="0"/>
                </a:moveTo>
                <a:lnTo>
                  <a:pt x="351186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6237732" y="2400680"/>
            <a:ext cx="366395" cy="133350"/>
          </a:xfrm>
          <a:custGeom>
            <a:avLst/>
            <a:gdLst/>
            <a:ahLst/>
            <a:cxnLst/>
            <a:rect l="l" t="t" r="r" b="b"/>
            <a:pathLst>
              <a:path w="366395" h="133350">
                <a:moveTo>
                  <a:pt x="0" y="133159"/>
                </a:moveTo>
                <a:lnTo>
                  <a:pt x="366331" y="133159"/>
                </a:lnTo>
                <a:lnTo>
                  <a:pt x="366331" y="0"/>
                </a:lnTo>
                <a:lnTo>
                  <a:pt x="0" y="0"/>
                </a:lnTo>
                <a:lnTo>
                  <a:pt x="0" y="1331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6237732" y="2400680"/>
            <a:ext cx="366395" cy="133350"/>
          </a:xfrm>
          <a:custGeom>
            <a:avLst/>
            <a:gdLst/>
            <a:ahLst/>
            <a:cxnLst/>
            <a:rect l="l" t="t" r="r" b="b"/>
            <a:pathLst>
              <a:path w="366395" h="133350">
                <a:moveTo>
                  <a:pt x="0" y="133159"/>
                </a:moveTo>
                <a:lnTo>
                  <a:pt x="366331" y="133159"/>
                </a:lnTo>
                <a:lnTo>
                  <a:pt x="366331" y="0"/>
                </a:lnTo>
                <a:lnTo>
                  <a:pt x="0" y="0"/>
                </a:lnTo>
                <a:lnTo>
                  <a:pt x="0" y="133159"/>
                </a:lnTo>
                <a:close/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5443918" y="3093148"/>
            <a:ext cx="1450340" cy="0"/>
          </a:xfrm>
          <a:custGeom>
            <a:avLst/>
            <a:gdLst/>
            <a:ahLst/>
            <a:cxnLst/>
            <a:rect l="l" t="t" r="r" b="b"/>
            <a:pathLst>
              <a:path w="1450340">
                <a:moveTo>
                  <a:pt x="0" y="0"/>
                </a:moveTo>
                <a:lnTo>
                  <a:pt x="1450181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6894099" y="2347436"/>
            <a:ext cx="0" cy="746125"/>
          </a:xfrm>
          <a:custGeom>
            <a:avLst/>
            <a:gdLst/>
            <a:ahLst/>
            <a:cxnLst/>
            <a:rect l="l" t="t" r="r" b="b"/>
            <a:pathLst>
              <a:path h="746125">
                <a:moveTo>
                  <a:pt x="0" y="0"/>
                </a:moveTo>
                <a:lnTo>
                  <a:pt x="0" y="745712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7199376" y="2467260"/>
            <a:ext cx="0" cy="506095"/>
          </a:xfrm>
          <a:custGeom>
            <a:avLst/>
            <a:gdLst/>
            <a:ahLst/>
            <a:cxnLst/>
            <a:rect l="l" t="t" r="r" b="b"/>
            <a:pathLst>
              <a:path h="506094">
                <a:moveTo>
                  <a:pt x="0" y="0"/>
                </a:moveTo>
                <a:lnTo>
                  <a:pt x="0" y="506063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7199376" y="2653760"/>
            <a:ext cx="0" cy="66675"/>
          </a:xfrm>
          <a:custGeom>
            <a:avLst/>
            <a:gdLst/>
            <a:ahLst/>
            <a:cxnLst/>
            <a:rect l="l" t="t" r="r" b="b"/>
            <a:pathLst>
              <a:path h="66675">
                <a:moveTo>
                  <a:pt x="0" y="0"/>
                </a:moveTo>
                <a:lnTo>
                  <a:pt x="0" y="66579"/>
                </a:lnTo>
              </a:path>
            </a:pathLst>
          </a:custGeom>
          <a:ln w="1526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7092601" y="2653760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5">
                <a:moveTo>
                  <a:pt x="0" y="0"/>
                </a:moveTo>
                <a:lnTo>
                  <a:pt x="213645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7092601" y="2720340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5">
                <a:moveTo>
                  <a:pt x="0" y="0"/>
                </a:moveTo>
                <a:lnTo>
                  <a:pt x="213645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8329041" y="2467260"/>
            <a:ext cx="0" cy="93345"/>
          </a:xfrm>
          <a:custGeom>
            <a:avLst/>
            <a:gdLst/>
            <a:ahLst/>
            <a:cxnLst/>
            <a:rect l="l" t="t" r="r" b="b"/>
            <a:pathLst>
              <a:path h="93344">
                <a:moveTo>
                  <a:pt x="0" y="93249"/>
                </a:moveTo>
                <a:lnTo>
                  <a:pt x="0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8329041" y="2880074"/>
            <a:ext cx="0" cy="93345"/>
          </a:xfrm>
          <a:custGeom>
            <a:avLst/>
            <a:gdLst/>
            <a:ahLst/>
            <a:cxnLst/>
            <a:rect l="l" t="t" r="r" b="b"/>
            <a:pathLst>
              <a:path h="93344">
                <a:moveTo>
                  <a:pt x="0" y="93249"/>
                </a:moveTo>
                <a:lnTo>
                  <a:pt x="0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8283226" y="2560510"/>
            <a:ext cx="137795" cy="320040"/>
          </a:xfrm>
          <a:custGeom>
            <a:avLst/>
            <a:gdLst/>
            <a:ahLst/>
            <a:cxnLst/>
            <a:rect l="l" t="t" r="r" b="b"/>
            <a:pathLst>
              <a:path w="137795" h="320039">
                <a:moveTo>
                  <a:pt x="137445" y="319563"/>
                </a:moveTo>
                <a:lnTo>
                  <a:pt x="137445" y="0"/>
                </a:lnTo>
                <a:lnTo>
                  <a:pt x="0" y="0"/>
                </a:lnTo>
                <a:lnTo>
                  <a:pt x="0" y="319563"/>
                </a:lnTo>
                <a:lnTo>
                  <a:pt x="137445" y="319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8283226" y="2560510"/>
            <a:ext cx="137795" cy="320040"/>
          </a:xfrm>
          <a:custGeom>
            <a:avLst/>
            <a:gdLst/>
            <a:ahLst/>
            <a:cxnLst/>
            <a:rect l="l" t="t" r="r" b="b"/>
            <a:pathLst>
              <a:path w="137795" h="320039">
                <a:moveTo>
                  <a:pt x="137445" y="319563"/>
                </a:moveTo>
                <a:lnTo>
                  <a:pt x="137445" y="0"/>
                </a:lnTo>
                <a:lnTo>
                  <a:pt x="0" y="0"/>
                </a:lnTo>
                <a:lnTo>
                  <a:pt x="0" y="319563"/>
                </a:lnTo>
                <a:lnTo>
                  <a:pt x="137445" y="319563"/>
                </a:lnTo>
                <a:close/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7901654" y="2347436"/>
            <a:ext cx="0" cy="746125"/>
          </a:xfrm>
          <a:custGeom>
            <a:avLst/>
            <a:gdLst/>
            <a:ahLst/>
            <a:cxnLst/>
            <a:rect l="l" t="t" r="r" b="b"/>
            <a:pathLst>
              <a:path h="746125">
                <a:moveTo>
                  <a:pt x="0" y="0"/>
                </a:moveTo>
                <a:lnTo>
                  <a:pt x="0" y="745712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7901654" y="2347436"/>
            <a:ext cx="1297940" cy="0"/>
          </a:xfrm>
          <a:custGeom>
            <a:avLst/>
            <a:gdLst/>
            <a:ahLst/>
            <a:cxnLst/>
            <a:rect l="l" t="t" r="r" b="b"/>
            <a:pathLst>
              <a:path w="1297940">
                <a:moveTo>
                  <a:pt x="0" y="0"/>
                </a:moveTo>
                <a:lnTo>
                  <a:pt x="1297495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7901654" y="3093148"/>
            <a:ext cx="1297940" cy="0"/>
          </a:xfrm>
          <a:custGeom>
            <a:avLst/>
            <a:gdLst/>
            <a:ahLst/>
            <a:cxnLst/>
            <a:rect l="l" t="t" r="r" b="b"/>
            <a:pathLst>
              <a:path w="1297940">
                <a:moveTo>
                  <a:pt x="0" y="0"/>
                </a:moveTo>
                <a:lnTo>
                  <a:pt x="1297495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9199149" y="2347436"/>
            <a:ext cx="0" cy="746125"/>
          </a:xfrm>
          <a:custGeom>
            <a:avLst/>
            <a:gdLst/>
            <a:ahLst/>
            <a:cxnLst/>
            <a:rect l="l" t="t" r="r" b="b"/>
            <a:pathLst>
              <a:path h="746125">
                <a:moveTo>
                  <a:pt x="0" y="0"/>
                </a:moveTo>
                <a:lnTo>
                  <a:pt x="0" y="745712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 txBox="1"/>
          <p:nvPr/>
        </p:nvSpPr>
        <p:spPr>
          <a:xfrm>
            <a:off x="5965934" y="2029179"/>
            <a:ext cx="254000" cy="274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2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25" spc="179" baseline="-32000" dirty="0">
                <a:latin typeface="Times New Roman" panose="02020603050405020304"/>
                <a:cs typeface="Times New Roman" panose="02020603050405020304"/>
              </a:rPr>
              <a:t>1</a:t>
            </a:r>
            <a:endParaRPr sz="1425" baseline="-3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8422629" y="2029179"/>
            <a:ext cx="255904" cy="274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29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25" spc="179" baseline="-32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1425" baseline="-3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6270755" y="2628107"/>
            <a:ext cx="299720" cy="20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25" spc="75" baseline="16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950" spc="120" dirty="0">
                <a:latin typeface="Times New Roman" panose="02020603050405020304"/>
                <a:cs typeface="Times New Roman" panose="02020603050405020304"/>
              </a:rPr>
              <a:t>o1</a:t>
            </a:r>
            <a:endParaRPr sz="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7415262" y="2602242"/>
            <a:ext cx="152400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95" dirty="0">
                <a:latin typeface="Times New Roman" panose="02020603050405020304"/>
                <a:cs typeface="Times New Roman" panose="02020603050405020304"/>
              </a:rPr>
              <a:t>C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8515657" y="2695166"/>
            <a:ext cx="266065" cy="20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25" spc="75" baseline="23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950" spc="6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950" spc="120" dirty="0">
                <a:latin typeface="Times New Roman" panose="02020603050405020304"/>
                <a:cs typeface="Times New Roman" panose="02020603050405020304"/>
              </a:rPr>
              <a:t>2</a:t>
            </a:r>
            <a:endParaRPr sz="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9064233" y="5118289"/>
            <a:ext cx="536575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40" dirty="0">
                <a:latin typeface="Times New Roman" panose="02020603050405020304"/>
                <a:cs typeface="Times New Roman" panose="02020603050405020304"/>
              </a:rPr>
              <a:t>f </a:t>
            </a:r>
            <a:r>
              <a:rPr sz="1350" spc="4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35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80" dirty="0">
                <a:latin typeface="Times New Roman" panose="02020603050405020304"/>
                <a:cs typeface="Times New Roman" panose="02020603050405020304"/>
              </a:rPr>
              <a:t>kHz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4134070" y="5118289"/>
            <a:ext cx="120650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70" dirty="0">
                <a:latin typeface="Times New Roman" panose="02020603050405020304"/>
                <a:cs typeface="Times New Roman" panose="02020603050405020304"/>
              </a:rPr>
              <a:t>0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3645090" y="4879111"/>
            <a:ext cx="686435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16255" algn="l"/>
              </a:tabLst>
            </a:pPr>
            <a:r>
              <a:rPr sz="1350" u="heavy" spc="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u="heavy" spc="7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350" u="heavy" spc="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u="heavy" spc="70" dirty="0">
                <a:latin typeface="Times New Roman" panose="02020603050405020304"/>
                <a:cs typeface="Times New Roman" panose="02020603050405020304"/>
              </a:rPr>
              <a:t>1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3202978" y="5000130"/>
            <a:ext cx="1835150" cy="33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5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25" spc="-75" baseline="-8000" dirty="0">
                <a:latin typeface="Times New Roman" panose="02020603050405020304"/>
                <a:cs typeface="Times New Roman" panose="02020603050405020304"/>
              </a:rPr>
              <a:t>′</a:t>
            </a:r>
            <a:r>
              <a:rPr sz="1425" spc="-75" baseline="-2300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550" spc="-50" dirty="0">
                <a:latin typeface="宋体" panose="02010600030101010101" pitchFamily="2" charset="-122"/>
                <a:cs typeface="宋体" panose="02010600030101010101" pitchFamily="2" charset="-122"/>
              </a:rPr>
              <a:t>＝ </a:t>
            </a:r>
            <a:r>
              <a:rPr sz="2025" spc="89" baseline="-31000" dirty="0">
                <a:latin typeface="Times New Roman" panose="02020603050405020304"/>
                <a:cs typeface="Times New Roman" panose="02020603050405020304"/>
              </a:rPr>
              <a:t>F′  </a:t>
            </a:r>
            <a:r>
              <a:rPr sz="1550" spc="175" dirty="0">
                <a:latin typeface="宋体" panose="02010600030101010101" pitchFamily="2" charset="-122"/>
                <a:cs typeface="宋体" panose="02010600030101010101" pitchFamily="2" charset="-122"/>
              </a:rPr>
              <a:t>＝ </a:t>
            </a:r>
            <a:r>
              <a:rPr sz="2025" spc="82" baseline="-31000" dirty="0">
                <a:latin typeface="Times New Roman" panose="02020603050405020304"/>
                <a:cs typeface="Times New Roman" panose="02020603050405020304"/>
              </a:rPr>
              <a:t>.1</a:t>
            </a:r>
            <a:r>
              <a:rPr sz="2025" spc="187" baseline="-3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70" dirty="0">
                <a:latin typeface="Times New Roman" panose="02020603050405020304"/>
                <a:cs typeface="Times New Roman" panose="02020603050405020304"/>
              </a:rPr>
              <a:t>(20dB)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7489507" y="5849492"/>
            <a:ext cx="30480" cy="40005"/>
          </a:xfrm>
          <a:custGeom>
            <a:avLst/>
            <a:gdLst/>
            <a:ahLst/>
            <a:cxnLst/>
            <a:rect l="l" t="t" r="r" b="b"/>
            <a:pathLst>
              <a:path w="30479" h="40004">
                <a:moveTo>
                  <a:pt x="0" y="0"/>
                </a:moveTo>
                <a:lnTo>
                  <a:pt x="30480" y="39909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7550563" y="5929312"/>
            <a:ext cx="30480" cy="40005"/>
          </a:xfrm>
          <a:custGeom>
            <a:avLst/>
            <a:gdLst/>
            <a:ahLst/>
            <a:cxnLst/>
            <a:rect l="l" t="t" r="r" b="b"/>
            <a:pathLst>
              <a:path w="30479" h="40004">
                <a:moveTo>
                  <a:pt x="0" y="0"/>
                </a:moveTo>
                <a:lnTo>
                  <a:pt x="30479" y="40005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7611617" y="6009227"/>
            <a:ext cx="30480" cy="40005"/>
          </a:xfrm>
          <a:custGeom>
            <a:avLst/>
            <a:gdLst/>
            <a:ahLst/>
            <a:cxnLst/>
            <a:rect l="l" t="t" r="r" b="b"/>
            <a:pathLst>
              <a:path w="30479" h="40004">
                <a:moveTo>
                  <a:pt x="0" y="0"/>
                </a:moveTo>
                <a:lnTo>
                  <a:pt x="30480" y="40005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7672673" y="6089142"/>
            <a:ext cx="30480" cy="53340"/>
          </a:xfrm>
          <a:custGeom>
            <a:avLst/>
            <a:gdLst/>
            <a:ahLst/>
            <a:cxnLst/>
            <a:rect l="l" t="t" r="r" b="b"/>
            <a:pathLst>
              <a:path w="30479" h="53339">
                <a:moveTo>
                  <a:pt x="0" y="0"/>
                </a:moveTo>
                <a:lnTo>
                  <a:pt x="30479" y="53244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7733728" y="6182392"/>
            <a:ext cx="30480" cy="40005"/>
          </a:xfrm>
          <a:custGeom>
            <a:avLst/>
            <a:gdLst/>
            <a:ahLst/>
            <a:cxnLst/>
            <a:rect l="l" t="t" r="r" b="b"/>
            <a:pathLst>
              <a:path w="30479" h="40004">
                <a:moveTo>
                  <a:pt x="0" y="0"/>
                </a:moveTo>
                <a:lnTo>
                  <a:pt x="30480" y="39909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7794783" y="6262211"/>
            <a:ext cx="30480" cy="40005"/>
          </a:xfrm>
          <a:custGeom>
            <a:avLst/>
            <a:gdLst/>
            <a:ahLst/>
            <a:cxnLst/>
            <a:rect l="l" t="t" r="r" b="b"/>
            <a:pathLst>
              <a:path w="30479" h="40004">
                <a:moveTo>
                  <a:pt x="0" y="0"/>
                </a:moveTo>
                <a:lnTo>
                  <a:pt x="30480" y="40005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7855839" y="6342126"/>
            <a:ext cx="30480" cy="40005"/>
          </a:xfrm>
          <a:custGeom>
            <a:avLst/>
            <a:gdLst/>
            <a:ahLst/>
            <a:cxnLst/>
            <a:rect l="l" t="t" r="r" b="b"/>
            <a:pathLst>
              <a:path w="30479" h="40004">
                <a:moveTo>
                  <a:pt x="0" y="0"/>
                </a:moveTo>
                <a:lnTo>
                  <a:pt x="30480" y="40004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7916894" y="6422040"/>
            <a:ext cx="31115" cy="40005"/>
          </a:xfrm>
          <a:custGeom>
            <a:avLst/>
            <a:gdLst/>
            <a:ahLst/>
            <a:cxnLst/>
            <a:rect l="l" t="t" r="r" b="b"/>
            <a:pathLst>
              <a:path w="31115" h="40004">
                <a:moveTo>
                  <a:pt x="0" y="0"/>
                </a:moveTo>
                <a:lnTo>
                  <a:pt x="30575" y="39909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7977949" y="6501955"/>
            <a:ext cx="31115" cy="40005"/>
          </a:xfrm>
          <a:custGeom>
            <a:avLst/>
            <a:gdLst/>
            <a:ahLst/>
            <a:cxnLst/>
            <a:rect l="l" t="t" r="r" b="b"/>
            <a:pathLst>
              <a:path w="31115" h="40004">
                <a:moveTo>
                  <a:pt x="0" y="0"/>
                </a:moveTo>
                <a:lnTo>
                  <a:pt x="30574" y="39909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8039004" y="6581775"/>
            <a:ext cx="31115" cy="53340"/>
          </a:xfrm>
          <a:custGeom>
            <a:avLst/>
            <a:gdLst/>
            <a:ahLst/>
            <a:cxnLst/>
            <a:rect l="l" t="t" r="r" b="b"/>
            <a:pathLst>
              <a:path w="31115" h="53340">
                <a:moveTo>
                  <a:pt x="0" y="0"/>
                </a:moveTo>
                <a:lnTo>
                  <a:pt x="30575" y="53339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8100059" y="6675024"/>
            <a:ext cx="31115" cy="40005"/>
          </a:xfrm>
          <a:custGeom>
            <a:avLst/>
            <a:gdLst/>
            <a:ahLst/>
            <a:cxnLst/>
            <a:rect l="l" t="t" r="r" b="b"/>
            <a:pathLst>
              <a:path w="31115" h="40004">
                <a:moveTo>
                  <a:pt x="0" y="0"/>
                </a:moveTo>
                <a:lnTo>
                  <a:pt x="30574" y="39909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8161115" y="6754939"/>
            <a:ext cx="31115" cy="40005"/>
          </a:xfrm>
          <a:custGeom>
            <a:avLst/>
            <a:gdLst/>
            <a:ahLst/>
            <a:cxnLst/>
            <a:rect l="l" t="t" r="r" b="b"/>
            <a:pathLst>
              <a:path w="31115" h="40004">
                <a:moveTo>
                  <a:pt x="0" y="0"/>
                </a:moveTo>
                <a:lnTo>
                  <a:pt x="30575" y="39909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2864072" y="3372802"/>
            <a:ext cx="61594" cy="26670"/>
          </a:xfrm>
          <a:custGeom>
            <a:avLst/>
            <a:gdLst/>
            <a:ahLst/>
            <a:cxnLst/>
            <a:rect l="l" t="t" r="r" b="b"/>
            <a:pathLst>
              <a:path w="61594" h="26670">
                <a:moveTo>
                  <a:pt x="0" y="0"/>
                </a:moveTo>
                <a:lnTo>
                  <a:pt x="61055" y="26574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2986182" y="3426047"/>
            <a:ext cx="61594" cy="26670"/>
          </a:xfrm>
          <a:custGeom>
            <a:avLst/>
            <a:gdLst/>
            <a:ahLst/>
            <a:cxnLst/>
            <a:rect l="l" t="t" r="r" b="b"/>
            <a:pathLst>
              <a:path w="61594" h="26670">
                <a:moveTo>
                  <a:pt x="0" y="0"/>
                </a:moveTo>
                <a:lnTo>
                  <a:pt x="61055" y="26574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3108293" y="3479291"/>
            <a:ext cx="61594" cy="26670"/>
          </a:xfrm>
          <a:custGeom>
            <a:avLst/>
            <a:gdLst/>
            <a:ahLst/>
            <a:cxnLst/>
            <a:rect l="l" t="t" r="r" b="b"/>
            <a:pathLst>
              <a:path w="61594" h="26670">
                <a:moveTo>
                  <a:pt x="0" y="0"/>
                </a:moveTo>
                <a:lnTo>
                  <a:pt x="61055" y="26669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3230403" y="3532536"/>
            <a:ext cx="61594" cy="26670"/>
          </a:xfrm>
          <a:custGeom>
            <a:avLst/>
            <a:gdLst/>
            <a:ahLst/>
            <a:cxnLst/>
            <a:rect l="l" t="t" r="r" b="b"/>
            <a:pathLst>
              <a:path w="61595" h="26670">
                <a:moveTo>
                  <a:pt x="0" y="0"/>
                </a:moveTo>
                <a:lnTo>
                  <a:pt x="61055" y="2667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3352514" y="3585781"/>
            <a:ext cx="61594" cy="26670"/>
          </a:xfrm>
          <a:custGeom>
            <a:avLst/>
            <a:gdLst/>
            <a:ahLst/>
            <a:cxnLst/>
            <a:rect l="l" t="t" r="r" b="b"/>
            <a:pathLst>
              <a:path w="61595" h="26670">
                <a:moveTo>
                  <a:pt x="0" y="0"/>
                </a:moveTo>
                <a:lnTo>
                  <a:pt x="61055" y="2667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3474624" y="3639121"/>
            <a:ext cx="61594" cy="13335"/>
          </a:xfrm>
          <a:custGeom>
            <a:avLst/>
            <a:gdLst/>
            <a:ahLst/>
            <a:cxnLst/>
            <a:rect l="l" t="t" r="r" b="b"/>
            <a:pathLst>
              <a:path w="61595" h="13335">
                <a:moveTo>
                  <a:pt x="0" y="0"/>
                </a:moveTo>
                <a:lnTo>
                  <a:pt x="61055" y="13239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3581495" y="3679031"/>
            <a:ext cx="61594" cy="26670"/>
          </a:xfrm>
          <a:custGeom>
            <a:avLst/>
            <a:gdLst/>
            <a:ahLst/>
            <a:cxnLst/>
            <a:rect l="l" t="t" r="r" b="b"/>
            <a:pathLst>
              <a:path w="61595" h="26670">
                <a:moveTo>
                  <a:pt x="0" y="0"/>
                </a:moveTo>
                <a:lnTo>
                  <a:pt x="61055" y="26574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3703605" y="3732276"/>
            <a:ext cx="61594" cy="26670"/>
          </a:xfrm>
          <a:custGeom>
            <a:avLst/>
            <a:gdLst/>
            <a:ahLst/>
            <a:cxnLst/>
            <a:rect l="l" t="t" r="r" b="b"/>
            <a:pathLst>
              <a:path w="61595" h="26670">
                <a:moveTo>
                  <a:pt x="0" y="0"/>
                </a:moveTo>
                <a:lnTo>
                  <a:pt x="61055" y="2667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3825716" y="3785520"/>
            <a:ext cx="61594" cy="26670"/>
          </a:xfrm>
          <a:custGeom>
            <a:avLst/>
            <a:gdLst/>
            <a:ahLst/>
            <a:cxnLst/>
            <a:rect l="l" t="t" r="r" b="b"/>
            <a:pathLst>
              <a:path w="61595" h="26670">
                <a:moveTo>
                  <a:pt x="0" y="0"/>
                </a:moveTo>
                <a:lnTo>
                  <a:pt x="61055" y="2667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3947922" y="3838765"/>
            <a:ext cx="61594" cy="26670"/>
          </a:xfrm>
          <a:custGeom>
            <a:avLst/>
            <a:gdLst/>
            <a:ahLst/>
            <a:cxnLst/>
            <a:rect l="l" t="t" r="r" b="b"/>
            <a:pathLst>
              <a:path w="61595" h="26670">
                <a:moveTo>
                  <a:pt x="0" y="0"/>
                </a:moveTo>
                <a:lnTo>
                  <a:pt x="61055" y="2667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4070032" y="3892105"/>
            <a:ext cx="61594" cy="26670"/>
          </a:xfrm>
          <a:custGeom>
            <a:avLst/>
            <a:gdLst/>
            <a:ahLst/>
            <a:cxnLst/>
            <a:rect l="l" t="t" r="r" b="b"/>
            <a:pathLst>
              <a:path w="61595" h="26670">
                <a:moveTo>
                  <a:pt x="0" y="0"/>
                </a:moveTo>
                <a:lnTo>
                  <a:pt x="61055" y="26574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4192142" y="3945350"/>
            <a:ext cx="61594" cy="26670"/>
          </a:xfrm>
          <a:custGeom>
            <a:avLst/>
            <a:gdLst/>
            <a:ahLst/>
            <a:cxnLst/>
            <a:rect l="l" t="t" r="r" b="b"/>
            <a:pathLst>
              <a:path w="61595" h="26670">
                <a:moveTo>
                  <a:pt x="0" y="0"/>
                </a:moveTo>
                <a:lnTo>
                  <a:pt x="61055" y="26574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4314253" y="3998595"/>
            <a:ext cx="61594" cy="13335"/>
          </a:xfrm>
          <a:custGeom>
            <a:avLst/>
            <a:gdLst/>
            <a:ahLst/>
            <a:cxnLst/>
            <a:rect l="l" t="t" r="r" b="b"/>
            <a:pathLst>
              <a:path w="61595" h="13335">
                <a:moveTo>
                  <a:pt x="0" y="0"/>
                </a:moveTo>
                <a:lnTo>
                  <a:pt x="61055" y="13335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4421123" y="4038504"/>
            <a:ext cx="61594" cy="26670"/>
          </a:xfrm>
          <a:custGeom>
            <a:avLst/>
            <a:gdLst/>
            <a:ahLst/>
            <a:cxnLst/>
            <a:rect l="l" t="t" r="r" b="b"/>
            <a:pathLst>
              <a:path w="61595" h="26670">
                <a:moveTo>
                  <a:pt x="0" y="0"/>
                </a:moveTo>
                <a:lnTo>
                  <a:pt x="61055" y="2667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4543234" y="4091844"/>
            <a:ext cx="61594" cy="26670"/>
          </a:xfrm>
          <a:custGeom>
            <a:avLst/>
            <a:gdLst/>
            <a:ahLst/>
            <a:cxnLst/>
            <a:rect l="l" t="t" r="r" b="b"/>
            <a:pathLst>
              <a:path w="61595" h="26670">
                <a:moveTo>
                  <a:pt x="0" y="0"/>
                </a:moveTo>
                <a:lnTo>
                  <a:pt x="61055" y="26574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4665345" y="4145089"/>
            <a:ext cx="61594" cy="26670"/>
          </a:xfrm>
          <a:custGeom>
            <a:avLst/>
            <a:gdLst/>
            <a:ahLst/>
            <a:cxnLst/>
            <a:rect l="l" t="t" r="r" b="b"/>
            <a:pathLst>
              <a:path w="61595" h="26670">
                <a:moveTo>
                  <a:pt x="0" y="0"/>
                </a:moveTo>
                <a:lnTo>
                  <a:pt x="61055" y="26574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4787455" y="4198334"/>
            <a:ext cx="61594" cy="26670"/>
          </a:xfrm>
          <a:custGeom>
            <a:avLst/>
            <a:gdLst/>
            <a:ahLst/>
            <a:cxnLst/>
            <a:rect l="l" t="t" r="r" b="b"/>
            <a:pathLst>
              <a:path w="61595" h="26670">
                <a:moveTo>
                  <a:pt x="0" y="0"/>
                </a:moveTo>
                <a:lnTo>
                  <a:pt x="61055" y="2667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4909565" y="4251578"/>
            <a:ext cx="61594" cy="26670"/>
          </a:xfrm>
          <a:custGeom>
            <a:avLst/>
            <a:gdLst/>
            <a:ahLst/>
            <a:cxnLst/>
            <a:rect l="l" t="t" r="r" b="b"/>
            <a:pathLst>
              <a:path w="61595" h="26670">
                <a:moveTo>
                  <a:pt x="0" y="0"/>
                </a:moveTo>
                <a:lnTo>
                  <a:pt x="61055" y="2667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5031771" y="4304824"/>
            <a:ext cx="61594" cy="26670"/>
          </a:xfrm>
          <a:custGeom>
            <a:avLst/>
            <a:gdLst/>
            <a:ahLst/>
            <a:cxnLst/>
            <a:rect l="l" t="t" r="r" b="b"/>
            <a:pathLst>
              <a:path w="61595" h="26670">
                <a:moveTo>
                  <a:pt x="0" y="0"/>
                </a:moveTo>
                <a:lnTo>
                  <a:pt x="61054" y="26669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5153882" y="4358163"/>
            <a:ext cx="61594" cy="13335"/>
          </a:xfrm>
          <a:custGeom>
            <a:avLst/>
            <a:gdLst/>
            <a:ahLst/>
            <a:cxnLst/>
            <a:rect l="l" t="t" r="r" b="b"/>
            <a:pathLst>
              <a:path w="61595" h="13335">
                <a:moveTo>
                  <a:pt x="0" y="0"/>
                </a:moveTo>
                <a:lnTo>
                  <a:pt x="61054" y="13239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5260752" y="4398073"/>
            <a:ext cx="61594" cy="26670"/>
          </a:xfrm>
          <a:custGeom>
            <a:avLst/>
            <a:gdLst/>
            <a:ahLst/>
            <a:cxnLst/>
            <a:rect l="l" t="t" r="r" b="b"/>
            <a:pathLst>
              <a:path w="61595" h="26670">
                <a:moveTo>
                  <a:pt x="0" y="0"/>
                </a:moveTo>
                <a:lnTo>
                  <a:pt x="61054" y="26574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5382863" y="4451318"/>
            <a:ext cx="61594" cy="26670"/>
          </a:xfrm>
          <a:custGeom>
            <a:avLst/>
            <a:gdLst/>
            <a:ahLst/>
            <a:cxnLst/>
            <a:rect l="l" t="t" r="r" b="b"/>
            <a:pathLst>
              <a:path w="61595" h="26670">
                <a:moveTo>
                  <a:pt x="0" y="0"/>
                </a:moveTo>
                <a:lnTo>
                  <a:pt x="61054" y="2667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5504973" y="4504563"/>
            <a:ext cx="61594" cy="26670"/>
          </a:xfrm>
          <a:custGeom>
            <a:avLst/>
            <a:gdLst/>
            <a:ahLst/>
            <a:cxnLst/>
            <a:rect l="l" t="t" r="r" b="b"/>
            <a:pathLst>
              <a:path w="61595" h="26670">
                <a:moveTo>
                  <a:pt x="0" y="0"/>
                </a:moveTo>
                <a:lnTo>
                  <a:pt x="61054" y="26669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5627084" y="4557807"/>
            <a:ext cx="61594" cy="26670"/>
          </a:xfrm>
          <a:custGeom>
            <a:avLst/>
            <a:gdLst/>
            <a:ahLst/>
            <a:cxnLst/>
            <a:rect l="l" t="t" r="r" b="b"/>
            <a:pathLst>
              <a:path w="61595" h="26670">
                <a:moveTo>
                  <a:pt x="0" y="0"/>
                </a:moveTo>
                <a:lnTo>
                  <a:pt x="61054" y="26669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5749195" y="4611147"/>
            <a:ext cx="61594" cy="26670"/>
          </a:xfrm>
          <a:custGeom>
            <a:avLst/>
            <a:gdLst/>
            <a:ahLst/>
            <a:cxnLst/>
            <a:rect l="l" t="t" r="r" b="b"/>
            <a:pathLst>
              <a:path w="61595" h="26670">
                <a:moveTo>
                  <a:pt x="0" y="0"/>
                </a:moveTo>
                <a:lnTo>
                  <a:pt x="61054" y="26574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5871304" y="4664392"/>
            <a:ext cx="61594" cy="26670"/>
          </a:xfrm>
          <a:custGeom>
            <a:avLst/>
            <a:gdLst/>
            <a:ahLst/>
            <a:cxnLst/>
            <a:rect l="l" t="t" r="r" b="b"/>
            <a:pathLst>
              <a:path w="61595" h="26670">
                <a:moveTo>
                  <a:pt x="0" y="0"/>
                </a:moveTo>
                <a:lnTo>
                  <a:pt x="61055" y="26574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5993415" y="4717637"/>
            <a:ext cx="61594" cy="26670"/>
          </a:xfrm>
          <a:custGeom>
            <a:avLst/>
            <a:gdLst/>
            <a:ahLst/>
            <a:cxnLst/>
            <a:rect l="l" t="t" r="r" b="b"/>
            <a:pathLst>
              <a:path w="61595" h="26670">
                <a:moveTo>
                  <a:pt x="0" y="0"/>
                </a:moveTo>
                <a:lnTo>
                  <a:pt x="61055" y="26669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6115526" y="4757547"/>
            <a:ext cx="46355" cy="26670"/>
          </a:xfrm>
          <a:custGeom>
            <a:avLst/>
            <a:gdLst/>
            <a:ahLst/>
            <a:cxnLst/>
            <a:rect l="l" t="t" r="r" b="b"/>
            <a:pathLst>
              <a:path w="46354" h="26670">
                <a:moveTo>
                  <a:pt x="0" y="0"/>
                </a:moveTo>
                <a:lnTo>
                  <a:pt x="45815" y="26669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6222396" y="4810886"/>
            <a:ext cx="61594" cy="26670"/>
          </a:xfrm>
          <a:custGeom>
            <a:avLst/>
            <a:gdLst/>
            <a:ahLst/>
            <a:cxnLst/>
            <a:rect l="l" t="t" r="r" b="b"/>
            <a:pathLst>
              <a:path w="61595" h="26670">
                <a:moveTo>
                  <a:pt x="0" y="0"/>
                </a:moveTo>
                <a:lnTo>
                  <a:pt x="61054" y="26574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 txBox="1"/>
          <p:nvPr/>
        </p:nvSpPr>
        <p:spPr>
          <a:xfrm>
            <a:off x="2408912" y="3016055"/>
            <a:ext cx="776605" cy="246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18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025" spc="-277" baseline="8000" dirty="0">
                <a:latin typeface="Times New Roman" panose="02020603050405020304"/>
                <a:cs typeface="Times New Roman" panose="02020603050405020304"/>
              </a:rPr>
              <a:t>′  </a:t>
            </a:r>
            <a:r>
              <a:rPr sz="2025" spc="-217" baseline="8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6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550" spc="60" dirty="0">
                <a:latin typeface="宋体" panose="02010600030101010101" pitchFamily="2" charset="-122"/>
                <a:cs typeface="宋体" panose="02010600030101010101" pitchFamily="2" charset="-122"/>
              </a:rPr>
              <a:t>－</a:t>
            </a:r>
            <a:r>
              <a:rPr sz="1350" spc="60" dirty="0">
                <a:latin typeface="Times New Roman" panose="02020603050405020304"/>
                <a:cs typeface="Times New Roman" panose="02020603050405020304"/>
              </a:rPr>
              <a:t>45°)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6" name="object 236"/>
          <p:cNvSpPr txBox="1"/>
          <p:nvPr/>
        </p:nvSpPr>
        <p:spPr>
          <a:xfrm>
            <a:off x="6057446" y="4865334"/>
            <a:ext cx="15875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114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25" spc="44" baseline="-4000" dirty="0">
                <a:latin typeface="Times New Roman" panose="02020603050405020304"/>
                <a:cs typeface="Times New Roman" panose="02020603050405020304"/>
              </a:rPr>
              <a:t>′</a:t>
            </a:r>
            <a:endParaRPr sz="2025" baseline="-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7" name="object 237"/>
          <p:cNvSpPr/>
          <p:nvPr/>
        </p:nvSpPr>
        <p:spPr>
          <a:xfrm>
            <a:off x="7168896" y="2440685"/>
            <a:ext cx="76835" cy="53340"/>
          </a:xfrm>
          <a:custGeom>
            <a:avLst/>
            <a:gdLst/>
            <a:ahLst/>
            <a:cxnLst/>
            <a:rect l="l" t="t" r="r" b="b"/>
            <a:pathLst>
              <a:path w="76834" h="53339">
                <a:moveTo>
                  <a:pt x="45815" y="53244"/>
                </a:moveTo>
                <a:lnTo>
                  <a:pt x="15239" y="53244"/>
                </a:lnTo>
                <a:lnTo>
                  <a:pt x="0" y="26574"/>
                </a:lnTo>
                <a:lnTo>
                  <a:pt x="15239" y="0"/>
                </a:lnTo>
                <a:lnTo>
                  <a:pt x="45815" y="0"/>
                </a:lnTo>
                <a:lnTo>
                  <a:pt x="76295" y="26574"/>
                </a:lnTo>
                <a:lnTo>
                  <a:pt x="45815" y="53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7168896" y="2440685"/>
            <a:ext cx="76835" cy="53340"/>
          </a:xfrm>
          <a:custGeom>
            <a:avLst/>
            <a:gdLst/>
            <a:ahLst/>
            <a:cxnLst/>
            <a:rect l="l" t="t" r="r" b="b"/>
            <a:pathLst>
              <a:path w="76834" h="53339">
                <a:moveTo>
                  <a:pt x="0" y="26574"/>
                </a:moveTo>
                <a:lnTo>
                  <a:pt x="15239" y="0"/>
                </a:lnTo>
                <a:lnTo>
                  <a:pt x="45815" y="0"/>
                </a:lnTo>
                <a:lnTo>
                  <a:pt x="76295" y="26574"/>
                </a:lnTo>
                <a:lnTo>
                  <a:pt x="45815" y="53244"/>
                </a:lnTo>
                <a:lnTo>
                  <a:pt x="15239" y="53244"/>
                </a:lnTo>
                <a:lnTo>
                  <a:pt x="0" y="26574"/>
                </a:lnTo>
                <a:close/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7168896" y="2946653"/>
            <a:ext cx="76835" cy="53340"/>
          </a:xfrm>
          <a:custGeom>
            <a:avLst/>
            <a:gdLst/>
            <a:ahLst/>
            <a:cxnLst/>
            <a:rect l="l" t="t" r="r" b="b"/>
            <a:pathLst>
              <a:path w="76834" h="53339">
                <a:moveTo>
                  <a:pt x="45815" y="53245"/>
                </a:moveTo>
                <a:lnTo>
                  <a:pt x="15239" y="53245"/>
                </a:lnTo>
                <a:lnTo>
                  <a:pt x="0" y="26670"/>
                </a:lnTo>
                <a:lnTo>
                  <a:pt x="15239" y="0"/>
                </a:lnTo>
                <a:lnTo>
                  <a:pt x="45815" y="0"/>
                </a:lnTo>
                <a:lnTo>
                  <a:pt x="76295" y="26670"/>
                </a:lnTo>
                <a:lnTo>
                  <a:pt x="45815" y="53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7168896" y="2946653"/>
            <a:ext cx="76835" cy="53340"/>
          </a:xfrm>
          <a:custGeom>
            <a:avLst/>
            <a:gdLst/>
            <a:ahLst/>
            <a:cxnLst/>
            <a:rect l="l" t="t" r="r" b="b"/>
            <a:pathLst>
              <a:path w="76834" h="53339">
                <a:moveTo>
                  <a:pt x="0" y="26670"/>
                </a:moveTo>
                <a:lnTo>
                  <a:pt x="15239" y="0"/>
                </a:lnTo>
                <a:lnTo>
                  <a:pt x="45815" y="0"/>
                </a:lnTo>
                <a:lnTo>
                  <a:pt x="76295" y="26670"/>
                </a:lnTo>
                <a:lnTo>
                  <a:pt x="45815" y="53245"/>
                </a:lnTo>
                <a:lnTo>
                  <a:pt x="15239" y="53245"/>
                </a:lnTo>
                <a:lnTo>
                  <a:pt x="0" y="26670"/>
                </a:lnTo>
                <a:close/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 txBox="1"/>
          <p:nvPr/>
        </p:nvSpPr>
        <p:spPr>
          <a:xfrm>
            <a:off x="6423165" y="4586958"/>
            <a:ext cx="1796414" cy="539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04595" algn="l"/>
              </a:tabLst>
            </a:pPr>
            <a:r>
              <a:rPr sz="1350" spc="2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550" spc="135" dirty="0">
                <a:latin typeface="宋体" panose="02010600030101010101" pitchFamily="2" charset="-122"/>
                <a:cs typeface="宋体" panose="02010600030101010101" pitchFamily="2" charset="-122"/>
              </a:rPr>
              <a:t>－</a:t>
            </a:r>
            <a:r>
              <a:rPr sz="1350" spc="4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350" spc="15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350" spc="40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1350" spc="-425" dirty="0">
                <a:latin typeface="Times New Roman" panose="02020603050405020304"/>
                <a:cs typeface="Times New Roman" panose="02020603050405020304"/>
              </a:rPr>
              <a:t>°</a:t>
            </a:r>
            <a:r>
              <a:rPr sz="1350" spc="4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550" spc="120" dirty="0">
                <a:latin typeface="宋体" panose="02010600030101010101" pitchFamily="2" charset="-122"/>
                <a:cs typeface="宋体" panose="02010600030101010101" pitchFamily="2" charset="-122"/>
              </a:rPr>
              <a:t>－</a:t>
            </a:r>
            <a:r>
              <a:rPr sz="1350" spc="4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350" spc="15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350" spc="40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1350" spc="55" dirty="0">
                <a:latin typeface="Times New Roman" panose="02020603050405020304"/>
                <a:cs typeface="Times New Roman" panose="02020603050405020304"/>
              </a:rPr>
              <a:t>°</a:t>
            </a:r>
            <a:endParaRPr sz="1350">
              <a:latin typeface="Times New Roman" panose="02020603050405020304"/>
              <a:cs typeface="Times New Roman" panose="02020603050405020304"/>
            </a:endParaRPr>
          </a:p>
          <a:p>
            <a:pPr marL="272415">
              <a:lnSpc>
                <a:spcPct val="100000"/>
              </a:lnSpc>
              <a:spcBef>
                <a:spcPts val="455"/>
              </a:spcBef>
            </a:pPr>
            <a:r>
              <a:rPr sz="1550" spc="80" dirty="0">
                <a:latin typeface="宋体" panose="02010600030101010101" pitchFamily="2" charset="-122"/>
                <a:cs typeface="宋体" panose="02010600030101010101" pitchFamily="2" charset="-122"/>
              </a:rPr>
              <a:t>－</a:t>
            </a:r>
            <a:r>
              <a:rPr sz="1350" spc="80" dirty="0">
                <a:latin typeface="Times New Roman" panose="02020603050405020304"/>
                <a:cs typeface="Times New Roman" panose="02020603050405020304"/>
              </a:rPr>
              <a:t>40dB/10</a:t>
            </a:r>
            <a:r>
              <a:rPr sz="1350" spc="80" dirty="0">
                <a:latin typeface="宋体" panose="02010600030101010101" pitchFamily="2" charset="-122"/>
                <a:cs typeface="宋体" panose="02010600030101010101" pitchFamily="2" charset="-122"/>
              </a:rPr>
              <a:t>倍频程</a:t>
            </a:r>
            <a:endParaRPr sz="13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3" name="object 2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42" name="object 242"/>
          <p:cNvSpPr txBox="1"/>
          <p:nvPr/>
        </p:nvSpPr>
        <p:spPr>
          <a:xfrm>
            <a:off x="7767259" y="5972293"/>
            <a:ext cx="665480" cy="246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550" spc="125" dirty="0">
                <a:latin typeface="宋体" panose="02010600030101010101" pitchFamily="2" charset="-122"/>
                <a:cs typeface="宋体" panose="02010600030101010101" pitchFamily="2" charset="-122"/>
              </a:rPr>
              <a:t>－</a:t>
            </a:r>
            <a:r>
              <a:rPr sz="1350" spc="4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350" spc="15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350" spc="-80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1350" spc="-34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350" spc="55" dirty="0">
                <a:latin typeface="Times New Roman" panose="02020603050405020304"/>
                <a:cs typeface="Times New Roman" panose="02020603050405020304"/>
              </a:rPr>
              <a:t>°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100">
              <a:lnSpc>
                <a:spcPct val="100000"/>
              </a:lnSpc>
            </a:pPr>
            <a:r>
              <a:rPr spc="-135" dirty="0">
                <a:latin typeface="Arial" panose="020B0604020202020204"/>
                <a:cs typeface="Arial" panose="020B0604020202020204"/>
              </a:rPr>
              <a:t>1. </a:t>
            </a:r>
            <a:r>
              <a:rPr spc="-130" dirty="0">
                <a:latin typeface="Arial" panose="020B0604020202020204"/>
                <a:cs typeface="Arial" panose="020B0604020202020204"/>
              </a:rPr>
              <a:t> </a:t>
            </a:r>
            <a:r>
              <a:rPr spc="15" dirty="0">
                <a:latin typeface="宋体" panose="02010600030101010101" pitchFamily="2" charset="-122"/>
                <a:cs typeface="宋体" panose="02010600030101010101" pitchFamily="2" charset="-122"/>
              </a:rPr>
              <a:t>电压串联负反馈</a:t>
            </a:r>
            <a:endParaRPr spc="15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0304" y="1697735"/>
            <a:ext cx="2644140" cy="195452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114468" y="2951997"/>
            <a:ext cx="295910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127" baseline="-21000" dirty="0">
                <a:latin typeface="Arial" panose="020B0604020202020204"/>
                <a:cs typeface="Arial" panose="020B0604020202020204"/>
              </a:rPr>
              <a:t>f</a:t>
            </a:r>
            <a:endParaRPr sz="240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00300" y="3667505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59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36065" y="1567765"/>
            <a:ext cx="248285" cy="48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7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775" spc="157" baseline="-21000" dirty="0">
                <a:latin typeface="Arial" panose="020B0604020202020204"/>
                <a:cs typeface="Arial" panose="020B0604020202020204"/>
              </a:rPr>
              <a:t>i</a:t>
            </a:r>
            <a:endParaRPr sz="2775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79501" y="1863387"/>
            <a:ext cx="301625" cy="48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7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775" spc="-142" baseline="-21000" dirty="0">
                <a:latin typeface="Arial" panose="020B0604020202020204"/>
                <a:cs typeface="Arial" panose="020B0604020202020204"/>
              </a:rPr>
              <a:t>o</a:t>
            </a:r>
            <a:endParaRPr sz="2775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10284" y="1749028"/>
            <a:ext cx="195580" cy="77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+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5245">
              <a:lnSpc>
                <a:spcPct val="100000"/>
              </a:lnSpc>
              <a:spcBef>
                <a:spcPts val="755"/>
              </a:spcBef>
            </a:pPr>
            <a:r>
              <a:rPr sz="2000" b="1" spc="130" dirty="0">
                <a:latin typeface="Microsoft JhengHei" panose="020B0604030504040204" charset="-120"/>
                <a:cs typeface="Microsoft JhengHei" panose="020B0604030504040204" charset="-120"/>
              </a:rPr>
              <a:t>-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22207" y="1903506"/>
            <a:ext cx="24574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spc="130" dirty="0">
                <a:latin typeface="Arial" panose="020B0604020202020204"/>
                <a:cs typeface="Arial" panose="020B0604020202020204"/>
              </a:rPr>
              <a:t>A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66584" y="1385287"/>
            <a:ext cx="2286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66519" y="5165883"/>
            <a:ext cx="322580" cy="0"/>
          </a:xfrm>
          <a:custGeom>
            <a:avLst/>
            <a:gdLst/>
            <a:ahLst/>
            <a:cxnLst/>
            <a:rect l="l" t="t" r="r" b="b"/>
            <a:pathLst>
              <a:path w="322580">
                <a:moveTo>
                  <a:pt x="0" y="0"/>
                </a:moveTo>
                <a:lnTo>
                  <a:pt x="322325" y="0"/>
                </a:lnTo>
              </a:path>
            </a:pathLst>
          </a:custGeom>
          <a:ln w="175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77750" y="5165883"/>
            <a:ext cx="393065" cy="0"/>
          </a:xfrm>
          <a:custGeom>
            <a:avLst/>
            <a:gdLst/>
            <a:ahLst/>
            <a:cxnLst/>
            <a:rect l="l" t="t" r="r" b="b"/>
            <a:pathLst>
              <a:path w="393064">
                <a:moveTo>
                  <a:pt x="0" y="0"/>
                </a:moveTo>
                <a:lnTo>
                  <a:pt x="392620" y="0"/>
                </a:lnTo>
              </a:path>
            </a:pathLst>
          </a:custGeom>
          <a:ln w="175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800603" y="4913630"/>
            <a:ext cx="11811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80" dirty="0">
                <a:latin typeface="Arial" panose="020B0604020202020204"/>
                <a:cs typeface="Arial" panose="020B0604020202020204"/>
              </a:rPr>
              <a:t>o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0340" y="5120894"/>
            <a:ext cx="8763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80" dirty="0">
                <a:latin typeface="Arial" panose="020B0604020202020204"/>
                <a:cs typeface="Arial" panose="020B0604020202020204"/>
              </a:rPr>
              <a:t>f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36980" y="4934203"/>
            <a:ext cx="56324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7665" algn="l"/>
              </a:tabLst>
            </a:pPr>
            <a:r>
              <a:rPr sz="2500" spc="-125" dirty="0">
                <a:latin typeface="Times New Roman" panose="02020603050405020304"/>
                <a:cs typeface="Times New Roman" panose="02020603050405020304"/>
              </a:rPr>
              <a:t>A	</a:t>
            </a:r>
            <a:r>
              <a:rPr sz="2500" spc="-25" dirty="0">
                <a:latin typeface="Arial" panose="020B0604020202020204"/>
                <a:cs typeface="Arial" panose="020B0604020202020204"/>
              </a:rPr>
              <a:t>=</a:t>
            </a:r>
            <a:endParaRPr sz="2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70251" y="4934203"/>
            <a:ext cx="20129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1120" dirty="0">
                <a:latin typeface="Times New Roman" panose="02020603050405020304"/>
                <a:cs typeface="Times New Roman" panose="02020603050405020304"/>
              </a:rPr>
              <a:t></a:t>
            </a:r>
            <a:endParaRPr sz="2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31515" y="4260056"/>
            <a:ext cx="1250950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闭</a:t>
            </a:r>
            <a:r>
              <a:rPr sz="2400" spc="2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环增</a:t>
            </a:r>
            <a:r>
              <a:rPr sz="240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益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17715" y="1427559"/>
            <a:ext cx="3241040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虚断：运放输入电流为0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06567" y="1993392"/>
            <a:ext cx="187960" cy="676910"/>
          </a:xfrm>
          <a:custGeom>
            <a:avLst/>
            <a:gdLst/>
            <a:ahLst/>
            <a:cxnLst/>
            <a:rect l="l" t="t" r="r" b="b"/>
            <a:pathLst>
              <a:path w="187960" h="676910">
                <a:moveTo>
                  <a:pt x="114299" y="289560"/>
                </a:moveTo>
                <a:lnTo>
                  <a:pt x="85343" y="289560"/>
                </a:lnTo>
                <a:lnTo>
                  <a:pt x="86867" y="283464"/>
                </a:lnTo>
                <a:lnTo>
                  <a:pt x="86867" y="65531"/>
                </a:lnTo>
                <a:lnTo>
                  <a:pt x="88391" y="57912"/>
                </a:lnTo>
                <a:lnTo>
                  <a:pt x="89915" y="56387"/>
                </a:lnTo>
                <a:lnTo>
                  <a:pt x="91439" y="50291"/>
                </a:lnTo>
                <a:lnTo>
                  <a:pt x="117347" y="19812"/>
                </a:lnTo>
                <a:lnTo>
                  <a:pt x="132587" y="12191"/>
                </a:lnTo>
                <a:lnTo>
                  <a:pt x="134111" y="10668"/>
                </a:lnTo>
                <a:lnTo>
                  <a:pt x="149351" y="6095"/>
                </a:lnTo>
                <a:lnTo>
                  <a:pt x="149351" y="4572"/>
                </a:lnTo>
                <a:lnTo>
                  <a:pt x="150875" y="4572"/>
                </a:lnTo>
                <a:lnTo>
                  <a:pt x="167639" y="1524"/>
                </a:lnTo>
                <a:lnTo>
                  <a:pt x="176783" y="0"/>
                </a:lnTo>
                <a:lnTo>
                  <a:pt x="187451" y="0"/>
                </a:lnTo>
                <a:lnTo>
                  <a:pt x="187451" y="28956"/>
                </a:lnTo>
                <a:lnTo>
                  <a:pt x="173735" y="28956"/>
                </a:lnTo>
                <a:lnTo>
                  <a:pt x="162560" y="32004"/>
                </a:lnTo>
                <a:lnTo>
                  <a:pt x="158495" y="32004"/>
                </a:lnTo>
                <a:lnTo>
                  <a:pt x="148208" y="36576"/>
                </a:lnTo>
                <a:lnTo>
                  <a:pt x="146303" y="36576"/>
                </a:lnTo>
                <a:lnTo>
                  <a:pt x="134111" y="42672"/>
                </a:lnTo>
                <a:lnTo>
                  <a:pt x="120395" y="56387"/>
                </a:lnTo>
                <a:lnTo>
                  <a:pt x="118871" y="60960"/>
                </a:lnTo>
                <a:lnTo>
                  <a:pt x="115823" y="65531"/>
                </a:lnTo>
                <a:lnTo>
                  <a:pt x="116840" y="65531"/>
                </a:lnTo>
                <a:lnTo>
                  <a:pt x="115823" y="68580"/>
                </a:lnTo>
                <a:lnTo>
                  <a:pt x="115823" y="281940"/>
                </a:lnTo>
                <a:lnTo>
                  <a:pt x="114299" y="289560"/>
                </a:lnTo>
                <a:close/>
              </a:path>
              <a:path w="187960" h="676910">
                <a:moveTo>
                  <a:pt x="156971" y="33528"/>
                </a:moveTo>
                <a:lnTo>
                  <a:pt x="158495" y="32004"/>
                </a:lnTo>
                <a:lnTo>
                  <a:pt x="162560" y="32004"/>
                </a:lnTo>
                <a:lnTo>
                  <a:pt x="156971" y="33528"/>
                </a:lnTo>
                <a:close/>
              </a:path>
              <a:path w="187960" h="676910">
                <a:moveTo>
                  <a:pt x="144779" y="38100"/>
                </a:moveTo>
                <a:lnTo>
                  <a:pt x="146303" y="36576"/>
                </a:lnTo>
                <a:lnTo>
                  <a:pt x="148208" y="36576"/>
                </a:lnTo>
                <a:lnTo>
                  <a:pt x="144779" y="38100"/>
                </a:lnTo>
                <a:close/>
              </a:path>
              <a:path w="187960" h="676910">
                <a:moveTo>
                  <a:pt x="116840" y="65531"/>
                </a:moveTo>
                <a:lnTo>
                  <a:pt x="115823" y="65531"/>
                </a:lnTo>
                <a:lnTo>
                  <a:pt x="117347" y="64008"/>
                </a:lnTo>
                <a:lnTo>
                  <a:pt x="116840" y="65531"/>
                </a:lnTo>
                <a:close/>
              </a:path>
              <a:path w="187960" h="676910">
                <a:moveTo>
                  <a:pt x="73976" y="338955"/>
                </a:moveTo>
                <a:lnTo>
                  <a:pt x="70103" y="336804"/>
                </a:lnTo>
                <a:lnTo>
                  <a:pt x="68579" y="335280"/>
                </a:lnTo>
                <a:lnTo>
                  <a:pt x="53339" y="329184"/>
                </a:lnTo>
                <a:lnTo>
                  <a:pt x="51815" y="329184"/>
                </a:lnTo>
                <a:lnTo>
                  <a:pt x="35051" y="326136"/>
                </a:lnTo>
                <a:lnTo>
                  <a:pt x="24383" y="324612"/>
                </a:lnTo>
                <a:lnTo>
                  <a:pt x="22859" y="324612"/>
                </a:lnTo>
                <a:lnTo>
                  <a:pt x="45719" y="320040"/>
                </a:lnTo>
                <a:lnTo>
                  <a:pt x="42671" y="320040"/>
                </a:lnTo>
                <a:lnTo>
                  <a:pt x="57911" y="315468"/>
                </a:lnTo>
                <a:lnTo>
                  <a:pt x="56387" y="315468"/>
                </a:lnTo>
                <a:lnTo>
                  <a:pt x="68579" y="309372"/>
                </a:lnTo>
                <a:lnTo>
                  <a:pt x="73151" y="306323"/>
                </a:lnTo>
                <a:lnTo>
                  <a:pt x="76199" y="301752"/>
                </a:lnTo>
                <a:lnTo>
                  <a:pt x="80771" y="298704"/>
                </a:lnTo>
                <a:lnTo>
                  <a:pt x="82295" y="294132"/>
                </a:lnTo>
                <a:lnTo>
                  <a:pt x="83819" y="291084"/>
                </a:lnTo>
                <a:lnTo>
                  <a:pt x="85343" y="286512"/>
                </a:lnTo>
                <a:lnTo>
                  <a:pt x="85343" y="289560"/>
                </a:lnTo>
                <a:lnTo>
                  <a:pt x="114299" y="289560"/>
                </a:lnTo>
                <a:lnTo>
                  <a:pt x="112775" y="295656"/>
                </a:lnTo>
                <a:lnTo>
                  <a:pt x="112775" y="297180"/>
                </a:lnTo>
                <a:lnTo>
                  <a:pt x="109727" y="304800"/>
                </a:lnTo>
                <a:lnTo>
                  <a:pt x="106679" y="310895"/>
                </a:lnTo>
                <a:lnTo>
                  <a:pt x="100583" y="316992"/>
                </a:lnTo>
                <a:lnTo>
                  <a:pt x="96011" y="323088"/>
                </a:lnTo>
                <a:lnTo>
                  <a:pt x="89915" y="329184"/>
                </a:lnTo>
                <a:lnTo>
                  <a:pt x="82295" y="333756"/>
                </a:lnTo>
                <a:lnTo>
                  <a:pt x="73976" y="338955"/>
                </a:lnTo>
                <a:close/>
              </a:path>
              <a:path w="187960" h="676910">
                <a:moveTo>
                  <a:pt x="15239" y="353568"/>
                </a:moveTo>
                <a:lnTo>
                  <a:pt x="13715" y="353568"/>
                </a:lnTo>
                <a:lnTo>
                  <a:pt x="6095" y="352043"/>
                </a:lnTo>
                <a:lnTo>
                  <a:pt x="0" y="345947"/>
                </a:lnTo>
                <a:lnTo>
                  <a:pt x="0" y="330708"/>
                </a:lnTo>
                <a:lnTo>
                  <a:pt x="6095" y="324612"/>
                </a:lnTo>
                <a:lnTo>
                  <a:pt x="15239" y="324612"/>
                </a:lnTo>
                <a:lnTo>
                  <a:pt x="15239" y="353568"/>
                </a:lnTo>
                <a:close/>
              </a:path>
              <a:path w="187960" h="676910">
                <a:moveTo>
                  <a:pt x="15239" y="353568"/>
                </a:moveTo>
                <a:lnTo>
                  <a:pt x="15239" y="324612"/>
                </a:lnTo>
                <a:lnTo>
                  <a:pt x="24383" y="324612"/>
                </a:lnTo>
                <a:lnTo>
                  <a:pt x="35051" y="326136"/>
                </a:lnTo>
                <a:lnTo>
                  <a:pt x="51815" y="329184"/>
                </a:lnTo>
                <a:lnTo>
                  <a:pt x="53339" y="329184"/>
                </a:lnTo>
                <a:lnTo>
                  <a:pt x="68579" y="335280"/>
                </a:lnTo>
                <a:lnTo>
                  <a:pt x="70103" y="336804"/>
                </a:lnTo>
                <a:lnTo>
                  <a:pt x="73976" y="338955"/>
                </a:lnTo>
                <a:lnTo>
                  <a:pt x="70103" y="341376"/>
                </a:lnTo>
                <a:lnTo>
                  <a:pt x="68579" y="341376"/>
                </a:lnTo>
                <a:lnTo>
                  <a:pt x="53339" y="347472"/>
                </a:lnTo>
                <a:lnTo>
                  <a:pt x="51815" y="347472"/>
                </a:lnTo>
                <a:lnTo>
                  <a:pt x="33527" y="352043"/>
                </a:lnTo>
                <a:lnTo>
                  <a:pt x="24383" y="352043"/>
                </a:lnTo>
                <a:lnTo>
                  <a:pt x="15239" y="353568"/>
                </a:lnTo>
                <a:close/>
              </a:path>
              <a:path w="187960" h="676910">
                <a:moveTo>
                  <a:pt x="57911" y="362712"/>
                </a:moveTo>
                <a:lnTo>
                  <a:pt x="42671" y="356616"/>
                </a:lnTo>
                <a:lnTo>
                  <a:pt x="45719" y="356616"/>
                </a:lnTo>
                <a:lnTo>
                  <a:pt x="28956" y="353568"/>
                </a:lnTo>
                <a:lnTo>
                  <a:pt x="15239" y="353568"/>
                </a:lnTo>
                <a:lnTo>
                  <a:pt x="24383" y="352043"/>
                </a:lnTo>
                <a:lnTo>
                  <a:pt x="33527" y="352043"/>
                </a:lnTo>
                <a:lnTo>
                  <a:pt x="51815" y="347472"/>
                </a:lnTo>
                <a:lnTo>
                  <a:pt x="53339" y="347472"/>
                </a:lnTo>
                <a:lnTo>
                  <a:pt x="68579" y="341376"/>
                </a:lnTo>
                <a:lnTo>
                  <a:pt x="70103" y="341376"/>
                </a:lnTo>
                <a:lnTo>
                  <a:pt x="102107" y="361188"/>
                </a:lnTo>
                <a:lnTo>
                  <a:pt x="56387" y="361188"/>
                </a:lnTo>
                <a:lnTo>
                  <a:pt x="57911" y="362712"/>
                </a:lnTo>
                <a:close/>
              </a:path>
              <a:path w="187960" h="676910">
                <a:moveTo>
                  <a:pt x="85343" y="390144"/>
                </a:moveTo>
                <a:lnTo>
                  <a:pt x="83819" y="384048"/>
                </a:lnTo>
                <a:lnTo>
                  <a:pt x="82295" y="381000"/>
                </a:lnTo>
                <a:lnTo>
                  <a:pt x="79247" y="377952"/>
                </a:lnTo>
                <a:lnTo>
                  <a:pt x="76199" y="373380"/>
                </a:lnTo>
                <a:lnTo>
                  <a:pt x="67055" y="367284"/>
                </a:lnTo>
                <a:lnTo>
                  <a:pt x="56387" y="361188"/>
                </a:lnTo>
                <a:lnTo>
                  <a:pt x="102107" y="361188"/>
                </a:lnTo>
                <a:lnTo>
                  <a:pt x="106679" y="367284"/>
                </a:lnTo>
                <a:lnTo>
                  <a:pt x="109727" y="374904"/>
                </a:lnTo>
                <a:lnTo>
                  <a:pt x="112775" y="379476"/>
                </a:lnTo>
                <a:lnTo>
                  <a:pt x="112775" y="382524"/>
                </a:lnTo>
                <a:lnTo>
                  <a:pt x="113995" y="388620"/>
                </a:lnTo>
                <a:lnTo>
                  <a:pt x="85343" y="388620"/>
                </a:lnTo>
                <a:lnTo>
                  <a:pt x="85343" y="390144"/>
                </a:lnTo>
                <a:close/>
              </a:path>
              <a:path w="187960" h="676910">
                <a:moveTo>
                  <a:pt x="187451" y="676656"/>
                </a:moveTo>
                <a:lnTo>
                  <a:pt x="178307" y="676656"/>
                </a:lnTo>
                <a:lnTo>
                  <a:pt x="150875" y="672084"/>
                </a:lnTo>
                <a:lnTo>
                  <a:pt x="149351" y="672084"/>
                </a:lnTo>
                <a:lnTo>
                  <a:pt x="134111" y="665988"/>
                </a:lnTo>
                <a:lnTo>
                  <a:pt x="132587" y="665988"/>
                </a:lnTo>
                <a:lnTo>
                  <a:pt x="118871" y="658368"/>
                </a:lnTo>
                <a:lnTo>
                  <a:pt x="112775" y="653796"/>
                </a:lnTo>
                <a:lnTo>
                  <a:pt x="100583" y="641604"/>
                </a:lnTo>
                <a:lnTo>
                  <a:pt x="96011" y="635508"/>
                </a:lnTo>
                <a:lnTo>
                  <a:pt x="92963" y="627888"/>
                </a:lnTo>
                <a:lnTo>
                  <a:pt x="89915" y="621792"/>
                </a:lnTo>
                <a:lnTo>
                  <a:pt x="89915" y="620268"/>
                </a:lnTo>
                <a:lnTo>
                  <a:pt x="88391" y="620268"/>
                </a:lnTo>
                <a:lnTo>
                  <a:pt x="88391" y="618744"/>
                </a:lnTo>
                <a:lnTo>
                  <a:pt x="86867" y="614172"/>
                </a:lnTo>
                <a:lnTo>
                  <a:pt x="86867" y="391668"/>
                </a:lnTo>
                <a:lnTo>
                  <a:pt x="85343" y="388620"/>
                </a:lnTo>
                <a:lnTo>
                  <a:pt x="113995" y="388620"/>
                </a:lnTo>
                <a:lnTo>
                  <a:pt x="115823" y="397764"/>
                </a:lnTo>
                <a:lnTo>
                  <a:pt x="115823" y="608076"/>
                </a:lnTo>
                <a:lnTo>
                  <a:pt x="116839" y="611124"/>
                </a:lnTo>
                <a:lnTo>
                  <a:pt x="115823" y="611124"/>
                </a:lnTo>
                <a:lnTo>
                  <a:pt x="117347" y="615696"/>
                </a:lnTo>
                <a:lnTo>
                  <a:pt x="118871" y="618744"/>
                </a:lnTo>
                <a:lnTo>
                  <a:pt x="121919" y="621792"/>
                </a:lnTo>
                <a:lnTo>
                  <a:pt x="124967" y="626364"/>
                </a:lnTo>
                <a:lnTo>
                  <a:pt x="134111" y="632460"/>
                </a:lnTo>
                <a:lnTo>
                  <a:pt x="146303" y="640080"/>
                </a:lnTo>
                <a:lnTo>
                  <a:pt x="144779" y="640080"/>
                </a:lnTo>
                <a:lnTo>
                  <a:pt x="158495" y="644652"/>
                </a:lnTo>
                <a:lnTo>
                  <a:pt x="156971" y="644652"/>
                </a:lnTo>
                <a:lnTo>
                  <a:pt x="172211" y="647700"/>
                </a:lnTo>
                <a:lnTo>
                  <a:pt x="179831" y="647700"/>
                </a:lnTo>
                <a:lnTo>
                  <a:pt x="187451" y="649224"/>
                </a:lnTo>
                <a:lnTo>
                  <a:pt x="187451" y="676656"/>
                </a:lnTo>
                <a:close/>
              </a:path>
              <a:path w="187960" h="676910">
                <a:moveTo>
                  <a:pt x="117347" y="612648"/>
                </a:moveTo>
                <a:lnTo>
                  <a:pt x="115823" y="611124"/>
                </a:lnTo>
                <a:lnTo>
                  <a:pt x="116839" y="611124"/>
                </a:lnTo>
                <a:lnTo>
                  <a:pt x="117347" y="612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223668" y="3114675"/>
            <a:ext cx="3701415" cy="805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虚短:运放差分输入电压为0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12800">
              <a:lnSpc>
                <a:spcPct val="100000"/>
              </a:lnSpc>
              <a:spcBef>
                <a:spcPts val="145"/>
              </a:spcBef>
            </a:pP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400" spc="-104" baseline="-21000" dirty="0">
                <a:latin typeface="Arial" panose="020B0604020202020204"/>
                <a:cs typeface="Arial" panose="020B0604020202020204"/>
              </a:rPr>
              <a:t>n </a:t>
            </a:r>
            <a:r>
              <a:rPr sz="2400" spc="-40" dirty="0">
                <a:latin typeface="Arial" panose="020B0604020202020204"/>
                <a:cs typeface="Arial" panose="020B0604020202020204"/>
              </a:rPr>
              <a:t>= </a:t>
            </a: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400" spc="-104" baseline="-21000" dirty="0">
                <a:latin typeface="Arial" panose="020B0604020202020204"/>
                <a:cs typeface="Arial" panose="020B0604020202020204"/>
              </a:rPr>
              <a:t>p  </a:t>
            </a:r>
            <a:r>
              <a:rPr sz="2400" spc="-40" dirty="0">
                <a:latin typeface="Arial" panose="020B0604020202020204"/>
                <a:cs typeface="Arial" panose="020B0604020202020204"/>
              </a:rPr>
              <a:t>=</a:t>
            </a:r>
            <a:r>
              <a:rPr sz="2400" spc="-34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400" spc="-37" baseline="-21000" dirty="0">
                <a:latin typeface="Arial" panose="020B0604020202020204"/>
                <a:cs typeface="Arial" panose="020B0604020202020204"/>
              </a:rPr>
              <a:t>i</a:t>
            </a:r>
            <a:endParaRPr sz="240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319932" y="5165883"/>
            <a:ext cx="345440" cy="0"/>
          </a:xfrm>
          <a:custGeom>
            <a:avLst/>
            <a:gdLst/>
            <a:ahLst/>
            <a:cxnLst/>
            <a:rect l="l" t="t" r="r" b="b"/>
            <a:pathLst>
              <a:path w="345440">
                <a:moveTo>
                  <a:pt x="0" y="0"/>
                </a:moveTo>
                <a:lnTo>
                  <a:pt x="345090" y="0"/>
                </a:lnTo>
              </a:path>
            </a:pathLst>
          </a:custGeom>
          <a:ln w="177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810503" y="5120894"/>
            <a:ext cx="17907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1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450" spc="85" dirty="0">
                <a:latin typeface="Arial" panose="020B0604020202020204"/>
                <a:cs typeface="Arial" panose="020B0604020202020204"/>
              </a:rPr>
              <a:t>f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91047" y="4927853"/>
            <a:ext cx="240665" cy="40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50" dirty="0">
                <a:latin typeface="Times New Roman" panose="02020603050405020304"/>
                <a:cs typeface="Times New Roman" panose="02020603050405020304"/>
              </a:rPr>
              <a:t>A</a:t>
            </a:r>
            <a:endParaRPr sz="2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09431" y="4260056"/>
            <a:ext cx="1860550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闭</a:t>
            </a:r>
            <a:r>
              <a:rPr sz="2400" spc="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环电</a:t>
            </a:r>
            <a:r>
              <a:rPr sz="24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压增益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01488" y="589280"/>
            <a:ext cx="979169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21005" algn="l"/>
              </a:tabLst>
            </a:pPr>
            <a:r>
              <a:rPr sz="2500" spc="6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175" spc="89" baseline="-15000" dirty="0">
                <a:latin typeface="Arial" panose="020B0604020202020204"/>
                <a:cs typeface="Arial" panose="020B0604020202020204"/>
              </a:rPr>
              <a:t>o	</a:t>
            </a:r>
            <a:r>
              <a:rPr sz="2500" spc="-1120" dirty="0">
                <a:latin typeface="Times New Roman" panose="02020603050405020304"/>
                <a:cs typeface="Times New Roman" panose="02020603050405020304"/>
              </a:rPr>
              <a:t></a:t>
            </a:r>
            <a:r>
              <a:rPr sz="2500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spc="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175" spc="7" baseline="-15000" dirty="0">
                <a:latin typeface="Arial" panose="020B0604020202020204"/>
                <a:cs typeface="Arial" panose="020B0604020202020204"/>
              </a:rPr>
              <a:t>o</a:t>
            </a:r>
            <a:endParaRPr sz="2175" baseline="-15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54444" y="602995"/>
            <a:ext cx="1645285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09575" algn="l"/>
                <a:tab pos="1075690" algn="l"/>
              </a:tabLst>
            </a:pPr>
            <a:r>
              <a:rPr sz="2500" spc="13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175" spc="202" baseline="-15000" dirty="0">
                <a:latin typeface="Arial" panose="020B0604020202020204"/>
                <a:cs typeface="Arial" panose="020B0604020202020204"/>
              </a:rPr>
              <a:t>f	</a:t>
            </a:r>
            <a:r>
              <a:rPr sz="2500" spc="-1120" dirty="0">
                <a:latin typeface="Times New Roman" panose="02020603050405020304"/>
                <a:cs typeface="Times New Roman" panose="02020603050405020304"/>
              </a:rPr>
              <a:t></a:t>
            </a:r>
            <a:r>
              <a:rPr sz="2500" spc="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spc="9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175" spc="135" baseline="-15000" dirty="0">
                <a:latin typeface="Arial" panose="020B0604020202020204"/>
                <a:cs typeface="Arial" panose="020B0604020202020204"/>
              </a:rPr>
              <a:t>f	</a:t>
            </a:r>
            <a:r>
              <a:rPr sz="2500" spc="-1120" dirty="0">
                <a:latin typeface="Times New Roman" panose="02020603050405020304"/>
                <a:cs typeface="Times New Roman" panose="02020603050405020304"/>
              </a:rPr>
              <a:t></a:t>
            </a:r>
            <a:r>
              <a:rPr sz="250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spc="5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175" spc="82" baseline="-15000" dirty="0">
                <a:latin typeface="Arial" panose="020B0604020202020204"/>
                <a:cs typeface="Arial" panose="020B0604020202020204"/>
              </a:rPr>
              <a:t>n</a:t>
            </a:r>
            <a:endParaRPr sz="2175" baseline="-15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59811" y="1770379"/>
            <a:ext cx="158115" cy="301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860" dirty="0">
                <a:latin typeface="Times New Roman" panose="02020603050405020304"/>
                <a:cs typeface="Times New Roman" panose="02020603050405020304"/>
              </a:rPr>
              <a:t></a:t>
            </a:r>
            <a:endParaRPr sz="19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55239" y="1921255"/>
            <a:ext cx="214629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165" baseline="-400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850" spc="-450" baseline="-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50" spc="-367" baseline="-23000" dirty="0">
                <a:latin typeface="Arial" panose="020B0604020202020204"/>
                <a:cs typeface="Arial" panose="020B0604020202020204"/>
              </a:rPr>
              <a:t>i</a:t>
            </a:r>
            <a:r>
              <a:rPr sz="1900" spc="-1435" dirty="0">
                <a:latin typeface="Times New Roman" panose="02020603050405020304"/>
                <a:cs typeface="Times New Roman" panose="02020603050405020304"/>
              </a:rPr>
              <a:t></a:t>
            </a:r>
            <a:endParaRPr sz="19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59811" y="2107184"/>
            <a:ext cx="158115" cy="301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860" dirty="0">
                <a:latin typeface="Times New Roman" panose="02020603050405020304"/>
                <a:cs typeface="Times New Roman" panose="02020603050405020304"/>
              </a:rPr>
              <a:t></a:t>
            </a:r>
            <a:endParaRPr sz="19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88899" y="5165883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900" y="0"/>
                </a:lnTo>
              </a:path>
            </a:pathLst>
          </a:custGeom>
          <a:ln w="176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881632" y="5179567"/>
            <a:ext cx="1772920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53110" algn="l"/>
                <a:tab pos="1528445" algn="l"/>
              </a:tabLst>
            </a:pPr>
            <a:r>
              <a:rPr sz="2500" spc="290" dirty="0">
                <a:latin typeface="Times New Roman" panose="02020603050405020304"/>
                <a:cs typeface="Times New Roman" panose="02020603050405020304"/>
              </a:rPr>
              <a:t>F	</a:t>
            </a:r>
            <a:r>
              <a:rPr sz="2500" spc="18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175" spc="120" baseline="-15000" dirty="0">
                <a:latin typeface="Arial" panose="020B0604020202020204"/>
                <a:cs typeface="Arial" panose="020B0604020202020204"/>
              </a:rPr>
              <a:t>f</a:t>
            </a:r>
            <a:r>
              <a:rPr sz="2175" baseline="-15000" dirty="0">
                <a:latin typeface="Arial" panose="020B0604020202020204"/>
                <a:cs typeface="Arial" panose="020B0604020202020204"/>
              </a:rPr>
              <a:t>	</a:t>
            </a:r>
            <a:r>
              <a:rPr sz="2500" spc="7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175" spc="120" baseline="-15000" dirty="0">
                <a:latin typeface="Arial" panose="020B0604020202020204"/>
                <a:cs typeface="Arial" panose="020B0604020202020204"/>
              </a:rPr>
              <a:t>f</a:t>
            </a:r>
            <a:endParaRPr sz="2175" baseline="-15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25827" y="4726939"/>
            <a:ext cx="1753870" cy="600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01040" algn="l"/>
                <a:tab pos="1167765" algn="l"/>
                <a:tab pos="1480185" algn="l"/>
              </a:tabLst>
            </a:pPr>
            <a:r>
              <a:rPr sz="2500" spc="-130" dirty="0">
                <a:latin typeface="Arial" panose="020B0604020202020204"/>
                <a:cs typeface="Arial" panose="020B0604020202020204"/>
              </a:rPr>
              <a:t>1	</a:t>
            </a:r>
            <a:r>
              <a:rPr sz="2500" spc="10" dirty="0">
                <a:latin typeface="Times New Roman" panose="02020603050405020304"/>
                <a:cs typeface="Times New Roman" panose="02020603050405020304"/>
              </a:rPr>
              <a:t>x	</a:t>
            </a:r>
            <a:r>
              <a:rPr sz="3750" spc="-1679" baseline="-37000" dirty="0">
                <a:latin typeface="Times New Roman" panose="02020603050405020304"/>
                <a:cs typeface="Times New Roman" panose="02020603050405020304"/>
              </a:rPr>
              <a:t>	</a:t>
            </a:r>
            <a:r>
              <a:rPr sz="2500" spc="6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175" spc="-120" baseline="-15000" dirty="0">
                <a:latin typeface="Arial" panose="020B0604020202020204"/>
                <a:cs typeface="Arial" panose="020B0604020202020204"/>
              </a:rPr>
              <a:t>o</a:t>
            </a:r>
            <a:endParaRPr sz="2175" baseline="-15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365688" y="6090951"/>
            <a:ext cx="412750" cy="0"/>
          </a:xfrm>
          <a:custGeom>
            <a:avLst/>
            <a:gdLst/>
            <a:ahLst/>
            <a:cxnLst/>
            <a:rect l="l" t="t" r="r" b="b"/>
            <a:pathLst>
              <a:path w="412750">
                <a:moveTo>
                  <a:pt x="0" y="0"/>
                </a:moveTo>
                <a:lnTo>
                  <a:pt x="412337" y="0"/>
                </a:lnTo>
              </a:path>
            </a:pathLst>
          </a:custGeom>
          <a:ln w="176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4394708" y="6104635"/>
            <a:ext cx="337820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5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175" spc="-120" baseline="-15000" dirty="0">
                <a:latin typeface="Arial" panose="020B0604020202020204"/>
                <a:cs typeface="Arial" panose="020B0604020202020204"/>
              </a:rPr>
              <a:t>1</a:t>
            </a:r>
            <a:endParaRPr sz="2175" baseline="-15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85464" y="5859271"/>
            <a:ext cx="112077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buFont typeface="Times New Roman" panose="02020603050405020304"/>
              <a:buChar char="□"/>
              <a:tabLst>
                <a:tab pos="279400" algn="l"/>
                <a:tab pos="818515" algn="l"/>
              </a:tabLst>
            </a:pPr>
            <a:r>
              <a:rPr sz="2500" spc="-130" dirty="0">
                <a:latin typeface="Arial" panose="020B0604020202020204"/>
                <a:cs typeface="Arial" panose="020B0604020202020204"/>
              </a:rPr>
              <a:t>1</a:t>
            </a:r>
            <a:r>
              <a:rPr sz="25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-1120" dirty="0">
                <a:latin typeface="Times New Roman" panose="02020603050405020304"/>
                <a:cs typeface="Times New Roman" panose="02020603050405020304"/>
              </a:rPr>
              <a:t></a:t>
            </a:r>
            <a:r>
              <a:rPr sz="25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750" spc="172" baseline="37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175" spc="120" baseline="46000" dirty="0">
                <a:latin typeface="Arial" panose="020B0604020202020204"/>
                <a:cs typeface="Arial" panose="020B0604020202020204"/>
              </a:rPr>
              <a:t>f</a:t>
            </a:r>
            <a:endParaRPr sz="2175" baseline="46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057167" y="5162169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900" y="0"/>
                </a:lnTo>
              </a:path>
            </a:pathLst>
          </a:custGeom>
          <a:ln w="176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6343903" y="5174742"/>
            <a:ext cx="979169" cy="416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34695" algn="l"/>
              </a:tabLst>
            </a:pPr>
            <a:r>
              <a:rPr sz="2550" spc="-15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550" spc="-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75" spc="120" baseline="-15000" dirty="0">
                <a:latin typeface="Arial" panose="020B0604020202020204"/>
                <a:cs typeface="Arial" panose="020B0604020202020204"/>
              </a:rPr>
              <a:t>i</a:t>
            </a:r>
            <a:r>
              <a:rPr sz="2175" baseline="-15000" dirty="0">
                <a:latin typeface="Arial" panose="020B0604020202020204"/>
                <a:cs typeface="Arial" panose="020B0604020202020204"/>
              </a:rPr>
              <a:t>	</a:t>
            </a:r>
            <a:r>
              <a:rPr sz="3750" spc="112" baseline="100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175" spc="120" baseline="-13000" dirty="0">
                <a:latin typeface="Arial" panose="020B0604020202020204"/>
                <a:cs typeface="Arial" panose="020B0604020202020204"/>
              </a:rPr>
              <a:t>f</a:t>
            </a:r>
            <a:endParaRPr sz="2175" baseline="-1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043676" y="4719066"/>
            <a:ext cx="1303655" cy="603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8185" algn="l"/>
                <a:tab pos="1030605" algn="l"/>
              </a:tabLst>
            </a:pPr>
            <a:r>
              <a:rPr sz="3825" spc="-67" baseline="-36000" dirty="0">
                <a:latin typeface="Arial" panose="020B0604020202020204"/>
                <a:cs typeface="Arial" panose="020B0604020202020204"/>
              </a:rPr>
              <a:t>=</a:t>
            </a:r>
            <a:r>
              <a:rPr sz="3825" spc="75" baseline="-36000" dirty="0">
                <a:latin typeface="Arial" panose="020B0604020202020204"/>
                <a:cs typeface="Arial" panose="020B0604020202020204"/>
              </a:rPr>
              <a:t> </a:t>
            </a:r>
            <a:r>
              <a:rPr sz="2550" spc="5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175" spc="-112" baseline="-17000" dirty="0">
                <a:latin typeface="Arial" panose="020B0604020202020204"/>
                <a:cs typeface="Arial" panose="020B0604020202020204"/>
              </a:rPr>
              <a:t>o</a:t>
            </a:r>
            <a:r>
              <a:rPr sz="2175" baseline="-17000" dirty="0">
                <a:latin typeface="Arial" panose="020B0604020202020204"/>
                <a:cs typeface="Arial" panose="020B0604020202020204"/>
              </a:rPr>
              <a:t>	</a:t>
            </a:r>
            <a:r>
              <a:rPr sz="3750" spc="-322" baseline="-36000" dirty="0">
                <a:latin typeface="Times New Roman" panose="02020603050405020304"/>
                <a:cs typeface="Times New Roman" panose="02020603050405020304"/>
              </a:rPr>
              <a:t></a:t>
            </a:r>
            <a:r>
              <a:rPr sz="3750" baseline="-36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500" spc="6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175" spc="-120" baseline="-15000" dirty="0">
                <a:latin typeface="Arial" panose="020B0604020202020204"/>
                <a:cs typeface="Arial" panose="020B0604020202020204"/>
              </a:rPr>
              <a:t>o</a:t>
            </a:r>
            <a:endParaRPr sz="2175" baseline="-15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997444" y="5123942"/>
            <a:ext cx="8763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80" dirty="0">
                <a:latin typeface="Arial" panose="020B0604020202020204"/>
                <a:cs typeface="Arial" panose="020B0604020202020204"/>
              </a:rPr>
              <a:t>f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465567" y="4937252"/>
            <a:ext cx="55562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buFont typeface="Times New Roman" panose="02020603050405020304"/>
              <a:buChar char="□"/>
              <a:tabLst>
                <a:tab pos="330200" algn="l"/>
              </a:tabLst>
            </a:pPr>
            <a:r>
              <a:rPr sz="2500" spc="-130" dirty="0">
                <a:latin typeface="Times New Roman" panose="02020603050405020304"/>
                <a:cs typeface="Times New Roman" panose="02020603050405020304"/>
              </a:rPr>
              <a:t>A</a:t>
            </a:r>
            <a:endParaRPr sz="2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204460" y="5641847"/>
            <a:ext cx="1645920" cy="908685"/>
          </a:xfrm>
          <a:custGeom>
            <a:avLst/>
            <a:gdLst/>
            <a:ahLst/>
            <a:cxnLst/>
            <a:rect l="l" t="t" r="r" b="b"/>
            <a:pathLst>
              <a:path w="1645920" h="908684">
                <a:moveTo>
                  <a:pt x="0" y="0"/>
                </a:moveTo>
                <a:lnTo>
                  <a:pt x="1645919" y="0"/>
                </a:lnTo>
                <a:lnTo>
                  <a:pt x="1645919" y="908303"/>
                </a:lnTo>
                <a:lnTo>
                  <a:pt x="0" y="908303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5449490" y="5617583"/>
            <a:ext cx="1225550" cy="8807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765" indent="-152400">
              <a:lnSpc>
                <a:spcPct val="121000"/>
              </a:lnSpc>
            </a:pP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电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压</a:t>
            </a: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串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联  </a:t>
            </a: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负反馈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850380" y="5647944"/>
            <a:ext cx="2609215" cy="906780"/>
          </a:xfrm>
          <a:custGeom>
            <a:avLst/>
            <a:gdLst/>
            <a:ahLst/>
            <a:cxnLst/>
            <a:rect l="l" t="t" r="r" b="b"/>
            <a:pathLst>
              <a:path w="2609215" h="906779">
                <a:moveTo>
                  <a:pt x="0" y="0"/>
                </a:moveTo>
                <a:lnTo>
                  <a:pt x="2609087" y="0"/>
                </a:lnTo>
                <a:lnTo>
                  <a:pt x="2609087" y="906779"/>
                </a:lnTo>
                <a:lnTo>
                  <a:pt x="0" y="906779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967501" y="6096380"/>
            <a:ext cx="412750" cy="0"/>
          </a:xfrm>
          <a:custGeom>
            <a:avLst/>
            <a:gdLst/>
            <a:ahLst/>
            <a:cxnLst/>
            <a:rect l="l" t="t" r="r" b="b"/>
            <a:pathLst>
              <a:path w="412750">
                <a:moveTo>
                  <a:pt x="0" y="0"/>
                </a:moveTo>
                <a:lnTo>
                  <a:pt x="412242" y="0"/>
                </a:lnTo>
              </a:path>
            </a:pathLst>
          </a:custGeom>
          <a:ln w="176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7147559" y="6050533"/>
            <a:ext cx="62230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450" spc="80" dirty="0">
                <a:latin typeface="Arial" panose="020B0604020202020204"/>
                <a:cs typeface="Arial" panose="020B0604020202020204"/>
              </a:rPr>
              <a:t>f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895844" y="6050533"/>
            <a:ext cx="151765" cy="220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35"/>
              </a:lnSpc>
            </a:pPr>
            <a:r>
              <a:rPr sz="1450" spc="-2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450" spc="80" dirty="0">
                <a:latin typeface="Arial" panose="020B0604020202020204"/>
                <a:cs typeface="Arial" panose="020B0604020202020204"/>
              </a:rPr>
              <a:t>f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009888" y="6109207"/>
            <a:ext cx="312420" cy="39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500" spc="5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175" spc="-120" baseline="-15000" dirty="0">
                <a:latin typeface="Arial" panose="020B0604020202020204"/>
                <a:cs typeface="Arial" panose="020B0604020202020204"/>
              </a:rPr>
              <a:t>1</a:t>
            </a:r>
            <a:endParaRPr sz="2175" baseline="-15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932676" y="5863844"/>
            <a:ext cx="236156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90"/>
              </a:lnSpc>
              <a:tabLst>
                <a:tab pos="427990" algn="l"/>
                <a:tab pos="745490" algn="l"/>
                <a:tab pos="1266190" algn="l"/>
                <a:tab pos="2073910" algn="l"/>
              </a:tabLst>
            </a:pPr>
            <a:r>
              <a:rPr sz="2500" spc="-130" dirty="0">
                <a:latin typeface="Times New Roman" panose="02020603050405020304"/>
                <a:cs typeface="Times New Roman" panose="02020603050405020304"/>
              </a:rPr>
              <a:t>A	</a:t>
            </a:r>
            <a:r>
              <a:rPr sz="2500" spc="-215" dirty="0">
                <a:latin typeface="Times New Roman" panose="02020603050405020304"/>
                <a:cs typeface="Times New Roman" panose="02020603050405020304"/>
              </a:rPr>
              <a:t>	</a:t>
            </a:r>
            <a:r>
              <a:rPr sz="2500" spc="-130" dirty="0">
                <a:latin typeface="Times New Roman" panose="02020603050405020304"/>
                <a:cs typeface="Times New Roman" panose="02020603050405020304"/>
              </a:rPr>
              <a:t>A	</a:t>
            </a:r>
            <a:r>
              <a:rPr sz="2500" spc="-215" dirty="0">
                <a:latin typeface="Times New Roman" panose="02020603050405020304"/>
                <a:cs typeface="Times New Roman" panose="02020603050405020304"/>
              </a:rPr>
              <a:t></a:t>
            </a:r>
            <a:r>
              <a:rPr sz="250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spc="-135" dirty="0">
                <a:latin typeface="Arial" panose="020B0604020202020204"/>
                <a:cs typeface="Arial" panose="020B0604020202020204"/>
              </a:rPr>
              <a:t>1</a:t>
            </a:r>
            <a:r>
              <a:rPr sz="2500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-1120" dirty="0">
                <a:latin typeface="Times New Roman" panose="02020603050405020304"/>
                <a:cs typeface="Times New Roman" panose="02020603050405020304"/>
              </a:rPr>
              <a:t></a:t>
            </a:r>
            <a:r>
              <a:rPr sz="25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750" spc="150" baseline="37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175" spc="120" baseline="46000" dirty="0">
                <a:latin typeface="Arial" panose="020B0604020202020204"/>
                <a:cs typeface="Arial" panose="020B0604020202020204"/>
              </a:rPr>
              <a:t>f</a:t>
            </a:r>
            <a:endParaRPr sz="2175" baseline="46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830567" y="5628132"/>
            <a:ext cx="2649220" cy="946785"/>
          </a:xfrm>
          <a:custGeom>
            <a:avLst/>
            <a:gdLst/>
            <a:ahLst/>
            <a:cxnLst/>
            <a:rect l="l" t="t" r="r" b="b"/>
            <a:pathLst>
              <a:path w="2649220" h="946784">
                <a:moveTo>
                  <a:pt x="2644140" y="946404"/>
                </a:moveTo>
                <a:lnTo>
                  <a:pt x="4572" y="946404"/>
                </a:lnTo>
                <a:lnTo>
                  <a:pt x="0" y="941831"/>
                </a:lnTo>
                <a:lnTo>
                  <a:pt x="0" y="4571"/>
                </a:lnTo>
                <a:lnTo>
                  <a:pt x="4572" y="0"/>
                </a:lnTo>
                <a:lnTo>
                  <a:pt x="2644140" y="0"/>
                </a:lnTo>
                <a:lnTo>
                  <a:pt x="2648711" y="4571"/>
                </a:lnTo>
                <a:lnTo>
                  <a:pt x="2648711" y="9143"/>
                </a:lnTo>
                <a:lnTo>
                  <a:pt x="19812" y="9143"/>
                </a:lnTo>
                <a:lnTo>
                  <a:pt x="10668" y="19811"/>
                </a:lnTo>
                <a:lnTo>
                  <a:pt x="19812" y="19811"/>
                </a:lnTo>
                <a:lnTo>
                  <a:pt x="19812" y="926591"/>
                </a:lnTo>
                <a:lnTo>
                  <a:pt x="10668" y="926591"/>
                </a:lnTo>
                <a:lnTo>
                  <a:pt x="19812" y="937260"/>
                </a:lnTo>
                <a:lnTo>
                  <a:pt x="2648711" y="937260"/>
                </a:lnTo>
                <a:lnTo>
                  <a:pt x="2648711" y="941831"/>
                </a:lnTo>
                <a:lnTo>
                  <a:pt x="2644140" y="946404"/>
                </a:lnTo>
                <a:close/>
              </a:path>
              <a:path w="2649220" h="946784">
                <a:moveTo>
                  <a:pt x="19812" y="19811"/>
                </a:moveTo>
                <a:lnTo>
                  <a:pt x="10668" y="19811"/>
                </a:lnTo>
                <a:lnTo>
                  <a:pt x="19812" y="9143"/>
                </a:lnTo>
                <a:lnTo>
                  <a:pt x="19812" y="19811"/>
                </a:lnTo>
                <a:close/>
              </a:path>
              <a:path w="2649220" h="946784">
                <a:moveTo>
                  <a:pt x="2628900" y="19811"/>
                </a:moveTo>
                <a:lnTo>
                  <a:pt x="19812" y="19811"/>
                </a:lnTo>
                <a:lnTo>
                  <a:pt x="19812" y="9143"/>
                </a:lnTo>
                <a:lnTo>
                  <a:pt x="2628900" y="9143"/>
                </a:lnTo>
                <a:lnTo>
                  <a:pt x="2628900" y="19811"/>
                </a:lnTo>
                <a:close/>
              </a:path>
              <a:path w="2649220" h="946784">
                <a:moveTo>
                  <a:pt x="2628900" y="937260"/>
                </a:moveTo>
                <a:lnTo>
                  <a:pt x="2628900" y="9143"/>
                </a:lnTo>
                <a:lnTo>
                  <a:pt x="2639567" y="19811"/>
                </a:lnTo>
                <a:lnTo>
                  <a:pt x="2648711" y="19811"/>
                </a:lnTo>
                <a:lnTo>
                  <a:pt x="2648711" y="926591"/>
                </a:lnTo>
                <a:lnTo>
                  <a:pt x="2639567" y="926591"/>
                </a:lnTo>
                <a:lnTo>
                  <a:pt x="2628900" y="937260"/>
                </a:lnTo>
                <a:close/>
              </a:path>
              <a:path w="2649220" h="946784">
                <a:moveTo>
                  <a:pt x="2648711" y="19811"/>
                </a:moveTo>
                <a:lnTo>
                  <a:pt x="2639567" y="19811"/>
                </a:lnTo>
                <a:lnTo>
                  <a:pt x="2628900" y="9143"/>
                </a:lnTo>
                <a:lnTo>
                  <a:pt x="2648711" y="9143"/>
                </a:lnTo>
                <a:lnTo>
                  <a:pt x="2648711" y="19811"/>
                </a:lnTo>
                <a:close/>
              </a:path>
              <a:path w="2649220" h="946784">
                <a:moveTo>
                  <a:pt x="19812" y="937260"/>
                </a:moveTo>
                <a:lnTo>
                  <a:pt x="10668" y="926591"/>
                </a:lnTo>
                <a:lnTo>
                  <a:pt x="19812" y="926591"/>
                </a:lnTo>
                <a:lnTo>
                  <a:pt x="19812" y="937260"/>
                </a:lnTo>
                <a:close/>
              </a:path>
              <a:path w="2649220" h="946784">
                <a:moveTo>
                  <a:pt x="2628900" y="937260"/>
                </a:moveTo>
                <a:lnTo>
                  <a:pt x="19812" y="937260"/>
                </a:lnTo>
                <a:lnTo>
                  <a:pt x="19812" y="926591"/>
                </a:lnTo>
                <a:lnTo>
                  <a:pt x="2628900" y="926591"/>
                </a:lnTo>
                <a:lnTo>
                  <a:pt x="2628900" y="937260"/>
                </a:lnTo>
                <a:close/>
              </a:path>
              <a:path w="2649220" h="946784">
                <a:moveTo>
                  <a:pt x="2648711" y="937260"/>
                </a:moveTo>
                <a:lnTo>
                  <a:pt x="2628900" y="937260"/>
                </a:lnTo>
                <a:lnTo>
                  <a:pt x="2639567" y="926591"/>
                </a:lnTo>
                <a:lnTo>
                  <a:pt x="2648711" y="926591"/>
                </a:lnTo>
                <a:lnTo>
                  <a:pt x="2648711" y="937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5570140" y="1673069"/>
            <a:ext cx="942975" cy="1155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7000"/>
              </a:lnSpc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同</a:t>
            </a: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相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端  反</a:t>
            </a: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相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端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950189" y="2538550"/>
            <a:ext cx="1010919" cy="957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>
              <a:lnSpc>
                <a:spcPct val="100000"/>
              </a:lnSpc>
            </a:pPr>
            <a:r>
              <a:rPr sz="2800" spc="-3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775" spc="-52" baseline="-21000" dirty="0">
                <a:latin typeface="Arial" panose="020B0604020202020204"/>
                <a:cs typeface="Arial" panose="020B0604020202020204"/>
              </a:rPr>
              <a:t>f</a:t>
            </a:r>
            <a:endParaRPr sz="2775" baseline="-21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693420" algn="l"/>
              </a:tabLst>
            </a:pPr>
            <a:r>
              <a:rPr sz="2400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142" baseline="-21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2400" baseline="-21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3600" spc="-15" baseline="1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142" baseline="-19000" dirty="0">
                <a:latin typeface="Arial" panose="020B0604020202020204"/>
                <a:cs typeface="Arial" panose="020B0604020202020204"/>
              </a:rPr>
              <a:t>1</a:t>
            </a:r>
            <a:endParaRPr sz="2400" baseline="-19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173366" y="3179064"/>
            <a:ext cx="171450" cy="325120"/>
          </a:xfrm>
          <a:custGeom>
            <a:avLst/>
            <a:gdLst/>
            <a:ahLst/>
            <a:cxnLst/>
            <a:rect l="l" t="t" r="r" b="b"/>
            <a:pathLst>
              <a:path w="171450" h="325120">
                <a:moveTo>
                  <a:pt x="85779" y="249778"/>
                </a:moveTo>
                <a:lnTo>
                  <a:pt x="66913" y="217620"/>
                </a:lnTo>
                <a:lnTo>
                  <a:pt x="66913" y="0"/>
                </a:lnTo>
                <a:lnTo>
                  <a:pt x="105013" y="0"/>
                </a:lnTo>
                <a:lnTo>
                  <a:pt x="105013" y="216230"/>
                </a:lnTo>
                <a:lnTo>
                  <a:pt x="85779" y="249778"/>
                </a:lnTo>
                <a:close/>
              </a:path>
              <a:path w="171450" h="325120">
                <a:moveTo>
                  <a:pt x="85201" y="324612"/>
                </a:moveTo>
                <a:lnTo>
                  <a:pt x="2905" y="181356"/>
                </a:lnTo>
                <a:lnTo>
                  <a:pt x="0" y="174307"/>
                </a:lnTo>
                <a:lnTo>
                  <a:pt x="238" y="167258"/>
                </a:lnTo>
                <a:lnTo>
                  <a:pt x="3333" y="160781"/>
                </a:lnTo>
                <a:lnTo>
                  <a:pt x="9001" y="155448"/>
                </a:lnTo>
                <a:lnTo>
                  <a:pt x="16263" y="153423"/>
                </a:lnTo>
                <a:lnTo>
                  <a:pt x="23669" y="154114"/>
                </a:lnTo>
                <a:lnTo>
                  <a:pt x="30218" y="157376"/>
                </a:lnTo>
                <a:lnTo>
                  <a:pt x="34909" y="163068"/>
                </a:lnTo>
                <a:lnTo>
                  <a:pt x="66913" y="217620"/>
                </a:lnTo>
                <a:lnTo>
                  <a:pt x="66913" y="286512"/>
                </a:lnTo>
                <a:lnTo>
                  <a:pt x="107493" y="286512"/>
                </a:lnTo>
                <a:lnTo>
                  <a:pt x="85201" y="324612"/>
                </a:lnTo>
                <a:close/>
              </a:path>
              <a:path w="171450" h="325120">
                <a:moveTo>
                  <a:pt x="107493" y="286512"/>
                </a:moveTo>
                <a:lnTo>
                  <a:pt x="105013" y="286512"/>
                </a:lnTo>
                <a:lnTo>
                  <a:pt x="105013" y="216230"/>
                </a:lnTo>
                <a:lnTo>
                  <a:pt x="135493" y="163068"/>
                </a:lnTo>
                <a:lnTo>
                  <a:pt x="140827" y="157376"/>
                </a:lnTo>
                <a:lnTo>
                  <a:pt x="147304" y="154114"/>
                </a:lnTo>
                <a:lnTo>
                  <a:pt x="154352" y="153423"/>
                </a:lnTo>
                <a:lnTo>
                  <a:pt x="161401" y="155448"/>
                </a:lnTo>
                <a:lnTo>
                  <a:pt x="167092" y="160781"/>
                </a:lnTo>
                <a:lnTo>
                  <a:pt x="170354" y="167258"/>
                </a:lnTo>
                <a:lnTo>
                  <a:pt x="171045" y="174307"/>
                </a:lnTo>
                <a:lnTo>
                  <a:pt x="169021" y="181356"/>
                </a:lnTo>
                <a:lnTo>
                  <a:pt x="107493" y="286512"/>
                </a:lnTo>
                <a:close/>
              </a:path>
              <a:path w="171450" h="325120">
                <a:moveTo>
                  <a:pt x="105013" y="277368"/>
                </a:moveTo>
                <a:lnTo>
                  <a:pt x="101965" y="277368"/>
                </a:lnTo>
                <a:lnTo>
                  <a:pt x="85779" y="249778"/>
                </a:lnTo>
                <a:lnTo>
                  <a:pt x="105013" y="216230"/>
                </a:lnTo>
                <a:lnTo>
                  <a:pt x="105013" y="277368"/>
                </a:lnTo>
                <a:close/>
              </a:path>
              <a:path w="171450" h="325120">
                <a:moveTo>
                  <a:pt x="105013" y="286512"/>
                </a:moveTo>
                <a:lnTo>
                  <a:pt x="66913" y="286512"/>
                </a:lnTo>
                <a:lnTo>
                  <a:pt x="66913" y="217620"/>
                </a:lnTo>
                <a:lnTo>
                  <a:pt x="85779" y="249778"/>
                </a:lnTo>
                <a:lnTo>
                  <a:pt x="69961" y="277368"/>
                </a:lnTo>
                <a:lnTo>
                  <a:pt x="105013" y="277368"/>
                </a:lnTo>
                <a:lnTo>
                  <a:pt x="105013" y="286512"/>
                </a:lnTo>
                <a:close/>
              </a:path>
              <a:path w="171450" h="325120">
                <a:moveTo>
                  <a:pt x="101965" y="277368"/>
                </a:moveTo>
                <a:lnTo>
                  <a:pt x="69961" y="277368"/>
                </a:lnTo>
                <a:lnTo>
                  <a:pt x="85779" y="249778"/>
                </a:lnTo>
                <a:lnTo>
                  <a:pt x="101965" y="277368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3687604" y="2333171"/>
            <a:ext cx="178435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127" baseline="-21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f</a:t>
            </a:r>
            <a:endParaRPr sz="240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521964" y="2690884"/>
            <a:ext cx="325120" cy="172085"/>
          </a:xfrm>
          <a:custGeom>
            <a:avLst/>
            <a:gdLst/>
            <a:ahLst/>
            <a:cxnLst/>
            <a:rect l="l" t="t" r="r" b="b"/>
            <a:pathLst>
              <a:path w="325120" h="172085">
                <a:moveTo>
                  <a:pt x="149018" y="171688"/>
                </a:moveTo>
                <a:lnTo>
                  <a:pt x="141732" y="169664"/>
                </a:lnTo>
                <a:lnTo>
                  <a:pt x="0" y="85844"/>
                </a:lnTo>
                <a:lnTo>
                  <a:pt x="141732" y="2024"/>
                </a:lnTo>
                <a:lnTo>
                  <a:pt x="149018" y="0"/>
                </a:lnTo>
                <a:lnTo>
                  <a:pt x="156591" y="690"/>
                </a:lnTo>
                <a:lnTo>
                  <a:pt x="163591" y="3952"/>
                </a:lnTo>
                <a:lnTo>
                  <a:pt x="169164" y="9644"/>
                </a:lnTo>
                <a:lnTo>
                  <a:pt x="171188" y="16906"/>
                </a:lnTo>
                <a:lnTo>
                  <a:pt x="170497" y="24312"/>
                </a:lnTo>
                <a:lnTo>
                  <a:pt x="167235" y="30860"/>
                </a:lnTo>
                <a:lnTo>
                  <a:pt x="161544" y="35552"/>
                </a:lnTo>
                <a:lnTo>
                  <a:pt x="106991" y="67556"/>
                </a:lnTo>
                <a:lnTo>
                  <a:pt x="38100" y="67556"/>
                </a:lnTo>
                <a:lnTo>
                  <a:pt x="38100" y="105656"/>
                </a:lnTo>
                <a:lnTo>
                  <a:pt x="109589" y="105656"/>
                </a:lnTo>
                <a:lnTo>
                  <a:pt x="161544" y="136136"/>
                </a:lnTo>
                <a:lnTo>
                  <a:pt x="167235" y="140827"/>
                </a:lnTo>
                <a:lnTo>
                  <a:pt x="170497" y="147375"/>
                </a:lnTo>
                <a:lnTo>
                  <a:pt x="171188" y="154781"/>
                </a:lnTo>
                <a:lnTo>
                  <a:pt x="169164" y="162044"/>
                </a:lnTo>
                <a:lnTo>
                  <a:pt x="163591" y="167735"/>
                </a:lnTo>
                <a:lnTo>
                  <a:pt x="156591" y="170997"/>
                </a:lnTo>
                <a:lnTo>
                  <a:pt x="149018" y="171688"/>
                </a:lnTo>
                <a:close/>
              </a:path>
              <a:path w="325120" h="172085">
                <a:moveTo>
                  <a:pt x="109589" y="105656"/>
                </a:moveTo>
                <a:lnTo>
                  <a:pt x="38100" y="105656"/>
                </a:lnTo>
                <a:lnTo>
                  <a:pt x="38100" y="67556"/>
                </a:lnTo>
                <a:lnTo>
                  <a:pt x="106991" y="67556"/>
                </a:lnTo>
                <a:lnTo>
                  <a:pt x="104394" y="69080"/>
                </a:lnTo>
                <a:lnTo>
                  <a:pt x="47244" y="69080"/>
                </a:lnTo>
                <a:lnTo>
                  <a:pt x="47244" y="102608"/>
                </a:lnTo>
                <a:lnTo>
                  <a:pt x="104394" y="102608"/>
                </a:lnTo>
                <a:lnTo>
                  <a:pt x="109589" y="105656"/>
                </a:lnTo>
                <a:close/>
              </a:path>
              <a:path w="325120" h="172085">
                <a:moveTo>
                  <a:pt x="324612" y="105656"/>
                </a:moveTo>
                <a:lnTo>
                  <a:pt x="109589" y="105656"/>
                </a:lnTo>
                <a:lnTo>
                  <a:pt x="75819" y="85844"/>
                </a:lnTo>
                <a:lnTo>
                  <a:pt x="106991" y="67556"/>
                </a:lnTo>
                <a:lnTo>
                  <a:pt x="324612" y="67556"/>
                </a:lnTo>
                <a:lnTo>
                  <a:pt x="324612" y="105656"/>
                </a:lnTo>
                <a:close/>
              </a:path>
              <a:path w="325120" h="172085">
                <a:moveTo>
                  <a:pt x="47244" y="102608"/>
                </a:moveTo>
                <a:lnTo>
                  <a:pt x="47244" y="69080"/>
                </a:lnTo>
                <a:lnTo>
                  <a:pt x="75819" y="85844"/>
                </a:lnTo>
                <a:lnTo>
                  <a:pt x="47244" y="102608"/>
                </a:lnTo>
                <a:close/>
              </a:path>
              <a:path w="325120" h="172085">
                <a:moveTo>
                  <a:pt x="75819" y="85844"/>
                </a:moveTo>
                <a:lnTo>
                  <a:pt x="47244" y="69080"/>
                </a:lnTo>
                <a:lnTo>
                  <a:pt x="104394" y="69080"/>
                </a:lnTo>
                <a:lnTo>
                  <a:pt x="75819" y="85844"/>
                </a:lnTo>
                <a:close/>
              </a:path>
              <a:path w="325120" h="172085">
                <a:moveTo>
                  <a:pt x="104394" y="102608"/>
                </a:moveTo>
                <a:lnTo>
                  <a:pt x="47244" y="102608"/>
                </a:lnTo>
                <a:lnTo>
                  <a:pt x="75819" y="85844"/>
                </a:lnTo>
                <a:lnTo>
                  <a:pt x="104394" y="102608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6718779" y="1557408"/>
            <a:ext cx="764540" cy="1296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 marR="5080" indent="-66040">
              <a:lnSpc>
                <a:spcPct val="170000"/>
              </a:lnSpc>
            </a:pP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400" spc="-104" baseline="-21000" dirty="0">
                <a:latin typeface="Arial" panose="020B0604020202020204"/>
                <a:cs typeface="Arial" panose="020B0604020202020204"/>
              </a:rPr>
              <a:t>p</a:t>
            </a:r>
            <a:r>
              <a:rPr sz="2400" spc="-127" baseline="-2100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40" dirty="0">
                <a:latin typeface="Arial" panose="020B0604020202020204"/>
                <a:cs typeface="Arial" panose="020B0604020202020204"/>
              </a:rPr>
              <a:t>=</a:t>
            </a:r>
            <a:r>
              <a:rPr sz="24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400" spc="-37" baseline="-21000" dirty="0">
                <a:latin typeface="Arial" panose="020B0604020202020204"/>
                <a:cs typeface="Arial" panose="020B0604020202020204"/>
              </a:rPr>
              <a:t>i </a:t>
            </a:r>
            <a:r>
              <a:rPr sz="2400" spc="-525" baseline="-2100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67" baseline="-21000" dirty="0">
                <a:latin typeface="Arial" panose="020B0604020202020204"/>
                <a:cs typeface="Arial" panose="020B0604020202020204"/>
              </a:rPr>
              <a:t>1 </a:t>
            </a:r>
            <a:r>
              <a:rPr sz="2400" spc="-40" dirty="0">
                <a:latin typeface="Arial" panose="020B0604020202020204"/>
                <a:cs typeface="Arial" panose="020B0604020202020204"/>
              </a:rPr>
              <a:t>=</a:t>
            </a:r>
            <a:r>
              <a:rPr sz="24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4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67" baseline="-21000" dirty="0">
                <a:latin typeface="Arial" panose="020B0604020202020204"/>
                <a:cs typeface="Arial" panose="020B0604020202020204"/>
              </a:rPr>
              <a:t>f</a:t>
            </a:r>
            <a:endParaRPr sz="240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984152" y="6090951"/>
            <a:ext cx="1544320" cy="0"/>
          </a:xfrm>
          <a:custGeom>
            <a:avLst/>
            <a:gdLst/>
            <a:ahLst/>
            <a:cxnLst/>
            <a:rect l="l" t="t" r="r" b="b"/>
            <a:pathLst>
              <a:path w="1544320">
                <a:moveTo>
                  <a:pt x="0" y="0"/>
                </a:moveTo>
                <a:lnTo>
                  <a:pt x="1544192" y="0"/>
                </a:lnTo>
              </a:path>
            </a:pathLst>
          </a:custGeom>
          <a:ln w="176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2456180" y="6104635"/>
            <a:ext cx="568325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75" spc="-15" baseline="-15000" dirty="0">
                <a:latin typeface="Arial" panose="020B0604020202020204"/>
                <a:cs typeface="Arial" panose="020B0604020202020204"/>
              </a:rPr>
              <a:t>1</a:t>
            </a:r>
            <a:r>
              <a:rPr sz="2175" spc="-284" baseline="-15000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175" spc="-7" baseline="-15000" dirty="0">
                <a:latin typeface="Arial" panose="020B0604020202020204"/>
                <a:cs typeface="Arial" panose="020B0604020202020204"/>
              </a:rPr>
              <a:t>1</a:t>
            </a:r>
            <a:endParaRPr sz="2175" baseline="-15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647180" y="6410645"/>
            <a:ext cx="77470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50" spc="80" dirty="0">
                <a:latin typeface="Arial" panose="020B0604020202020204"/>
                <a:cs typeface="Arial" panose="020B0604020202020204"/>
              </a:rPr>
              <a:t>i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396988" y="6410457"/>
            <a:ext cx="11811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0"/>
              </a:lnSpc>
            </a:pPr>
            <a:r>
              <a:rPr sz="1450" spc="-80" dirty="0">
                <a:latin typeface="Arial" panose="020B0604020202020204"/>
                <a:cs typeface="Arial" panose="020B0604020202020204"/>
              </a:rPr>
              <a:t>1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746669" y="6410457"/>
            <a:ext cx="11811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0"/>
              </a:lnSpc>
            </a:pPr>
            <a:r>
              <a:rPr sz="1450" spc="-80" dirty="0">
                <a:latin typeface="Arial" panose="020B0604020202020204"/>
                <a:cs typeface="Arial" panose="020B0604020202020204"/>
              </a:rPr>
              <a:t>1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917940" y="6410457"/>
            <a:ext cx="11811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0"/>
              </a:lnSpc>
            </a:pPr>
            <a:r>
              <a:rPr sz="1450" spc="-80" dirty="0">
                <a:latin typeface="Arial" panose="020B0604020202020204"/>
                <a:cs typeface="Arial" panose="020B0604020202020204"/>
              </a:rPr>
              <a:t>1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266427" y="6786646"/>
            <a:ext cx="128905" cy="2025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sz="1200" dirty="0">
                <a:solidFill>
                  <a:srgbClr val="898989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675892" y="5652007"/>
            <a:ext cx="1778635" cy="600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835" indent="-318135">
              <a:lnSpc>
                <a:spcPct val="100000"/>
              </a:lnSpc>
              <a:buFont typeface="Times New Roman" panose="02020603050405020304"/>
              <a:buChar char="□"/>
              <a:tabLst>
                <a:tab pos="331470" algn="l"/>
              </a:tabLst>
            </a:pPr>
            <a:r>
              <a:rPr sz="2500" spc="-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75" spc="-15" baseline="-15000" dirty="0">
                <a:latin typeface="Arial" panose="020B0604020202020204"/>
                <a:cs typeface="Arial" panose="020B0604020202020204"/>
              </a:rPr>
              <a:t>1 </a:t>
            </a:r>
            <a:r>
              <a:rPr sz="2500" spc="-1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175" spc="-15" baseline="-15000" dirty="0">
                <a:latin typeface="Arial" panose="020B0604020202020204"/>
                <a:cs typeface="Arial" panose="020B0604020202020204"/>
              </a:rPr>
              <a:t>1  </a:t>
            </a:r>
            <a:r>
              <a:rPr sz="2500" spc="-1120" dirty="0">
                <a:latin typeface="Times New Roman" panose="02020603050405020304"/>
                <a:cs typeface="Times New Roman" panose="02020603050405020304"/>
              </a:rPr>
              <a:t></a:t>
            </a:r>
            <a:r>
              <a:rPr sz="2500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spc="9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75" spc="142" baseline="-15000" dirty="0">
                <a:latin typeface="Arial" panose="020B0604020202020204"/>
                <a:cs typeface="Arial" panose="020B0604020202020204"/>
              </a:rPr>
              <a:t>f</a:t>
            </a:r>
            <a:r>
              <a:rPr sz="2175" spc="-15" baseline="-15000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9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175" spc="135" baseline="-15000" dirty="0">
                <a:latin typeface="Arial" panose="020B0604020202020204"/>
                <a:cs typeface="Arial" panose="020B0604020202020204"/>
              </a:rPr>
              <a:t>f</a:t>
            </a:r>
            <a:endParaRPr sz="2175" baseline="-15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7680" rIns="0" bIns="0" rtlCol="0">
            <a:spAutoFit/>
          </a:bodyPr>
          <a:lstStyle/>
          <a:p>
            <a:pPr marL="1031875">
              <a:lnSpc>
                <a:spcPct val="100000"/>
              </a:lnSpc>
            </a:pPr>
            <a:r>
              <a:rPr sz="2800" spc="-5" dirty="0"/>
              <a:t>集</a:t>
            </a:r>
            <a:r>
              <a:rPr sz="2800" spc="20" dirty="0"/>
              <a:t>成</a:t>
            </a:r>
            <a:r>
              <a:rPr sz="2800" spc="-5" dirty="0"/>
              <a:t>运</a:t>
            </a:r>
            <a:r>
              <a:rPr sz="2800" spc="20" dirty="0"/>
              <a:t>放</a:t>
            </a:r>
            <a:r>
              <a:rPr sz="2800" spc="-5" dirty="0"/>
              <a:t>中</a:t>
            </a:r>
            <a:r>
              <a:rPr sz="2800" spc="20" dirty="0"/>
              <a:t>的</a:t>
            </a:r>
            <a:r>
              <a:rPr sz="2800" spc="-5" dirty="0"/>
              <a:t>密</a:t>
            </a:r>
            <a:r>
              <a:rPr sz="2800" spc="20" dirty="0"/>
              <a:t>勒</a:t>
            </a:r>
            <a:r>
              <a:rPr sz="2800" spc="-5" dirty="0"/>
              <a:t>补偿</a:t>
            </a:r>
            <a:r>
              <a:rPr sz="2800" spc="20" dirty="0"/>
              <a:t>电</a:t>
            </a:r>
            <a:r>
              <a:rPr sz="2800" spc="-5" dirty="0"/>
              <a:t>容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964691" y="1362455"/>
            <a:ext cx="8935211" cy="544220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14544" y="3351276"/>
            <a:ext cx="815340" cy="858519"/>
          </a:xfrm>
          <a:custGeom>
            <a:avLst/>
            <a:gdLst/>
            <a:ahLst/>
            <a:cxnLst/>
            <a:rect l="l" t="t" r="r" b="b"/>
            <a:pathLst>
              <a:path w="815339" h="858520">
                <a:moveTo>
                  <a:pt x="15240" y="844295"/>
                </a:moveTo>
                <a:lnTo>
                  <a:pt x="0" y="844295"/>
                </a:lnTo>
                <a:lnTo>
                  <a:pt x="0" y="729995"/>
                </a:lnTo>
                <a:lnTo>
                  <a:pt x="28956" y="729995"/>
                </a:lnTo>
                <a:lnTo>
                  <a:pt x="28956" y="829055"/>
                </a:lnTo>
                <a:lnTo>
                  <a:pt x="15240" y="829055"/>
                </a:lnTo>
                <a:lnTo>
                  <a:pt x="15240" y="844295"/>
                </a:lnTo>
                <a:close/>
              </a:path>
              <a:path w="815339" h="858520">
                <a:moveTo>
                  <a:pt x="47244" y="858011"/>
                </a:moveTo>
                <a:lnTo>
                  <a:pt x="15240" y="858011"/>
                </a:lnTo>
                <a:lnTo>
                  <a:pt x="15240" y="829055"/>
                </a:lnTo>
                <a:lnTo>
                  <a:pt x="28956" y="829055"/>
                </a:lnTo>
                <a:lnTo>
                  <a:pt x="28956" y="844295"/>
                </a:lnTo>
                <a:lnTo>
                  <a:pt x="47244" y="844295"/>
                </a:lnTo>
                <a:lnTo>
                  <a:pt x="47244" y="858011"/>
                </a:lnTo>
                <a:close/>
              </a:path>
              <a:path w="815339" h="858520">
                <a:moveTo>
                  <a:pt x="47244" y="844295"/>
                </a:moveTo>
                <a:lnTo>
                  <a:pt x="28956" y="844295"/>
                </a:lnTo>
                <a:lnTo>
                  <a:pt x="28956" y="829055"/>
                </a:lnTo>
                <a:lnTo>
                  <a:pt x="47244" y="829055"/>
                </a:lnTo>
                <a:lnTo>
                  <a:pt x="47244" y="844295"/>
                </a:lnTo>
                <a:close/>
              </a:path>
              <a:path w="815339" h="858520">
                <a:moveTo>
                  <a:pt x="28956" y="644651"/>
                </a:moveTo>
                <a:lnTo>
                  <a:pt x="0" y="644651"/>
                </a:lnTo>
                <a:lnTo>
                  <a:pt x="0" y="530351"/>
                </a:lnTo>
                <a:lnTo>
                  <a:pt x="28956" y="530351"/>
                </a:lnTo>
                <a:lnTo>
                  <a:pt x="28956" y="644651"/>
                </a:lnTo>
                <a:close/>
              </a:path>
              <a:path w="815339" h="858520">
                <a:moveTo>
                  <a:pt x="28956" y="443483"/>
                </a:moveTo>
                <a:lnTo>
                  <a:pt x="0" y="443483"/>
                </a:lnTo>
                <a:lnTo>
                  <a:pt x="0" y="329183"/>
                </a:lnTo>
                <a:lnTo>
                  <a:pt x="28956" y="329183"/>
                </a:lnTo>
                <a:lnTo>
                  <a:pt x="28956" y="443483"/>
                </a:lnTo>
                <a:close/>
              </a:path>
              <a:path w="815339" h="858520">
                <a:moveTo>
                  <a:pt x="28956" y="243839"/>
                </a:moveTo>
                <a:lnTo>
                  <a:pt x="0" y="243839"/>
                </a:lnTo>
                <a:lnTo>
                  <a:pt x="0" y="129539"/>
                </a:lnTo>
                <a:lnTo>
                  <a:pt x="28956" y="129539"/>
                </a:lnTo>
                <a:lnTo>
                  <a:pt x="28956" y="243839"/>
                </a:lnTo>
                <a:close/>
              </a:path>
              <a:path w="815339" h="858520">
                <a:moveTo>
                  <a:pt x="28956" y="44195"/>
                </a:moveTo>
                <a:lnTo>
                  <a:pt x="0" y="44195"/>
                </a:lnTo>
                <a:lnTo>
                  <a:pt x="0" y="6095"/>
                </a:lnTo>
                <a:lnTo>
                  <a:pt x="7620" y="0"/>
                </a:lnTo>
                <a:lnTo>
                  <a:pt x="99060" y="0"/>
                </a:lnTo>
                <a:lnTo>
                  <a:pt x="99060" y="13716"/>
                </a:lnTo>
                <a:lnTo>
                  <a:pt x="28956" y="13716"/>
                </a:lnTo>
                <a:lnTo>
                  <a:pt x="15240" y="27431"/>
                </a:lnTo>
                <a:lnTo>
                  <a:pt x="28956" y="27431"/>
                </a:lnTo>
                <a:lnTo>
                  <a:pt x="28956" y="44195"/>
                </a:lnTo>
                <a:close/>
              </a:path>
              <a:path w="815339" h="858520">
                <a:moveTo>
                  <a:pt x="28956" y="27431"/>
                </a:moveTo>
                <a:lnTo>
                  <a:pt x="15240" y="27431"/>
                </a:lnTo>
                <a:lnTo>
                  <a:pt x="28956" y="13716"/>
                </a:lnTo>
                <a:lnTo>
                  <a:pt x="28956" y="27431"/>
                </a:lnTo>
                <a:close/>
              </a:path>
              <a:path w="815339" h="858520">
                <a:moveTo>
                  <a:pt x="99060" y="27431"/>
                </a:moveTo>
                <a:lnTo>
                  <a:pt x="28956" y="27431"/>
                </a:lnTo>
                <a:lnTo>
                  <a:pt x="28956" y="13716"/>
                </a:lnTo>
                <a:lnTo>
                  <a:pt x="99060" y="13716"/>
                </a:lnTo>
                <a:lnTo>
                  <a:pt x="99060" y="27431"/>
                </a:lnTo>
                <a:close/>
              </a:path>
              <a:path w="815339" h="858520">
                <a:moveTo>
                  <a:pt x="298704" y="27431"/>
                </a:moveTo>
                <a:lnTo>
                  <a:pt x="184404" y="27431"/>
                </a:lnTo>
                <a:lnTo>
                  <a:pt x="184404" y="0"/>
                </a:lnTo>
                <a:lnTo>
                  <a:pt x="298704" y="0"/>
                </a:lnTo>
                <a:lnTo>
                  <a:pt x="298704" y="27431"/>
                </a:lnTo>
                <a:close/>
              </a:path>
              <a:path w="815339" h="858520">
                <a:moveTo>
                  <a:pt x="498348" y="27431"/>
                </a:moveTo>
                <a:lnTo>
                  <a:pt x="384048" y="27431"/>
                </a:lnTo>
                <a:lnTo>
                  <a:pt x="384048" y="0"/>
                </a:lnTo>
                <a:lnTo>
                  <a:pt x="498348" y="0"/>
                </a:lnTo>
                <a:lnTo>
                  <a:pt x="498348" y="27431"/>
                </a:lnTo>
                <a:close/>
              </a:path>
              <a:path w="815339" h="858520">
                <a:moveTo>
                  <a:pt x="699516" y="27431"/>
                </a:moveTo>
                <a:lnTo>
                  <a:pt x="585215" y="27431"/>
                </a:lnTo>
                <a:lnTo>
                  <a:pt x="585215" y="0"/>
                </a:lnTo>
                <a:lnTo>
                  <a:pt x="699516" y="0"/>
                </a:lnTo>
                <a:lnTo>
                  <a:pt x="699516" y="27431"/>
                </a:lnTo>
                <a:close/>
              </a:path>
              <a:path w="815339" h="858520">
                <a:moveTo>
                  <a:pt x="786383" y="27431"/>
                </a:moveTo>
                <a:lnTo>
                  <a:pt x="784860" y="27431"/>
                </a:lnTo>
                <a:lnTo>
                  <a:pt x="784860" y="0"/>
                </a:lnTo>
                <a:lnTo>
                  <a:pt x="809243" y="0"/>
                </a:lnTo>
                <a:lnTo>
                  <a:pt x="815339" y="6095"/>
                </a:lnTo>
                <a:lnTo>
                  <a:pt x="815339" y="13716"/>
                </a:lnTo>
                <a:lnTo>
                  <a:pt x="786383" y="13716"/>
                </a:lnTo>
                <a:lnTo>
                  <a:pt x="786383" y="27431"/>
                </a:lnTo>
                <a:close/>
              </a:path>
              <a:path w="815339" h="858520">
                <a:moveTo>
                  <a:pt x="815339" y="112775"/>
                </a:moveTo>
                <a:lnTo>
                  <a:pt x="786383" y="112775"/>
                </a:lnTo>
                <a:lnTo>
                  <a:pt x="786383" y="13716"/>
                </a:lnTo>
                <a:lnTo>
                  <a:pt x="800100" y="27431"/>
                </a:lnTo>
                <a:lnTo>
                  <a:pt x="815339" y="27431"/>
                </a:lnTo>
                <a:lnTo>
                  <a:pt x="815339" y="112775"/>
                </a:lnTo>
                <a:close/>
              </a:path>
              <a:path w="815339" h="858520">
                <a:moveTo>
                  <a:pt x="815339" y="27431"/>
                </a:moveTo>
                <a:lnTo>
                  <a:pt x="800100" y="27431"/>
                </a:lnTo>
                <a:lnTo>
                  <a:pt x="786383" y="13716"/>
                </a:lnTo>
                <a:lnTo>
                  <a:pt x="815339" y="13716"/>
                </a:lnTo>
                <a:lnTo>
                  <a:pt x="815339" y="27431"/>
                </a:lnTo>
                <a:close/>
              </a:path>
              <a:path w="815339" h="858520">
                <a:moveTo>
                  <a:pt x="815339" y="312419"/>
                </a:moveTo>
                <a:lnTo>
                  <a:pt x="786383" y="312419"/>
                </a:lnTo>
                <a:lnTo>
                  <a:pt x="786383" y="198120"/>
                </a:lnTo>
                <a:lnTo>
                  <a:pt x="815339" y="198120"/>
                </a:lnTo>
                <a:lnTo>
                  <a:pt x="815339" y="312419"/>
                </a:lnTo>
                <a:close/>
              </a:path>
              <a:path w="815339" h="858520">
                <a:moveTo>
                  <a:pt x="815339" y="512063"/>
                </a:moveTo>
                <a:lnTo>
                  <a:pt x="786383" y="512063"/>
                </a:lnTo>
                <a:lnTo>
                  <a:pt x="786383" y="397763"/>
                </a:lnTo>
                <a:lnTo>
                  <a:pt x="815339" y="397763"/>
                </a:lnTo>
                <a:lnTo>
                  <a:pt x="815339" y="512063"/>
                </a:lnTo>
                <a:close/>
              </a:path>
              <a:path w="815339" h="858520">
                <a:moveTo>
                  <a:pt x="815339" y="711707"/>
                </a:moveTo>
                <a:lnTo>
                  <a:pt x="786383" y="711707"/>
                </a:lnTo>
                <a:lnTo>
                  <a:pt x="786383" y="597407"/>
                </a:lnTo>
                <a:lnTo>
                  <a:pt x="815339" y="597407"/>
                </a:lnTo>
                <a:lnTo>
                  <a:pt x="815339" y="711707"/>
                </a:lnTo>
                <a:close/>
              </a:path>
              <a:path w="815339" h="858520">
                <a:moveTo>
                  <a:pt x="786383" y="844295"/>
                </a:moveTo>
                <a:lnTo>
                  <a:pt x="786383" y="798575"/>
                </a:lnTo>
                <a:lnTo>
                  <a:pt x="815339" y="798575"/>
                </a:lnTo>
                <a:lnTo>
                  <a:pt x="815339" y="829055"/>
                </a:lnTo>
                <a:lnTo>
                  <a:pt x="800100" y="829055"/>
                </a:lnTo>
                <a:lnTo>
                  <a:pt x="786383" y="844295"/>
                </a:lnTo>
                <a:close/>
              </a:path>
              <a:path w="815339" h="858520">
                <a:moveTo>
                  <a:pt x="809243" y="858011"/>
                </a:moveTo>
                <a:lnTo>
                  <a:pt x="733043" y="858011"/>
                </a:lnTo>
                <a:lnTo>
                  <a:pt x="733043" y="829055"/>
                </a:lnTo>
                <a:lnTo>
                  <a:pt x="786383" y="829055"/>
                </a:lnTo>
                <a:lnTo>
                  <a:pt x="786383" y="844295"/>
                </a:lnTo>
                <a:lnTo>
                  <a:pt x="815339" y="844295"/>
                </a:lnTo>
                <a:lnTo>
                  <a:pt x="815339" y="851915"/>
                </a:lnTo>
                <a:lnTo>
                  <a:pt x="809243" y="858011"/>
                </a:lnTo>
                <a:close/>
              </a:path>
              <a:path w="815339" h="858520">
                <a:moveTo>
                  <a:pt x="815339" y="844295"/>
                </a:moveTo>
                <a:lnTo>
                  <a:pt x="786383" y="844295"/>
                </a:lnTo>
                <a:lnTo>
                  <a:pt x="800100" y="829055"/>
                </a:lnTo>
                <a:lnTo>
                  <a:pt x="815339" y="829055"/>
                </a:lnTo>
                <a:lnTo>
                  <a:pt x="815339" y="844295"/>
                </a:lnTo>
                <a:close/>
              </a:path>
              <a:path w="815339" h="858520">
                <a:moveTo>
                  <a:pt x="646175" y="858011"/>
                </a:moveTo>
                <a:lnTo>
                  <a:pt x="531876" y="858011"/>
                </a:lnTo>
                <a:lnTo>
                  <a:pt x="531876" y="829055"/>
                </a:lnTo>
                <a:lnTo>
                  <a:pt x="646175" y="829055"/>
                </a:lnTo>
                <a:lnTo>
                  <a:pt x="646175" y="858011"/>
                </a:lnTo>
                <a:close/>
              </a:path>
              <a:path w="815339" h="858520">
                <a:moveTo>
                  <a:pt x="446532" y="858011"/>
                </a:moveTo>
                <a:lnTo>
                  <a:pt x="332232" y="858011"/>
                </a:lnTo>
                <a:lnTo>
                  <a:pt x="332232" y="829055"/>
                </a:lnTo>
                <a:lnTo>
                  <a:pt x="446532" y="829055"/>
                </a:lnTo>
                <a:lnTo>
                  <a:pt x="446532" y="858011"/>
                </a:lnTo>
                <a:close/>
              </a:path>
              <a:path w="815339" h="858520">
                <a:moveTo>
                  <a:pt x="246888" y="858011"/>
                </a:moveTo>
                <a:lnTo>
                  <a:pt x="132588" y="858011"/>
                </a:lnTo>
                <a:lnTo>
                  <a:pt x="132588" y="829055"/>
                </a:lnTo>
                <a:lnTo>
                  <a:pt x="246888" y="829055"/>
                </a:lnTo>
                <a:lnTo>
                  <a:pt x="246888" y="8580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420" rIns="0" bIns="0" rtlCol="0">
            <a:spAutoFit/>
          </a:bodyPr>
          <a:lstStyle/>
          <a:p>
            <a:pPr marL="3077210">
              <a:lnSpc>
                <a:spcPct val="100000"/>
              </a:lnSpc>
            </a:pPr>
            <a:r>
              <a:rPr spc="-180" dirty="0">
                <a:latin typeface="Arial" panose="020B0604020202020204"/>
                <a:cs typeface="Arial" panose="020B0604020202020204"/>
              </a:rPr>
              <a:t>7</a:t>
            </a:r>
            <a:r>
              <a:rPr spc="-165" dirty="0">
                <a:latin typeface="Arial" panose="020B0604020202020204"/>
                <a:cs typeface="Arial" panose="020B0604020202020204"/>
              </a:rPr>
              <a:t> </a:t>
            </a:r>
            <a:r>
              <a:rPr spc="10" dirty="0"/>
              <a:t>反馈放大电路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2695369" y="1335013"/>
            <a:ext cx="5511800" cy="290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1665" marR="615315" algn="ctr">
              <a:lnSpc>
                <a:spcPct val="150000"/>
              </a:lnSpc>
            </a:pPr>
            <a:r>
              <a:rPr sz="240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小结 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掌握：判断反馈放大电路的类型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5080" algn="ctr">
              <a:lnSpc>
                <a:spcPct val="150000"/>
              </a:lnSpc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掌握：深度负反馈条件下的闭环增益计算  掌握：根据要求设计反馈放大电路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-10" dirty="0">
                <a:solidFill>
                  <a:srgbClr val="FF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预习：模拟运算电路（第</a:t>
            </a:r>
            <a:r>
              <a:rPr sz="2400" spc="-1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2400" spc="-10" dirty="0">
                <a:solidFill>
                  <a:srgbClr val="FF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章）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87269" y="4498764"/>
            <a:ext cx="2484120" cy="885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1848485">
              <a:lnSpc>
                <a:spcPct val="100000"/>
              </a:lnSpc>
            </a:pPr>
            <a:r>
              <a:rPr sz="240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作业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400" spc="-140" dirty="0">
                <a:solidFill>
                  <a:srgbClr val="0000CC"/>
                </a:solidFill>
                <a:latin typeface="Arial" panose="020B0604020202020204"/>
                <a:cs typeface="Arial" panose="020B0604020202020204"/>
              </a:rPr>
              <a:t>P378  </a:t>
            </a:r>
            <a:r>
              <a:rPr sz="2400" spc="-110" dirty="0">
                <a:solidFill>
                  <a:srgbClr val="0000CC"/>
                </a:solidFill>
                <a:latin typeface="Arial" panose="020B0604020202020204"/>
                <a:cs typeface="Arial" panose="020B0604020202020204"/>
              </a:rPr>
              <a:t>7.5.2</a:t>
            </a:r>
            <a:r>
              <a:rPr sz="2400" spc="15" dirty="0">
                <a:solidFill>
                  <a:srgbClr val="0000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5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重要！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8562" y="5010880"/>
            <a:ext cx="15494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spc="-110" dirty="0">
                <a:solidFill>
                  <a:srgbClr val="0000CC"/>
                </a:solidFill>
                <a:latin typeface="Arial" panose="020B0604020202020204"/>
                <a:cs typeface="Arial" panose="020B0604020202020204"/>
              </a:rPr>
              <a:t>7.4.4 </a:t>
            </a:r>
            <a:r>
              <a:rPr sz="2400" spc="-70" dirty="0">
                <a:solidFill>
                  <a:srgbClr val="0000CC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400" spc="500" dirty="0">
                <a:solidFill>
                  <a:srgbClr val="0000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110" dirty="0">
                <a:solidFill>
                  <a:srgbClr val="0000CC"/>
                </a:solidFill>
                <a:latin typeface="Arial" panose="020B0604020202020204"/>
                <a:cs typeface="Arial" panose="020B0604020202020204"/>
              </a:rPr>
              <a:t>7.4.5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81771" y="5428488"/>
            <a:ext cx="1769745" cy="1744980"/>
          </a:xfrm>
          <a:prstGeom prst="rect">
            <a:avLst/>
          </a:prstGeom>
        </p:spPr>
        <p:txBody>
          <a:bodyPr vert="horz" wrap="square" lIns="0" tIns="626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150">
              <a:latin typeface="Times New Roman" panose="02020603050405020304"/>
              <a:cs typeface="Times New Roman" panose="02020603050405020304"/>
            </a:endParaRPr>
          </a:p>
          <a:p>
            <a:pPr marL="19685">
              <a:lnSpc>
                <a:spcPct val="100000"/>
              </a:lnSpc>
            </a:pPr>
            <a:r>
              <a:rPr sz="2400" spc="-135" dirty="0">
                <a:latin typeface="Arial" panose="020B0604020202020204"/>
                <a:cs typeface="Arial" panose="020B0604020202020204"/>
              </a:rPr>
              <a:t>3</a:t>
            </a:r>
            <a:r>
              <a:rPr sz="2400" spc="-204" dirty="0">
                <a:latin typeface="Arial" panose="020B0604020202020204"/>
                <a:cs typeface="Arial" panose="020B0604020202020204"/>
              </a:rPr>
              <a:t> 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133475">
              <a:lnSpc>
                <a:spcPct val="100000"/>
              </a:lnSpc>
              <a:spcBef>
                <a:spcPts val="1440"/>
              </a:spcBef>
            </a:pPr>
            <a:r>
              <a:rPr sz="1200" dirty="0">
                <a:solidFill>
                  <a:srgbClr val="898989"/>
                </a:solidFill>
                <a:latin typeface="Times New Roman" panose="02020603050405020304"/>
                <a:cs typeface="Times New Roman" panose="02020603050405020304"/>
              </a:rPr>
              <a:t>31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38846" y="5894784"/>
            <a:ext cx="5275580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3100" indent="-661035">
              <a:lnSpc>
                <a:spcPct val="100000"/>
              </a:lnSpc>
            </a:pP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练习（不交）： </a:t>
            </a:r>
            <a:r>
              <a:rPr sz="2400" spc="-85" dirty="0">
                <a:latin typeface="Arial" panose="020B0604020202020204"/>
                <a:cs typeface="Arial" panose="020B0604020202020204"/>
              </a:rPr>
              <a:t>P374:  </a:t>
            </a:r>
            <a:r>
              <a:rPr sz="2400" spc="-105" dirty="0">
                <a:latin typeface="Arial" panose="020B0604020202020204"/>
                <a:cs typeface="Arial" panose="020B0604020202020204"/>
              </a:rPr>
              <a:t>7.2.1,  7.2.2,</a:t>
            </a:r>
            <a:r>
              <a:rPr sz="2400" spc="4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05" dirty="0">
                <a:latin typeface="Arial" panose="020B0604020202020204"/>
                <a:cs typeface="Arial" panose="020B0604020202020204"/>
              </a:rPr>
              <a:t>7.2.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673100">
              <a:lnSpc>
                <a:spcPct val="100000"/>
              </a:lnSpc>
              <a:spcBef>
                <a:spcPts val="600"/>
              </a:spcBef>
            </a:pPr>
            <a:r>
              <a:rPr sz="2400" spc="10" dirty="0">
                <a:latin typeface="宋体" panose="02010600030101010101" pitchFamily="2" charset="-122"/>
                <a:cs typeface="宋体" panose="02010600030101010101" pitchFamily="2" charset="-122"/>
              </a:rPr>
              <a:t>自学 </a:t>
            </a:r>
            <a:r>
              <a:rPr sz="2400" spc="-95" dirty="0">
                <a:latin typeface="Arial" panose="020B0604020202020204"/>
                <a:cs typeface="Arial" panose="020B0604020202020204"/>
              </a:rPr>
              <a:t>FA </a:t>
            </a:r>
            <a:r>
              <a:rPr sz="2400" spc="-65" dirty="0">
                <a:latin typeface="Arial" panose="020B0604020202020204"/>
                <a:cs typeface="Arial" panose="020B0604020202020204"/>
              </a:rPr>
              <a:t>Design: </a:t>
            </a:r>
            <a:r>
              <a:rPr sz="2400" spc="-80" dirty="0">
                <a:latin typeface="Arial" panose="020B0604020202020204"/>
                <a:cs typeface="Arial" panose="020B0604020202020204"/>
              </a:rPr>
              <a:t>P355: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sz="2400" spc="-62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-110" dirty="0">
                <a:latin typeface="Arial" panose="020B0604020202020204"/>
                <a:cs typeface="Arial" panose="020B0604020202020204"/>
              </a:rPr>
              <a:t>7.6.1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81771" y="5428488"/>
            <a:ext cx="1769363" cy="174497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5976" y="1996374"/>
            <a:ext cx="329565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142" baseline="-21000" dirty="0">
                <a:latin typeface="Arial" panose="020B0604020202020204"/>
                <a:cs typeface="Arial" panose="020B0604020202020204"/>
              </a:rPr>
              <a:t>1</a:t>
            </a:r>
            <a:endParaRPr sz="240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07008" y="1806082"/>
            <a:ext cx="3284220" cy="196124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195606" y="3137883"/>
            <a:ext cx="329565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142" baseline="-21000" dirty="0">
                <a:latin typeface="Arial" panose="020B0604020202020204"/>
                <a:cs typeface="Arial" panose="020B0604020202020204"/>
              </a:rPr>
              <a:t>2</a:t>
            </a:r>
            <a:endParaRPr sz="240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90068" y="2354707"/>
            <a:ext cx="179070" cy="804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z="2000" b="1" spc="130" dirty="0">
                <a:latin typeface="Microsoft JhengHei" panose="020B0604030504040204" charset="-120"/>
                <a:cs typeface="Microsoft JhengHei" panose="020B0604030504040204" charset="-120"/>
              </a:rPr>
              <a:t>-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+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9199" y="2160570"/>
            <a:ext cx="248285" cy="48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7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775" spc="157" baseline="-21000" dirty="0">
                <a:latin typeface="Arial" panose="020B0604020202020204"/>
                <a:cs typeface="Arial" panose="020B0604020202020204"/>
              </a:rPr>
              <a:t>i</a:t>
            </a:r>
            <a:endParaRPr sz="2775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56354" y="2483587"/>
            <a:ext cx="301625" cy="48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7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775" spc="-142" baseline="-21000" dirty="0">
                <a:latin typeface="Arial" panose="020B0604020202020204"/>
                <a:cs typeface="Arial" panose="020B0604020202020204"/>
              </a:rPr>
              <a:t>o</a:t>
            </a:r>
            <a:endParaRPr sz="2775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01991" y="2520694"/>
            <a:ext cx="24574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spc="130" dirty="0">
                <a:latin typeface="Arial" panose="020B0604020202020204"/>
                <a:cs typeface="Arial" panose="020B0604020202020204"/>
              </a:rPr>
              <a:t>A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33381" y="1554505"/>
            <a:ext cx="295910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127" baseline="-21000" dirty="0">
                <a:latin typeface="Arial" panose="020B0604020202020204"/>
                <a:cs typeface="Arial" panose="020B0604020202020204"/>
              </a:rPr>
              <a:t>f</a:t>
            </a:r>
            <a:endParaRPr sz="240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17715" y="1540668"/>
            <a:ext cx="3241040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虚断：运放输入电流为0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06567" y="2106167"/>
            <a:ext cx="187960" cy="676910"/>
          </a:xfrm>
          <a:custGeom>
            <a:avLst/>
            <a:gdLst/>
            <a:ahLst/>
            <a:cxnLst/>
            <a:rect l="l" t="t" r="r" b="b"/>
            <a:pathLst>
              <a:path w="187960" h="676910">
                <a:moveTo>
                  <a:pt x="114554" y="288036"/>
                </a:moveTo>
                <a:lnTo>
                  <a:pt x="85343" y="288036"/>
                </a:lnTo>
                <a:lnTo>
                  <a:pt x="86867" y="283464"/>
                </a:lnTo>
                <a:lnTo>
                  <a:pt x="86867" y="65531"/>
                </a:lnTo>
                <a:lnTo>
                  <a:pt x="88391" y="57912"/>
                </a:lnTo>
                <a:lnTo>
                  <a:pt x="88391" y="56387"/>
                </a:lnTo>
                <a:lnTo>
                  <a:pt x="89915" y="56387"/>
                </a:lnTo>
                <a:lnTo>
                  <a:pt x="89915" y="54864"/>
                </a:lnTo>
                <a:lnTo>
                  <a:pt x="91439" y="50291"/>
                </a:lnTo>
                <a:lnTo>
                  <a:pt x="117347" y="19812"/>
                </a:lnTo>
                <a:lnTo>
                  <a:pt x="132587" y="12191"/>
                </a:lnTo>
                <a:lnTo>
                  <a:pt x="132587" y="10668"/>
                </a:lnTo>
                <a:lnTo>
                  <a:pt x="134111" y="10668"/>
                </a:lnTo>
                <a:lnTo>
                  <a:pt x="149351" y="4572"/>
                </a:lnTo>
                <a:lnTo>
                  <a:pt x="150875" y="4572"/>
                </a:lnTo>
                <a:lnTo>
                  <a:pt x="167639" y="1524"/>
                </a:lnTo>
                <a:lnTo>
                  <a:pt x="176783" y="0"/>
                </a:lnTo>
                <a:lnTo>
                  <a:pt x="187451" y="0"/>
                </a:lnTo>
                <a:lnTo>
                  <a:pt x="187451" y="28956"/>
                </a:lnTo>
                <a:lnTo>
                  <a:pt x="173735" y="28956"/>
                </a:lnTo>
                <a:lnTo>
                  <a:pt x="156971" y="32004"/>
                </a:lnTo>
                <a:lnTo>
                  <a:pt x="158495" y="32004"/>
                </a:lnTo>
                <a:lnTo>
                  <a:pt x="148208" y="36576"/>
                </a:lnTo>
                <a:lnTo>
                  <a:pt x="146303" y="36576"/>
                </a:lnTo>
                <a:lnTo>
                  <a:pt x="134111" y="42672"/>
                </a:lnTo>
                <a:lnTo>
                  <a:pt x="131063" y="45720"/>
                </a:lnTo>
                <a:lnTo>
                  <a:pt x="126491" y="48768"/>
                </a:lnTo>
                <a:lnTo>
                  <a:pt x="123443" y="53339"/>
                </a:lnTo>
                <a:lnTo>
                  <a:pt x="120395" y="56387"/>
                </a:lnTo>
                <a:lnTo>
                  <a:pt x="118871" y="60960"/>
                </a:lnTo>
                <a:lnTo>
                  <a:pt x="115823" y="65531"/>
                </a:lnTo>
                <a:lnTo>
                  <a:pt x="116586" y="65531"/>
                </a:lnTo>
                <a:lnTo>
                  <a:pt x="115823" y="67056"/>
                </a:lnTo>
                <a:lnTo>
                  <a:pt x="115823" y="280416"/>
                </a:lnTo>
                <a:lnTo>
                  <a:pt x="114554" y="288036"/>
                </a:lnTo>
                <a:close/>
              </a:path>
              <a:path w="187960" h="676910">
                <a:moveTo>
                  <a:pt x="144779" y="38100"/>
                </a:moveTo>
                <a:lnTo>
                  <a:pt x="146303" y="36576"/>
                </a:lnTo>
                <a:lnTo>
                  <a:pt x="148208" y="36576"/>
                </a:lnTo>
                <a:lnTo>
                  <a:pt x="144779" y="38100"/>
                </a:lnTo>
                <a:close/>
              </a:path>
              <a:path w="187960" h="676910">
                <a:moveTo>
                  <a:pt x="116586" y="65531"/>
                </a:moveTo>
                <a:lnTo>
                  <a:pt x="115823" y="65531"/>
                </a:lnTo>
                <a:lnTo>
                  <a:pt x="117347" y="64008"/>
                </a:lnTo>
                <a:lnTo>
                  <a:pt x="116586" y="65531"/>
                </a:lnTo>
                <a:close/>
              </a:path>
              <a:path w="187960" h="676910">
                <a:moveTo>
                  <a:pt x="74823" y="338426"/>
                </a:moveTo>
                <a:lnTo>
                  <a:pt x="70103" y="335280"/>
                </a:lnTo>
                <a:lnTo>
                  <a:pt x="68579" y="335280"/>
                </a:lnTo>
                <a:lnTo>
                  <a:pt x="53339" y="329184"/>
                </a:lnTo>
                <a:lnTo>
                  <a:pt x="51815" y="329184"/>
                </a:lnTo>
                <a:lnTo>
                  <a:pt x="35051" y="326136"/>
                </a:lnTo>
                <a:lnTo>
                  <a:pt x="24383" y="324612"/>
                </a:lnTo>
                <a:lnTo>
                  <a:pt x="13715" y="324612"/>
                </a:lnTo>
                <a:lnTo>
                  <a:pt x="22859" y="323088"/>
                </a:lnTo>
                <a:lnTo>
                  <a:pt x="30479" y="323088"/>
                </a:lnTo>
                <a:lnTo>
                  <a:pt x="45719" y="320040"/>
                </a:lnTo>
                <a:lnTo>
                  <a:pt x="42671" y="320040"/>
                </a:lnTo>
                <a:lnTo>
                  <a:pt x="57911" y="315468"/>
                </a:lnTo>
                <a:lnTo>
                  <a:pt x="56387" y="315468"/>
                </a:lnTo>
                <a:lnTo>
                  <a:pt x="68579" y="309372"/>
                </a:lnTo>
                <a:lnTo>
                  <a:pt x="76199" y="301752"/>
                </a:lnTo>
                <a:lnTo>
                  <a:pt x="80771" y="298704"/>
                </a:lnTo>
                <a:lnTo>
                  <a:pt x="82295" y="294132"/>
                </a:lnTo>
                <a:lnTo>
                  <a:pt x="83819" y="291084"/>
                </a:lnTo>
                <a:lnTo>
                  <a:pt x="85343" y="286512"/>
                </a:lnTo>
                <a:lnTo>
                  <a:pt x="85343" y="288036"/>
                </a:lnTo>
                <a:lnTo>
                  <a:pt x="114554" y="288036"/>
                </a:lnTo>
                <a:lnTo>
                  <a:pt x="114299" y="289560"/>
                </a:lnTo>
                <a:lnTo>
                  <a:pt x="112775" y="294132"/>
                </a:lnTo>
                <a:lnTo>
                  <a:pt x="112775" y="297180"/>
                </a:lnTo>
                <a:lnTo>
                  <a:pt x="109727" y="303276"/>
                </a:lnTo>
                <a:lnTo>
                  <a:pt x="106679" y="310895"/>
                </a:lnTo>
                <a:lnTo>
                  <a:pt x="100583" y="316992"/>
                </a:lnTo>
                <a:lnTo>
                  <a:pt x="96011" y="323088"/>
                </a:lnTo>
                <a:lnTo>
                  <a:pt x="89915" y="329184"/>
                </a:lnTo>
                <a:lnTo>
                  <a:pt x="82295" y="333756"/>
                </a:lnTo>
                <a:lnTo>
                  <a:pt x="74823" y="338426"/>
                </a:lnTo>
                <a:close/>
              </a:path>
              <a:path w="187960" h="676910">
                <a:moveTo>
                  <a:pt x="15239" y="352043"/>
                </a:moveTo>
                <a:lnTo>
                  <a:pt x="6095" y="352043"/>
                </a:lnTo>
                <a:lnTo>
                  <a:pt x="0" y="345947"/>
                </a:lnTo>
                <a:lnTo>
                  <a:pt x="0" y="330708"/>
                </a:lnTo>
                <a:lnTo>
                  <a:pt x="6095" y="324612"/>
                </a:lnTo>
                <a:lnTo>
                  <a:pt x="15239" y="324612"/>
                </a:lnTo>
                <a:lnTo>
                  <a:pt x="15239" y="352043"/>
                </a:lnTo>
                <a:close/>
              </a:path>
              <a:path w="187960" h="676910">
                <a:moveTo>
                  <a:pt x="33527" y="352043"/>
                </a:moveTo>
                <a:lnTo>
                  <a:pt x="15239" y="352043"/>
                </a:lnTo>
                <a:lnTo>
                  <a:pt x="15239" y="324612"/>
                </a:lnTo>
                <a:lnTo>
                  <a:pt x="24383" y="324612"/>
                </a:lnTo>
                <a:lnTo>
                  <a:pt x="35051" y="326136"/>
                </a:lnTo>
                <a:lnTo>
                  <a:pt x="51815" y="329184"/>
                </a:lnTo>
                <a:lnTo>
                  <a:pt x="53339" y="329184"/>
                </a:lnTo>
                <a:lnTo>
                  <a:pt x="68579" y="335280"/>
                </a:lnTo>
                <a:lnTo>
                  <a:pt x="70103" y="335280"/>
                </a:lnTo>
                <a:lnTo>
                  <a:pt x="74823" y="338426"/>
                </a:lnTo>
                <a:lnTo>
                  <a:pt x="70103" y="341376"/>
                </a:lnTo>
                <a:lnTo>
                  <a:pt x="68579" y="341376"/>
                </a:lnTo>
                <a:lnTo>
                  <a:pt x="53339" y="347472"/>
                </a:lnTo>
                <a:lnTo>
                  <a:pt x="51815" y="347472"/>
                </a:lnTo>
                <a:lnTo>
                  <a:pt x="33527" y="352043"/>
                </a:lnTo>
                <a:close/>
              </a:path>
              <a:path w="187960" h="676910">
                <a:moveTo>
                  <a:pt x="85343" y="390144"/>
                </a:moveTo>
                <a:lnTo>
                  <a:pt x="56387" y="361188"/>
                </a:lnTo>
                <a:lnTo>
                  <a:pt x="57911" y="361188"/>
                </a:lnTo>
                <a:lnTo>
                  <a:pt x="42671" y="356616"/>
                </a:lnTo>
                <a:lnTo>
                  <a:pt x="45719" y="356616"/>
                </a:lnTo>
                <a:lnTo>
                  <a:pt x="28956" y="353568"/>
                </a:lnTo>
                <a:lnTo>
                  <a:pt x="22859" y="352043"/>
                </a:lnTo>
                <a:lnTo>
                  <a:pt x="33527" y="352043"/>
                </a:lnTo>
                <a:lnTo>
                  <a:pt x="51815" y="347472"/>
                </a:lnTo>
                <a:lnTo>
                  <a:pt x="53339" y="347472"/>
                </a:lnTo>
                <a:lnTo>
                  <a:pt x="68579" y="341376"/>
                </a:lnTo>
                <a:lnTo>
                  <a:pt x="70103" y="341376"/>
                </a:lnTo>
                <a:lnTo>
                  <a:pt x="74823" y="338426"/>
                </a:lnTo>
                <a:lnTo>
                  <a:pt x="83819" y="344423"/>
                </a:lnTo>
                <a:lnTo>
                  <a:pt x="91439" y="348995"/>
                </a:lnTo>
                <a:lnTo>
                  <a:pt x="97535" y="355092"/>
                </a:lnTo>
                <a:lnTo>
                  <a:pt x="106679" y="367284"/>
                </a:lnTo>
                <a:lnTo>
                  <a:pt x="112775" y="379476"/>
                </a:lnTo>
                <a:lnTo>
                  <a:pt x="112775" y="382524"/>
                </a:lnTo>
                <a:lnTo>
                  <a:pt x="113995" y="388620"/>
                </a:lnTo>
                <a:lnTo>
                  <a:pt x="85343" y="388620"/>
                </a:lnTo>
                <a:lnTo>
                  <a:pt x="85343" y="390144"/>
                </a:lnTo>
                <a:close/>
              </a:path>
              <a:path w="187960" h="676910">
                <a:moveTo>
                  <a:pt x="187451" y="676656"/>
                </a:moveTo>
                <a:lnTo>
                  <a:pt x="178307" y="676656"/>
                </a:lnTo>
                <a:lnTo>
                  <a:pt x="150875" y="672084"/>
                </a:lnTo>
                <a:lnTo>
                  <a:pt x="149351" y="672084"/>
                </a:lnTo>
                <a:lnTo>
                  <a:pt x="149351" y="670560"/>
                </a:lnTo>
                <a:lnTo>
                  <a:pt x="134111" y="665988"/>
                </a:lnTo>
                <a:lnTo>
                  <a:pt x="132587" y="665988"/>
                </a:lnTo>
                <a:lnTo>
                  <a:pt x="132587" y="664464"/>
                </a:lnTo>
                <a:lnTo>
                  <a:pt x="118871" y="658368"/>
                </a:lnTo>
                <a:lnTo>
                  <a:pt x="112775" y="652272"/>
                </a:lnTo>
                <a:lnTo>
                  <a:pt x="106679" y="647700"/>
                </a:lnTo>
                <a:lnTo>
                  <a:pt x="100583" y="641604"/>
                </a:lnTo>
                <a:lnTo>
                  <a:pt x="96011" y="635508"/>
                </a:lnTo>
                <a:lnTo>
                  <a:pt x="89915" y="620268"/>
                </a:lnTo>
                <a:lnTo>
                  <a:pt x="88391" y="620268"/>
                </a:lnTo>
                <a:lnTo>
                  <a:pt x="88391" y="618744"/>
                </a:lnTo>
                <a:lnTo>
                  <a:pt x="86867" y="612648"/>
                </a:lnTo>
                <a:lnTo>
                  <a:pt x="86867" y="391668"/>
                </a:lnTo>
                <a:lnTo>
                  <a:pt x="85343" y="388620"/>
                </a:lnTo>
                <a:lnTo>
                  <a:pt x="113995" y="388620"/>
                </a:lnTo>
                <a:lnTo>
                  <a:pt x="114299" y="390144"/>
                </a:lnTo>
                <a:lnTo>
                  <a:pt x="115823" y="396240"/>
                </a:lnTo>
                <a:lnTo>
                  <a:pt x="115823" y="606552"/>
                </a:lnTo>
                <a:lnTo>
                  <a:pt x="116966" y="611124"/>
                </a:lnTo>
                <a:lnTo>
                  <a:pt x="115823" y="611124"/>
                </a:lnTo>
                <a:lnTo>
                  <a:pt x="117347" y="614172"/>
                </a:lnTo>
                <a:lnTo>
                  <a:pt x="118871" y="618744"/>
                </a:lnTo>
                <a:lnTo>
                  <a:pt x="121919" y="621792"/>
                </a:lnTo>
                <a:lnTo>
                  <a:pt x="124967" y="626364"/>
                </a:lnTo>
                <a:lnTo>
                  <a:pt x="134111" y="632460"/>
                </a:lnTo>
                <a:lnTo>
                  <a:pt x="146303" y="640080"/>
                </a:lnTo>
                <a:lnTo>
                  <a:pt x="148208" y="640080"/>
                </a:lnTo>
                <a:lnTo>
                  <a:pt x="158495" y="644652"/>
                </a:lnTo>
                <a:lnTo>
                  <a:pt x="156971" y="644652"/>
                </a:lnTo>
                <a:lnTo>
                  <a:pt x="172211" y="647700"/>
                </a:lnTo>
                <a:lnTo>
                  <a:pt x="187451" y="647700"/>
                </a:lnTo>
                <a:lnTo>
                  <a:pt x="187451" y="676656"/>
                </a:lnTo>
                <a:close/>
              </a:path>
              <a:path w="187960" h="676910">
                <a:moveTo>
                  <a:pt x="117347" y="612648"/>
                </a:moveTo>
                <a:lnTo>
                  <a:pt x="115823" y="611124"/>
                </a:lnTo>
                <a:lnTo>
                  <a:pt x="116966" y="611124"/>
                </a:lnTo>
                <a:lnTo>
                  <a:pt x="117347" y="612648"/>
                </a:lnTo>
                <a:close/>
              </a:path>
              <a:path w="187960" h="676910">
                <a:moveTo>
                  <a:pt x="148208" y="640080"/>
                </a:moveTo>
                <a:lnTo>
                  <a:pt x="146303" y="640080"/>
                </a:lnTo>
                <a:lnTo>
                  <a:pt x="144779" y="638556"/>
                </a:lnTo>
                <a:lnTo>
                  <a:pt x="148208" y="640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718779" y="1924788"/>
            <a:ext cx="783590" cy="981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67" baseline="-21000" dirty="0">
                <a:latin typeface="Arial" panose="020B0604020202020204"/>
                <a:cs typeface="Arial" panose="020B0604020202020204"/>
              </a:rPr>
              <a:t>1 </a:t>
            </a:r>
            <a:r>
              <a:rPr sz="2400" spc="-40" dirty="0">
                <a:latin typeface="Arial" panose="020B0604020202020204"/>
                <a:cs typeface="Arial" panose="020B0604020202020204"/>
              </a:rPr>
              <a:t>=</a:t>
            </a:r>
            <a:r>
              <a:rPr sz="24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4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67" baseline="-21000" dirty="0">
                <a:latin typeface="Arial" panose="020B0604020202020204"/>
                <a:cs typeface="Arial" panose="020B0604020202020204"/>
              </a:rPr>
              <a:t>f</a:t>
            </a:r>
            <a:endParaRPr sz="2400" baseline="-21000">
              <a:latin typeface="Arial" panose="020B0604020202020204"/>
              <a:cs typeface="Arial" panose="020B0604020202020204"/>
            </a:endParaRPr>
          </a:p>
          <a:p>
            <a:pPr marL="83820">
              <a:lnSpc>
                <a:spcPct val="100000"/>
              </a:lnSpc>
              <a:spcBef>
                <a:spcPts val="1690"/>
              </a:spcBef>
            </a:pPr>
            <a:r>
              <a:rPr sz="2450" spc="5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100" spc="75" baseline="-16000" dirty="0">
                <a:latin typeface="Arial" panose="020B0604020202020204"/>
                <a:cs typeface="Arial" panose="020B0604020202020204"/>
              </a:rPr>
              <a:t>p </a:t>
            </a:r>
            <a:r>
              <a:rPr sz="2450" spc="-35" dirty="0">
                <a:latin typeface="Arial" panose="020B0604020202020204"/>
                <a:cs typeface="Arial" panose="020B0604020202020204"/>
              </a:rPr>
              <a:t>=</a:t>
            </a:r>
            <a:r>
              <a:rPr sz="2450" spc="-550" dirty="0">
                <a:latin typeface="Arial" panose="020B0604020202020204"/>
                <a:cs typeface="Arial" panose="020B0604020202020204"/>
              </a:rPr>
              <a:t> </a:t>
            </a:r>
            <a:r>
              <a:rPr sz="2450" spc="-135" dirty="0">
                <a:latin typeface="Arial" panose="020B0604020202020204"/>
                <a:cs typeface="Arial" panose="020B0604020202020204"/>
              </a:rPr>
              <a:t>0</a:t>
            </a:r>
            <a:endParaRPr sz="2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23668" y="3081337"/>
            <a:ext cx="3701415" cy="805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虚短:运放差分输入电压为0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12800">
              <a:lnSpc>
                <a:spcPct val="100000"/>
              </a:lnSpc>
              <a:spcBef>
                <a:spcPts val="145"/>
              </a:spcBef>
            </a:pPr>
            <a:r>
              <a:rPr sz="2400" spc="-6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400" spc="-89" baseline="-21000" dirty="0">
                <a:latin typeface="Arial" panose="020B0604020202020204"/>
                <a:cs typeface="Arial" panose="020B0604020202020204"/>
              </a:rPr>
              <a:t>n</a:t>
            </a:r>
            <a:r>
              <a:rPr sz="2400" spc="-60" dirty="0">
                <a:latin typeface="Arial" panose="020B0604020202020204"/>
                <a:cs typeface="Arial" panose="020B0604020202020204"/>
              </a:rPr>
              <a:t>= </a:t>
            </a: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400" spc="-104" baseline="-21000" dirty="0">
                <a:latin typeface="Arial" panose="020B0604020202020204"/>
                <a:cs typeface="Arial" panose="020B0604020202020204"/>
              </a:rPr>
              <a:t>p </a:t>
            </a:r>
            <a:r>
              <a:rPr sz="2400" spc="-40" dirty="0">
                <a:latin typeface="Arial" panose="020B0604020202020204"/>
                <a:cs typeface="Arial" panose="020B0604020202020204"/>
              </a:rPr>
              <a:t>=</a:t>
            </a:r>
            <a:r>
              <a:rPr sz="24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35" dirty="0">
                <a:latin typeface="Arial" panose="020B0604020202020204"/>
                <a:cs typeface="Arial" panose="020B0604020202020204"/>
              </a:rPr>
              <a:t>0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70140" y="1781237"/>
            <a:ext cx="942975" cy="1160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8000"/>
              </a:lnSpc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反</a:t>
            </a: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相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端  同</a:t>
            </a: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相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端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49396" y="1747980"/>
            <a:ext cx="10985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34756" y="1924260"/>
            <a:ext cx="12700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9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69473" y="1447795"/>
            <a:ext cx="178435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127" baseline="-21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f</a:t>
            </a:r>
            <a:endParaRPr sz="240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866519" y="5155215"/>
            <a:ext cx="322580" cy="0"/>
          </a:xfrm>
          <a:custGeom>
            <a:avLst/>
            <a:gdLst/>
            <a:ahLst/>
            <a:cxnLst/>
            <a:rect l="l" t="t" r="r" b="b"/>
            <a:pathLst>
              <a:path w="322580">
                <a:moveTo>
                  <a:pt x="0" y="0"/>
                </a:moveTo>
                <a:lnTo>
                  <a:pt x="322325" y="0"/>
                </a:lnTo>
              </a:path>
            </a:pathLst>
          </a:custGeom>
          <a:ln w="175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577750" y="5155215"/>
            <a:ext cx="393065" cy="0"/>
          </a:xfrm>
          <a:custGeom>
            <a:avLst/>
            <a:gdLst/>
            <a:ahLst/>
            <a:cxnLst/>
            <a:rect l="l" t="t" r="r" b="b"/>
            <a:pathLst>
              <a:path w="393064">
                <a:moveTo>
                  <a:pt x="0" y="0"/>
                </a:moveTo>
                <a:lnTo>
                  <a:pt x="392620" y="0"/>
                </a:lnTo>
              </a:path>
            </a:pathLst>
          </a:custGeom>
          <a:ln w="175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800603" y="4902961"/>
            <a:ext cx="11811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80" dirty="0">
                <a:latin typeface="Arial" panose="020B0604020202020204"/>
                <a:cs typeface="Arial" panose="020B0604020202020204"/>
              </a:rPr>
              <a:t>o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50340" y="5110226"/>
            <a:ext cx="8763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80" dirty="0">
                <a:latin typeface="Arial" panose="020B0604020202020204"/>
                <a:cs typeface="Arial" panose="020B0604020202020204"/>
              </a:rPr>
              <a:t>f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25827" y="4716271"/>
            <a:ext cx="875030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01040" algn="l"/>
              </a:tabLst>
            </a:pPr>
            <a:r>
              <a:rPr sz="2500" spc="-130" dirty="0">
                <a:latin typeface="Arial" panose="020B0604020202020204"/>
                <a:cs typeface="Arial" panose="020B0604020202020204"/>
              </a:rPr>
              <a:t>1	</a:t>
            </a:r>
            <a:r>
              <a:rPr sz="2500" spc="10" dirty="0">
                <a:latin typeface="Times New Roman" panose="02020603050405020304"/>
                <a:cs typeface="Times New Roman" panose="02020603050405020304"/>
              </a:rPr>
              <a:t>x</a:t>
            </a:r>
            <a:endParaRPr sz="2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36980" y="4923535"/>
            <a:ext cx="56324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7665" algn="l"/>
              </a:tabLst>
            </a:pPr>
            <a:r>
              <a:rPr sz="2500" spc="-125" dirty="0">
                <a:latin typeface="Times New Roman" panose="02020603050405020304"/>
                <a:cs typeface="Times New Roman" panose="02020603050405020304"/>
              </a:rPr>
              <a:t>A	</a:t>
            </a:r>
            <a:r>
              <a:rPr sz="2500" spc="-25" dirty="0">
                <a:latin typeface="Arial" panose="020B0604020202020204"/>
                <a:cs typeface="Arial" panose="020B0604020202020204"/>
              </a:rPr>
              <a:t>=</a:t>
            </a:r>
            <a:endParaRPr sz="2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81632" y="5168900"/>
            <a:ext cx="1010919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53110" algn="l"/>
              </a:tabLst>
            </a:pPr>
            <a:r>
              <a:rPr sz="2500" spc="290" dirty="0">
                <a:latin typeface="Times New Roman" panose="02020603050405020304"/>
                <a:cs typeface="Times New Roman" panose="02020603050405020304"/>
              </a:rPr>
              <a:t>F	</a:t>
            </a:r>
            <a:r>
              <a:rPr sz="2500" spc="18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175" spc="120" baseline="-15000" dirty="0">
                <a:latin typeface="Arial" panose="020B0604020202020204"/>
                <a:cs typeface="Arial" panose="020B0604020202020204"/>
              </a:rPr>
              <a:t>f</a:t>
            </a:r>
            <a:endParaRPr sz="2175" baseline="-15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70251" y="4923535"/>
            <a:ext cx="20129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210" dirty="0">
                <a:latin typeface="Times New Roman" panose="02020603050405020304"/>
                <a:cs typeface="Times New Roman" panose="02020603050405020304"/>
              </a:rPr>
              <a:t></a:t>
            </a:r>
            <a:endParaRPr sz="2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31515" y="4250531"/>
            <a:ext cx="1250950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闭</a:t>
            </a:r>
            <a:r>
              <a:rPr sz="2400" spc="2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环增</a:t>
            </a:r>
            <a:r>
              <a:rPr sz="240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益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23249" y="5153692"/>
            <a:ext cx="346075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5567" y="0"/>
                </a:lnTo>
              </a:path>
            </a:pathLst>
          </a:custGeom>
          <a:ln w="177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914392" y="5108702"/>
            <a:ext cx="17780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2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450" spc="85" dirty="0">
                <a:latin typeface="Arial" panose="020B0604020202020204"/>
                <a:cs typeface="Arial" panose="020B0604020202020204"/>
              </a:rPr>
              <a:t>f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93411" y="4915661"/>
            <a:ext cx="240665" cy="40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50" dirty="0">
                <a:latin typeface="Times New Roman" panose="02020603050405020304"/>
                <a:cs typeface="Times New Roman" panose="02020603050405020304"/>
              </a:rPr>
              <a:t>A</a:t>
            </a:r>
            <a:endParaRPr sz="2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04556" y="4250531"/>
            <a:ext cx="1860550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闭</a:t>
            </a:r>
            <a:r>
              <a:rPr sz="2400" spc="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环</a:t>
            </a:r>
            <a:r>
              <a:rPr sz="24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电</a:t>
            </a:r>
            <a:r>
              <a:rPr sz="2400" spc="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压</a:t>
            </a:r>
            <a:r>
              <a:rPr sz="24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增益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100">
              <a:lnSpc>
                <a:spcPct val="100000"/>
              </a:lnSpc>
            </a:pPr>
            <a:r>
              <a:rPr spc="-135" dirty="0">
                <a:latin typeface="Arial" panose="020B0604020202020204"/>
                <a:cs typeface="Arial" panose="020B0604020202020204"/>
              </a:rPr>
              <a:t>2. </a:t>
            </a:r>
            <a:r>
              <a:rPr spc="-130" dirty="0">
                <a:latin typeface="Arial" panose="020B0604020202020204"/>
                <a:cs typeface="Arial" panose="020B0604020202020204"/>
              </a:rPr>
              <a:t> </a:t>
            </a:r>
            <a:r>
              <a:rPr spc="15" dirty="0">
                <a:latin typeface="宋体" panose="02010600030101010101" pitchFamily="2" charset="-122"/>
                <a:cs typeface="宋体" panose="02010600030101010101" pitchFamily="2" charset="-122"/>
              </a:rPr>
              <a:t>电压并联负反馈</a:t>
            </a:r>
            <a:endParaRPr spc="15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01488" y="589280"/>
            <a:ext cx="979169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21005" algn="l"/>
              </a:tabLst>
            </a:pPr>
            <a:r>
              <a:rPr sz="2500" spc="6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175" spc="89" baseline="-15000" dirty="0">
                <a:latin typeface="Arial" panose="020B0604020202020204"/>
                <a:cs typeface="Arial" panose="020B0604020202020204"/>
              </a:rPr>
              <a:t>o	</a:t>
            </a:r>
            <a:r>
              <a:rPr sz="2500" spc="-210" dirty="0">
                <a:latin typeface="Times New Roman" panose="02020603050405020304"/>
                <a:cs typeface="Times New Roman" panose="02020603050405020304"/>
              </a:rPr>
              <a:t> </a:t>
            </a:r>
            <a:r>
              <a:rPr sz="2500" spc="2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spc="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175" spc="7" baseline="-15000" dirty="0">
                <a:latin typeface="Arial" panose="020B0604020202020204"/>
                <a:cs typeface="Arial" panose="020B0604020202020204"/>
              </a:rPr>
              <a:t>o</a:t>
            </a:r>
            <a:endParaRPr sz="2175" baseline="-15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224776" y="602995"/>
            <a:ext cx="88011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1480" algn="l"/>
              </a:tabLst>
            </a:pPr>
            <a:r>
              <a:rPr sz="2500" spc="14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175" spc="209" baseline="-15000" dirty="0">
                <a:latin typeface="Arial" panose="020B0604020202020204"/>
                <a:cs typeface="Arial" panose="020B0604020202020204"/>
              </a:rPr>
              <a:t>f	</a:t>
            </a:r>
            <a:r>
              <a:rPr sz="2500" spc="-215" dirty="0">
                <a:latin typeface="Times New Roman" panose="02020603050405020304"/>
                <a:cs typeface="Times New Roman" panose="02020603050405020304"/>
              </a:rPr>
              <a:t> </a:t>
            </a:r>
            <a:r>
              <a:rPr sz="2500" spc="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spc="1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75" spc="150" baseline="-15000" dirty="0">
                <a:latin typeface="Arial" panose="020B0604020202020204"/>
                <a:cs typeface="Arial" panose="020B0604020202020204"/>
              </a:rPr>
              <a:t>f</a:t>
            </a:r>
            <a:endParaRPr sz="2175" baseline="-15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346227" y="5177409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900" y="0"/>
                </a:lnTo>
              </a:path>
            </a:pathLst>
          </a:custGeom>
          <a:ln w="176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3390391" y="5190235"/>
            <a:ext cx="192405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13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75" spc="120" baseline="-15000" dirty="0">
                <a:latin typeface="Arial" panose="020B0604020202020204"/>
                <a:cs typeface="Arial" panose="020B0604020202020204"/>
              </a:rPr>
              <a:t>f</a:t>
            </a:r>
            <a:endParaRPr sz="2175" baseline="-15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38348" y="4737607"/>
            <a:ext cx="598170" cy="600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5120" indent="-312420">
              <a:lnSpc>
                <a:spcPct val="100000"/>
              </a:lnSpc>
              <a:buFont typeface="Times New Roman" panose="02020603050405020304"/>
              <a:buChar char="□"/>
              <a:tabLst>
                <a:tab pos="325120" algn="l"/>
              </a:tabLst>
            </a:pPr>
            <a:r>
              <a:rPr sz="2500" spc="6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175" spc="-120" baseline="-15000" dirty="0">
                <a:latin typeface="Arial" panose="020B0604020202020204"/>
                <a:cs typeface="Arial" panose="020B0604020202020204"/>
              </a:rPr>
              <a:t>o</a:t>
            </a:r>
            <a:endParaRPr sz="2175" baseline="-15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605787" y="5847080"/>
            <a:ext cx="83566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355" indent="-287655">
              <a:lnSpc>
                <a:spcPct val="100000"/>
              </a:lnSpc>
              <a:buChar char="□"/>
              <a:tabLst>
                <a:tab pos="300990" algn="l"/>
              </a:tabLst>
            </a:pPr>
            <a:r>
              <a:rPr sz="2500" spc="-1120" dirty="0">
                <a:latin typeface="Times New Roman" panose="02020603050405020304"/>
                <a:cs typeface="Times New Roman" panose="02020603050405020304"/>
              </a:rPr>
              <a:t></a:t>
            </a:r>
            <a:r>
              <a:rPr sz="2500" spc="-25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spc="9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175" spc="135" baseline="-15000" dirty="0">
                <a:latin typeface="Arial" panose="020B0604020202020204"/>
                <a:cs typeface="Arial" panose="020B0604020202020204"/>
              </a:rPr>
              <a:t>f</a:t>
            </a:r>
            <a:endParaRPr sz="2175" baseline="-15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149149" y="5153692"/>
            <a:ext cx="617855" cy="0"/>
          </a:xfrm>
          <a:custGeom>
            <a:avLst/>
            <a:gdLst/>
            <a:ahLst/>
            <a:cxnLst/>
            <a:rect l="l" t="t" r="r" b="b"/>
            <a:pathLst>
              <a:path w="617854">
                <a:moveTo>
                  <a:pt x="0" y="0"/>
                </a:moveTo>
                <a:lnTo>
                  <a:pt x="617791" y="0"/>
                </a:lnTo>
              </a:path>
            </a:pathLst>
          </a:custGeom>
          <a:ln w="176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156608" y="5153692"/>
            <a:ext cx="624840" cy="0"/>
          </a:xfrm>
          <a:custGeom>
            <a:avLst/>
            <a:gdLst/>
            <a:ahLst/>
            <a:cxnLst/>
            <a:rect l="l" t="t" r="r" b="b"/>
            <a:pathLst>
              <a:path w="624840">
                <a:moveTo>
                  <a:pt x="0" y="0"/>
                </a:moveTo>
                <a:lnTo>
                  <a:pt x="624268" y="0"/>
                </a:lnTo>
              </a:path>
            </a:pathLst>
          </a:custGeom>
          <a:ln w="176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5840984" y="4922011"/>
            <a:ext cx="20129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210" dirty="0">
                <a:latin typeface="Times New Roman" panose="02020603050405020304"/>
                <a:cs typeface="Times New Roman" panose="02020603050405020304"/>
              </a:rPr>
              <a:t></a:t>
            </a:r>
            <a:endParaRPr sz="2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847560" y="4922011"/>
            <a:ext cx="20129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210" dirty="0">
                <a:latin typeface="Times New Roman" panose="02020603050405020304"/>
                <a:cs typeface="Times New Roman" panose="02020603050405020304"/>
              </a:rPr>
              <a:t></a:t>
            </a:r>
            <a:endParaRPr sz="2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127968" y="5154548"/>
            <a:ext cx="412115" cy="0"/>
          </a:xfrm>
          <a:custGeom>
            <a:avLst/>
            <a:gdLst/>
            <a:ahLst/>
            <a:cxnLst/>
            <a:rect l="l" t="t" r="r" b="b"/>
            <a:pathLst>
              <a:path w="412115">
                <a:moveTo>
                  <a:pt x="0" y="0"/>
                </a:moveTo>
                <a:lnTo>
                  <a:pt x="411670" y="0"/>
                </a:lnTo>
              </a:path>
            </a:pathLst>
          </a:custGeom>
          <a:ln w="175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5446267" y="5162550"/>
            <a:ext cx="3048635" cy="416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25805" algn="l"/>
                <a:tab pos="1732280" algn="l"/>
                <a:tab pos="2723515" algn="l"/>
              </a:tabLst>
            </a:pPr>
            <a:r>
              <a:rPr sz="2550" spc="-15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550" spc="-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75" spc="120" baseline="-15000" dirty="0">
                <a:latin typeface="Arial" panose="020B0604020202020204"/>
                <a:cs typeface="Arial" panose="020B0604020202020204"/>
              </a:rPr>
              <a:t>i</a:t>
            </a:r>
            <a:r>
              <a:rPr sz="2175" baseline="-15000" dirty="0">
                <a:latin typeface="Arial" panose="020B0604020202020204"/>
                <a:cs typeface="Arial" panose="020B0604020202020204"/>
              </a:rPr>
              <a:t>	</a:t>
            </a:r>
            <a:r>
              <a:rPr sz="2500" spc="5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75" spc="-120" baseline="-15000" dirty="0">
                <a:latin typeface="Arial" panose="020B0604020202020204"/>
                <a:cs typeface="Arial" panose="020B0604020202020204"/>
              </a:rPr>
              <a:t>1</a:t>
            </a:r>
            <a:r>
              <a:rPr sz="2175" spc="-150" baseline="-15000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5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175" spc="-120" baseline="-15000" dirty="0">
                <a:latin typeface="Arial" panose="020B0604020202020204"/>
                <a:cs typeface="Arial" panose="020B0604020202020204"/>
              </a:rPr>
              <a:t>1</a:t>
            </a:r>
            <a:r>
              <a:rPr sz="2175" baseline="-15000" dirty="0">
                <a:latin typeface="Arial" panose="020B0604020202020204"/>
                <a:cs typeface="Arial" panose="020B0604020202020204"/>
              </a:rPr>
              <a:t>	</a:t>
            </a:r>
            <a:r>
              <a:rPr sz="2500" spc="12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75" spc="120" baseline="-15000" dirty="0">
                <a:latin typeface="Arial" panose="020B0604020202020204"/>
                <a:cs typeface="Arial" panose="020B0604020202020204"/>
              </a:rPr>
              <a:t>f</a:t>
            </a:r>
            <a:r>
              <a:rPr sz="2175" spc="187" baseline="-15000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7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175" spc="-120" baseline="-15000" dirty="0">
                <a:latin typeface="Arial" panose="020B0604020202020204"/>
                <a:cs typeface="Arial" panose="020B0604020202020204"/>
              </a:rPr>
              <a:t>1</a:t>
            </a:r>
            <a:r>
              <a:rPr sz="2175" baseline="-15000" dirty="0">
                <a:latin typeface="Arial" panose="020B0604020202020204"/>
                <a:cs typeface="Arial" panose="020B0604020202020204"/>
              </a:rPr>
              <a:t>	</a:t>
            </a:r>
            <a:r>
              <a:rPr sz="2500" spc="5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175" spc="-120" baseline="-15000" dirty="0">
                <a:latin typeface="Arial" panose="020B0604020202020204"/>
                <a:cs typeface="Arial" panose="020B0604020202020204"/>
              </a:rPr>
              <a:t>1</a:t>
            </a:r>
            <a:endParaRPr sz="2175" baseline="-15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147564" y="4761738"/>
            <a:ext cx="3319779" cy="553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55065" algn="l"/>
                <a:tab pos="2165350" algn="l"/>
                <a:tab pos="2685415" algn="l"/>
                <a:tab pos="3029585" algn="l"/>
              </a:tabLst>
            </a:pPr>
            <a:r>
              <a:rPr sz="3825" spc="-67" baseline="-26000" dirty="0">
                <a:latin typeface="Arial" panose="020B0604020202020204"/>
                <a:cs typeface="Arial" panose="020B0604020202020204"/>
              </a:rPr>
              <a:t>=</a:t>
            </a:r>
            <a:r>
              <a:rPr sz="3825" spc="75" baseline="-26000" dirty="0">
                <a:latin typeface="Arial" panose="020B0604020202020204"/>
                <a:cs typeface="Arial" panose="020B0604020202020204"/>
              </a:rPr>
              <a:t> </a:t>
            </a:r>
            <a:r>
              <a:rPr sz="3825" spc="82" baseline="1000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450" spc="-75" dirty="0">
                <a:latin typeface="Arial" panose="020B0604020202020204"/>
                <a:cs typeface="Arial" panose="020B0604020202020204"/>
              </a:rPr>
              <a:t>o</a:t>
            </a:r>
            <a:r>
              <a:rPr sz="1450" dirty="0">
                <a:latin typeface="Arial" panose="020B0604020202020204"/>
                <a:cs typeface="Arial" panose="020B0604020202020204"/>
              </a:rPr>
              <a:t>	</a:t>
            </a:r>
            <a:r>
              <a:rPr sz="3750" spc="112" baseline="900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450" spc="-80" dirty="0">
                <a:latin typeface="Arial" panose="020B0604020202020204"/>
                <a:cs typeface="Arial" panose="020B0604020202020204"/>
              </a:rPr>
              <a:t>o</a:t>
            </a:r>
            <a:r>
              <a:rPr sz="1450" dirty="0">
                <a:latin typeface="Arial" panose="020B0604020202020204"/>
                <a:cs typeface="Arial" panose="020B0604020202020204"/>
              </a:rPr>
              <a:t>	</a:t>
            </a:r>
            <a:r>
              <a:rPr sz="3750" spc="112" baseline="900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450" spc="-80" dirty="0">
                <a:latin typeface="Arial" panose="020B0604020202020204"/>
                <a:cs typeface="Arial" panose="020B0604020202020204"/>
              </a:rPr>
              <a:t>o</a:t>
            </a:r>
            <a:r>
              <a:rPr sz="1450" dirty="0">
                <a:latin typeface="Arial" panose="020B0604020202020204"/>
                <a:cs typeface="Arial" panose="020B0604020202020204"/>
              </a:rPr>
              <a:t>	</a:t>
            </a:r>
            <a:r>
              <a:rPr sz="3750" spc="-322" baseline="-27000" dirty="0">
                <a:latin typeface="Times New Roman" panose="02020603050405020304"/>
                <a:cs typeface="Times New Roman" panose="02020603050405020304"/>
              </a:rPr>
              <a:t></a:t>
            </a:r>
            <a:r>
              <a:rPr sz="3750" baseline="-27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750" spc="-179" baseline="9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50" spc="80" dirty="0">
                <a:latin typeface="Arial" panose="020B0604020202020204"/>
                <a:cs typeface="Arial" panose="020B0604020202020204"/>
              </a:rPr>
              <a:t>f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172194" y="5154548"/>
            <a:ext cx="412750" cy="0"/>
          </a:xfrm>
          <a:custGeom>
            <a:avLst/>
            <a:gdLst/>
            <a:ahLst/>
            <a:cxnLst/>
            <a:rect l="l" t="t" r="r" b="b"/>
            <a:pathLst>
              <a:path w="412750">
                <a:moveTo>
                  <a:pt x="0" y="0"/>
                </a:moveTo>
                <a:lnTo>
                  <a:pt x="412432" y="0"/>
                </a:lnTo>
              </a:path>
            </a:pathLst>
          </a:custGeom>
          <a:ln w="176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9201403" y="5167376"/>
            <a:ext cx="33782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5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175" spc="-120" baseline="-15000" dirty="0">
                <a:latin typeface="Arial" panose="020B0604020202020204"/>
                <a:cs typeface="Arial" panose="020B0604020202020204"/>
              </a:rPr>
              <a:t>1</a:t>
            </a:r>
            <a:endParaRPr sz="2175" baseline="-15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608567" y="4922011"/>
            <a:ext cx="902969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355" indent="-287655">
              <a:lnSpc>
                <a:spcPct val="100000"/>
              </a:lnSpc>
              <a:buChar char="□"/>
              <a:tabLst>
                <a:tab pos="300990" algn="l"/>
              </a:tabLst>
            </a:pPr>
            <a:r>
              <a:rPr sz="2500" spc="-1120" dirty="0">
                <a:latin typeface="Times New Roman" panose="02020603050405020304"/>
                <a:cs typeface="Times New Roman" panose="02020603050405020304"/>
              </a:rPr>
              <a:t></a:t>
            </a:r>
            <a:r>
              <a:rPr sz="2500" spc="2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750" spc="135" baseline="37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175" spc="135" baseline="46000" dirty="0">
                <a:latin typeface="Arial" panose="020B0604020202020204"/>
                <a:cs typeface="Arial" panose="020B0604020202020204"/>
              </a:rPr>
              <a:t>f</a:t>
            </a:r>
            <a:endParaRPr sz="2175" baseline="46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723606" y="5841206"/>
            <a:ext cx="942975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可</a:t>
            </a:r>
            <a:r>
              <a:rPr sz="24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直接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876006" y="6192440"/>
            <a:ext cx="638175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推</a:t>
            </a:r>
            <a:r>
              <a:rPr sz="24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导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650992" y="5745479"/>
            <a:ext cx="1175385" cy="914400"/>
          </a:xfrm>
          <a:custGeom>
            <a:avLst/>
            <a:gdLst/>
            <a:ahLst/>
            <a:cxnLst/>
            <a:rect l="l" t="t" r="r" b="b"/>
            <a:pathLst>
              <a:path w="1175384" h="914400">
                <a:moveTo>
                  <a:pt x="0" y="0"/>
                </a:moveTo>
                <a:lnTo>
                  <a:pt x="1175003" y="0"/>
                </a:lnTo>
                <a:lnTo>
                  <a:pt x="1175003" y="914399"/>
                </a:lnTo>
                <a:lnTo>
                  <a:pt x="0" y="914399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449472" y="6197631"/>
            <a:ext cx="345440" cy="0"/>
          </a:xfrm>
          <a:custGeom>
            <a:avLst/>
            <a:gdLst/>
            <a:ahLst/>
            <a:cxnLst/>
            <a:rect l="l" t="t" r="r" b="b"/>
            <a:pathLst>
              <a:path w="345440">
                <a:moveTo>
                  <a:pt x="0" y="0"/>
                </a:moveTo>
                <a:lnTo>
                  <a:pt x="345091" y="0"/>
                </a:lnTo>
              </a:path>
            </a:pathLst>
          </a:custGeom>
          <a:ln w="177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5952744" y="6152642"/>
            <a:ext cx="153670" cy="220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35"/>
              </a:lnSpc>
            </a:pPr>
            <a:r>
              <a:rPr sz="1450" spc="-1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450" spc="85" dirty="0">
                <a:latin typeface="Arial" panose="020B0604020202020204"/>
                <a:cs typeface="Arial" panose="020B0604020202020204"/>
              </a:rPr>
              <a:t>f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733288" y="5959602"/>
            <a:ext cx="21526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5"/>
              </a:lnSpc>
            </a:pPr>
            <a:r>
              <a:rPr sz="2550" spc="-150" dirty="0">
                <a:latin typeface="Times New Roman" panose="02020603050405020304"/>
                <a:cs typeface="Times New Roman" panose="02020603050405020304"/>
              </a:rPr>
              <a:t>A</a:t>
            </a:r>
            <a:endParaRPr sz="2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825996" y="5750051"/>
            <a:ext cx="1237615" cy="906780"/>
          </a:xfrm>
          <a:custGeom>
            <a:avLst/>
            <a:gdLst/>
            <a:ahLst/>
            <a:cxnLst/>
            <a:rect l="l" t="t" r="r" b="b"/>
            <a:pathLst>
              <a:path w="1237615" h="906779">
                <a:moveTo>
                  <a:pt x="0" y="0"/>
                </a:moveTo>
                <a:lnTo>
                  <a:pt x="1237487" y="0"/>
                </a:lnTo>
                <a:lnTo>
                  <a:pt x="1237487" y="906780"/>
                </a:lnTo>
                <a:lnTo>
                  <a:pt x="0" y="90678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174515" y="6198489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>
                <a:moveTo>
                  <a:pt x="0" y="0"/>
                </a:moveTo>
                <a:lnTo>
                  <a:pt x="847344" y="0"/>
                </a:lnTo>
              </a:path>
            </a:pathLst>
          </a:custGeom>
          <a:ln w="176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6185915" y="5752338"/>
            <a:ext cx="1750695" cy="841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692785" algn="l"/>
                <a:tab pos="1010285" algn="l"/>
              </a:tabLst>
            </a:pPr>
            <a:r>
              <a:rPr sz="3825" spc="-67" baseline="-36000" dirty="0">
                <a:latin typeface="Arial" panose="020B0604020202020204"/>
                <a:cs typeface="Arial" panose="020B0604020202020204"/>
              </a:rPr>
              <a:t>=</a:t>
            </a:r>
            <a:r>
              <a:rPr sz="3825" spc="52" baseline="-36000" dirty="0">
                <a:latin typeface="Arial" panose="020B0604020202020204"/>
                <a:cs typeface="Arial" panose="020B0604020202020204"/>
              </a:rPr>
              <a:t> </a:t>
            </a:r>
            <a:r>
              <a:rPr sz="255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175" baseline="-15000" dirty="0">
                <a:latin typeface="Arial" panose="020B0604020202020204"/>
                <a:cs typeface="Arial" panose="020B0604020202020204"/>
              </a:rPr>
              <a:t>o	</a:t>
            </a:r>
            <a:r>
              <a:rPr sz="3750" spc="-322" baseline="-37000" dirty="0">
                <a:latin typeface="Times New Roman" panose="02020603050405020304"/>
                <a:cs typeface="Times New Roman" panose="02020603050405020304"/>
              </a:rPr>
              <a:t>	</a:t>
            </a:r>
            <a:r>
              <a:rPr sz="2500" spc="-1120" dirty="0">
                <a:latin typeface="Times New Roman" panose="02020603050405020304"/>
                <a:cs typeface="Times New Roman" panose="02020603050405020304"/>
              </a:rPr>
              <a:t></a:t>
            </a:r>
            <a:r>
              <a:rPr sz="2500" spc="-3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spc="9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75" spc="142" baseline="-15000" dirty="0">
                <a:latin typeface="Arial" panose="020B0604020202020204"/>
                <a:cs typeface="Arial" panose="020B0604020202020204"/>
              </a:rPr>
              <a:t>f</a:t>
            </a:r>
            <a:r>
              <a:rPr sz="2175" spc="127" baseline="-15000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9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175" spc="142" baseline="-15000" dirty="0">
                <a:latin typeface="Arial" panose="020B0604020202020204"/>
                <a:cs typeface="Arial" panose="020B0604020202020204"/>
              </a:rPr>
              <a:t>f</a:t>
            </a:r>
            <a:endParaRPr sz="2175" baseline="-15000">
              <a:latin typeface="Arial" panose="020B0604020202020204"/>
              <a:cs typeface="Arial" panose="020B0604020202020204"/>
            </a:endParaRPr>
          </a:p>
          <a:p>
            <a:pPr marL="115570" algn="ctr">
              <a:lnSpc>
                <a:spcPts val="3045"/>
              </a:lnSpc>
              <a:spcBef>
                <a:spcPts val="515"/>
              </a:spcBef>
              <a:tabLst>
                <a:tab pos="941705" algn="l"/>
                <a:tab pos="1169035" algn="l"/>
              </a:tabLst>
            </a:pPr>
            <a:r>
              <a:rPr sz="2550" spc="-150" dirty="0">
                <a:latin typeface="Times New Roman" panose="02020603050405020304"/>
                <a:cs typeface="Times New Roman" panose="02020603050405020304"/>
              </a:rPr>
              <a:t>v	</a:t>
            </a:r>
            <a:r>
              <a:rPr sz="2500" dirty="0">
                <a:latin typeface="Times New Roman" panose="02020603050405020304"/>
                <a:cs typeface="Times New Roman" panose="02020603050405020304"/>
              </a:rPr>
              <a:t>i	</a:t>
            </a:r>
            <a:r>
              <a:rPr sz="2500" spc="10" dirty="0">
                <a:latin typeface="Times New Roman" panose="02020603050405020304"/>
                <a:cs typeface="Times New Roman" panose="02020603050405020304"/>
              </a:rPr>
              <a:t>R</a:t>
            </a:r>
            <a:endParaRPr sz="2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063483" y="5750052"/>
            <a:ext cx="1099185" cy="906780"/>
          </a:xfrm>
          <a:custGeom>
            <a:avLst/>
            <a:gdLst/>
            <a:ahLst/>
            <a:cxnLst/>
            <a:rect l="l" t="t" r="r" b="b"/>
            <a:pathLst>
              <a:path w="1099184" h="906779">
                <a:moveTo>
                  <a:pt x="0" y="0"/>
                </a:moveTo>
                <a:lnTo>
                  <a:pt x="1098803" y="0"/>
                </a:lnTo>
                <a:lnTo>
                  <a:pt x="1098803" y="906780"/>
                </a:lnTo>
                <a:lnTo>
                  <a:pt x="0" y="90678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668607" y="6198489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>
                <a:moveTo>
                  <a:pt x="0" y="0"/>
                </a:moveTo>
                <a:lnTo>
                  <a:pt x="412908" y="0"/>
                </a:lnTo>
              </a:path>
            </a:pathLst>
          </a:custGeom>
          <a:ln w="176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8116823" y="5965952"/>
            <a:ext cx="878840" cy="62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655" indent="-287655">
              <a:lnSpc>
                <a:spcPts val="2465"/>
              </a:lnSpc>
              <a:buChar char="□"/>
              <a:tabLst>
                <a:tab pos="288290" algn="l"/>
                <a:tab pos="591185" algn="l"/>
              </a:tabLst>
            </a:pPr>
            <a:r>
              <a:rPr sz="2500" spc="-1120" dirty="0">
                <a:latin typeface="Times New Roman" panose="02020603050405020304"/>
                <a:cs typeface="Times New Roman" panose="02020603050405020304"/>
              </a:rPr>
              <a:t>	</a:t>
            </a:r>
            <a:r>
              <a:rPr sz="3750" spc="150" baseline="37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175" spc="120" baseline="46000" dirty="0">
                <a:latin typeface="Arial" panose="020B0604020202020204"/>
                <a:cs typeface="Arial" panose="020B0604020202020204"/>
              </a:rPr>
              <a:t>f</a:t>
            </a:r>
            <a:endParaRPr sz="2175" baseline="46000">
              <a:latin typeface="Arial" panose="020B0604020202020204"/>
              <a:cs typeface="Arial" panose="020B0604020202020204"/>
            </a:endParaRPr>
          </a:p>
          <a:p>
            <a:pPr marR="64770" algn="r">
              <a:lnSpc>
                <a:spcPts val="2460"/>
              </a:lnSpc>
            </a:pPr>
            <a:r>
              <a:rPr sz="2500" spc="10" dirty="0">
                <a:latin typeface="Times New Roman" panose="02020603050405020304"/>
                <a:cs typeface="Times New Roman" panose="02020603050405020304"/>
              </a:rPr>
              <a:t>R</a:t>
            </a:r>
            <a:endParaRPr sz="2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647180" y="6410645"/>
            <a:ext cx="77470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50" spc="80" dirty="0">
                <a:latin typeface="Arial" panose="020B0604020202020204"/>
                <a:cs typeface="Arial" panose="020B0604020202020204"/>
              </a:rPr>
              <a:t>i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396988" y="6410457"/>
            <a:ext cx="11811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0"/>
              </a:lnSpc>
            </a:pPr>
            <a:r>
              <a:rPr sz="1450" spc="-80" dirty="0">
                <a:latin typeface="Arial" panose="020B0604020202020204"/>
                <a:cs typeface="Arial" panose="020B0604020202020204"/>
              </a:rPr>
              <a:t>1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746669" y="6410457"/>
            <a:ext cx="11811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0"/>
              </a:lnSpc>
            </a:pPr>
            <a:r>
              <a:rPr sz="1450" spc="-80" dirty="0">
                <a:latin typeface="Arial" panose="020B0604020202020204"/>
                <a:cs typeface="Arial" panose="020B0604020202020204"/>
              </a:rPr>
              <a:t>1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917940" y="6410457"/>
            <a:ext cx="11811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0"/>
              </a:lnSpc>
            </a:pPr>
            <a:r>
              <a:rPr sz="1450" spc="-80" dirty="0">
                <a:latin typeface="Arial" panose="020B0604020202020204"/>
                <a:cs typeface="Arial" panose="020B0604020202020204"/>
              </a:rPr>
              <a:t>1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279127" y="6811063"/>
            <a:ext cx="101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z="1200" dirty="0">
                <a:solidFill>
                  <a:srgbClr val="898989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331515" y="3095625"/>
            <a:ext cx="635000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虚地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100">
              <a:lnSpc>
                <a:spcPct val="100000"/>
              </a:lnSpc>
            </a:pPr>
            <a:r>
              <a:rPr spc="-135" dirty="0">
                <a:latin typeface="Arial" panose="020B0604020202020204"/>
                <a:cs typeface="Arial" panose="020B0604020202020204"/>
              </a:rPr>
              <a:t>3. </a:t>
            </a:r>
            <a:r>
              <a:rPr spc="-130" dirty="0">
                <a:latin typeface="Arial" panose="020B0604020202020204"/>
                <a:cs typeface="Arial" panose="020B0604020202020204"/>
              </a:rPr>
              <a:t> </a:t>
            </a:r>
            <a:r>
              <a:rPr spc="15" dirty="0">
                <a:latin typeface="宋体" panose="02010600030101010101" pitchFamily="2" charset="-122"/>
                <a:cs typeface="宋体" panose="02010600030101010101" pitchFamily="2" charset="-122"/>
              </a:rPr>
              <a:t>电流串联负反馈</a:t>
            </a:r>
            <a:endParaRPr spc="15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44751" y="1697735"/>
            <a:ext cx="2787395" cy="192938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893608" y="2958099"/>
            <a:ext cx="295910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127" baseline="-21000" dirty="0">
                <a:latin typeface="Arial" panose="020B0604020202020204"/>
                <a:cs typeface="Arial" panose="020B0604020202020204"/>
              </a:rPr>
              <a:t>f</a:t>
            </a:r>
            <a:endParaRPr sz="240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0491" y="1567765"/>
            <a:ext cx="248285" cy="48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7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775" spc="157" baseline="-21000" dirty="0">
                <a:latin typeface="Arial" panose="020B0604020202020204"/>
                <a:cs typeface="Arial" panose="020B0604020202020204"/>
              </a:rPr>
              <a:t>i</a:t>
            </a:r>
            <a:endParaRPr sz="2775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82875" y="1749028"/>
            <a:ext cx="457834" cy="77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sz="2400" spc="-83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3600" spc="195" baseline="-28000" dirty="0">
                <a:latin typeface="Arial" panose="020B0604020202020204"/>
                <a:cs typeface="Arial" panose="020B0604020202020204"/>
              </a:rPr>
              <a:t>A</a:t>
            </a:r>
            <a:endParaRPr sz="3600" baseline="-28000">
              <a:latin typeface="Arial" panose="020B0604020202020204"/>
              <a:cs typeface="Arial" panose="020B0604020202020204"/>
            </a:endParaRPr>
          </a:p>
          <a:p>
            <a:pPr marL="55880">
              <a:lnSpc>
                <a:spcPct val="100000"/>
              </a:lnSpc>
              <a:spcBef>
                <a:spcPts val="755"/>
              </a:spcBef>
            </a:pPr>
            <a:r>
              <a:rPr sz="2000" b="1" spc="130" dirty="0">
                <a:latin typeface="Microsoft JhengHei" panose="020B0604030504040204" charset="-120"/>
                <a:cs typeface="Microsoft JhengHei" panose="020B0604030504040204" charset="-120"/>
              </a:rPr>
              <a:t>-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33371" y="1411184"/>
            <a:ext cx="2286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9983" y="2353114"/>
            <a:ext cx="363220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254" baseline="-21000" dirty="0">
                <a:latin typeface="Arial" panose="020B0604020202020204"/>
                <a:cs typeface="Arial" panose="020B0604020202020204"/>
              </a:rPr>
              <a:t>L</a:t>
            </a:r>
            <a:endParaRPr sz="240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06183" y="3079989"/>
            <a:ext cx="329565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142" baseline="-21000" dirty="0">
                <a:latin typeface="Arial" panose="020B0604020202020204"/>
                <a:cs typeface="Arial" panose="020B0604020202020204"/>
              </a:rPr>
              <a:t>1</a:t>
            </a:r>
            <a:endParaRPr sz="240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17715" y="1427559"/>
            <a:ext cx="3241040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虚断：运放输入电流为0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06567" y="1993392"/>
            <a:ext cx="187960" cy="676910"/>
          </a:xfrm>
          <a:custGeom>
            <a:avLst/>
            <a:gdLst/>
            <a:ahLst/>
            <a:cxnLst/>
            <a:rect l="l" t="t" r="r" b="b"/>
            <a:pathLst>
              <a:path w="187960" h="676910">
                <a:moveTo>
                  <a:pt x="114299" y="289560"/>
                </a:moveTo>
                <a:lnTo>
                  <a:pt x="85343" y="289560"/>
                </a:lnTo>
                <a:lnTo>
                  <a:pt x="86867" y="283464"/>
                </a:lnTo>
                <a:lnTo>
                  <a:pt x="86867" y="65531"/>
                </a:lnTo>
                <a:lnTo>
                  <a:pt x="88391" y="57912"/>
                </a:lnTo>
                <a:lnTo>
                  <a:pt x="89915" y="56387"/>
                </a:lnTo>
                <a:lnTo>
                  <a:pt x="91439" y="50291"/>
                </a:lnTo>
                <a:lnTo>
                  <a:pt x="117347" y="19812"/>
                </a:lnTo>
                <a:lnTo>
                  <a:pt x="132587" y="12191"/>
                </a:lnTo>
                <a:lnTo>
                  <a:pt x="134111" y="10668"/>
                </a:lnTo>
                <a:lnTo>
                  <a:pt x="149351" y="6095"/>
                </a:lnTo>
                <a:lnTo>
                  <a:pt x="149351" y="4572"/>
                </a:lnTo>
                <a:lnTo>
                  <a:pt x="150875" y="4572"/>
                </a:lnTo>
                <a:lnTo>
                  <a:pt x="167639" y="1524"/>
                </a:lnTo>
                <a:lnTo>
                  <a:pt x="176783" y="0"/>
                </a:lnTo>
                <a:lnTo>
                  <a:pt x="187451" y="0"/>
                </a:lnTo>
                <a:lnTo>
                  <a:pt x="187451" y="28956"/>
                </a:lnTo>
                <a:lnTo>
                  <a:pt x="173735" y="28956"/>
                </a:lnTo>
                <a:lnTo>
                  <a:pt x="162560" y="32004"/>
                </a:lnTo>
                <a:lnTo>
                  <a:pt x="158495" y="32004"/>
                </a:lnTo>
                <a:lnTo>
                  <a:pt x="148208" y="36576"/>
                </a:lnTo>
                <a:lnTo>
                  <a:pt x="146303" y="36576"/>
                </a:lnTo>
                <a:lnTo>
                  <a:pt x="134111" y="42672"/>
                </a:lnTo>
                <a:lnTo>
                  <a:pt x="120395" y="56387"/>
                </a:lnTo>
                <a:lnTo>
                  <a:pt x="118871" y="60960"/>
                </a:lnTo>
                <a:lnTo>
                  <a:pt x="115823" y="65531"/>
                </a:lnTo>
                <a:lnTo>
                  <a:pt x="116840" y="65531"/>
                </a:lnTo>
                <a:lnTo>
                  <a:pt x="115823" y="68580"/>
                </a:lnTo>
                <a:lnTo>
                  <a:pt x="115823" y="281940"/>
                </a:lnTo>
                <a:lnTo>
                  <a:pt x="114299" y="289560"/>
                </a:lnTo>
                <a:close/>
              </a:path>
              <a:path w="187960" h="676910">
                <a:moveTo>
                  <a:pt x="156971" y="33528"/>
                </a:moveTo>
                <a:lnTo>
                  <a:pt x="158495" y="32004"/>
                </a:lnTo>
                <a:lnTo>
                  <a:pt x="162560" y="32004"/>
                </a:lnTo>
                <a:lnTo>
                  <a:pt x="156971" y="33528"/>
                </a:lnTo>
                <a:close/>
              </a:path>
              <a:path w="187960" h="676910">
                <a:moveTo>
                  <a:pt x="144779" y="38100"/>
                </a:moveTo>
                <a:lnTo>
                  <a:pt x="146303" y="36576"/>
                </a:lnTo>
                <a:lnTo>
                  <a:pt x="148208" y="36576"/>
                </a:lnTo>
                <a:lnTo>
                  <a:pt x="144779" y="38100"/>
                </a:lnTo>
                <a:close/>
              </a:path>
              <a:path w="187960" h="676910">
                <a:moveTo>
                  <a:pt x="116840" y="65531"/>
                </a:moveTo>
                <a:lnTo>
                  <a:pt x="115823" y="65531"/>
                </a:lnTo>
                <a:lnTo>
                  <a:pt x="117347" y="64008"/>
                </a:lnTo>
                <a:lnTo>
                  <a:pt x="116840" y="65531"/>
                </a:lnTo>
                <a:close/>
              </a:path>
              <a:path w="187960" h="676910">
                <a:moveTo>
                  <a:pt x="73976" y="338955"/>
                </a:moveTo>
                <a:lnTo>
                  <a:pt x="70103" y="336804"/>
                </a:lnTo>
                <a:lnTo>
                  <a:pt x="68579" y="335280"/>
                </a:lnTo>
                <a:lnTo>
                  <a:pt x="53339" y="329184"/>
                </a:lnTo>
                <a:lnTo>
                  <a:pt x="51815" y="329184"/>
                </a:lnTo>
                <a:lnTo>
                  <a:pt x="35051" y="326136"/>
                </a:lnTo>
                <a:lnTo>
                  <a:pt x="24383" y="324612"/>
                </a:lnTo>
                <a:lnTo>
                  <a:pt x="22859" y="324612"/>
                </a:lnTo>
                <a:lnTo>
                  <a:pt x="45719" y="320040"/>
                </a:lnTo>
                <a:lnTo>
                  <a:pt x="42671" y="320040"/>
                </a:lnTo>
                <a:lnTo>
                  <a:pt x="57911" y="315468"/>
                </a:lnTo>
                <a:lnTo>
                  <a:pt x="56387" y="315468"/>
                </a:lnTo>
                <a:lnTo>
                  <a:pt x="68579" y="309372"/>
                </a:lnTo>
                <a:lnTo>
                  <a:pt x="73151" y="306323"/>
                </a:lnTo>
                <a:lnTo>
                  <a:pt x="76199" y="301752"/>
                </a:lnTo>
                <a:lnTo>
                  <a:pt x="80771" y="298704"/>
                </a:lnTo>
                <a:lnTo>
                  <a:pt x="82295" y="294132"/>
                </a:lnTo>
                <a:lnTo>
                  <a:pt x="83819" y="291084"/>
                </a:lnTo>
                <a:lnTo>
                  <a:pt x="85343" y="286512"/>
                </a:lnTo>
                <a:lnTo>
                  <a:pt x="85343" y="289560"/>
                </a:lnTo>
                <a:lnTo>
                  <a:pt x="114299" y="289560"/>
                </a:lnTo>
                <a:lnTo>
                  <a:pt x="112775" y="295656"/>
                </a:lnTo>
                <a:lnTo>
                  <a:pt x="112775" y="297180"/>
                </a:lnTo>
                <a:lnTo>
                  <a:pt x="109727" y="304800"/>
                </a:lnTo>
                <a:lnTo>
                  <a:pt x="106679" y="310895"/>
                </a:lnTo>
                <a:lnTo>
                  <a:pt x="100583" y="316992"/>
                </a:lnTo>
                <a:lnTo>
                  <a:pt x="96011" y="323088"/>
                </a:lnTo>
                <a:lnTo>
                  <a:pt x="89915" y="329184"/>
                </a:lnTo>
                <a:lnTo>
                  <a:pt x="82295" y="333756"/>
                </a:lnTo>
                <a:lnTo>
                  <a:pt x="73976" y="338955"/>
                </a:lnTo>
                <a:close/>
              </a:path>
              <a:path w="187960" h="676910">
                <a:moveTo>
                  <a:pt x="15239" y="353568"/>
                </a:moveTo>
                <a:lnTo>
                  <a:pt x="13715" y="353568"/>
                </a:lnTo>
                <a:lnTo>
                  <a:pt x="6095" y="352043"/>
                </a:lnTo>
                <a:lnTo>
                  <a:pt x="0" y="345947"/>
                </a:lnTo>
                <a:lnTo>
                  <a:pt x="0" y="330708"/>
                </a:lnTo>
                <a:lnTo>
                  <a:pt x="6095" y="324612"/>
                </a:lnTo>
                <a:lnTo>
                  <a:pt x="15239" y="324612"/>
                </a:lnTo>
                <a:lnTo>
                  <a:pt x="15239" y="353568"/>
                </a:lnTo>
                <a:close/>
              </a:path>
              <a:path w="187960" h="676910">
                <a:moveTo>
                  <a:pt x="15239" y="353568"/>
                </a:moveTo>
                <a:lnTo>
                  <a:pt x="15239" y="324612"/>
                </a:lnTo>
                <a:lnTo>
                  <a:pt x="24383" y="324612"/>
                </a:lnTo>
                <a:lnTo>
                  <a:pt x="35051" y="326136"/>
                </a:lnTo>
                <a:lnTo>
                  <a:pt x="51815" y="329184"/>
                </a:lnTo>
                <a:lnTo>
                  <a:pt x="53339" y="329184"/>
                </a:lnTo>
                <a:lnTo>
                  <a:pt x="68579" y="335280"/>
                </a:lnTo>
                <a:lnTo>
                  <a:pt x="70103" y="336804"/>
                </a:lnTo>
                <a:lnTo>
                  <a:pt x="73976" y="338955"/>
                </a:lnTo>
                <a:lnTo>
                  <a:pt x="70103" y="341376"/>
                </a:lnTo>
                <a:lnTo>
                  <a:pt x="68579" y="341376"/>
                </a:lnTo>
                <a:lnTo>
                  <a:pt x="53339" y="347472"/>
                </a:lnTo>
                <a:lnTo>
                  <a:pt x="51815" y="347472"/>
                </a:lnTo>
                <a:lnTo>
                  <a:pt x="33527" y="352043"/>
                </a:lnTo>
                <a:lnTo>
                  <a:pt x="24383" y="352043"/>
                </a:lnTo>
                <a:lnTo>
                  <a:pt x="15239" y="353568"/>
                </a:lnTo>
                <a:close/>
              </a:path>
              <a:path w="187960" h="676910">
                <a:moveTo>
                  <a:pt x="57911" y="362712"/>
                </a:moveTo>
                <a:lnTo>
                  <a:pt x="42671" y="356616"/>
                </a:lnTo>
                <a:lnTo>
                  <a:pt x="45719" y="356616"/>
                </a:lnTo>
                <a:lnTo>
                  <a:pt x="28956" y="353568"/>
                </a:lnTo>
                <a:lnTo>
                  <a:pt x="15239" y="353568"/>
                </a:lnTo>
                <a:lnTo>
                  <a:pt x="24383" y="352043"/>
                </a:lnTo>
                <a:lnTo>
                  <a:pt x="33527" y="352043"/>
                </a:lnTo>
                <a:lnTo>
                  <a:pt x="51815" y="347472"/>
                </a:lnTo>
                <a:lnTo>
                  <a:pt x="53339" y="347472"/>
                </a:lnTo>
                <a:lnTo>
                  <a:pt x="68579" y="341376"/>
                </a:lnTo>
                <a:lnTo>
                  <a:pt x="70103" y="341376"/>
                </a:lnTo>
                <a:lnTo>
                  <a:pt x="102107" y="361188"/>
                </a:lnTo>
                <a:lnTo>
                  <a:pt x="56387" y="361188"/>
                </a:lnTo>
                <a:lnTo>
                  <a:pt x="57911" y="362712"/>
                </a:lnTo>
                <a:close/>
              </a:path>
              <a:path w="187960" h="676910">
                <a:moveTo>
                  <a:pt x="85343" y="390144"/>
                </a:moveTo>
                <a:lnTo>
                  <a:pt x="83819" y="384048"/>
                </a:lnTo>
                <a:lnTo>
                  <a:pt x="82295" y="381000"/>
                </a:lnTo>
                <a:lnTo>
                  <a:pt x="79247" y="377952"/>
                </a:lnTo>
                <a:lnTo>
                  <a:pt x="76199" y="373380"/>
                </a:lnTo>
                <a:lnTo>
                  <a:pt x="67055" y="367284"/>
                </a:lnTo>
                <a:lnTo>
                  <a:pt x="56387" y="361188"/>
                </a:lnTo>
                <a:lnTo>
                  <a:pt x="102107" y="361188"/>
                </a:lnTo>
                <a:lnTo>
                  <a:pt x="106679" y="367284"/>
                </a:lnTo>
                <a:lnTo>
                  <a:pt x="109727" y="374904"/>
                </a:lnTo>
                <a:lnTo>
                  <a:pt x="112775" y="379476"/>
                </a:lnTo>
                <a:lnTo>
                  <a:pt x="112775" y="382524"/>
                </a:lnTo>
                <a:lnTo>
                  <a:pt x="113995" y="388620"/>
                </a:lnTo>
                <a:lnTo>
                  <a:pt x="85343" y="388620"/>
                </a:lnTo>
                <a:lnTo>
                  <a:pt x="85343" y="390144"/>
                </a:lnTo>
                <a:close/>
              </a:path>
              <a:path w="187960" h="676910">
                <a:moveTo>
                  <a:pt x="187451" y="676656"/>
                </a:moveTo>
                <a:lnTo>
                  <a:pt x="178307" y="676656"/>
                </a:lnTo>
                <a:lnTo>
                  <a:pt x="150875" y="672084"/>
                </a:lnTo>
                <a:lnTo>
                  <a:pt x="149351" y="672084"/>
                </a:lnTo>
                <a:lnTo>
                  <a:pt x="134111" y="665988"/>
                </a:lnTo>
                <a:lnTo>
                  <a:pt x="132587" y="665988"/>
                </a:lnTo>
                <a:lnTo>
                  <a:pt x="118871" y="658368"/>
                </a:lnTo>
                <a:lnTo>
                  <a:pt x="112775" y="653796"/>
                </a:lnTo>
                <a:lnTo>
                  <a:pt x="100583" y="641604"/>
                </a:lnTo>
                <a:lnTo>
                  <a:pt x="96011" y="635508"/>
                </a:lnTo>
                <a:lnTo>
                  <a:pt x="92963" y="627888"/>
                </a:lnTo>
                <a:lnTo>
                  <a:pt x="89915" y="621792"/>
                </a:lnTo>
                <a:lnTo>
                  <a:pt x="89915" y="620268"/>
                </a:lnTo>
                <a:lnTo>
                  <a:pt x="88391" y="620268"/>
                </a:lnTo>
                <a:lnTo>
                  <a:pt x="88391" y="618744"/>
                </a:lnTo>
                <a:lnTo>
                  <a:pt x="86867" y="614172"/>
                </a:lnTo>
                <a:lnTo>
                  <a:pt x="86867" y="391668"/>
                </a:lnTo>
                <a:lnTo>
                  <a:pt x="85343" y="388620"/>
                </a:lnTo>
                <a:lnTo>
                  <a:pt x="113995" y="388620"/>
                </a:lnTo>
                <a:lnTo>
                  <a:pt x="115823" y="397764"/>
                </a:lnTo>
                <a:lnTo>
                  <a:pt x="115823" y="608076"/>
                </a:lnTo>
                <a:lnTo>
                  <a:pt x="116839" y="611124"/>
                </a:lnTo>
                <a:lnTo>
                  <a:pt x="115823" y="611124"/>
                </a:lnTo>
                <a:lnTo>
                  <a:pt x="117347" y="615696"/>
                </a:lnTo>
                <a:lnTo>
                  <a:pt x="118871" y="618744"/>
                </a:lnTo>
                <a:lnTo>
                  <a:pt x="121919" y="621792"/>
                </a:lnTo>
                <a:lnTo>
                  <a:pt x="124967" y="626364"/>
                </a:lnTo>
                <a:lnTo>
                  <a:pt x="134111" y="632460"/>
                </a:lnTo>
                <a:lnTo>
                  <a:pt x="146303" y="640080"/>
                </a:lnTo>
                <a:lnTo>
                  <a:pt x="144779" y="640080"/>
                </a:lnTo>
                <a:lnTo>
                  <a:pt x="158495" y="644652"/>
                </a:lnTo>
                <a:lnTo>
                  <a:pt x="156971" y="644652"/>
                </a:lnTo>
                <a:lnTo>
                  <a:pt x="172211" y="647700"/>
                </a:lnTo>
                <a:lnTo>
                  <a:pt x="179831" y="647700"/>
                </a:lnTo>
                <a:lnTo>
                  <a:pt x="187451" y="649224"/>
                </a:lnTo>
                <a:lnTo>
                  <a:pt x="187451" y="676656"/>
                </a:lnTo>
                <a:close/>
              </a:path>
              <a:path w="187960" h="676910">
                <a:moveTo>
                  <a:pt x="117347" y="612648"/>
                </a:moveTo>
                <a:lnTo>
                  <a:pt x="115823" y="611124"/>
                </a:lnTo>
                <a:lnTo>
                  <a:pt x="116839" y="611124"/>
                </a:lnTo>
                <a:lnTo>
                  <a:pt x="117347" y="612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718779" y="1811976"/>
            <a:ext cx="764540" cy="1014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" indent="-24765">
              <a:lnSpc>
                <a:spcPct val="100000"/>
              </a:lnSpc>
            </a:pP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400" spc="-104" baseline="-21000" dirty="0">
                <a:latin typeface="Arial" panose="020B0604020202020204"/>
                <a:cs typeface="Arial" panose="020B0604020202020204"/>
              </a:rPr>
              <a:t>p </a:t>
            </a:r>
            <a:r>
              <a:rPr sz="2400" spc="-40" dirty="0">
                <a:latin typeface="Arial" panose="020B0604020202020204"/>
                <a:cs typeface="Arial" panose="020B0604020202020204"/>
              </a:rPr>
              <a:t>=</a:t>
            </a:r>
            <a:r>
              <a:rPr sz="24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400" spc="-37" baseline="-21000" dirty="0">
                <a:latin typeface="Arial" panose="020B0604020202020204"/>
                <a:cs typeface="Arial" panose="020B0604020202020204"/>
              </a:rPr>
              <a:t>i</a:t>
            </a:r>
            <a:endParaRPr sz="2400" baseline="-21000">
              <a:latin typeface="Arial" panose="020B0604020202020204"/>
              <a:cs typeface="Arial" panose="020B0604020202020204"/>
            </a:endParaRPr>
          </a:p>
          <a:p>
            <a:pPr marL="36830">
              <a:lnSpc>
                <a:spcPct val="100000"/>
              </a:lnSpc>
              <a:spcBef>
                <a:spcPts val="1940"/>
              </a:spcBef>
            </a:pPr>
            <a:r>
              <a:rPr sz="2450" spc="2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00" spc="37" baseline="-16000" dirty="0">
                <a:latin typeface="Arial" panose="020B0604020202020204"/>
                <a:cs typeface="Arial" panose="020B0604020202020204"/>
              </a:rPr>
              <a:t>o</a:t>
            </a:r>
            <a:r>
              <a:rPr sz="2100" spc="-37" baseline="-16000" dirty="0">
                <a:latin typeface="Arial" panose="020B0604020202020204"/>
                <a:cs typeface="Arial" panose="020B0604020202020204"/>
              </a:rPr>
              <a:t> </a:t>
            </a:r>
            <a:r>
              <a:rPr sz="2450" spc="30" dirty="0">
                <a:latin typeface="Arial" panose="020B0604020202020204"/>
                <a:cs typeface="Arial" panose="020B0604020202020204"/>
              </a:rPr>
              <a:t>=</a:t>
            </a:r>
            <a:r>
              <a:rPr sz="2450" spc="3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00" spc="44" baseline="-16000" dirty="0">
                <a:latin typeface="Arial" panose="020B0604020202020204"/>
                <a:cs typeface="Arial" panose="020B0604020202020204"/>
              </a:rPr>
              <a:t>1</a:t>
            </a:r>
            <a:endParaRPr sz="2100" baseline="-16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23668" y="3114675"/>
            <a:ext cx="3701415" cy="805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虚短:运放差分输入电压为0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12800">
              <a:lnSpc>
                <a:spcPct val="100000"/>
              </a:lnSpc>
              <a:spcBef>
                <a:spcPts val="145"/>
              </a:spcBef>
            </a:pP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400" spc="-104" baseline="-21000" dirty="0">
                <a:latin typeface="Arial" panose="020B0604020202020204"/>
                <a:cs typeface="Arial" panose="020B0604020202020204"/>
              </a:rPr>
              <a:t>p </a:t>
            </a:r>
            <a:r>
              <a:rPr sz="2400" spc="-40" dirty="0">
                <a:latin typeface="Arial" panose="020B0604020202020204"/>
                <a:cs typeface="Arial" panose="020B0604020202020204"/>
              </a:rPr>
              <a:t>=</a:t>
            </a:r>
            <a:r>
              <a:rPr sz="2400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400" spc="-104" baseline="-21000" dirty="0">
                <a:latin typeface="Arial" panose="020B0604020202020204"/>
                <a:cs typeface="Arial" panose="020B0604020202020204"/>
              </a:rPr>
              <a:t>n</a:t>
            </a:r>
            <a:endParaRPr sz="240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70140" y="1673069"/>
            <a:ext cx="942975" cy="1155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7000"/>
              </a:lnSpc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同</a:t>
            </a: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相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端  反</a:t>
            </a: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相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端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32686" y="1551379"/>
            <a:ext cx="212725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142" baseline="-21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o</a:t>
            </a:r>
            <a:endParaRPr sz="240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54489" y="2017776"/>
            <a:ext cx="374015" cy="143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>
              <a:lnSpc>
                <a:spcPts val="2635"/>
              </a:lnSpc>
            </a:pPr>
            <a:r>
              <a:rPr sz="2400" spc="-40" dirty="0">
                <a:latin typeface="Arial" panose="020B0604020202020204"/>
                <a:cs typeface="Arial" panose="020B0604020202020204"/>
              </a:rPr>
              <a:t>+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34620">
              <a:lnSpc>
                <a:spcPts val="2460"/>
              </a:lnSpc>
            </a:pPr>
            <a:r>
              <a:rPr sz="2400" spc="-11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025" spc="-89" baseline="-27000" dirty="0">
                <a:latin typeface="Arial" panose="020B0604020202020204"/>
                <a:cs typeface="Arial" panose="020B0604020202020204"/>
              </a:rPr>
              <a:t>o</a:t>
            </a:r>
            <a:endParaRPr sz="2025" baseline="-27000">
              <a:latin typeface="Arial" panose="020B0604020202020204"/>
              <a:cs typeface="Arial" panose="020B0604020202020204"/>
            </a:endParaRPr>
          </a:p>
          <a:p>
            <a:pPr marL="163195">
              <a:lnSpc>
                <a:spcPts val="2705"/>
              </a:lnSpc>
            </a:pPr>
            <a:r>
              <a:rPr sz="2400" spc="-1090" dirty="0">
                <a:latin typeface="Times New Roman" panose="02020603050405020304"/>
                <a:cs typeface="Times New Roman" panose="02020603050405020304"/>
              </a:rPr>
              <a:t>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spc="-45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67" baseline="-21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1</a:t>
            </a:r>
            <a:endParaRPr sz="240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866519" y="5147595"/>
            <a:ext cx="322580" cy="0"/>
          </a:xfrm>
          <a:custGeom>
            <a:avLst/>
            <a:gdLst/>
            <a:ahLst/>
            <a:cxnLst/>
            <a:rect l="l" t="t" r="r" b="b"/>
            <a:pathLst>
              <a:path w="322580">
                <a:moveTo>
                  <a:pt x="0" y="0"/>
                </a:moveTo>
                <a:lnTo>
                  <a:pt x="322325" y="0"/>
                </a:lnTo>
              </a:path>
            </a:pathLst>
          </a:custGeom>
          <a:ln w="175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577750" y="5147595"/>
            <a:ext cx="393065" cy="0"/>
          </a:xfrm>
          <a:custGeom>
            <a:avLst/>
            <a:gdLst/>
            <a:ahLst/>
            <a:cxnLst/>
            <a:rect l="l" t="t" r="r" b="b"/>
            <a:pathLst>
              <a:path w="393064">
                <a:moveTo>
                  <a:pt x="0" y="0"/>
                </a:moveTo>
                <a:lnTo>
                  <a:pt x="392620" y="0"/>
                </a:lnTo>
              </a:path>
            </a:pathLst>
          </a:custGeom>
          <a:ln w="175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800603" y="4895342"/>
            <a:ext cx="11811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80" dirty="0">
                <a:latin typeface="Arial" panose="020B0604020202020204"/>
                <a:cs typeface="Arial" panose="020B0604020202020204"/>
              </a:rPr>
              <a:t>o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50340" y="5102605"/>
            <a:ext cx="8763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80" dirty="0">
                <a:latin typeface="Arial" panose="020B0604020202020204"/>
                <a:cs typeface="Arial" panose="020B0604020202020204"/>
              </a:rPr>
              <a:t>f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36980" y="4915916"/>
            <a:ext cx="56324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7665" algn="l"/>
              </a:tabLst>
            </a:pPr>
            <a:r>
              <a:rPr sz="2500" spc="-125" dirty="0">
                <a:latin typeface="Times New Roman" panose="02020603050405020304"/>
                <a:cs typeface="Times New Roman" panose="02020603050405020304"/>
              </a:rPr>
              <a:t>A	</a:t>
            </a:r>
            <a:r>
              <a:rPr sz="2500" spc="-25" dirty="0">
                <a:latin typeface="Arial" panose="020B0604020202020204"/>
                <a:cs typeface="Arial" panose="020B0604020202020204"/>
              </a:rPr>
              <a:t>=</a:t>
            </a:r>
            <a:endParaRPr sz="2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70251" y="4915916"/>
            <a:ext cx="20129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210" dirty="0">
                <a:latin typeface="Times New Roman" panose="02020603050405020304"/>
                <a:cs typeface="Times New Roman" panose="02020603050405020304"/>
              </a:rPr>
              <a:t></a:t>
            </a:r>
            <a:endParaRPr sz="2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31515" y="4250531"/>
            <a:ext cx="1250950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闭</a:t>
            </a:r>
            <a:r>
              <a:rPr sz="2400" spc="2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环增</a:t>
            </a:r>
            <a:r>
              <a:rPr sz="240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益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118764" y="5147595"/>
            <a:ext cx="345440" cy="0"/>
          </a:xfrm>
          <a:custGeom>
            <a:avLst/>
            <a:gdLst/>
            <a:ahLst/>
            <a:cxnLst/>
            <a:rect l="l" t="t" r="r" b="b"/>
            <a:pathLst>
              <a:path w="345439">
                <a:moveTo>
                  <a:pt x="0" y="0"/>
                </a:moveTo>
                <a:lnTo>
                  <a:pt x="345090" y="0"/>
                </a:lnTo>
              </a:path>
            </a:pathLst>
          </a:custGeom>
          <a:ln w="177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609335" y="5102605"/>
            <a:ext cx="17907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1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450" spc="85" dirty="0">
                <a:latin typeface="Arial" panose="020B0604020202020204"/>
                <a:cs typeface="Arial" panose="020B0604020202020204"/>
              </a:rPr>
              <a:t>f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89879" y="4909566"/>
            <a:ext cx="240665" cy="40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50" dirty="0">
                <a:latin typeface="Times New Roman" panose="02020603050405020304"/>
                <a:cs typeface="Times New Roman" panose="02020603050405020304"/>
              </a:rPr>
              <a:t>A</a:t>
            </a:r>
            <a:endParaRPr sz="2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01071" y="4250531"/>
            <a:ext cx="1860550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闭</a:t>
            </a:r>
            <a:r>
              <a:rPr sz="2400" spc="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环</a:t>
            </a:r>
            <a:r>
              <a:rPr sz="24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电</a:t>
            </a:r>
            <a:r>
              <a:rPr sz="2400" spc="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压</a:t>
            </a:r>
            <a:r>
              <a:rPr sz="24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增益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30444" y="589280"/>
            <a:ext cx="920115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21005" algn="l"/>
              </a:tabLst>
            </a:pPr>
            <a:r>
              <a:rPr sz="2500" spc="6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175" spc="89" baseline="-15000" dirty="0">
                <a:latin typeface="Arial" panose="020B0604020202020204"/>
                <a:cs typeface="Arial" panose="020B0604020202020204"/>
              </a:rPr>
              <a:t>o	</a:t>
            </a:r>
            <a:r>
              <a:rPr sz="2500" spc="-210" dirty="0">
                <a:latin typeface="Times New Roman" panose="02020603050405020304"/>
                <a:cs typeface="Times New Roman" panose="02020603050405020304"/>
              </a:rPr>
              <a:t> </a:t>
            </a:r>
            <a:r>
              <a:rPr sz="2500" spc="2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spc="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75" spc="15" baseline="-15000" dirty="0">
                <a:latin typeface="Arial" panose="020B0604020202020204"/>
                <a:cs typeface="Arial" panose="020B0604020202020204"/>
              </a:rPr>
              <a:t>o</a:t>
            </a:r>
            <a:endParaRPr sz="2175" baseline="-15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54444" y="602995"/>
            <a:ext cx="1645285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09575" algn="l"/>
                <a:tab pos="1075690" algn="l"/>
              </a:tabLst>
            </a:pPr>
            <a:r>
              <a:rPr sz="2500" spc="13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175" spc="202" baseline="-15000" dirty="0">
                <a:latin typeface="Arial" panose="020B0604020202020204"/>
                <a:cs typeface="Arial" panose="020B0604020202020204"/>
              </a:rPr>
              <a:t>f	</a:t>
            </a:r>
            <a:r>
              <a:rPr sz="2500" spc="-215" dirty="0">
                <a:latin typeface="Times New Roman" panose="02020603050405020304"/>
                <a:cs typeface="Times New Roman" panose="02020603050405020304"/>
              </a:rPr>
              <a:t> </a:t>
            </a:r>
            <a:r>
              <a:rPr sz="2500" spc="-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spc="9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175" spc="135" baseline="-15000" dirty="0">
                <a:latin typeface="Arial" panose="020B0604020202020204"/>
                <a:cs typeface="Arial" panose="020B0604020202020204"/>
              </a:rPr>
              <a:t>f	</a:t>
            </a:r>
            <a:r>
              <a:rPr sz="2500" spc="-215" dirty="0">
                <a:latin typeface="Times New Roman" panose="02020603050405020304"/>
                <a:cs typeface="Times New Roman" panose="02020603050405020304"/>
              </a:rPr>
              <a:t> </a:t>
            </a:r>
            <a:r>
              <a:rPr sz="2500" spc="2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spc="5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175" spc="82" baseline="-15000" dirty="0">
                <a:latin typeface="Arial" panose="020B0604020202020204"/>
                <a:cs typeface="Arial" panose="020B0604020202020204"/>
              </a:rPr>
              <a:t>n</a:t>
            </a:r>
            <a:endParaRPr sz="2175" baseline="-15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402901" y="5147595"/>
            <a:ext cx="333375" cy="0"/>
          </a:xfrm>
          <a:custGeom>
            <a:avLst/>
            <a:gdLst/>
            <a:ahLst/>
            <a:cxnLst/>
            <a:rect l="l" t="t" r="r" b="b"/>
            <a:pathLst>
              <a:path w="333375">
                <a:moveTo>
                  <a:pt x="0" y="0"/>
                </a:moveTo>
                <a:lnTo>
                  <a:pt x="333089" y="0"/>
                </a:lnTo>
              </a:path>
            </a:pathLst>
          </a:custGeom>
          <a:ln w="176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117276" y="5147595"/>
            <a:ext cx="617220" cy="0"/>
          </a:xfrm>
          <a:custGeom>
            <a:avLst/>
            <a:gdLst/>
            <a:ahLst/>
            <a:cxnLst/>
            <a:rect l="l" t="t" r="r" b="b"/>
            <a:pathLst>
              <a:path w="617220">
                <a:moveTo>
                  <a:pt x="0" y="0"/>
                </a:moveTo>
                <a:lnTo>
                  <a:pt x="617124" y="0"/>
                </a:lnTo>
              </a:path>
            </a:pathLst>
          </a:custGeom>
          <a:ln w="176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925827" y="4708652"/>
            <a:ext cx="2590165" cy="600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01040" algn="l"/>
                <a:tab pos="1181100" algn="l"/>
                <a:tab pos="1522730" algn="l"/>
                <a:tab pos="2380615" algn="l"/>
              </a:tabLst>
            </a:pPr>
            <a:r>
              <a:rPr sz="2500" spc="-130" dirty="0">
                <a:latin typeface="Arial" panose="020B0604020202020204"/>
                <a:cs typeface="Arial" panose="020B0604020202020204"/>
              </a:rPr>
              <a:t>1	</a:t>
            </a:r>
            <a:r>
              <a:rPr sz="2500" spc="10" dirty="0">
                <a:latin typeface="Times New Roman" panose="02020603050405020304"/>
                <a:cs typeface="Times New Roman" panose="02020603050405020304"/>
              </a:rPr>
              <a:t>x	</a:t>
            </a:r>
            <a:r>
              <a:rPr sz="3750" spc="-315" baseline="-37000" dirty="0">
                <a:latin typeface="Times New Roman" panose="02020603050405020304"/>
                <a:cs typeface="Times New Roman" panose="02020603050405020304"/>
              </a:rPr>
              <a:t>	</a:t>
            </a:r>
            <a:r>
              <a:rPr sz="2500" spc="12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75" spc="-120" baseline="-15000" dirty="0">
                <a:latin typeface="Arial" panose="020B0604020202020204"/>
                <a:cs typeface="Arial" panose="020B0604020202020204"/>
              </a:rPr>
              <a:t>o</a:t>
            </a:r>
            <a:r>
              <a:rPr sz="2175" baseline="-15000" dirty="0">
                <a:latin typeface="Arial" panose="020B0604020202020204"/>
                <a:cs typeface="Arial" panose="020B0604020202020204"/>
              </a:rPr>
              <a:t>	</a:t>
            </a:r>
            <a:r>
              <a:rPr sz="2500" spc="114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75" spc="-120" baseline="-15000" dirty="0">
                <a:latin typeface="Arial" panose="020B0604020202020204"/>
                <a:cs typeface="Arial" panose="020B0604020202020204"/>
              </a:rPr>
              <a:t>o</a:t>
            </a:r>
            <a:endParaRPr sz="2175" baseline="-15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09491" y="4915916"/>
            <a:ext cx="20129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210" dirty="0">
                <a:latin typeface="Times New Roman" panose="02020603050405020304"/>
                <a:cs typeface="Times New Roman" panose="02020603050405020304"/>
              </a:rPr>
              <a:t></a:t>
            </a:r>
            <a:endParaRPr sz="2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896903" y="6092475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050" y="0"/>
                </a:lnTo>
              </a:path>
            </a:pathLst>
          </a:custGeom>
          <a:ln w="176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881632" y="5161280"/>
            <a:ext cx="2811145" cy="868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53110" algn="l"/>
                <a:tab pos="1537970" algn="l"/>
                <a:tab pos="2257425" algn="l"/>
              </a:tabLst>
            </a:pPr>
            <a:r>
              <a:rPr sz="2500" spc="290" dirty="0">
                <a:latin typeface="Times New Roman" panose="02020603050405020304"/>
                <a:cs typeface="Times New Roman" panose="02020603050405020304"/>
              </a:rPr>
              <a:t>F	</a:t>
            </a:r>
            <a:r>
              <a:rPr sz="2500" spc="18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175" spc="120" baseline="-15000" dirty="0">
                <a:latin typeface="Arial" panose="020B0604020202020204"/>
                <a:cs typeface="Arial" panose="020B0604020202020204"/>
              </a:rPr>
              <a:t>f</a:t>
            </a:r>
            <a:r>
              <a:rPr sz="2175" baseline="-15000" dirty="0">
                <a:latin typeface="Arial" panose="020B0604020202020204"/>
                <a:cs typeface="Arial" panose="020B0604020202020204"/>
              </a:rPr>
              <a:t>	</a:t>
            </a:r>
            <a:r>
              <a:rPr sz="2500" spc="7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175" spc="120" baseline="-15000" dirty="0">
                <a:latin typeface="Arial" panose="020B0604020202020204"/>
                <a:cs typeface="Arial" panose="020B0604020202020204"/>
              </a:rPr>
              <a:t>f</a:t>
            </a:r>
            <a:r>
              <a:rPr sz="2175" baseline="-15000" dirty="0">
                <a:latin typeface="Arial" panose="020B0604020202020204"/>
                <a:cs typeface="Arial" panose="020B0604020202020204"/>
              </a:rPr>
              <a:t>	</a:t>
            </a:r>
            <a:r>
              <a:rPr sz="2500" spc="6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75" spc="-120" baseline="-15000" dirty="0">
                <a:latin typeface="Arial" panose="020B0604020202020204"/>
                <a:cs typeface="Arial" panose="020B0604020202020204"/>
              </a:rPr>
              <a:t>1</a:t>
            </a:r>
            <a:r>
              <a:rPr sz="2175" spc="-165" baseline="-15000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6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175" spc="-120" baseline="-15000" dirty="0">
                <a:latin typeface="Arial" panose="020B0604020202020204"/>
                <a:cs typeface="Arial" panose="020B0604020202020204"/>
              </a:rPr>
              <a:t>1</a:t>
            </a:r>
            <a:endParaRPr sz="2175" baseline="-15000">
              <a:latin typeface="Arial" panose="020B0604020202020204"/>
              <a:cs typeface="Arial" panose="020B0604020202020204"/>
            </a:endParaRPr>
          </a:p>
          <a:p>
            <a:pPr marL="129540">
              <a:lnSpc>
                <a:spcPts val="2955"/>
              </a:lnSpc>
              <a:spcBef>
                <a:spcPts val="875"/>
              </a:spcBef>
            </a:pPr>
            <a:r>
              <a:rPr sz="2500" spc="-130" dirty="0">
                <a:latin typeface="Arial" panose="020B0604020202020204"/>
                <a:cs typeface="Arial" panose="020B0604020202020204"/>
              </a:rPr>
              <a:t>1</a:t>
            </a:r>
            <a:endParaRPr sz="2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22779" y="6106160"/>
            <a:ext cx="337820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5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175" spc="-120" baseline="-15000" dirty="0">
                <a:latin typeface="Arial" panose="020B0604020202020204"/>
                <a:cs typeface="Arial" panose="020B0604020202020204"/>
              </a:rPr>
              <a:t>1</a:t>
            </a:r>
            <a:endParaRPr sz="2175" baseline="-15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89024" y="5860796"/>
            <a:ext cx="20129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210" dirty="0">
                <a:latin typeface="Times New Roman" panose="02020603050405020304"/>
                <a:cs typeface="Times New Roman" panose="02020603050405020304"/>
              </a:rPr>
              <a:t></a:t>
            </a:r>
            <a:endParaRPr sz="2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814756" y="5147595"/>
            <a:ext cx="689610" cy="0"/>
          </a:xfrm>
          <a:custGeom>
            <a:avLst/>
            <a:gdLst/>
            <a:ahLst/>
            <a:cxnLst/>
            <a:rect l="l" t="t" r="r" b="b"/>
            <a:pathLst>
              <a:path w="689609">
                <a:moveTo>
                  <a:pt x="0" y="0"/>
                </a:moveTo>
                <a:lnTo>
                  <a:pt x="689514" y="0"/>
                </a:lnTo>
              </a:path>
            </a:pathLst>
          </a:custGeom>
          <a:ln w="176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5842507" y="4755642"/>
            <a:ext cx="1606550" cy="817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981075" algn="l"/>
              </a:tabLst>
            </a:pPr>
            <a:r>
              <a:rPr sz="3825" spc="-67" baseline="-26000" dirty="0">
                <a:latin typeface="Arial" panose="020B0604020202020204"/>
                <a:cs typeface="Arial" panose="020B0604020202020204"/>
              </a:rPr>
              <a:t>= </a:t>
            </a:r>
            <a:r>
              <a:rPr sz="3825" baseline="1000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450" dirty="0">
                <a:latin typeface="Arial" panose="020B0604020202020204"/>
                <a:cs typeface="Arial" panose="020B0604020202020204"/>
              </a:rPr>
              <a:t>o </a:t>
            </a:r>
            <a:r>
              <a:rPr sz="1450" spc="229" dirty="0">
                <a:latin typeface="Arial" panose="020B0604020202020204"/>
                <a:cs typeface="Arial" panose="020B0604020202020204"/>
              </a:rPr>
              <a:t> </a:t>
            </a:r>
            <a:r>
              <a:rPr sz="3750" spc="-315" baseline="-27000" dirty="0">
                <a:latin typeface="Times New Roman" panose="02020603050405020304"/>
                <a:cs typeface="Times New Roman" panose="02020603050405020304"/>
              </a:rPr>
              <a:t>	</a:t>
            </a:r>
            <a:r>
              <a:rPr sz="3750" spc="22" baseline="9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450" spc="15" dirty="0">
                <a:latin typeface="Arial" panose="020B0604020202020204"/>
                <a:cs typeface="Arial" panose="020B0604020202020204"/>
              </a:rPr>
              <a:t>o</a:t>
            </a:r>
            <a:r>
              <a:rPr sz="145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3750" spc="217" baseline="9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450" spc="145" dirty="0">
                <a:latin typeface="Arial" panose="020B0604020202020204"/>
                <a:cs typeface="Arial" panose="020B0604020202020204"/>
              </a:rPr>
              <a:t>L</a:t>
            </a:r>
            <a:endParaRPr sz="1450">
              <a:latin typeface="Arial" panose="020B0604020202020204"/>
              <a:cs typeface="Arial" panose="020B0604020202020204"/>
            </a:endParaRPr>
          </a:p>
          <a:p>
            <a:pPr marL="104775" algn="ctr">
              <a:lnSpc>
                <a:spcPct val="100000"/>
              </a:lnSpc>
              <a:spcBef>
                <a:spcPts val="95"/>
              </a:spcBef>
              <a:tabLst>
                <a:tab pos="959485" algn="l"/>
              </a:tabLst>
            </a:pPr>
            <a:r>
              <a:rPr sz="2550" spc="-15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550" spc="-3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75" spc="120" baseline="-15000" dirty="0">
                <a:latin typeface="Arial" panose="020B0604020202020204"/>
                <a:cs typeface="Arial" panose="020B0604020202020204"/>
              </a:rPr>
              <a:t>i	</a:t>
            </a:r>
            <a:r>
              <a:rPr sz="2500" spc="9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175" spc="135" baseline="-15000" dirty="0">
                <a:latin typeface="Arial" panose="020B0604020202020204"/>
                <a:cs typeface="Arial" panose="020B0604020202020204"/>
              </a:rPr>
              <a:t>f</a:t>
            </a:r>
            <a:endParaRPr sz="2175" baseline="-15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125459" y="5130038"/>
            <a:ext cx="50927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2745" algn="l"/>
              </a:tabLst>
            </a:pPr>
            <a:r>
              <a:rPr sz="1450" spc="80" dirty="0">
                <a:latin typeface="Arial" panose="020B0604020202020204"/>
                <a:cs typeface="Arial" panose="020B0604020202020204"/>
              </a:rPr>
              <a:t>f	</a:t>
            </a:r>
            <a:r>
              <a:rPr sz="1450" spc="165" dirty="0">
                <a:latin typeface="Arial" panose="020B0604020202020204"/>
                <a:cs typeface="Arial" panose="020B0604020202020204"/>
              </a:rPr>
              <a:t>L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593583" y="4943347"/>
            <a:ext cx="90360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buFont typeface="Times New Roman" panose="02020603050405020304"/>
              <a:buChar char="□"/>
              <a:tabLst>
                <a:tab pos="330200" algn="l"/>
                <a:tab pos="676275" algn="l"/>
              </a:tabLst>
            </a:pPr>
            <a:r>
              <a:rPr sz="2500" spc="-125" dirty="0">
                <a:latin typeface="Times New Roman" panose="02020603050405020304"/>
                <a:cs typeface="Times New Roman" panose="02020603050405020304"/>
              </a:rPr>
              <a:t>A	</a:t>
            </a:r>
            <a:r>
              <a:rPr sz="2500" spc="15" dirty="0">
                <a:latin typeface="Times New Roman" panose="02020603050405020304"/>
                <a:cs typeface="Times New Roman" panose="02020603050405020304"/>
              </a:rPr>
              <a:t>R</a:t>
            </a:r>
            <a:endParaRPr sz="2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990552" y="5147595"/>
            <a:ext cx="461009" cy="0"/>
          </a:xfrm>
          <a:custGeom>
            <a:avLst/>
            <a:gdLst/>
            <a:ahLst/>
            <a:cxnLst/>
            <a:rect l="l" t="t" r="r" b="b"/>
            <a:pathLst>
              <a:path w="461009">
                <a:moveTo>
                  <a:pt x="0" y="0"/>
                </a:moveTo>
                <a:lnTo>
                  <a:pt x="460914" y="0"/>
                </a:lnTo>
              </a:path>
            </a:pathLst>
          </a:custGeom>
          <a:ln w="175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9044432" y="5161280"/>
            <a:ext cx="337820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5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175" spc="-112" baseline="-17000" dirty="0">
                <a:latin typeface="Arial" panose="020B0604020202020204"/>
                <a:cs typeface="Arial" panose="020B0604020202020204"/>
              </a:rPr>
              <a:t>1</a:t>
            </a:r>
            <a:endParaRPr sz="2175" baseline="-17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683244" y="4707128"/>
            <a:ext cx="711835" cy="601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indent="-333375">
              <a:lnSpc>
                <a:spcPct val="100000"/>
              </a:lnSpc>
              <a:buFont typeface="Times New Roman" panose="02020603050405020304"/>
              <a:buChar char="□"/>
              <a:tabLst>
                <a:tab pos="346710" algn="l"/>
              </a:tabLst>
            </a:pPr>
            <a:r>
              <a:rPr sz="2500" spc="12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175" spc="247" baseline="-17000" dirty="0">
                <a:latin typeface="Arial" panose="020B0604020202020204"/>
                <a:cs typeface="Arial" panose="020B0604020202020204"/>
              </a:rPr>
              <a:t>L</a:t>
            </a:r>
            <a:endParaRPr sz="2175" baseline="-17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723606" y="5841206"/>
            <a:ext cx="942975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可</a:t>
            </a:r>
            <a:r>
              <a:rPr sz="24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直接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876006" y="6192440"/>
            <a:ext cx="638175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推</a:t>
            </a:r>
            <a:r>
              <a:rPr sz="24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导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650992" y="5745479"/>
            <a:ext cx="1134110" cy="914400"/>
          </a:xfrm>
          <a:custGeom>
            <a:avLst/>
            <a:gdLst/>
            <a:ahLst/>
            <a:cxnLst/>
            <a:rect l="l" t="t" r="r" b="b"/>
            <a:pathLst>
              <a:path w="1134109" h="914400">
                <a:moveTo>
                  <a:pt x="0" y="0"/>
                </a:moveTo>
                <a:lnTo>
                  <a:pt x="1133855" y="0"/>
                </a:lnTo>
                <a:lnTo>
                  <a:pt x="1133855" y="914399"/>
                </a:lnTo>
                <a:lnTo>
                  <a:pt x="0" y="914399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449472" y="6197631"/>
            <a:ext cx="345440" cy="0"/>
          </a:xfrm>
          <a:custGeom>
            <a:avLst/>
            <a:gdLst/>
            <a:ahLst/>
            <a:cxnLst/>
            <a:rect l="l" t="t" r="r" b="b"/>
            <a:pathLst>
              <a:path w="345440">
                <a:moveTo>
                  <a:pt x="0" y="0"/>
                </a:moveTo>
                <a:lnTo>
                  <a:pt x="345091" y="0"/>
                </a:lnTo>
              </a:path>
            </a:pathLst>
          </a:custGeom>
          <a:ln w="177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5952744" y="6152642"/>
            <a:ext cx="153670" cy="220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35"/>
              </a:lnSpc>
            </a:pPr>
            <a:r>
              <a:rPr sz="1450" spc="-1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450" spc="85" dirty="0">
                <a:latin typeface="Arial" panose="020B0604020202020204"/>
                <a:cs typeface="Arial" panose="020B0604020202020204"/>
              </a:rPr>
              <a:t>f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733288" y="5959602"/>
            <a:ext cx="21526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5"/>
              </a:lnSpc>
            </a:pPr>
            <a:r>
              <a:rPr sz="2550" spc="-150" dirty="0">
                <a:latin typeface="Times New Roman" panose="02020603050405020304"/>
                <a:cs typeface="Times New Roman" panose="02020603050405020304"/>
              </a:rPr>
              <a:t>A</a:t>
            </a:r>
            <a:endParaRPr sz="2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784847" y="5750051"/>
            <a:ext cx="1079500" cy="906780"/>
          </a:xfrm>
          <a:custGeom>
            <a:avLst/>
            <a:gdLst/>
            <a:ahLst/>
            <a:cxnLst/>
            <a:rect l="l" t="t" r="r" b="b"/>
            <a:pathLst>
              <a:path w="1079500" h="906779">
                <a:moveTo>
                  <a:pt x="0" y="0"/>
                </a:moveTo>
                <a:lnTo>
                  <a:pt x="1078991" y="0"/>
                </a:lnTo>
                <a:lnTo>
                  <a:pt x="1078991" y="906780"/>
                </a:lnTo>
                <a:lnTo>
                  <a:pt x="0" y="90678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133749" y="6198489"/>
            <a:ext cx="690880" cy="0"/>
          </a:xfrm>
          <a:custGeom>
            <a:avLst/>
            <a:gdLst/>
            <a:ahLst/>
            <a:cxnLst/>
            <a:rect l="l" t="t" r="r" b="b"/>
            <a:pathLst>
              <a:path w="690879">
                <a:moveTo>
                  <a:pt x="0" y="0"/>
                </a:moveTo>
                <a:lnTo>
                  <a:pt x="690467" y="0"/>
                </a:lnTo>
              </a:path>
            </a:pathLst>
          </a:custGeom>
          <a:ln w="176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6185915" y="5805678"/>
            <a:ext cx="1567815" cy="788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970280" algn="l"/>
              </a:tabLst>
            </a:pPr>
            <a:r>
              <a:rPr sz="3825" spc="-67" baseline="-26000" dirty="0">
                <a:latin typeface="Arial" panose="020B0604020202020204"/>
                <a:cs typeface="Arial" panose="020B0604020202020204"/>
              </a:rPr>
              <a:t>= </a:t>
            </a:r>
            <a:r>
              <a:rPr sz="3825" baseline="1000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450" dirty="0">
                <a:latin typeface="Arial" panose="020B0604020202020204"/>
                <a:cs typeface="Arial" panose="020B0604020202020204"/>
              </a:rPr>
              <a:t>o </a:t>
            </a:r>
            <a:r>
              <a:rPr sz="1450" spc="135" dirty="0">
                <a:latin typeface="Arial" panose="020B0604020202020204"/>
                <a:cs typeface="Arial" panose="020B0604020202020204"/>
              </a:rPr>
              <a:t> </a:t>
            </a:r>
            <a:r>
              <a:rPr sz="3750" spc="-322" baseline="-27000" dirty="0">
                <a:latin typeface="Times New Roman" panose="02020603050405020304"/>
                <a:cs typeface="Times New Roman" panose="02020603050405020304"/>
              </a:rPr>
              <a:t>	</a:t>
            </a:r>
            <a:r>
              <a:rPr sz="3750" spc="22" baseline="9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450" spc="15" dirty="0">
                <a:latin typeface="Arial" panose="020B0604020202020204"/>
                <a:cs typeface="Arial" panose="020B0604020202020204"/>
              </a:rPr>
              <a:t>o</a:t>
            </a:r>
            <a:r>
              <a:rPr sz="145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3750" spc="225" baseline="9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450" spc="150" dirty="0">
                <a:latin typeface="Arial" panose="020B0604020202020204"/>
                <a:cs typeface="Arial" panose="020B0604020202020204"/>
              </a:rPr>
              <a:t>L</a:t>
            </a:r>
            <a:endParaRPr sz="1450">
              <a:latin typeface="Arial" panose="020B0604020202020204"/>
              <a:cs typeface="Arial" panose="020B0604020202020204"/>
            </a:endParaRPr>
          </a:p>
          <a:p>
            <a:pPr marL="299720">
              <a:lnSpc>
                <a:spcPts val="3045"/>
              </a:lnSpc>
              <a:spcBef>
                <a:spcPts val="95"/>
              </a:spcBef>
              <a:tabLst>
                <a:tab pos="1005205" algn="l"/>
                <a:tab pos="1232535" algn="l"/>
              </a:tabLst>
            </a:pPr>
            <a:r>
              <a:rPr sz="2550" spc="-150" dirty="0">
                <a:latin typeface="Times New Roman" panose="02020603050405020304"/>
                <a:cs typeface="Times New Roman" panose="02020603050405020304"/>
              </a:rPr>
              <a:t>v	</a:t>
            </a:r>
            <a:r>
              <a:rPr sz="2500" dirty="0">
                <a:latin typeface="Times New Roman" panose="02020603050405020304"/>
                <a:cs typeface="Times New Roman" panose="02020603050405020304"/>
              </a:rPr>
              <a:t>i	</a:t>
            </a:r>
            <a:r>
              <a:rPr sz="2500" spc="10" dirty="0">
                <a:latin typeface="Times New Roman" panose="02020603050405020304"/>
                <a:cs typeface="Times New Roman" panose="02020603050405020304"/>
              </a:rPr>
              <a:t>R</a:t>
            </a:r>
            <a:endParaRPr sz="2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863840" y="5745480"/>
            <a:ext cx="889000" cy="911860"/>
          </a:xfrm>
          <a:custGeom>
            <a:avLst/>
            <a:gdLst/>
            <a:ahLst/>
            <a:cxnLst/>
            <a:rect l="l" t="t" r="r" b="b"/>
            <a:pathLst>
              <a:path w="889000" h="911859">
                <a:moveTo>
                  <a:pt x="0" y="0"/>
                </a:moveTo>
                <a:lnTo>
                  <a:pt x="888492" y="0"/>
                </a:lnTo>
                <a:lnTo>
                  <a:pt x="888492" y="911351"/>
                </a:lnTo>
                <a:lnTo>
                  <a:pt x="0" y="911351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211788" y="6196107"/>
            <a:ext cx="461009" cy="0"/>
          </a:xfrm>
          <a:custGeom>
            <a:avLst/>
            <a:gdLst/>
            <a:ahLst/>
            <a:cxnLst/>
            <a:rect l="l" t="t" r="r" b="b"/>
            <a:pathLst>
              <a:path w="461009">
                <a:moveTo>
                  <a:pt x="0" y="0"/>
                </a:moveTo>
                <a:lnTo>
                  <a:pt x="460914" y="0"/>
                </a:lnTo>
              </a:path>
            </a:pathLst>
          </a:custGeom>
          <a:ln w="175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7917180" y="5682487"/>
            <a:ext cx="686435" cy="90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680" indent="-360680">
              <a:lnSpc>
                <a:spcPct val="119000"/>
              </a:lnSpc>
              <a:buFont typeface="Times New Roman" panose="02020603050405020304"/>
              <a:buChar char="□"/>
              <a:tabLst>
                <a:tab pos="334010" algn="l"/>
              </a:tabLst>
            </a:pPr>
            <a:r>
              <a:rPr sz="2500" spc="12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175" spc="165" baseline="-17000" dirty="0">
                <a:latin typeface="Arial" panose="020B0604020202020204"/>
                <a:cs typeface="Arial" panose="020B0604020202020204"/>
              </a:rPr>
              <a:t>L  </a:t>
            </a:r>
            <a:r>
              <a:rPr sz="2500" spc="15" dirty="0">
                <a:latin typeface="Times New Roman" panose="02020603050405020304"/>
                <a:cs typeface="Times New Roman" panose="02020603050405020304"/>
              </a:rPr>
              <a:t>R</a:t>
            </a:r>
            <a:endParaRPr sz="2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647180" y="6410645"/>
            <a:ext cx="77470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50" spc="80" dirty="0">
                <a:latin typeface="Arial" panose="020B0604020202020204"/>
                <a:cs typeface="Arial" panose="020B0604020202020204"/>
              </a:rPr>
              <a:t>i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276592" y="6410457"/>
            <a:ext cx="11811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0"/>
              </a:lnSpc>
            </a:pPr>
            <a:r>
              <a:rPr sz="1450" spc="-80" dirty="0">
                <a:latin typeface="Arial" panose="020B0604020202020204"/>
                <a:cs typeface="Arial" panose="020B0604020202020204"/>
              </a:rPr>
              <a:t>1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626273" y="6410457"/>
            <a:ext cx="11811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0"/>
              </a:lnSpc>
            </a:pPr>
            <a:r>
              <a:rPr sz="1450" spc="-80" dirty="0">
                <a:latin typeface="Arial" panose="020B0604020202020204"/>
                <a:cs typeface="Arial" panose="020B0604020202020204"/>
              </a:rPr>
              <a:t>1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485123" y="6409656"/>
            <a:ext cx="118745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50" spc="-75" dirty="0">
                <a:latin typeface="Arial" panose="020B0604020202020204"/>
                <a:cs typeface="Arial" panose="020B0604020202020204"/>
              </a:rPr>
              <a:t>1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79127" y="6811063"/>
            <a:ext cx="101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z="1200" dirty="0">
                <a:solidFill>
                  <a:srgbClr val="898989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100">
              <a:lnSpc>
                <a:spcPct val="100000"/>
              </a:lnSpc>
            </a:pPr>
            <a:r>
              <a:rPr spc="-135" dirty="0">
                <a:latin typeface="Arial" panose="020B0604020202020204"/>
                <a:cs typeface="Arial" panose="020B0604020202020204"/>
              </a:rPr>
              <a:t>4. </a:t>
            </a:r>
            <a:r>
              <a:rPr spc="-130" dirty="0">
                <a:latin typeface="Arial" panose="020B0604020202020204"/>
                <a:cs typeface="Arial" panose="020B0604020202020204"/>
              </a:rPr>
              <a:t> </a:t>
            </a:r>
            <a:r>
              <a:rPr spc="15" dirty="0">
                <a:latin typeface="宋体" panose="02010600030101010101" pitchFamily="2" charset="-122"/>
                <a:cs typeface="宋体" panose="02010600030101010101" pitchFamily="2" charset="-122"/>
              </a:rPr>
              <a:t>电流并联负反馈</a:t>
            </a:r>
            <a:endParaRPr spc="15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6567" y="1993392"/>
            <a:ext cx="187960" cy="676910"/>
          </a:xfrm>
          <a:custGeom>
            <a:avLst/>
            <a:gdLst/>
            <a:ahLst/>
            <a:cxnLst/>
            <a:rect l="l" t="t" r="r" b="b"/>
            <a:pathLst>
              <a:path w="187960" h="676910">
                <a:moveTo>
                  <a:pt x="114299" y="289560"/>
                </a:moveTo>
                <a:lnTo>
                  <a:pt x="85343" y="289560"/>
                </a:lnTo>
                <a:lnTo>
                  <a:pt x="86867" y="283464"/>
                </a:lnTo>
                <a:lnTo>
                  <a:pt x="86867" y="65531"/>
                </a:lnTo>
                <a:lnTo>
                  <a:pt x="88391" y="57912"/>
                </a:lnTo>
                <a:lnTo>
                  <a:pt x="89915" y="56387"/>
                </a:lnTo>
                <a:lnTo>
                  <a:pt x="91439" y="50291"/>
                </a:lnTo>
                <a:lnTo>
                  <a:pt x="117347" y="19812"/>
                </a:lnTo>
                <a:lnTo>
                  <a:pt x="132587" y="12191"/>
                </a:lnTo>
                <a:lnTo>
                  <a:pt x="134111" y="10668"/>
                </a:lnTo>
                <a:lnTo>
                  <a:pt x="149351" y="6095"/>
                </a:lnTo>
                <a:lnTo>
                  <a:pt x="149351" y="4572"/>
                </a:lnTo>
                <a:lnTo>
                  <a:pt x="150875" y="4572"/>
                </a:lnTo>
                <a:lnTo>
                  <a:pt x="167639" y="1524"/>
                </a:lnTo>
                <a:lnTo>
                  <a:pt x="176783" y="0"/>
                </a:lnTo>
                <a:lnTo>
                  <a:pt x="187451" y="0"/>
                </a:lnTo>
                <a:lnTo>
                  <a:pt x="187451" y="28956"/>
                </a:lnTo>
                <a:lnTo>
                  <a:pt x="173735" y="28956"/>
                </a:lnTo>
                <a:lnTo>
                  <a:pt x="162560" y="32004"/>
                </a:lnTo>
                <a:lnTo>
                  <a:pt x="158495" y="32004"/>
                </a:lnTo>
                <a:lnTo>
                  <a:pt x="148208" y="36576"/>
                </a:lnTo>
                <a:lnTo>
                  <a:pt x="146303" y="36576"/>
                </a:lnTo>
                <a:lnTo>
                  <a:pt x="134111" y="42672"/>
                </a:lnTo>
                <a:lnTo>
                  <a:pt x="120395" y="56387"/>
                </a:lnTo>
                <a:lnTo>
                  <a:pt x="118871" y="60960"/>
                </a:lnTo>
                <a:lnTo>
                  <a:pt x="115823" y="65531"/>
                </a:lnTo>
                <a:lnTo>
                  <a:pt x="116840" y="65531"/>
                </a:lnTo>
                <a:lnTo>
                  <a:pt x="115823" y="68580"/>
                </a:lnTo>
                <a:lnTo>
                  <a:pt x="115823" y="281940"/>
                </a:lnTo>
                <a:lnTo>
                  <a:pt x="114299" y="289560"/>
                </a:lnTo>
                <a:close/>
              </a:path>
              <a:path w="187960" h="676910">
                <a:moveTo>
                  <a:pt x="156971" y="33528"/>
                </a:moveTo>
                <a:lnTo>
                  <a:pt x="158495" y="32004"/>
                </a:lnTo>
                <a:lnTo>
                  <a:pt x="162560" y="32004"/>
                </a:lnTo>
                <a:lnTo>
                  <a:pt x="156971" y="33528"/>
                </a:lnTo>
                <a:close/>
              </a:path>
              <a:path w="187960" h="676910">
                <a:moveTo>
                  <a:pt x="144779" y="38100"/>
                </a:moveTo>
                <a:lnTo>
                  <a:pt x="146303" y="36576"/>
                </a:lnTo>
                <a:lnTo>
                  <a:pt x="148208" y="36576"/>
                </a:lnTo>
                <a:lnTo>
                  <a:pt x="144779" y="38100"/>
                </a:lnTo>
                <a:close/>
              </a:path>
              <a:path w="187960" h="676910">
                <a:moveTo>
                  <a:pt x="116840" y="65531"/>
                </a:moveTo>
                <a:lnTo>
                  <a:pt x="115823" y="65531"/>
                </a:lnTo>
                <a:lnTo>
                  <a:pt x="117347" y="64008"/>
                </a:lnTo>
                <a:lnTo>
                  <a:pt x="116840" y="65531"/>
                </a:lnTo>
                <a:close/>
              </a:path>
              <a:path w="187960" h="676910">
                <a:moveTo>
                  <a:pt x="73976" y="338955"/>
                </a:moveTo>
                <a:lnTo>
                  <a:pt x="70103" y="336804"/>
                </a:lnTo>
                <a:lnTo>
                  <a:pt x="68579" y="335280"/>
                </a:lnTo>
                <a:lnTo>
                  <a:pt x="53339" y="329184"/>
                </a:lnTo>
                <a:lnTo>
                  <a:pt x="51815" y="329184"/>
                </a:lnTo>
                <a:lnTo>
                  <a:pt x="35051" y="326136"/>
                </a:lnTo>
                <a:lnTo>
                  <a:pt x="24383" y="324612"/>
                </a:lnTo>
                <a:lnTo>
                  <a:pt x="22859" y="324612"/>
                </a:lnTo>
                <a:lnTo>
                  <a:pt x="45719" y="320040"/>
                </a:lnTo>
                <a:lnTo>
                  <a:pt x="42671" y="320040"/>
                </a:lnTo>
                <a:lnTo>
                  <a:pt x="57911" y="315468"/>
                </a:lnTo>
                <a:lnTo>
                  <a:pt x="56387" y="315468"/>
                </a:lnTo>
                <a:lnTo>
                  <a:pt x="68579" y="309372"/>
                </a:lnTo>
                <a:lnTo>
                  <a:pt x="73151" y="306323"/>
                </a:lnTo>
                <a:lnTo>
                  <a:pt x="76199" y="301752"/>
                </a:lnTo>
                <a:lnTo>
                  <a:pt x="80771" y="298704"/>
                </a:lnTo>
                <a:lnTo>
                  <a:pt x="82295" y="294132"/>
                </a:lnTo>
                <a:lnTo>
                  <a:pt x="83819" y="291084"/>
                </a:lnTo>
                <a:lnTo>
                  <a:pt x="85343" y="286512"/>
                </a:lnTo>
                <a:lnTo>
                  <a:pt x="85343" y="289560"/>
                </a:lnTo>
                <a:lnTo>
                  <a:pt x="114299" y="289560"/>
                </a:lnTo>
                <a:lnTo>
                  <a:pt x="112775" y="295656"/>
                </a:lnTo>
                <a:lnTo>
                  <a:pt x="112775" y="297180"/>
                </a:lnTo>
                <a:lnTo>
                  <a:pt x="109727" y="304800"/>
                </a:lnTo>
                <a:lnTo>
                  <a:pt x="106679" y="310895"/>
                </a:lnTo>
                <a:lnTo>
                  <a:pt x="100583" y="316992"/>
                </a:lnTo>
                <a:lnTo>
                  <a:pt x="96011" y="323088"/>
                </a:lnTo>
                <a:lnTo>
                  <a:pt x="89915" y="329184"/>
                </a:lnTo>
                <a:lnTo>
                  <a:pt x="82295" y="333756"/>
                </a:lnTo>
                <a:lnTo>
                  <a:pt x="73976" y="338955"/>
                </a:lnTo>
                <a:close/>
              </a:path>
              <a:path w="187960" h="676910">
                <a:moveTo>
                  <a:pt x="15239" y="353568"/>
                </a:moveTo>
                <a:lnTo>
                  <a:pt x="13715" y="353568"/>
                </a:lnTo>
                <a:lnTo>
                  <a:pt x="6095" y="352043"/>
                </a:lnTo>
                <a:lnTo>
                  <a:pt x="0" y="345947"/>
                </a:lnTo>
                <a:lnTo>
                  <a:pt x="0" y="330708"/>
                </a:lnTo>
                <a:lnTo>
                  <a:pt x="6095" y="324612"/>
                </a:lnTo>
                <a:lnTo>
                  <a:pt x="15239" y="324612"/>
                </a:lnTo>
                <a:lnTo>
                  <a:pt x="15239" y="353568"/>
                </a:lnTo>
                <a:close/>
              </a:path>
              <a:path w="187960" h="676910">
                <a:moveTo>
                  <a:pt x="15239" y="353568"/>
                </a:moveTo>
                <a:lnTo>
                  <a:pt x="15239" y="324612"/>
                </a:lnTo>
                <a:lnTo>
                  <a:pt x="24383" y="324612"/>
                </a:lnTo>
                <a:lnTo>
                  <a:pt x="35051" y="326136"/>
                </a:lnTo>
                <a:lnTo>
                  <a:pt x="51815" y="329184"/>
                </a:lnTo>
                <a:lnTo>
                  <a:pt x="53339" y="329184"/>
                </a:lnTo>
                <a:lnTo>
                  <a:pt x="68579" y="335280"/>
                </a:lnTo>
                <a:lnTo>
                  <a:pt x="70103" y="336804"/>
                </a:lnTo>
                <a:lnTo>
                  <a:pt x="73976" y="338955"/>
                </a:lnTo>
                <a:lnTo>
                  <a:pt x="70103" y="341376"/>
                </a:lnTo>
                <a:lnTo>
                  <a:pt x="68579" y="341376"/>
                </a:lnTo>
                <a:lnTo>
                  <a:pt x="53339" y="347472"/>
                </a:lnTo>
                <a:lnTo>
                  <a:pt x="51815" y="347472"/>
                </a:lnTo>
                <a:lnTo>
                  <a:pt x="33527" y="352043"/>
                </a:lnTo>
                <a:lnTo>
                  <a:pt x="24383" y="352043"/>
                </a:lnTo>
                <a:lnTo>
                  <a:pt x="15239" y="353568"/>
                </a:lnTo>
                <a:close/>
              </a:path>
              <a:path w="187960" h="676910">
                <a:moveTo>
                  <a:pt x="57911" y="362712"/>
                </a:moveTo>
                <a:lnTo>
                  <a:pt x="42671" y="356616"/>
                </a:lnTo>
                <a:lnTo>
                  <a:pt x="45719" y="356616"/>
                </a:lnTo>
                <a:lnTo>
                  <a:pt x="28956" y="353568"/>
                </a:lnTo>
                <a:lnTo>
                  <a:pt x="15239" y="353568"/>
                </a:lnTo>
                <a:lnTo>
                  <a:pt x="24383" y="352043"/>
                </a:lnTo>
                <a:lnTo>
                  <a:pt x="33527" y="352043"/>
                </a:lnTo>
                <a:lnTo>
                  <a:pt x="51815" y="347472"/>
                </a:lnTo>
                <a:lnTo>
                  <a:pt x="53339" y="347472"/>
                </a:lnTo>
                <a:lnTo>
                  <a:pt x="68579" y="341376"/>
                </a:lnTo>
                <a:lnTo>
                  <a:pt x="70103" y="341376"/>
                </a:lnTo>
                <a:lnTo>
                  <a:pt x="102107" y="361188"/>
                </a:lnTo>
                <a:lnTo>
                  <a:pt x="56387" y="361188"/>
                </a:lnTo>
                <a:lnTo>
                  <a:pt x="57911" y="362712"/>
                </a:lnTo>
                <a:close/>
              </a:path>
              <a:path w="187960" h="676910">
                <a:moveTo>
                  <a:pt x="85343" y="390144"/>
                </a:moveTo>
                <a:lnTo>
                  <a:pt x="83819" y="384048"/>
                </a:lnTo>
                <a:lnTo>
                  <a:pt x="82295" y="381000"/>
                </a:lnTo>
                <a:lnTo>
                  <a:pt x="79247" y="377952"/>
                </a:lnTo>
                <a:lnTo>
                  <a:pt x="76199" y="373380"/>
                </a:lnTo>
                <a:lnTo>
                  <a:pt x="67055" y="367284"/>
                </a:lnTo>
                <a:lnTo>
                  <a:pt x="56387" y="361188"/>
                </a:lnTo>
                <a:lnTo>
                  <a:pt x="102107" y="361188"/>
                </a:lnTo>
                <a:lnTo>
                  <a:pt x="106679" y="367284"/>
                </a:lnTo>
                <a:lnTo>
                  <a:pt x="109727" y="374904"/>
                </a:lnTo>
                <a:lnTo>
                  <a:pt x="112775" y="379476"/>
                </a:lnTo>
                <a:lnTo>
                  <a:pt x="112775" y="382524"/>
                </a:lnTo>
                <a:lnTo>
                  <a:pt x="113995" y="388620"/>
                </a:lnTo>
                <a:lnTo>
                  <a:pt x="85343" y="388620"/>
                </a:lnTo>
                <a:lnTo>
                  <a:pt x="85343" y="390144"/>
                </a:lnTo>
                <a:close/>
              </a:path>
              <a:path w="187960" h="676910">
                <a:moveTo>
                  <a:pt x="187451" y="676656"/>
                </a:moveTo>
                <a:lnTo>
                  <a:pt x="178307" y="676656"/>
                </a:lnTo>
                <a:lnTo>
                  <a:pt x="150875" y="672084"/>
                </a:lnTo>
                <a:lnTo>
                  <a:pt x="149351" y="672084"/>
                </a:lnTo>
                <a:lnTo>
                  <a:pt x="134111" y="665988"/>
                </a:lnTo>
                <a:lnTo>
                  <a:pt x="132587" y="665988"/>
                </a:lnTo>
                <a:lnTo>
                  <a:pt x="118871" y="658368"/>
                </a:lnTo>
                <a:lnTo>
                  <a:pt x="112775" y="653796"/>
                </a:lnTo>
                <a:lnTo>
                  <a:pt x="100583" y="641604"/>
                </a:lnTo>
                <a:lnTo>
                  <a:pt x="96011" y="635508"/>
                </a:lnTo>
                <a:lnTo>
                  <a:pt x="92963" y="627888"/>
                </a:lnTo>
                <a:lnTo>
                  <a:pt x="89915" y="621792"/>
                </a:lnTo>
                <a:lnTo>
                  <a:pt x="89915" y="620268"/>
                </a:lnTo>
                <a:lnTo>
                  <a:pt x="88391" y="620268"/>
                </a:lnTo>
                <a:lnTo>
                  <a:pt x="88391" y="618744"/>
                </a:lnTo>
                <a:lnTo>
                  <a:pt x="86867" y="614172"/>
                </a:lnTo>
                <a:lnTo>
                  <a:pt x="86867" y="391668"/>
                </a:lnTo>
                <a:lnTo>
                  <a:pt x="85343" y="388620"/>
                </a:lnTo>
                <a:lnTo>
                  <a:pt x="113995" y="388620"/>
                </a:lnTo>
                <a:lnTo>
                  <a:pt x="115823" y="397764"/>
                </a:lnTo>
                <a:lnTo>
                  <a:pt x="115823" y="608076"/>
                </a:lnTo>
                <a:lnTo>
                  <a:pt x="116839" y="611124"/>
                </a:lnTo>
                <a:lnTo>
                  <a:pt x="115823" y="611124"/>
                </a:lnTo>
                <a:lnTo>
                  <a:pt x="117347" y="615696"/>
                </a:lnTo>
                <a:lnTo>
                  <a:pt x="118871" y="618744"/>
                </a:lnTo>
                <a:lnTo>
                  <a:pt x="121919" y="621792"/>
                </a:lnTo>
                <a:lnTo>
                  <a:pt x="124967" y="626364"/>
                </a:lnTo>
                <a:lnTo>
                  <a:pt x="134111" y="632460"/>
                </a:lnTo>
                <a:lnTo>
                  <a:pt x="146303" y="640080"/>
                </a:lnTo>
                <a:lnTo>
                  <a:pt x="144779" y="640080"/>
                </a:lnTo>
                <a:lnTo>
                  <a:pt x="158495" y="644652"/>
                </a:lnTo>
                <a:lnTo>
                  <a:pt x="156971" y="644652"/>
                </a:lnTo>
                <a:lnTo>
                  <a:pt x="172211" y="647700"/>
                </a:lnTo>
                <a:lnTo>
                  <a:pt x="179831" y="647700"/>
                </a:lnTo>
                <a:lnTo>
                  <a:pt x="187451" y="649224"/>
                </a:lnTo>
                <a:lnTo>
                  <a:pt x="187451" y="676656"/>
                </a:lnTo>
                <a:close/>
              </a:path>
              <a:path w="187960" h="676910">
                <a:moveTo>
                  <a:pt x="117347" y="612648"/>
                </a:moveTo>
                <a:lnTo>
                  <a:pt x="115823" y="611124"/>
                </a:lnTo>
                <a:lnTo>
                  <a:pt x="116839" y="611124"/>
                </a:lnTo>
                <a:lnTo>
                  <a:pt x="117347" y="612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6519" y="5263420"/>
            <a:ext cx="322580" cy="0"/>
          </a:xfrm>
          <a:custGeom>
            <a:avLst/>
            <a:gdLst/>
            <a:ahLst/>
            <a:cxnLst/>
            <a:rect l="l" t="t" r="r" b="b"/>
            <a:pathLst>
              <a:path w="322580">
                <a:moveTo>
                  <a:pt x="0" y="0"/>
                </a:moveTo>
                <a:lnTo>
                  <a:pt x="322325" y="0"/>
                </a:lnTo>
              </a:path>
            </a:pathLst>
          </a:custGeom>
          <a:ln w="175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77750" y="5263420"/>
            <a:ext cx="393065" cy="0"/>
          </a:xfrm>
          <a:custGeom>
            <a:avLst/>
            <a:gdLst/>
            <a:ahLst/>
            <a:cxnLst/>
            <a:rect l="l" t="t" r="r" b="b"/>
            <a:pathLst>
              <a:path w="393064">
                <a:moveTo>
                  <a:pt x="0" y="0"/>
                </a:moveTo>
                <a:lnTo>
                  <a:pt x="392620" y="0"/>
                </a:lnTo>
              </a:path>
            </a:pathLst>
          </a:custGeom>
          <a:ln w="175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00603" y="5011166"/>
            <a:ext cx="11811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80" dirty="0">
                <a:latin typeface="Arial" panose="020B0604020202020204"/>
                <a:cs typeface="Arial" panose="020B0604020202020204"/>
              </a:rPr>
              <a:t>o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0340" y="5218430"/>
            <a:ext cx="8763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80" dirty="0">
                <a:latin typeface="Arial" panose="020B0604020202020204"/>
                <a:cs typeface="Arial" panose="020B0604020202020204"/>
              </a:rPr>
              <a:t>f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6980" y="5031739"/>
            <a:ext cx="56324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7665" algn="l"/>
              </a:tabLst>
            </a:pPr>
            <a:r>
              <a:rPr sz="2500" spc="-125" dirty="0">
                <a:latin typeface="Times New Roman" panose="02020603050405020304"/>
                <a:cs typeface="Times New Roman" panose="02020603050405020304"/>
              </a:rPr>
              <a:t>A	</a:t>
            </a:r>
            <a:r>
              <a:rPr sz="2500" spc="-25" dirty="0">
                <a:latin typeface="Arial" panose="020B0604020202020204"/>
                <a:cs typeface="Arial" panose="020B0604020202020204"/>
              </a:rPr>
              <a:t>=</a:t>
            </a:r>
            <a:endParaRPr sz="2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70251" y="5031739"/>
            <a:ext cx="20129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210" dirty="0">
                <a:latin typeface="Times New Roman" panose="02020603050405020304"/>
                <a:cs typeface="Times New Roman" panose="02020603050405020304"/>
              </a:rPr>
              <a:t></a:t>
            </a:r>
            <a:endParaRPr sz="2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99892" y="5263420"/>
            <a:ext cx="345440" cy="0"/>
          </a:xfrm>
          <a:custGeom>
            <a:avLst/>
            <a:gdLst/>
            <a:ahLst/>
            <a:cxnLst/>
            <a:rect l="l" t="t" r="r" b="b"/>
            <a:pathLst>
              <a:path w="345439">
                <a:moveTo>
                  <a:pt x="0" y="0"/>
                </a:moveTo>
                <a:lnTo>
                  <a:pt x="345091" y="0"/>
                </a:lnTo>
              </a:path>
            </a:pathLst>
          </a:custGeom>
          <a:ln w="177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490464" y="5218430"/>
            <a:ext cx="17907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1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450" spc="85" dirty="0">
                <a:latin typeface="Arial" panose="020B0604020202020204"/>
                <a:cs typeface="Arial" panose="020B0604020202020204"/>
              </a:rPr>
              <a:t>f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23635" y="4816602"/>
            <a:ext cx="568325" cy="59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25" spc="-67" baseline="-36000" dirty="0">
                <a:latin typeface="Arial" panose="020B0604020202020204"/>
                <a:cs typeface="Arial" panose="020B0604020202020204"/>
              </a:rPr>
              <a:t>=</a:t>
            </a:r>
            <a:r>
              <a:rPr sz="3825" spc="-97" baseline="-36000" dirty="0">
                <a:latin typeface="Arial" panose="020B0604020202020204"/>
                <a:cs typeface="Arial" panose="020B0604020202020204"/>
              </a:rPr>
              <a:t> </a:t>
            </a:r>
            <a:r>
              <a:rPr sz="255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175" baseline="-17000" dirty="0">
                <a:latin typeface="Arial" panose="020B0604020202020204"/>
                <a:cs typeface="Arial" panose="020B0604020202020204"/>
              </a:rPr>
              <a:t>o</a:t>
            </a:r>
            <a:endParaRPr sz="2175" baseline="-17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71007" y="5025389"/>
            <a:ext cx="240665" cy="40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50" dirty="0">
                <a:latin typeface="Times New Roman" panose="02020603050405020304"/>
                <a:cs typeface="Times New Roman" panose="02020603050405020304"/>
              </a:rPr>
              <a:t>A</a:t>
            </a:r>
            <a:endParaRPr sz="2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17715" y="1427559"/>
            <a:ext cx="3707765" cy="3310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虚断：运放输入电流为0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64490">
              <a:lnSpc>
                <a:spcPct val="100000"/>
              </a:lnSpc>
              <a:spcBef>
                <a:spcPts val="735"/>
              </a:spcBef>
              <a:tabLst>
                <a:tab pos="1513205" algn="l"/>
              </a:tabLst>
            </a:pPr>
            <a:r>
              <a:rPr sz="3600" spc="7" baseline="1000" dirty="0">
                <a:latin typeface="宋体" panose="02010600030101010101" pitchFamily="2" charset="-122"/>
                <a:cs typeface="宋体" panose="02010600030101010101" pitchFamily="2" charset="-122"/>
              </a:rPr>
              <a:t>同相端	</a:t>
            </a:r>
            <a:r>
              <a:rPr sz="3600" spc="-104" baseline="1400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p </a:t>
            </a:r>
            <a:r>
              <a:rPr sz="3600" spc="-60" baseline="14000" dirty="0">
                <a:latin typeface="Arial" panose="020B0604020202020204"/>
                <a:cs typeface="Arial" panose="020B0604020202020204"/>
              </a:rPr>
              <a:t>=</a:t>
            </a:r>
            <a:r>
              <a:rPr sz="3600" spc="-240" baseline="14000" dirty="0">
                <a:latin typeface="Arial" panose="020B0604020202020204"/>
                <a:cs typeface="Arial" panose="020B0604020202020204"/>
              </a:rPr>
              <a:t> </a:t>
            </a:r>
            <a:r>
              <a:rPr sz="3600" spc="-202" baseline="14000" dirty="0">
                <a:latin typeface="Arial" panose="020B0604020202020204"/>
                <a:cs typeface="Arial" panose="020B0604020202020204"/>
              </a:rPr>
              <a:t>0</a:t>
            </a:r>
            <a:endParaRPr sz="3600" baseline="14000">
              <a:latin typeface="Arial" panose="020B0604020202020204"/>
              <a:cs typeface="Arial" panose="020B0604020202020204"/>
            </a:endParaRPr>
          </a:p>
          <a:p>
            <a:pPr marL="364490">
              <a:lnSpc>
                <a:spcPct val="100000"/>
              </a:lnSpc>
              <a:spcBef>
                <a:spcPts val="1545"/>
              </a:spcBef>
              <a:tabLst>
                <a:tab pos="1537970" algn="l"/>
              </a:tabLst>
            </a:pP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反相端	</a:t>
            </a:r>
            <a:r>
              <a:rPr sz="3675" spc="52" baseline="2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00" spc="52" baseline="-12000" dirty="0">
                <a:latin typeface="Arial" panose="020B0604020202020204"/>
                <a:cs typeface="Arial" panose="020B0604020202020204"/>
              </a:rPr>
              <a:t>4</a:t>
            </a:r>
            <a:r>
              <a:rPr sz="2100" spc="-67" baseline="-12000" dirty="0">
                <a:latin typeface="Arial" panose="020B0604020202020204"/>
                <a:cs typeface="Arial" panose="020B0604020202020204"/>
              </a:rPr>
              <a:t> </a:t>
            </a:r>
            <a:r>
              <a:rPr sz="3675" spc="142" baseline="2000" dirty="0">
                <a:latin typeface="Arial" panose="020B0604020202020204"/>
                <a:cs typeface="Arial" panose="020B0604020202020204"/>
              </a:rPr>
              <a:t>=</a:t>
            </a:r>
            <a:r>
              <a:rPr sz="3675" spc="142" baseline="2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00" spc="142" baseline="-12000" dirty="0">
                <a:latin typeface="Arial" panose="020B0604020202020204"/>
                <a:cs typeface="Arial" panose="020B0604020202020204"/>
              </a:rPr>
              <a:t>f</a:t>
            </a:r>
            <a:endParaRPr sz="2100" baseline="-12000">
              <a:latin typeface="Arial" panose="020B0604020202020204"/>
              <a:cs typeface="Arial" panose="020B0604020202020204"/>
            </a:endParaRPr>
          </a:p>
          <a:p>
            <a:pPr marL="18415">
              <a:lnSpc>
                <a:spcPct val="100000"/>
              </a:lnSpc>
              <a:spcBef>
                <a:spcPts val="2300"/>
              </a:spcBef>
            </a:pP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虚短:运放差分输入电压为0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18515">
              <a:lnSpc>
                <a:spcPct val="100000"/>
              </a:lnSpc>
              <a:spcBef>
                <a:spcPts val="145"/>
              </a:spcBef>
            </a:pP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400" spc="-104" baseline="-21000" dirty="0">
                <a:latin typeface="Arial" panose="020B0604020202020204"/>
                <a:cs typeface="Arial" panose="020B0604020202020204"/>
              </a:rPr>
              <a:t>n </a:t>
            </a:r>
            <a:r>
              <a:rPr sz="2400" spc="-40" dirty="0">
                <a:latin typeface="Arial" panose="020B0604020202020204"/>
                <a:cs typeface="Arial" panose="020B0604020202020204"/>
              </a:rPr>
              <a:t>= </a:t>
            </a: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400" spc="-104" baseline="-21000" dirty="0">
                <a:latin typeface="Arial" panose="020B0604020202020204"/>
                <a:cs typeface="Arial" panose="020B0604020202020204"/>
              </a:rPr>
              <a:t>p  </a:t>
            </a:r>
            <a:r>
              <a:rPr sz="2400" spc="-40" dirty="0">
                <a:latin typeface="Arial" panose="020B0604020202020204"/>
                <a:cs typeface="Arial" panose="020B0604020202020204"/>
              </a:rPr>
              <a:t>=</a:t>
            </a:r>
            <a:r>
              <a:rPr sz="2400" spc="-35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35" dirty="0">
                <a:latin typeface="Arial" panose="020B0604020202020204"/>
                <a:cs typeface="Arial" panose="020B0604020202020204"/>
              </a:rPr>
              <a:t>0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00">
              <a:latin typeface="Times New Roman" panose="02020603050405020304"/>
              <a:cs typeface="Times New Roman" panose="02020603050405020304"/>
            </a:endParaRPr>
          </a:p>
          <a:p>
            <a:pPr marL="74295">
              <a:lnSpc>
                <a:spcPct val="100000"/>
              </a:lnSpc>
            </a:pPr>
            <a:r>
              <a:rPr sz="2400" spc="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闭环电压增益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30444" y="589280"/>
            <a:ext cx="920115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21005" algn="l"/>
              </a:tabLst>
            </a:pPr>
            <a:r>
              <a:rPr sz="2500" spc="6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175" spc="89" baseline="-15000" dirty="0">
                <a:latin typeface="Arial" panose="020B0604020202020204"/>
                <a:cs typeface="Arial" panose="020B0604020202020204"/>
              </a:rPr>
              <a:t>o	</a:t>
            </a:r>
            <a:r>
              <a:rPr sz="2500" spc="-210" dirty="0">
                <a:latin typeface="Times New Roman" panose="02020603050405020304"/>
                <a:cs typeface="Times New Roman" panose="02020603050405020304"/>
              </a:rPr>
              <a:t> </a:t>
            </a:r>
            <a:r>
              <a:rPr sz="2500" spc="2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spc="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75" spc="15" baseline="-15000" dirty="0">
                <a:latin typeface="Arial" panose="020B0604020202020204"/>
                <a:cs typeface="Arial" panose="020B0604020202020204"/>
              </a:rPr>
              <a:t>o</a:t>
            </a:r>
            <a:endParaRPr sz="2175" baseline="-15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23252" y="602995"/>
            <a:ext cx="88011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1480" algn="l"/>
              </a:tabLst>
            </a:pPr>
            <a:r>
              <a:rPr sz="2500" spc="14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175" spc="209" baseline="-15000" dirty="0">
                <a:latin typeface="Arial" panose="020B0604020202020204"/>
                <a:cs typeface="Arial" panose="020B0604020202020204"/>
              </a:rPr>
              <a:t>f	</a:t>
            </a:r>
            <a:r>
              <a:rPr sz="2500" spc="-215" dirty="0">
                <a:latin typeface="Times New Roman" panose="02020603050405020304"/>
                <a:cs typeface="Times New Roman" panose="02020603050405020304"/>
              </a:rPr>
              <a:t> </a:t>
            </a:r>
            <a:r>
              <a:rPr sz="2500" spc="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spc="1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75" spc="150" baseline="-15000" dirty="0">
                <a:latin typeface="Arial" panose="020B0604020202020204"/>
                <a:cs typeface="Arial" panose="020B0604020202020204"/>
              </a:rPr>
              <a:t>f</a:t>
            </a:r>
            <a:endParaRPr sz="2175" baseline="-15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16998" y="5263420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>
                <a:moveTo>
                  <a:pt x="0" y="0"/>
                </a:moveTo>
                <a:lnTo>
                  <a:pt x="282987" y="0"/>
                </a:lnTo>
              </a:path>
            </a:pathLst>
          </a:custGeom>
          <a:ln w="175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881632" y="5277103"/>
            <a:ext cx="1741170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53110" algn="l"/>
                <a:tab pos="1562100" algn="l"/>
              </a:tabLst>
            </a:pPr>
            <a:r>
              <a:rPr sz="2500" spc="290" dirty="0">
                <a:latin typeface="Times New Roman" panose="02020603050405020304"/>
                <a:cs typeface="Times New Roman" panose="02020603050405020304"/>
              </a:rPr>
              <a:t>F	</a:t>
            </a:r>
            <a:r>
              <a:rPr sz="2500" spc="18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175" spc="120" baseline="-15000" dirty="0">
                <a:latin typeface="Arial" panose="020B0604020202020204"/>
                <a:cs typeface="Arial" panose="020B0604020202020204"/>
              </a:rPr>
              <a:t>f</a:t>
            </a:r>
            <a:r>
              <a:rPr sz="2175" baseline="-15000" dirty="0">
                <a:latin typeface="Arial" panose="020B0604020202020204"/>
                <a:cs typeface="Arial" panose="020B0604020202020204"/>
              </a:rPr>
              <a:t>	</a:t>
            </a:r>
            <a:r>
              <a:rPr sz="2500" spc="114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75" spc="120" baseline="-15000" dirty="0">
                <a:latin typeface="Arial" panose="020B0604020202020204"/>
                <a:cs typeface="Arial" panose="020B0604020202020204"/>
              </a:rPr>
              <a:t>f</a:t>
            </a:r>
            <a:endParaRPr sz="2175" baseline="-15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25827" y="4824476"/>
            <a:ext cx="1723389" cy="600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01040" algn="l"/>
                <a:tab pos="1196340" algn="l"/>
                <a:tab pos="1513205" algn="l"/>
              </a:tabLst>
            </a:pPr>
            <a:r>
              <a:rPr sz="2500" spc="-130" dirty="0">
                <a:latin typeface="Arial" panose="020B0604020202020204"/>
                <a:cs typeface="Arial" panose="020B0604020202020204"/>
              </a:rPr>
              <a:t>1	</a:t>
            </a:r>
            <a:r>
              <a:rPr sz="2500" spc="10" dirty="0">
                <a:latin typeface="Times New Roman" panose="02020603050405020304"/>
                <a:cs typeface="Times New Roman" panose="02020603050405020304"/>
              </a:rPr>
              <a:t>x	</a:t>
            </a:r>
            <a:r>
              <a:rPr sz="3750" spc="-315" baseline="-37000" dirty="0">
                <a:latin typeface="Times New Roman" panose="02020603050405020304"/>
                <a:cs typeface="Times New Roman" panose="02020603050405020304"/>
              </a:rPr>
              <a:t>	</a:t>
            </a:r>
            <a:r>
              <a:rPr sz="2500" spc="114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75" spc="-120" baseline="-15000" dirty="0">
                <a:latin typeface="Arial" panose="020B0604020202020204"/>
                <a:cs typeface="Arial" panose="020B0604020202020204"/>
              </a:rPr>
              <a:t>o</a:t>
            </a:r>
            <a:endParaRPr sz="2175" baseline="-15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28891" y="3666498"/>
            <a:ext cx="1017905" cy="521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83285" algn="l"/>
              </a:tabLst>
            </a:pPr>
            <a:r>
              <a:rPr sz="3350" b="1" spc="-2405" dirty="0">
                <a:latin typeface="Times New Roman" panose="02020603050405020304"/>
                <a:cs typeface="Times New Roman" panose="02020603050405020304"/>
              </a:rPr>
              <a:t>	</a:t>
            </a:r>
            <a:endParaRPr sz="3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31515" y="3754627"/>
            <a:ext cx="1820545" cy="983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6945" indent="-217805">
              <a:lnSpc>
                <a:spcPct val="100000"/>
              </a:lnSpc>
              <a:buFont typeface="Times New Roman" panose="02020603050405020304"/>
              <a:buChar char="□"/>
              <a:tabLst>
                <a:tab pos="957580" algn="l"/>
                <a:tab pos="1630680" algn="l"/>
              </a:tabLst>
            </a:pPr>
            <a:r>
              <a:rPr sz="2500" spc="9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75" spc="142" baseline="-15000" dirty="0">
                <a:latin typeface="Arial" panose="020B0604020202020204"/>
                <a:cs typeface="Arial" panose="020B0604020202020204"/>
              </a:rPr>
              <a:t>f</a:t>
            </a:r>
            <a:r>
              <a:rPr sz="2175" spc="82" baseline="-15000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9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175" spc="135" baseline="-15000" dirty="0">
                <a:latin typeface="Arial" panose="020B0604020202020204"/>
                <a:cs typeface="Arial" panose="020B0604020202020204"/>
              </a:rPr>
              <a:t>f 	</a:t>
            </a:r>
            <a:r>
              <a:rPr sz="2175" baseline="-15000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-210" dirty="0">
                <a:latin typeface="Times New Roman" panose="02020603050405020304"/>
                <a:cs typeface="Times New Roman" panose="02020603050405020304"/>
              </a:rPr>
              <a:t></a:t>
            </a: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spc="1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闭环增益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13494" y="6166389"/>
            <a:ext cx="412750" cy="0"/>
          </a:xfrm>
          <a:custGeom>
            <a:avLst/>
            <a:gdLst/>
            <a:ahLst/>
            <a:cxnLst/>
            <a:rect l="l" t="t" r="r" b="b"/>
            <a:pathLst>
              <a:path w="412750">
                <a:moveTo>
                  <a:pt x="0" y="0"/>
                </a:moveTo>
                <a:lnTo>
                  <a:pt x="412432" y="0"/>
                </a:lnTo>
              </a:path>
            </a:pathLst>
          </a:custGeom>
          <a:ln w="176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843275" y="6179311"/>
            <a:ext cx="337820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5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175" spc="-120" baseline="-15000" dirty="0">
                <a:latin typeface="Arial" panose="020B0604020202020204"/>
                <a:cs typeface="Arial" panose="020B0604020202020204"/>
              </a:rPr>
              <a:t>1</a:t>
            </a:r>
            <a:endParaRPr sz="2175" baseline="-15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64954" y="5735828"/>
            <a:ext cx="148590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1535" dirty="0">
                <a:latin typeface="Times New Roman" panose="02020603050405020304"/>
                <a:cs typeface="Times New Roman" panose="02020603050405020304"/>
              </a:rPr>
              <a:t></a:t>
            </a:r>
            <a:endParaRPr sz="2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53032" y="5933947"/>
            <a:ext cx="1499870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215" dirty="0">
                <a:latin typeface="Times New Roman" panose="02020603050405020304"/>
                <a:cs typeface="Times New Roman" panose="02020603050405020304"/>
              </a:rPr>
              <a:t></a:t>
            </a:r>
            <a:r>
              <a:rPr sz="2500" spc="-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spc="-215" dirty="0">
                <a:latin typeface="Times New Roman" panose="02020603050405020304"/>
                <a:cs typeface="Times New Roman" panose="02020603050405020304"/>
              </a:rPr>
              <a:t></a:t>
            </a:r>
            <a:r>
              <a:rPr sz="25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750" spc="-2302" baseline="34000" dirty="0">
                <a:latin typeface="Times New Roman" panose="02020603050405020304"/>
                <a:cs typeface="Times New Roman" panose="02020603050405020304"/>
              </a:rPr>
              <a:t></a:t>
            </a:r>
            <a:r>
              <a:rPr sz="3750" spc="-359" baseline="3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spc="5" dirty="0">
                <a:latin typeface="Arial" panose="020B0604020202020204"/>
                <a:cs typeface="Arial" panose="020B0604020202020204"/>
              </a:rPr>
              <a:t>1+ </a:t>
            </a:r>
            <a:r>
              <a:rPr sz="2500" spc="-640" dirty="0">
                <a:latin typeface="Arial" panose="020B0604020202020204"/>
                <a:cs typeface="Arial" panose="020B0604020202020204"/>
              </a:rPr>
              <a:t> </a:t>
            </a:r>
            <a:r>
              <a:rPr sz="3750" spc="135" baseline="37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175" spc="135" baseline="46000" dirty="0">
                <a:latin typeface="Arial" panose="020B0604020202020204"/>
                <a:cs typeface="Arial" panose="020B0604020202020204"/>
              </a:rPr>
              <a:t>f</a:t>
            </a:r>
            <a:endParaRPr sz="2175" baseline="46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87955" y="6029960"/>
            <a:ext cx="148590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1535" dirty="0">
                <a:latin typeface="Times New Roman" panose="02020603050405020304"/>
                <a:cs typeface="Times New Roman" panose="02020603050405020304"/>
              </a:rPr>
              <a:t></a:t>
            </a:r>
            <a:endParaRPr sz="2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64954" y="6029960"/>
            <a:ext cx="148590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1535" dirty="0">
                <a:latin typeface="Times New Roman" panose="02020603050405020304"/>
                <a:cs typeface="Times New Roman" panose="02020603050405020304"/>
              </a:rPr>
              <a:t></a:t>
            </a:r>
            <a:endParaRPr sz="2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87955" y="6232652"/>
            <a:ext cx="148590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1535" dirty="0">
                <a:latin typeface="Times New Roman" panose="02020603050405020304"/>
                <a:cs typeface="Times New Roman" panose="02020603050405020304"/>
              </a:rPr>
              <a:t></a:t>
            </a:r>
            <a:endParaRPr sz="2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64954" y="6232652"/>
            <a:ext cx="148590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1535" dirty="0">
                <a:latin typeface="Times New Roman" panose="02020603050405020304"/>
                <a:cs typeface="Times New Roman" panose="02020603050405020304"/>
              </a:rPr>
              <a:t></a:t>
            </a:r>
            <a:endParaRPr sz="2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694360" y="5263420"/>
            <a:ext cx="689610" cy="0"/>
          </a:xfrm>
          <a:custGeom>
            <a:avLst/>
            <a:gdLst/>
            <a:ahLst/>
            <a:cxnLst/>
            <a:rect l="l" t="t" r="r" b="b"/>
            <a:pathLst>
              <a:path w="689609">
                <a:moveTo>
                  <a:pt x="0" y="0"/>
                </a:moveTo>
                <a:lnTo>
                  <a:pt x="689514" y="0"/>
                </a:lnTo>
              </a:path>
            </a:pathLst>
          </a:custGeom>
          <a:ln w="176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6023864" y="5272278"/>
            <a:ext cx="1290955" cy="416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1835" algn="l"/>
              </a:tabLst>
            </a:pPr>
            <a:r>
              <a:rPr sz="2550" spc="-15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550" spc="-3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75" spc="120" baseline="-15000" dirty="0">
                <a:latin typeface="Arial" panose="020B0604020202020204"/>
                <a:cs typeface="Arial" panose="020B0604020202020204"/>
              </a:rPr>
              <a:t>i	</a:t>
            </a:r>
            <a:r>
              <a:rPr sz="2500" spc="3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75" spc="52" baseline="-15000" dirty="0">
                <a:latin typeface="Arial" panose="020B0604020202020204"/>
                <a:cs typeface="Arial" panose="020B0604020202020204"/>
              </a:rPr>
              <a:t>4</a:t>
            </a:r>
            <a:r>
              <a:rPr sz="2175" spc="-202" baseline="-15000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1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175" spc="22" baseline="-15000" dirty="0">
                <a:latin typeface="Arial" panose="020B0604020202020204"/>
                <a:cs typeface="Arial" panose="020B0604020202020204"/>
              </a:rPr>
              <a:t>4</a:t>
            </a:r>
            <a:endParaRPr sz="2175" baseline="-15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129682" y="5263420"/>
            <a:ext cx="461645" cy="0"/>
          </a:xfrm>
          <a:custGeom>
            <a:avLst/>
            <a:gdLst/>
            <a:ahLst/>
            <a:cxnLst/>
            <a:rect l="l" t="t" r="r" b="b"/>
            <a:pathLst>
              <a:path w="461645">
                <a:moveTo>
                  <a:pt x="0" y="0"/>
                </a:moveTo>
                <a:lnTo>
                  <a:pt x="461391" y="0"/>
                </a:lnTo>
              </a:path>
            </a:pathLst>
          </a:custGeom>
          <a:ln w="176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7930388" y="5218430"/>
            <a:ext cx="8763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80" dirty="0">
                <a:latin typeface="Arial" panose="020B0604020202020204"/>
                <a:cs typeface="Arial" panose="020B0604020202020204"/>
              </a:rPr>
              <a:t>f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155940" y="4822952"/>
            <a:ext cx="379730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14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175" spc="247" baseline="-17000" dirty="0">
                <a:latin typeface="Arial" panose="020B0604020202020204"/>
                <a:cs typeface="Arial" panose="020B0604020202020204"/>
              </a:rPr>
              <a:t>L</a:t>
            </a:r>
            <a:endParaRPr sz="2175" baseline="-17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175752" y="5277103"/>
            <a:ext cx="348615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14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175" spc="-112" baseline="-17000" dirty="0">
                <a:latin typeface="Arial" panose="020B0604020202020204"/>
                <a:cs typeface="Arial" panose="020B0604020202020204"/>
              </a:rPr>
              <a:t>4</a:t>
            </a:r>
            <a:endParaRPr sz="2175" baseline="-17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386576" y="5031739"/>
            <a:ext cx="156908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buFont typeface="Times New Roman" panose="02020603050405020304"/>
              <a:buChar char="□"/>
              <a:tabLst>
                <a:tab pos="330200" algn="l"/>
                <a:tab pos="1341120" algn="l"/>
              </a:tabLst>
            </a:pPr>
            <a:r>
              <a:rPr sz="3750" spc="172" baseline="37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75" spc="-120" baseline="46000" dirty="0">
                <a:latin typeface="Arial" panose="020B0604020202020204"/>
                <a:cs typeface="Arial" panose="020B0604020202020204"/>
              </a:rPr>
              <a:t>o</a:t>
            </a:r>
            <a:r>
              <a:rPr sz="2175" spc="-7" baseline="46000" dirty="0">
                <a:latin typeface="Arial" panose="020B0604020202020204"/>
                <a:cs typeface="Arial" panose="020B0604020202020204"/>
              </a:rPr>
              <a:t> </a:t>
            </a:r>
            <a:r>
              <a:rPr sz="3750" spc="187" baseline="37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175" spc="247" baseline="46000" dirty="0">
                <a:latin typeface="Arial" panose="020B0604020202020204"/>
                <a:cs typeface="Arial" panose="020B0604020202020204"/>
              </a:rPr>
              <a:t>L</a:t>
            </a:r>
            <a:r>
              <a:rPr sz="2175" baseline="46000" dirty="0">
                <a:latin typeface="Arial" panose="020B0604020202020204"/>
                <a:cs typeface="Arial" panose="020B0604020202020204"/>
              </a:rPr>
              <a:t> </a:t>
            </a:r>
            <a:r>
              <a:rPr sz="2175" spc="-82" baseline="46000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-204" dirty="0">
                <a:latin typeface="Times New Roman" panose="02020603050405020304"/>
                <a:cs typeface="Times New Roman" panose="02020603050405020304"/>
              </a:rPr>
              <a:t></a:t>
            </a:r>
            <a:r>
              <a:rPr sz="25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500" spc="-120" dirty="0">
                <a:latin typeface="Times New Roman" panose="02020603050405020304"/>
                <a:cs typeface="Times New Roman" panose="02020603050405020304"/>
              </a:rPr>
              <a:t>A</a:t>
            </a:r>
            <a:endParaRPr sz="2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205984" y="5766815"/>
            <a:ext cx="2933700" cy="966469"/>
          </a:xfrm>
          <a:custGeom>
            <a:avLst/>
            <a:gdLst/>
            <a:ahLst/>
            <a:cxnLst/>
            <a:rect l="l" t="t" r="r" b="b"/>
            <a:pathLst>
              <a:path w="2933700" h="966470">
                <a:moveTo>
                  <a:pt x="0" y="0"/>
                </a:moveTo>
                <a:lnTo>
                  <a:pt x="2933700" y="0"/>
                </a:lnTo>
                <a:lnTo>
                  <a:pt x="2933700" y="966216"/>
                </a:lnTo>
                <a:lnTo>
                  <a:pt x="0" y="966216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956202" y="6244875"/>
            <a:ext cx="412115" cy="0"/>
          </a:xfrm>
          <a:custGeom>
            <a:avLst/>
            <a:gdLst/>
            <a:ahLst/>
            <a:cxnLst/>
            <a:rect l="l" t="t" r="r" b="b"/>
            <a:pathLst>
              <a:path w="412115">
                <a:moveTo>
                  <a:pt x="0" y="0"/>
                </a:moveTo>
                <a:lnTo>
                  <a:pt x="412051" y="0"/>
                </a:lnTo>
              </a:path>
            </a:pathLst>
          </a:custGeom>
          <a:ln w="175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614666" y="6244875"/>
            <a:ext cx="461645" cy="0"/>
          </a:xfrm>
          <a:custGeom>
            <a:avLst/>
            <a:gdLst/>
            <a:ahLst/>
            <a:cxnLst/>
            <a:rect l="l" t="t" r="r" b="b"/>
            <a:pathLst>
              <a:path w="461645">
                <a:moveTo>
                  <a:pt x="0" y="0"/>
                </a:moveTo>
                <a:lnTo>
                  <a:pt x="461105" y="0"/>
                </a:lnTo>
              </a:path>
            </a:pathLst>
          </a:custGeom>
          <a:ln w="175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5506211" y="6199885"/>
            <a:ext cx="152400" cy="220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35"/>
              </a:lnSpc>
            </a:pPr>
            <a:r>
              <a:rPr sz="1450" spc="-2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450" spc="85" dirty="0">
                <a:latin typeface="Arial" panose="020B0604020202020204"/>
                <a:cs typeface="Arial" panose="020B0604020202020204"/>
              </a:rPr>
              <a:t>f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998207" y="6260083"/>
            <a:ext cx="313055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500" spc="5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175" spc="-112" baseline="-15000" dirty="0">
                <a:latin typeface="Arial" panose="020B0604020202020204"/>
                <a:cs typeface="Arial" panose="020B0604020202020204"/>
              </a:rPr>
              <a:t>1</a:t>
            </a:r>
            <a:endParaRPr sz="2175" baseline="-15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288279" y="6013196"/>
            <a:ext cx="199453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95"/>
              </a:lnSpc>
              <a:tabLst>
                <a:tab pos="520700" algn="l"/>
              </a:tabLst>
            </a:pPr>
            <a:r>
              <a:rPr sz="2500" spc="-120" dirty="0">
                <a:latin typeface="Times New Roman" panose="02020603050405020304"/>
                <a:cs typeface="Times New Roman" panose="02020603050405020304"/>
              </a:rPr>
              <a:t>A	</a:t>
            </a:r>
            <a:r>
              <a:rPr sz="2500" spc="-200" dirty="0">
                <a:latin typeface="Times New Roman" panose="02020603050405020304"/>
                <a:cs typeface="Times New Roman" panose="02020603050405020304"/>
              </a:rPr>
              <a:t>   </a:t>
            </a:r>
            <a:r>
              <a:rPr sz="3750" spc="-2295" baseline="34000" dirty="0">
                <a:latin typeface="Times New Roman" panose="02020603050405020304"/>
                <a:cs typeface="Times New Roman" panose="02020603050405020304"/>
              </a:rPr>
              <a:t></a:t>
            </a:r>
            <a:r>
              <a:rPr sz="3750" spc="-382" baseline="3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spc="-5" dirty="0">
                <a:latin typeface="Arial" panose="020B0604020202020204"/>
                <a:cs typeface="Arial" panose="020B0604020202020204"/>
              </a:rPr>
              <a:t>1+ </a:t>
            </a:r>
            <a:r>
              <a:rPr sz="2500" spc="-535" dirty="0">
                <a:latin typeface="Arial" panose="020B0604020202020204"/>
                <a:cs typeface="Arial" panose="020B0604020202020204"/>
              </a:rPr>
              <a:t> </a:t>
            </a:r>
            <a:r>
              <a:rPr sz="3750" spc="135" baseline="37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175" spc="135" baseline="46000" dirty="0">
                <a:latin typeface="Arial" panose="020B0604020202020204"/>
                <a:cs typeface="Arial" panose="020B0604020202020204"/>
              </a:rPr>
              <a:t>f</a:t>
            </a:r>
            <a:endParaRPr sz="2175" baseline="46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342888" y="6109207"/>
            <a:ext cx="12382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95"/>
              </a:lnSpc>
            </a:pPr>
            <a:r>
              <a:rPr sz="2500" spc="-1530" dirty="0">
                <a:latin typeface="Times New Roman" panose="02020603050405020304"/>
                <a:cs typeface="Times New Roman" panose="02020603050405020304"/>
              </a:rPr>
              <a:t></a:t>
            </a:r>
            <a:endParaRPr sz="2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421786" y="6109207"/>
            <a:ext cx="12382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95"/>
              </a:lnSpc>
            </a:pPr>
            <a:r>
              <a:rPr sz="2500" spc="-1530" dirty="0">
                <a:latin typeface="Times New Roman" panose="02020603050405020304"/>
                <a:cs typeface="Times New Roman" panose="02020603050405020304"/>
              </a:rPr>
              <a:t></a:t>
            </a:r>
            <a:endParaRPr sz="2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342888" y="6313423"/>
            <a:ext cx="12382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95"/>
              </a:lnSpc>
            </a:pPr>
            <a:r>
              <a:rPr sz="2500" spc="-1530" dirty="0">
                <a:latin typeface="Times New Roman" panose="02020603050405020304"/>
                <a:cs typeface="Times New Roman" panose="02020603050405020304"/>
              </a:rPr>
              <a:t></a:t>
            </a:r>
            <a:endParaRPr sz="2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421786" y="5813552"/>
            <a:ext cx="586105" cy="8807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9870" indent="-229870">
              <a:lnSpc>
                <a:spcPct val="100000"/>
              </a:lnSpc>
              <a:buFont typeface="Times New Roman" panose="02020603050405020304"/>
              <a:buChar char="□"/>
              <a:tabLst>
                <a:tab pos="229870" algn="l"/>
              </a:tabLst>
            </a:pPr>
            <a:r>
              <a:rPr sz="3750" spc="225" baseline="1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175" spc="254" baseline="-13000" dirty="0">
                <a:latin typeface="Arial" panose="020B0604020202020204"/>
                <a:cs typeface="Arial" panose="020B0604020202020204"/>
              </a:rPr>
              <a:t>L</a:t>
            </a:r>
            <a:endParaRPr sz="2175" baseline="-13000">
              <a:latin typeface="Arial" panose="020B0604020202020204"/>
              <a:cs typeface="Arial" panose="020B0604020202020204"/>
            </a:endParaRPr>
          </a:p>
          <a:p>
            <a:pPr marL="252730" indent="-252730">
              <a:lnSpc>
                <a:spcPts val="2995"/>
              </a:lnSpc>
              <a:spcBef>
                <a:spcPts val="935"/>
              </a:spcBef>
              <a:buFont typeface="Times New Roman" panose="02020603050405020304"/>
              <a:buChar char="□"/>
              <a:tabLst>
                <a:tab pos="253365" algn="l"/>
              </a:tabLst>
            </a:pPr>
            <a:r>
              <a:rPr sz="3750" spc="187" baseline="9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450" spc="-75" dirty="0">
                <a:latin typeface="Arial" panose="020B0604020202020204"/>
                <a:cs typeface="Arial" panose="020B0604020202020204"/>
              </a:rPr>
              <a:t>4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213104" y="1697735"/>
            <a:ext cx="3019043" cy="208330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2893608" y="2958099"/>
            <a:ext cx="295910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127" baseline="-21000" dirty="0">
                <a:latin typeface="Arial" panose="020B0604020202020204"/>
                <a:cs typeface="Arial" panose="020B0604020202020204"/>
              </a:rPr>
              <a:t>f</a:t>
            </a:r>
            <a:endParaRPr sz="240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66427" y="6811063"/>
            <a:ext cx="127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Times New Roman" panose="02020603050405020304"/>
                <a:cs typeface="Times New Roman" panose="02020603050405020304"/>
              </a:rPr>
            </a:fld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261336" y="2305346"/>
            <a:ext cx="248285" cy="48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7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775" spc="157" baseline="-21000" dirty="0">
                <a:latin typeface="Arial" panose="020B0604020202020204"/>
                <a:cs typeface="Arial" panose="020B0604020202020204"/>
              </a:rPr>
              <a:t>i</a:t>
            </a:r>
            <a:endParaRPr sz="2775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682875" y="1749028"/>
            <a:ext cx="457834" cy="77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sz="2400" spc="-83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3600" spc="195" baseline="-28000" dirty="0">
                <a:latin typeface="Arial" panose="020B0604020202020204"/>
                <a:cs typeface="Arial" panose="020B0604020202020204"/>
              </a:rPr>
              <a:t>A</a:t>
            </a:r>
            <a:endParaRPr sz="3600" baseline="-28000">
              <a:latin typeface="Arial" panose="020B0604020202020204"/>
              <a:cs typeface="Arial" panose="020B0604020202020204"/>
            </a:endParaRPr>
          </a:p>
          <a:p>
            <a:pPr marL="55880">
              <a:lnSpc>
                <a:spcPct val="100000"/>
              </a:lnSpc>
              <a:spcBef>
                <a:spcPts val="755"/>
              </a:spcBef>
            </a:pPr>
            <a:r>
              <a:rPr sz="2000" b="1" spc="130" dirty="0">
                <a:latin typeface="Microsoft JhengHei" panose="020B0604030504040204" charset="-120"/>
                <a:cs typeface="Microsoft JhengHei" panose="020B0604030504040204" charset="-120"/>
              </a:rPr>
              <a:t>-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429983" y="2353114"/>
            <a:ext cx="363220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254" baseline="-21000" dirty="0">
                <a:latin typeface="Arial" panose="020B0604020202020204"/>
                <a:cs typeface="Arial" panose="020B0604020202020204"/>
              </a:rPr>
              <a:t>L</a:t>
            </a:r>
            <a:endParaRPr sz="240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386807" y="3079989"/>
            <a:ext cx="1241425" cy="1084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445">
              <a:lnSpc>
                <a:spcPct val="100000"/>
              </a:lnSpc>
            </a:pP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75" baseline="-21000" dirty="0">
                <a:latin typeface="Arial" panose="020B0604020202020204"/>
                <a:cs typeface="Arial" panose="020B0604020202020204"/>
              </a:rPr>
              <a:t>1</a:t>
            </a:r>
            <a:endParaRPr sz="2400" baseline="-21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tabLst>
                <a:tab pos="917575" algn="l"/>
              </a:tabLst>
            </a:pPr>
            <a:r>
              <a:rPr sz="2500" spc="12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75" spc="-120" baseline="-15000" dirty="0">
                <a:latin typeface="Arial" panose="020B0604020202020204"/>
                <a:cs typeface="Arial" panose="020B0604020202020204"/>
              </a:rPr>
              <a:t>o</a:t>
            </a:r>
            <a:r>
              <a:rPr sz="2175" spc="75" baseline="-15000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114" dirty="0">
                <a:latin typeface="Arial" panose="020B0604020202020204"/>
                <a:cs typeface="Arial" panose="020B0604020202020204"/>
              </a:rPr>
              <a:t>+</a:t>
            </a:r>
            <a:r>
              <a:rPr sz="2500" spc="114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175" spc="120" baseline="-15000" dirty="0">
                <a:latin typeface="Arial" panose="020B0604020202020204"/>
                <a:cs typeface="Arial" panose="020B0604020202020204"/>
              </a:rPr>
              <a:t>f</a:t>
            </a:r>
            <a:r>
              <a:rPr sz="2175" baseline="-15000" dirty="0">
                <a:latin typeface="Arial" panose="020B0604020202020204"/>
                <a:cs typeface="Arial" panose="020B0604020202020204"/>
              </a:rPr>
              <a:t>	</a:t>
            </a:r>
            <a:r>
              <a:rPr sz="2500" spc="4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175" spc="-120" baseline="-15000" dirty="0">
                <a:latin typeface="Arial" panose="020B0604020202020204"/>
                <a:cs typeface="Arial" panose="020B0604020202020204"/>
              </a:rPr>
              <a:t>1</a:t>
            </a:r>
            <a:endParaRPr sz="2175" baseline="-15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294123" y="2017776"/>
            <a:ext cx="250825" cy="1002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ts val="2635"/>
              </a:lnSpc>
            </a:pPr>
            <a:r>
              <a:rPr sz="2400" spc="-40" dirty="0">
                <a:latin typeface="Arial" panose="020B0604020202020204"/>
                <a:cs typeface="Arial" panose="020B0604020202020204"/>
              </a:rPr>
              <a:t>+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460"/>
              </a:lnSpc>
            </a:pPr>
            <a:r>
              <a:rPr sz="2400" spc="-12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025" spc="-89" baseline="-27000" dirty="0">
                <a:latin typeface="Arial" panose="020B0604020202020204"/>
                <a:cs typeface="Arial" panose="020B0604020202020204"/>
              </a:rPr>
              <a:t>o</a:t>
            </a:r>
            <a:endParaRPr sz="2025" baseline="-27000">
              <a:latin typeface="Arial" panose="020B0604020202020204"/>
              <a:cs typeface="Arial" panose="020B0604020202020204"/>
            </a:endParaRPr>
          </a:p>
          <a:p>
            <a:pPr marL="41275">
              <a:lnSpc>
                <a:spcPts val="2705"/>
              </a:lnSpc>
            </a:pPr>
            <a:r>
              <a:rPr sz="2400" spc="-229" dirty="0">
                <a:latin typeface="Times New Roman" panose="02020603050405020304"/>
                <a:cs typeface="Times New Roman" panose="02020603050405020304"/>
              </a:rPr>
              <a:t>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773381" y="1086572"/>
            <a:ext cx="377190" cy="1207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6990">
              <a:lnSpc>
                <a:spcPct val="158000"/>
              </a:lnSpc>
            </a:pP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97" baseline="-21000" dirty="0">
                <a:latin typeface="Arial" panose="020B0604020202020204"/>
                <a:cs typeface="Arial" panose="020B0604020202020204"/>
              </a:rPr>
              <a:t>3  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75" baseline="-21000" dirty="0">
                <a:latin typeface="Arial" panose="020B0604020202020204"/>
                <a:cs typeface="Arial" panose="020B0604020202020204"/>
              </a:rPr>
              <a:t>4</a:t>
            </a:r>
            <a:endParaRPr sz="240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788710" y="2520694"/>
            <a:ext cx="10985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873966" y="2696920"/>
            <a:ext cx="12700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9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326574" y="3022095"/>
            <a:ext cx="178435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127" baseline="-21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f</a:t>
            </a:r>
            <a:endParaRPr sz="240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632686" y="1551379"/>
            <a:ext cx="10985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718076" y="1727706"/>
            <a:ext cx="12700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9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o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327943" y="3369468"/>
            <a:ext cx="638175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虚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地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6243" y="552256"/>
            <a:ext cx="6043930" cy="4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0" dirty="0">
                <a:latin typeface="Arial" panose="020B0604020202020204"/>
                <a:cs typeface="Arial" panose="020B0604020202020204"/>
              </a:rPr>
              <a:t>7.4 </a:t>
            </a:r>
            <a:r>
              <a:rPr spc="-85" dirty="0">
                <a:latin typeface="Arial" panose="020B0604020202020204"/>
                <a:cs typeface="Arial" panose="020B0604020202020204"/>
              </a:rPr>
              <a:t> </a:t>
            </a:r>
            <a:r>
              <a:rPr spc="10" dirty="0">
                <a:latin typeface="宋体" panose="02010600030101010101" pitchFamily="2" charset="-122"/>
                <a:cs typeface="宋体" panose="02010600030101010101" pitchFamily="2" charset="-122"/>
              </a:rPr>
              <a:t>深度负反馈条件下的近似计算</a:t>
            </a:r>
            <a:endParaRPr spc="1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0327" y="1463040"/>
            <a:ext cx="2595372" cy="16779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797175" y="2750343"/>
            <a:ext cx="2168525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电压串联负反馈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69837" y="3575113"/>
            <a:ext cx="353695" cy="0"/>
          </a:xfrm>
          <a:custGeom>
            <a:avLst/>
            <a:gdLst/>
            <a:ahLst/>
            <a:cxnLst/>
            <a:rect l="l" t="t" r="r" b="b"/>
            <a:pathLst>
              <a:path w="353695">
                <a:moveTo>
                  <a:pt x="0" y="0"/>
                </a:moveTo>
                <a:lnTo>
                  <a:pt x="353091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98751" y="3534917"/>
            <a:ext cx="84455" cy="208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85" dirty="0">
                <a:latin typeface="Arial" panose="020B0604020202020204"/>
                <a:cs typeface="Arial" panose="020B0604020202020204"/>
              </a:rPr>
              <a:t>f</a:t>
            </a:r>
            <a:endParaRPr sz="13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40355" y="3534917"/>
            <a:ext cx="160655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8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350" spc="85" dirty="0">
                <a:latin typeface="Arial" panose="020B0604020202020204"/>
                <a:cs typeface="Arial" panose="020B0604020202020204"/>
              </a:rPr>
              <a:t>f</a:t>
            </a:r>
            <a:endParaRPr sz="13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92855" y="3584448"/>
            <a:ext cx="300990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3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25" spc="-89" baseline="-16000" dirty="0">
                <a:latin typeface="Arial" panose="020B0604020202020204"/>
                <a:cs typeface="Arial" panose="020B0604020202020204"/>
              </a:rPr>
              <a:t>1</a:t>
            </a:r>
            <a:endParaRPr sz="2025" baseline="-16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4348" y="3351276"/>
            <a:ext cx="149161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9730" algn="l"/>
                <a:tab pos="1097915" algn="l"/>
              </a:tabLst>
            </a:pPr>
            <a:r>
              <a:rPr sz="2400" spc="-140" dirty="0">
                <a:latin typeface="Times New Roman" panose="02020603050405020304"/>
                <a:cs typeface="Times New Roman" panose="02020603050405020304"/>
              </a:rPr>
              <a:t>A	</a:t>
            </a:r>
            <a:r>
              <a:rPr sz="2400" spc="-229" dirty="0">
                <a:latin typeface="Times New Roman" panose="02020603050405020304"/>
                <a:cs typeface="Times New Roman" panose="02020603050405020304"/>
              </a:rPr>
              <a:t> </a:t>
            </a:r>
            <a:r>
              <a:rPr sz="2400" spc="-140" dirty="0">
                <a:latin typeface="Times New Roman" panose="02020603050405020304"/>
                <a:cs typeface="Times New Roman" panose="02020603050405020304"/>
              </a:rPr>
              <a:t> A	</a:t>
            </a:r>
            <a:r>
              <a:rPr sz="2400" spc="-229" dirty="0">
                <a:latin typeface="Times New Roman" panose="02020603050405020304"/>
                <a:cs typeface="Times New Roman" panose="02020603050405020304"/>
              </a:rPr>
              <a:t> </a:t>
            </a:r>
            <a:r>
              <a:rPr sz="24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40" dirty="0">
                <a:latin typeface="Arial" panose="020B0604020202020204"/>
                <a:cs typeface="Arial" panose="020B0604020202020204"/>
              </a:rPr>
              <a:t>1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17154" y="3154680"/>
            <a:ext cx="550545" cy="574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Font typeface="Times New Roman" panose="02020603050405020304"/>
              <a:buChar char="□"/>
              <a:tabLst>
                <a:tab pos="285750" algn="l"/>
              </a:tabLst>
            </a:pPr>
            <a:r>
              <a:rPr sz="2400" spc="-8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25" spc="127" baseline="-16000" dirty="0">
                <a:latin typeface="Arial" panose="020B0604020202020204"/>
                <a:cs typeface="Arial" panose="020B0604020202020204"/>
              </a:rPr>
              <a:t>f</a:t>
            </a:r>
            <a:endParaRPr sz="2025" baseline="-16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93664" y="1380744"/>
            <a:ext cx="3096895" cy="1740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2250">
              <a:latin typeface="Times New Roman" panose="02020603050405020304"/>
              <a:cs typeface="Times New Roman" panose="02020603050405020304"/>
            </a:endParaRPr>
          </a:p>
          <a:p>
            <a:pPr marL="1440180">
              <a:lnSpc>
                <a:spcPts val="2835"/>
              </a:lnSpc>
            </a:pP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电压并联负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51620" y="2761059"/>
            <a:ext cx="638175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反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馈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93664" y="1380744"/>
            <a:ext cx="3096767" cy="1671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824220" y="3300984"/>
            <a:ext cx="109283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25" spc="-165" baseline="-16000" dirty="0">
                <a:latin typeface="Arial" panose="020B0604020202020204"/>
                <a:cs typeface="Arial" panose="020B0604020202020204"/>
              </a:rPr>
              <a:t>f</a:t>
            </a:r>
            <a:r>
              <a:rPr sz="2025" spc="75" baseline="-1600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220" dirty="0">
                <a:latin typeface="Times New Roman" panose="02020603050405020304"/>
                <a:cs typeface="Times New Roman" panose="02020603050405020304"/>
              </a:rPr>
              <a:t> </a:t>
            </a:r>
            <a:r>
              <a:rPr sz="2400" spc="-5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20" dirty="0">
                <a:latin typeface="Times New Roman" panose="02020603050405020304"/>
                <a:cs typeface="Times New Roman" panose="02020603050405020304"/>
              </a:rPr>
              <a:t>R</a:t>
            </a:r>
            <a:r>
              <a:rPr sz="2025" spc="30" baseline="-16000" dirty="0">
                <a:latin typeface="Arial" panose="020B0604020202020204"/>
                <a:cs typeface="Arial" panose="020B0604020202020204"/>
              </a:rPr>
              <a:t>f</a:t>
            </a:r>
            <a:endParaRPr sz="2025" baseline="-16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445246" y="3499675"/>
            <a:ext cx="353060" cy="0"/>
          </a:xfrm>
          <a:custGeom>
            <a:avLst/>
            <a:gdLst/>
            <a:ahLst/>
            <a:cxnLst/>
            <a:rect l="l" t="t" r="r" b="b"/>
            <a:pathLst>
              <a:path w="353059">
                <a:moveTo>
                  <a:pt x="0" y="0"/>
                </a:moveTo>
                <a:lnTo>
                  <a:pt x="352901" y="0"/>
                </a:lnTo>
              </a:path>
            </a:pathLst>
          </a:custGeom>
          <a:ln w="150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701788" y="3460241"/>
            <a:ext cx="160655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7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350" spc="85" dirty="0">
                <a:latin typeface="Arial" panose="020B0604020202020204"/>
                <a:cs typeface="Arial" panose="020B0604020202020204"/>
              </a:rPr>
              <a:t>f</a:t>
            </a:r>
            <a:endParaRPr sz="13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68359" y="3509772"/>
            <a:ext cx="30162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3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25" spc="-89" baseline="-16000" dirty="0">
                <a:latin typeface="Arial" panose="020B0604020202020204"/>
                <a:cs typeface="Arial" panose="020B0604020202020204"/>
              </a:rPr>
              <a:t>1</a:t>
            </a:r>
            <a:endParaRPr sz="2025" baseline="-16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14335" y="3276600"/>
            <a:ext cx="122872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9105" algn="l"/>
              </a:tabLst>
            </a:pPr>
            <a:r>
              <a:rPr sz="2400" spc="-135" dirty="0">
                <a:latin typeface="Times New Roman" panose="02020603050405020304"/>
                <a:cs typeface="Times New Roman" panose="02020603050405020304"/>
              </a:rPr>
              <a:t>A	</a:t>
            </a:r>
            <a:r>
              <a:rPr sz="2400" spc="-225" dirty="0">
                <a:latin typeface="Times New Roman" panose="02020603050405020304"/>
                <a:cs typeface="Times New Roman" panose="02020603050405020304"/>
              </a:rPr>
              <a:t>  </a:t>
            </a:r>
            <a:r>
              <a:rPr sz="2400" spc="-3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aseline="36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25" baseline="47000" dirty="0">
                <a:latin typeface="Arial" panose="020B0604020202020204"/>
                <a:cs typeface="Arial" panose="020B0604020202020204"/>
              </a:rPr>
              <a:t>f</a:t>
            </a:r>
            <a:endParaRPr sz="2025" baseline="47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51743" y="5318521"/>
            <a:ext cx="942975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电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流串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47316" y="3998976"/>
            <a:ext cx="2749550" cy="168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7465">
              <a:lnSpc>
                <a:spcPct val="100000"/>
              </a:lnSpc>
              <a:spcBef>
                <a:spcPts val="2110"/>
              </a:spcBef>
            </a:pP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联负反馈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47316" y="3998976"/>
            <a:ext cx="2749296" cy="16855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567759" y="5318521"/>
            <a:ext cx="942975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电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流并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00955" y="3919727"/>
            <a:ext cx="2715260" cy="1811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联负反馈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562344" y="3919727"/>
            <a:ext cx="2653283" cy="18105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836056" y="6236874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30136" y="0"/>
                </a:lnTo>
              </a:path>
            </a:pathLst>
          </a:custGeom>
          <a:ln w="14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363455" y="6236874"/>
            <a:ext cx="369570" cy="0"/>
          </a:xfrm>
          <a:custGeom>
            <a:avLst/>
            <a:gdLst/>
            <a:ahLst/>
            <a:cxnLst/>
            <a:rect l="l" t="t" r="r" b="b"/>
            <a:pathLst>
              <a:path w="369570">
                <a:moveTo>
                  <a:pt x="0" y="0"/>
                </a:moveTo>
                <a:lnTo>
                  <a:pt x="369475" y="0"/>
                </a:lnTo>
              </a:path>
            </a:pathLst>
          </a:custGeom>
          <a:ln w="14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486903" y="6067297"/>
            <a:ext cx="330200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15"/>
              </a:lnSpc>
            </a:pPr>
            <a:r>
              <a:rPr sz="3525" spc="-480" baseline="9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350" spc="-114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350" spc="75" dirty="0">
                <a:latin typeface="Arial" panose="020B0604020202020204"/>
                <a:cs typeface="Arial" panose="020B0604020202020204"/>
              </a:rPr>
              <a:t>f</a:t>
            </a:r>
            <a:endParaRPr sz="13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32723" y="5832602"/>
            <a:ext cx="1374775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00" indent="-520700">
              <a:lnSpc>
                <a:spcPct val="100000"/>
              </a:lnSpc>
              <a:buFont typeface="Times New Roman" panose="02020603050405020304"/>
              <a:buChar char="□"/>
              <a:tabLst>
                <a:tab pos="534035" algn="l"/>
              </a:tabLst>
            </a:pPr>
            <a:r>
              <a:rPr sz="3525" spc="-52" baseline="1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25" spc="-52" baseline="-14000" dirty="0">
                <a:latin typeface="Arial" panose="020B0604020202020204"/>
                <a:cs typeface="Arial" panose="020B0604020202020204"/>
              </a:rPr>
              <a:t>f</a:t>
            </a:r>
            <a:r>
              <a:rPr sz="2025" spc="82" baseline="-14000" dirty="0">
                <a:latin typeface="Arial" panose="020B0604020202020204"/>
                <a:cs typeface="Arial" panose="020B0604020202020204"/>
              </a:rPr>
              <a:t> </a:t>
            </a:r>
            <a:r>
              <a:rPr sz="2350" spc="-860" dirty="0">
                <a:latin typeface="Times New Roman" panose="02020603050405020304"/>
                <a:cs typeface="Times New Roman" panose="02020603050405020304"/>
              </a:rPr>
              <a:t> </a:t>
            </a:r>
            <a:r>
              <a:rPr sz="2350" spc="-5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525" spc="30" baseline="1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25" spc="30" baseline="-14000" dirty="0">
                <a:latin typeface="Arial" panose="020B0604020202020204"/>
                <a:cs typeface="Arial" panose="020B0604020202020204"/>
              </a:rPr>
              <a:t>L</a:t>
            </a:r>
            <a:endParaRPr sz="2025" baseline="-1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904480" y="6018530"/>
            <a:ext cx="906780" cy="458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-215" dirty="0">
                <a:latin typeface="Times New Roman" panose="02020603050405020304"/>
                <a:cs typeface="Times New Roman" panose="02020603050405020304"/>
              </a:rPr>
              <a:t>  </a:t>
            </a:r>
            <a:r>
              <a:rPr sz="3525" spc="-2175" baseline="-17000" dirty="0">
                <a:latin typeface="Times New Roman" panose="02020603050405020304"/>
                <a:cs typeface="Times New Roman" panose="02020603050405020304"/>
              </a:rPr>
              <a:t> </a:t>
            </a:r>
            <a:r>
              <a:rPr sz="3525" spc="-817" baseline="-1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-114" dirty="0">
                <a:latin typeface="Arial" panose="020B0604020202020204"/>
                <a:cs typeface="Arial" panose="020B0604020202020204"/>
              </a:rPr>
              <a:t>1+</a:t>
            </a:r>
            <a:endParaRPr sz="23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194420" y="6106921"/>
            <a:ext cx="140335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-1450" dirty="0">
                <a:latin typeface="Times New Roman" panose="02020603050405020304"/>
                <a:cs typeface="Times New Roman" panose="02020603050405020304"/>
              </a:rPr>
              <a:t></a:t>
            </a:r>
            <a:endParaRPr sz="2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332723" y="6297421"/>
            <a:ext cx="1360170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36575" algn="l"/>
              </a:tabLst>
            </a:pPr>
            <a:r>
              <a:rPr sz="2350" spc="-1450" dirty="0">
                <a:latin typeface="Times New Roman" panose="02020603050405020304"/>
                <a:cs typeface="Times New Roman" panose="02020603050405020304"/>
              </a:rPr>
              <a:t>	</a:t>
            </a:r>
            <a:r>
              <a:rPr sz="3525" spc="-195" baseline="9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350" spc="-130" dirty="0">
                <a:latin typeface="Arial" panose="020B0604020202020204"/>
                <a:cs typeface="Arial" panose="020B0604020202020204"/>
              </a:rPr>
              <a:t>1 </a:t>
            </a:r>
            <a:r>
              <a:rPr sz="135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2350" spc="-860" dirty="0">
                <a:latin typeface="Times New Roman" panose="02020603050405020304"/>
                <a:cs typeface="Times New Roman" panose="02020603050405020304"/>
              </a:rPr>
              <a:t> </a:t>
            </a:r>
            <a:r>
              <a:rPr sz="2350" spc="-4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525" spc="-157" baseline="9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350" spc="-105" dirty="0">
                <a:latin typeface="Arial" panose="020B0604020202020204"/>
                <a:cs typeface="Arial" panose="020B0604020202020204"/>
              </a:rPr>
              <a:t>4</a:t>
            </a:r>
            <a:endParaRPr sz="13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625113" y="6243637"/>
            <a:ext cx="319405" cy="0"/>
          </a:xfrm>
          <a:custGeom>
            <a:avLst/>
            <a:gdLst/>
            <a:ahLst/>
            <a:cxnLst/>
            <a:rect l="l" t="t" r="r" b="b"/>
            <a:pathLst>
              <a:path w="319404">
                <a:moveTo>
                  <a:pt x="0" y="0"/>
                </a:moveTo>
                <a:lnTo>
                  <a:pt x="319278" y="0"/>
                </a:lnTo>
              </a:path>
            </a:pathLst>
          </a:custGeom>
          <a:ln w="136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6138164" y="5830823"/>
            <a:ext cx="977900" cy="38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6890" indent="-504190">
              <a:lnSpc>
                <a:spcPct val="100000"/>
              </a:lnSpc>
              <a:buFont typeface="Times New Roman" panose="02020603050405020304"/>
              <a:buChar char="□"/>
              <a:tabLst>
                <a:tab pos="517525" algn="l"/>
              </a:tabLst>
            </a:pPr>
            <a:r>
              <a:rPr sz="3600" spc="-112" baseline="1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100" spc="-112" baseline="-14000" dirty="0">
                <a:latin typeface="Arial" panose="020B0604020202020204"/>
                <a:cs typeface="Arial" panose="020B0604020202020204"/>
              </a:rPr>
              <a:t>f </a:t>
            </a:r>
            <a:r>
              <a:rPr sz="2100" baseline="-1400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30" baseline="-1400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875" dirty="0">
                <a:latin typeface="Times New Roman" panose="02020603050405020304"/>
                <a:cs typeface="Times New Roman" panose="02020603050405020304"/>
              </a:rPr>
              <a:t>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391403" y="6019800"/>
            <a:ext cx="1724660" cy="612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8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100" spc="-277" baseline="-16000" dirty="0">
                <a:latin typeface="Arial" panose="020B0604020202020204"/>
                <a:cs typeface="Arial" panose="020B0604020202020204"/>
              </a:rPr>
              <a:t>f </a:t>
            </a:r>
            <a:r>
              <a:rPr sz="2400" spc="-220" dirty="0">
                <a:latin typeface="Times New Roman" panose="02020603050405020304"/>
                <a:cs typeface="Times New Roman" panose="02020603050405020304"/>
              </a:rPr>
              <a:t> </a:t>
            </a:r>
            <a:r>
              <a:rPr sz="2400" spc="-370" dirty="0">
                <a:latin typeface="Times New Roman" panose="02020603050405020304"/>
                <a:cs typeface="Times New Roman" panose="02020603050405020304"/>
              </a:rPr>
              <a:t></a:t>
            </a:r>
            <a:r>
              <a:rPr sz="3600" spc="-555" baseline="-16000" dirty="0">
                <a:latin typeface="Times New Roman" panose="02020603050405020304"/>
                <a:cs typeface="Times New Roman" panose="02020603050405020304"/>
              </a:rPr>
              <a:t></a:t>
            </a:r>
            <a:r>
              <a:rPr sz="2400" spc="-370" dirty="0">
                <a:latin typeface="Arial" panose="020B0604020202020204"/>
                <a:cs typeface="Arial" panose="020B0604020202020204"/>
              </a:rPr>
              <a:t>1+ </a:t>
            </a:r>
            <a:r>
              <a:rPr sz="3600" baseline="-43000" dirty="0">
                <a:latin typeface="Times New Roman" panose="02020603050405020304"/>
                <a:cs typeface="Times New Roman" panose="02020603050405020304"/>
              </a:rPr>
              <a:t>R </a:t>
            </a:r>
            <a:r>
              <a:rPr sz="3600" spc="-765" baseline="-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-2220" baseline="-16000" dirty="0">
                <a:latin typeface="Times New Roman" panose="02020603050405020304"/>
                <a:cs typeface="Times New Roman" panose="02020603050405020304"/>
              </a:rPr>
              <a:t></a:t>
            </a:r>
            <a:endParaRPr sz="3600" baseline="-16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138164" y="6304788"/>
            <a:ext cx="142875" cy="37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480" dirty="0">
                <a:latin typeface="Times New Roman" panose="02020603050405020304"/>
                <a:cs typeface="Times New Roman" panose="02020603050405020304"/>
              </a:rPr>
              <a:t>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814819" y="6304788"/>
            <a:ext cx="300990" cy="37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85" dirty="0">
                <a:latin typeface="Arial" panose="020B0604020202020204"/>
                <a:cs typeface="Arial" panose="020B0604020202020204"/>
              </a:rPr>
              <a:t>1 </a:t>
            </a:r>
            <a:r>
              <a:rPr sz="1400" spc="16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875" dirty="0">
                <a:latin typeface="Times New Roman" panose="02020603050405020304"/>
                <a:cs typeface="Times New Roman" panose="02020603050405020304"/>
              </a:rPr>
              <a:t>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996725" y="6271069"/>
            <a:ext cx="347980" cy="0"/>
          </a:xfrm>
          <a:custGeom>
            <a:avLst/>
            <a:gdLst/>
            <a:ahLst/>
            <a:cxnLst/>
            <a:rect l="l" t="t" r="r" b="b"/>
            <a:pathLst>
              <a:path w="347980">
                <a:moveTo>
                  <a:pt x="0" y="0"/>
                </a:moveTo>
                <a:lnTo>
                  <a:pt x="347376" y="0"/>
                </a:lnTo>
              </a:path>
            </a:pathLst>
          </a:custGeom>
          <a:ln w="150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2081275" y="5850635"/>
            <a:ext cx="1778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spc="-140" dirty="0">
                <a:latin typeface="Arial" panose="020B0604020202020204"/>
                <a:cs typeface="Arial" panose="020B0604020202020204"/>
              </a:rPr>
              <a:t>1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17267" y="6280403"/>
            <a:ext cx="300990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3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25" spc="-89" baseline="-16000" dirty="0">
                <a:latin typeface="Arial" panose="020B0604020202020204"/>
                <a:cs typeface="Arial" panose="020B0604020202020204"/>
              </a:rPr>
              <a:t>1</a:t>
            </a:r>
            <a:endParaRPr sz="2025" baseline="-16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364995" y="6047232"/>
            <a:ext cx="560070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25" spc="-165" baseline="-16000" dirty="0">
                <a:latin typeface="Arial" panose="020B0604020202020204"/>
                <a:cs typeface="Arial" panose="020B0604020202020204"/>
              </a:rPr>
              <a:t>f </a:t>
            </a:r>
            <a:r>
              <a:rPr sz="2025" spc="-532" baseline="-1600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229" dirty="0">
                <a:latin typeface="Times New Roman" panose="02020603050405020304"/>
                <a:cs typeface="Times New Roman" panose="02020603050405020304"/>
              </a:rPr>
              <a:t>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683793" y="62710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287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3704335" y="5850635"/>
            <a:ext cx="33972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25" spc="254" baseline="-16000" dirty="0">
                <a:latin typeface="Arial" panose="020B0604020202020204"/>
                <a:cs typeface="Arial" panose="020B0604020202020204"/>
              </a:rPr>
              <a:t>L</a:t>
            </a:r>
            <a:endParaRPr sz="2025" baseline="-16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971292" y="6097523"/>
            <a:ext cx="347980" cy="352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0"/>
              </a:lnSpc>
            </a:pPr>
            <a:r>
              <a:rPr sz="3600" spc="-397" baseline="9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350" spc="-8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350" spc="85" dirty="0">
                <a:latin typeface="Arial" panose="020B0604020202020204"/>
                <a:cs typeface="Arial" panose="020B0604020202020204"/>
              </a:rPr>
              <a:t>f</a:t>
            </a:r>
            <a:endParaRPr sz="13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728720" y="6280403"/>
            <a:ext cx="300990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3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25" spc="-89" baseline="-16000" dirty="0">
                <a:latin typeface="Arial" panose="020B0604020202020204"/>
                <a:cs typeface="Arial" panose="020B0604020202020204"/>
              </a:rPr>
              <a:t>1</a:t>
            </a:r>
            <a:endParaRPr sz="2025" baseline="-16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419347" y="6047232"/>
            <a:ext cx="19240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29" dirty="0">
                <a:latin typeface="Times New Roman" panose="02020603050405020304"/>
                <a:cs typeface="Times New Roman" panose="02020603050405020304"/>
              </a:rPr>
              <a:t>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007363" y="1431036"/>
            <a:ext cx="4232275" cy="2539365"/>
          </a:xfrm>
          <a:custGeom>
            <a:avLst/>
            <a:gdLst/>
            <a:ahLst/>
            <a:cxnLst/>
            <a:rect l="l" t="t" r="r" b="b"/>
            <a:pathLst>
              <a:path w="4232275" h="2539365">
                <a:moveTo>
                  <a:pt x="4053840" y="2538983"/>
                </a:moveTo>
                <a:lnTo>
                  <a:pt x="178307" y="2538983"/>
                </a:lnTo>
                <a:lnTo>
                  <a:pt x="141732" y="2535935"/>
                </a:lnTo>
                <a:lnTo>
                  <a:pt x="92964" y="2517647"/>
                </a:lnTo>
                <a:lnTo>
                  <a:pt x="53339" y="2487167"/>
                </a:lnTo>
                <a:lnTo>
                  <a:pt x="21336" y="2446020"/>
                </a:lnTo>
                <a:lnTo>
                  <a:pt x="4572" y="2397251"/>
                </a:lnTo>
                <a:lnTo>
                  <a:pt x="0" y="2362200"/>
                </a:lnTo>
                <a:lnTo>
                  <a:pt x="0" y="176783"/>
                </a:lnTo>
                <a:lnTo>
                  <a:pt x="9144" y="124967"/>
                </a:lnTo>
                <a:lnTo>
                  <a:pt x="30480" y="77723"/>
                </a:lnTo>
                <a:lnTo>
                  <a:pt x="65532" y="39623"/>
                </a:lnTo>
                <a:lnTo>
                  <a:pt x="109728" y="13715"/>
                </a:lnTo>
                <a:lnTo>
                  <a:pt x="160019" y="0"/>
                </a:lnTo>
                <a:lnTo>
                  <a:pt x="4072127" y="0"/>
                </a:lnTo>
                <a:lnTo>
                  <a:pt x="4090416" y="3047"/>
                </a:lnTo>
                <a:lnTo>
                  <a:pt x="4107180" y="7619"/>
                </a:lnTo>
                <a:lnTo>
                  <a:pt x="4123943" y="13715"/>
                </a:lnTo>
                <a:lnTo>
                  <a:pt x="4133087" y="18287"/>
                </a:lnTo>
                <a:lnTo>
                  <a:pt x="178307" y="18287"/>
                </a:lnTo>
                <a:lnTo>
                  <a:pt x="161543" y="19811"/>
                </a:lnTo>
                <a:lnTo>
                  <a:pt x="163068" y="19811"/>
                </a:lnTo>
                <a:lnTo>
                  <a:pt x="146304" y="21335"/>
                </a:lnTo>
                <a:lnTo>
                  <a:pt x="131064" y="25907"/>
                </a:lnTo>
                <a:lnTo>
                  <a:pt x="119634" y="30479"/>
                </a:lnTo>
                <a:lnTo>
                  <a:pt x="117348" y="30479"/>
                </a:lnTo>
                <a:lnTo>
                  <a:pt x="102108" y="38099"/>
                </a:lnTo>
                <a:lnTo>
                  <a:pt x="103632" y="38099"/>
                </a:lnTo>
                <a:lnTo>
                  <a:pt x="89916" y="45719"/>
                </a:lnTo>
                <a:lnTo>
                  <a:pt x="77724" y="54863"/>
                </a:lnTo>
                <a:lnTo>
                  <a:pt x="65532" y="65531"/>
                </a:lnTo>
                <a:lnTo>
                  <a:pt x="67056" y="65531"/>
                </a:lnTo>
                <a:lnTo>
                  <a:pt x="54864" y="76199"/>
                </a:lnTo>
                <a:lnTo>
                  <a:pt x="56387" y="76199"/>
                </a:lnTo>
                <a:lnTo>
                  <a:pt x="45719" y="88391"/>
                </a:lnTo>
                <a:lnTo>
                  <a:pt x="47244" y="88391"/>
                </a:lnTo>
                <a:lnTo>
                  <a:pt x="38100" y="102107"/>
                </a:lnTo>
                <a:lnTo>
                  <a:pt x="38862" y="102107"/>
                </a:lnTo>
                <a:lnTo>
                  <a:pt x="32004" y="115823"/>
                </a:lnTo>
                <a:lnTo>
                  <a:pt x="25908" y="131063"/>
                </a:lnTo>
                <a:lnTo>
                  <a:pt x="27016" y="131063"/>
                </a:lnTo>
                <a:lnTo>
                  <a:pt x="23275" y="144779"/>
                </a:lnTo>
                <a:lnTo>
                  <a:pt x="22859" y="144779"/>
                </a:lnTo>
                <a:lnTo>
                  <a:pt x="20089" y="160019"/>
                </a:lnTo>
                <a:lnTo>
                  <a:pt x="19812" y="160019"/>
                </a:lnTo>
                <a:lnTo>
                  <a:pt x="19812" y="2377439"/>
                </a:lnTo>
                <a:lnTo>
                  <a:pt x="22859" y="2394204"/>
                </a:lnTo>
                <a:lnTo>
                  <a:pt x="23275" y="2394204"/>
                </a:lnTo>
                <a:lnTo>
                  <a:pt x="27016" y="2407920"/>
                </a:lnTo>
                <a:lnTo>
                  <a:pt x="25908" y="2407920"/>
                </a:lnTo>
                <a:lnTo>
                  <a:pt x="32004" y="2423159"/>
                </a:lnTo>
                <a:lnTo>
                  <a:pt x="39624" y="2436875"/>
                </a:lnTo>
                <a:lnTo>
                  <a:pt x="38100" y="2436875"/>
                </a:lnTo>
                <a:lnTo>
                  <a:pt x="46227" y="2449067"/>
                </a:lnTo>
                <a:lnTo>
                  <a:pt x="45719" y="2449067"/>
                </a:lnTo>
                <a:lnTo>
                  <a:pt x="55202" y="2461259"/>
                </a:lnTo>
                <a:lnTo>
                  <a:pt x="54864" y="2461259"/>
                </a:lnTo>
                <a:lnTo>
                  <a:pt x="67056" y="2473451"/>
                </a:lnTo>
                <a:lnTo>
                  <a:pt x="65532" y="2473451"/>
                </a:lnTo>
                <a:lnTo>
                  <a:pt x="77724" y="2484120"/>
                </a:lnTo>
                <a:lnTo>
                  <a:pt x="79465" y="2484120"/>
                </a:lnTo>
                <a:lnTo>
                  <a:pt x="89916" y="2493263"/>
                </a:lnTo>
                <a:lnTo>
                  <a:pt x="92202" y="2493263"/>
                </a:lnTo>
                <a:lnTo>
                  <a:pt x="103632" y="2500883"/>
                </a:lnTo>
                <a:lnTo>
                  <a:pt x="102108" y="2500883"/>
                </a:lnTo>
                <a:lnTo>
                  <a:pt x="117348" y="2506979"/>
                </a:lnTo>
                <a:lnTo>
                  <a:pt x="115824" y="2506979"/>
                </a:lnTo>
                <a:lnTo>
                  <a:pt x="131064" y="2513075"/>
                </a:lnTo>
                <a:lnTo>
                  <a:pt x="146304" y="2516124"/>
                </a:lnTo>
                <a:lnTo>
                  <a:pt x="163068" y="2519171"/>
                </a:lnTo>
                <a:lnTo>
                  <a:pt x="4136135" y="2519171"/>
                </a:lnTo>
                <a:lnTo>
                  <a:pt x="4123943" y="2525267"/>
                </a:lnTo>
                <a:lnTo>
                  <a:pt x="4107180" y="2531363"/>
                </a:lnTo>
                <a:lnTo>
                  <a:pt x="4090416" y="2535935"/>
                </a:lnTo>
                <a:lnTo>
                  <a:pt x="4053840" y="2538983"/>
                </a:lnTo>
                <a:close/>
              </a:path>
              <a:path w="4232275" h="2539365">
                <a:moveTo>
                  <a:pt x="4116324" y="32003"/>
                </a:moveTo>
                <a:lnTo>
                  <a:pt x="4101083" y="25907"/>
                </a:lnTo>
                <a:lnTo>
                  <a:pt x="4085843" y="21335"/>
                </a:lnTo>
                <a:lnTo>
                  <a:pt x="4087367" y="21335"/>
                </a:lnTo>
                <a:lnTo>
                  <a:pt x="4053840" y="18287"/>
                </a:lnTo>
                <a:lnTo>
                  <a:pt x="4133087" y="18287"/>
                </a:lnTo>
                <a:lnTo>
                  <a:pt x="4139183" y="21335"/>
                </a:lnTo>
                <a:lnTo>
                  <a:pt x="4152900" y="30479"/>
                </a:lnTo>
                <a:lnTo>
                  <a:pt x="4114800" y="30479"/>
                </a:lnTo>
                <a:lnTo>
                  <a:pt x="4116324" y="32003"/>
                </a:lnTo>
                <a:close/>
              </a:path>
              <a:path w="4232275" h="2539365">
                <a:moveTo>
                  <a:pt x="115824" y="32003"/>
                </a:moveTo>
                <a:lnTo>
                  <a:pt x="117348" y="30479"/>
                </a:lnTo>
                <a:lnTo>
                  <a:pt x="119634" y="30479"/>
                </a:lnTo>
                <a:lnTo>
                  <a:pt x="115824" y="32003"/>
                </a:lnTo>
                <a:close/>
              </a:path>
              <a:path w="4232275" h="2539365">
                <a:moveTo>
                  <a:pt x="4194048" y="102107"/>
                </a:moveTo>
                <a:lnTo>
                  <a:pt x="4184903" y="88391"/>
                </a:lnTo>
                <a:lnTo>
                  <a:pt x="4186427" y="88391"/>
                </a:lnTo>
                <a:lnTo>
                  <a:pt x="4175759" y="76199"/>
                </a:lnTo>
                <a:lnTo>
                  <a:pt x="4177283" y="76199"/>
                </a:lnTo>
                <a:lnTo>
                  <a:pt x="4166616" y="65531"/>
                </a:lnTo>
                <a:lnTo>
                  <a:pt x="4154424" y="54863"/>
                </a:lnTo>
                <a:lnTo>
                  <a:pt x="4155948" y="54863"/>
                </a:lnTo>
                <a:lnTo>
                  <a:pt x="4142232" y="45719"/>
                </a:lnTo>
                <a:lnTo>
                  <a:pt x="4143756" y="45719"/>
                </a:lnTo>
                <a:lnTo>
                  <a:pt x="4130040" y="38099"/>
                </a:lnTo>
                <a:lnTo>
                  <a:pt x="4114800" y="30479"/>
                </a:lnTo>
                <a:lnTo>
                  <a:pt x="4152900" y="30479"/>
                </a:lnTo>
                <a:lnTo>
                  <a:pt x="4191000" y="64007"/>
                </a:lnTo>
                <a:lnTo>
                  <a:pt x="4214621" y="100583"/>
                </a:lnTo>
                <a:lnTo>
                  <a:pt x="4194048" y="100583"/>
                </a:lnTo>
                <a:lnTo>
                  <a:pt x="4194048" y="102107"/>
                </a:lnTo>
                <a:close/>
              </a:path>
              <a:path w="4232275" h="2539365">
                <a:moveTo>
                  <a:pt x="38862" y="102107"/>
                </a:moveTo>
                <a:lnTo>
                  <a:pt x="38100" y="102107"/>
                </a:lnTo>
                <a:lnTo>
                  <a:pt x="39624" y="100583"/>
                </a:lnTo>
                <a:lnTo>
                  <a:pt x="38862" y="102107"/>
                </a:lnTo>
                <a:close/>
              </a:path>
              <a:path w="4232275" h="2539365">
                <a:moveTo>
                  <a:pt x="4225636" y="131063"/>
                </a:moveTo>
                <a:lnTo>
                  <a:pt x="4206240" y="131063"/>
                </a:lnTo>
                <a:lnTo>
                  <a:pt x="4194048" y="100583"/>
                </a:lnTo>
                <a:lnTo>
                  <a:pt x="4214621" y="100583"/>
                </a:lnTo>
                <a:lnTo>
                  <a:pt x="4218432" y="108203"/>
                </a:lnTo>
                <a:lnTo>
                  <a:pt x="4224527" y="124967"/>
                </a:lnTo>
                <a:lnTo>
                  <a:pt x="4225636" y="131063"/>
                </a:lnTo>
                <a:close/>
              </a:path>
              <a:path w="4232275" h="2539365">
                <a:moveTo>
                  <a:pt x="27016" y="131063"/>
                </a:moveTo>
                <a:lnTo>
                  <a:pt x="25908" y="131063"/>
                </a:lnTo>
                <a:lnTo>
                  <a:pt x="27432" y="129539"/>
                </a:lnTo>
                <a:lnTo>
                  <a:pt x="27016" y="131063"/>
                </a:lnTo>
                <a:close/>
              </a:path>
              <a:path w="4232275" h="2539365">
                <a:moveTo>
                  <a:pt x="4209288" y="146303"/>
                </a:moveTo>
                <a:lnTo>
                  <a:pt x="4204716" y="129539"/>
                </a:lnTo>
                <a:lnTo>
                  <a:pt x="4206240" y="131063"/>
                </a:lnTo>
                <a:lnTo>
                  <a:pt x="4225636" y="131063"/>
                </a:lnTo>
                <a:lnTo>
                  <a:pt x="4228130" y="144779"/>
                </a:lnTo>
                <a:lnTo>
                  <a:pt x="4209288" y="144779"/>
                </a:lnTo>
                <a:lnTo>
                  <a:pt x="4209288" y="146303"/>
                </a:lnTo>
                <a:close/>
              </a:path>
              <a:path w="4232275" h="2539365">
                <a:moveTo>
                  <a:pt x="22859" y="146303"/>
                </a:moveTo>
                <a:lnTo>
                  <a:pt x="22859" y="144779"/>
                </a:lnTo>
                <a:lnTo>
                  <a:pt x="23275" y="144779"/>
                </a:lnTo>
                <a:lnTo>
                  <a:pt x="22859" y="146303"/>
                </a:lnTo>
                <a:close/>
              </a:path>
              <a:path w="4232275" h="2539365">
                <a:moveTo>
                  <a:pt x="4212335" y="161543"/>
                </a:moveTo>
                <a:lnTo>
                  <a:pt x="4209288" y="144779"/>
                </a:lnTo>
                <a:lnTo>
                  <a:pt x="4228130" y="144779"/>
                </a:lnTo>
                <a:lnTo>
                  <a:pt x="4230624" y="158495"/>
                </a:lnTo>
                <a:lnTo>
                  <a:pt x="4230751" y="160019"/>
                </a:lnTo>
                <a:lnTo>
                  <a:pt x="4212335" y="160019"/>
                </a:lnTo>
                <a:lnTo>
                  <a:pt x="4212335" y="161543"/>
                </a:lnTo>
                <a:close/>
              </a:path>
              <a:path w="4232275" h="2539365">
                <a:moveTo>
                  <a:pt x="19812" y="161543"/>
                </a:moveTo>
                <a:lnTo>
                  <a:pt x="19812" y="160019"/>
                </a:lnTo>
                <a:lnTo>
                  <a:pt x="20089" y="160019"/>
                </a:lnTo>
                <a:lnTo>
                  <a:pt x="19812" y="161543"/>
                </a:lnTo>
                <a:close/>
              </a:path>
              <a:path w="4232275" h="2539365">
                <a:moveTo>
                  <a:pt x="4228083" y="2394204"/>
                </a:moveTo>
                <a:lnTo>
                  <a:pt x="4209288" y="2394204"/>
                </a:lnTo>
                <a:lnTo>
                  <a:pt x="4212335" y="2377439"/>
                </a:lnTo>
                <a:lnTo>
                  <a:pt x="4212335" y="160019"/>
                </a:lnTo>
                <a:lnTo>
                  <a:pt x="4230751" y="160019"/>
                </a:lnTo>
                <a:lnTo>
                  <a:pt x="4232148" y="176783"/>
                </a:lnTo>
                <a:lnTo>
                  <a:pt x="4232148" y="2362200"/>
                </a:lnTo>
                <a:lnTo>
                  <a:pt x="4230624" y="2378963"/>
                </a:lnTo>
                <a:lnTo>
                  <a:pt x="4228083" y="2394204"/>
                </a:lnTo>
                <a:close/>
              </a:path>
              <a:path w="4232275" h="2539365">
                <a:moveTo>
                  <a:pt x="23275" y="2394204"/>
                </a:moveTo>
                <a:lnTo>
                  <a:pt x="22859" y="2394204"/>
                </a:lnTo>
                <a:lnTo>
                  <a:pt x="22859" y="2392679"/>
                </a:lnTo>
                <a:lnTo>
                  <a:pt x="23275" y="2394204"/>
                </a:lnTo>
                <a:close/>
              </a:path>
              <a:path w="4232275" h="2539365">
                <a:moveTo>
                  <a:pt x="4204716" y="2409443"/>
                </a:moveTo>
                <a:lnTo>
                  <a:pt x="4209288" y="2392679"/>
                </a:lnTo>
                <a:lnTo>
                  <a:pt x="4209288" y="2394204"/>
                </a:lnTo>
                <a:lnTo>
                  <a:pt x="4228083" y="2394204"/>
                </a:lnTo>
                <a:lnTo>
                  <a:pt x="4227575" y="2397251"/>
                </a:lnTo>
                <a:lnTo>
                  <a:pt x="4225636" y="2407920"/>
                </a:lnTo>
                <a:lnTo>
                  <a:pt x="4206240" y="2407920"/>
                </a:lnTo>
                <a:lnTo>
                  <a:pt x="4204716" y="2409443"/>
                </a:lnTo>
                <a:close/>
              </a:path>
              <a:path w="4232275" h="2539365">
                <a:moveTo>
                  <a:pt x="27432" y="2409443"/>
                </a:moveTo>
                <a:lnTo>
                  <a:pt x="25908" y="2407920"/>
                </a:lnTo>
                <a:lnTo>
                  <a:pt x="27016" y="2407920"/>
                </a:lnTo>
                <a:lnTo>
                  <a:pt x="27432" y="2409443"/>
                </a:lnTo>
                <a:close/>
              </a:path>
              <a:path w="4232275" h="2539365">
                <a:moveTo>
                  <a:pt x="4184903" y="2450591"/>
                </a:moveTo>
                <a:lnTo>
                  <a:pt x="4194048" y="2436875"/>
                </a:lnTo>
                <a:lnTo>
                  <a:pt x="4200143" y="2423159"/>
                </a:lnTo>
                <a:lnTo>
                  <a:pt x="4206240" y="2407920"/>
                </a:lnTo>
                <a:lnTo>
                  <a:pt x="4225636" y="2407920"/>
                </a:lnTo>
                <a:lnTo>
                  <a:pt x="4224527" y="2414016"/>
                </a:lnTo>
                <a:lnTo>
                  <a:pt x="4218432" y="2430779"/>
                </a:lnTo>
                <a:lnTo>
                  <a:pt x="4210811" y="2446020"/>
                </a:lnTo>
                <a:lnTo>
                  <a:pt x="4208983" y="2449067"/>
                </a:lnTo>
                <a:lnTo>
                  <a:pt x="4186427" y="2449067"/>
                </a:lnTo>
                <a:lnTo>
                  <a:pt x="4184903" y="2450591"/>
                </a:lnTo>
                <a:close/>
              </a:path>
              <a:path w="4232275" h="2539365">
                <a:moveTo>
                  <a:pt x="47244" y="2450591"/>
                </a:moveTo>
                <a:lnTo>
                  <a:pt x="45719" y="2449067"/>
                </a:lnTo>
                <a:lnTo>
                  <a:pt x="46227" y="2449067"/>
                </a:lnTo>
                <a:lnTo>
                  <a:pt x="47244" y="2450591"/>
                </a:lnTo>
                <a:close/>
              </a:path>
              <a:path w="4232275" h="2539365">
                <a:moveTo>
                  <a:pt x="4175759" y="2462783"/>
                </a:moveTo>
                <a:lnTo>
                  <a:pt x="4186427" y="2449067"/>
                </a:lnTo>
                <a:lnTo>
                  <a:pt x="4208983" y="2449067"/>
                </a:lnTo>
                <a:lnTo>
                  <a:pt x="4201667" y="2461259"/>
                </a:lnTo>
                <a:lnTo>
                  <a:pt x="4177283" y="2461259"/>
                </a:lnTo>
                <a:lnTo>
                  <a:pt x="4175759" y="2462783"/>
                </a:lnTo>
                <a:close/>
              </a:path>
              <a:path w="4232275" h="2539365">
                <a:moveTo>
                  <a:pt x="56387" y="2462783"/>
                </a:moveTo>
                <a:lnTo>
                  <a:pt x="54864" y="2461259"/>
                </a:lnTo>
                <a:lnTo>
                  <a:pt x="55202" y="2461259"/>
                </a:lnTo>
                <a:lnTo>
                  <a:pt x="56387" y="2462783"/>
                </a:lnTo>
                <a:close/>
              </a:path>
              <a:path w="4232275" h="2539365">
                <a:moveTo>
                  <a:pt x="4182998" y="2484120"/>
                </a:moveTo>
                <a:lnTo>
                  <a:pt x="4154424" y="2484120"/>
                </a:lnTo>
                <a:lnTo>
                  <a:pt x="4166616" y="2473451"/>
                </a:lnTo>
                <a:lnTo>
                  <a:pt x="4177283" y="2461259"/>
                </a:lnTo>
                <a:lnTo>
                  <a:pt x="4201667" y="2461259"/>
                </a:lnTo>
                <a:lnTo>
                  <a:pt x="4191000" y="2474975"/>
                </a:lnTo>
                <a:lnTo>
                  <a:pt x="4182998" y="2484120"/>
                </a:lnTo>
                <a:close/>
              </a:path>
              <a:path w="4232275" h="2539365">
                <a:moveTo>
                  <a:pt x="79465" y="2484120"/>
                </a:moveTo>
                <a:lnTo>
                  <a:pt x="77724" y="2484120"/>
                </a:lnTo>
                <a:lnTo>
                  <a:pt x="77724" y="2482596"/>
                </a:lnTo>
                <a:lnTo>
                  <a:pt x="79465" y="2484120"/>
                </a:lnTo>
                <a:close/>
              </a:path>
              <a:path w="4232275" h="2539365">
                <a:moveTo>
                  <a:pt x="4172494" y="2493263"/>
                </a:moveTo>
                <a:lnTo>
                  <a:pt x="4142232" y="2493263"/>
                </a:lnTo>
                <a:lnTo>
                  <a:pt x="4155948" y="2482596"/>
                </a:lnTo>
                <a:lnTo>
                  <a:pt x="4154424" y="2484120"/>
                </a:lnTo>
                <a:lnTo>
                  <a:pt x="4182998" y="2484120"/>
                </a:lnTo>
                <a:lnTo>
                  <a:pt x="4180332" y="2487167"/>
                </a:lnTo>
                <a:lnTo>
                  <a:pt x="4172494" y="2493263"/>
                </a:lnTo>
                <a:close/>
              </a:path>
              <a:path w="4232275" h="2539365">
                <a:moveTo>
                  <a:pt x="92202" y="2493263"/>
                </a:moveTo>
                <a:lnTo>
                  <a:pt x="89916" y="2493263"/>
                </a:lnTo>
                <a:lnTo>
                  <a:pt x="89916" y="2491739"/>
                </a:lnTo>
                <a:lnTo>
                  <a:pt x="92202" y="2493263"/>
                </a:lnTo>
                <a:close/>
              </a:path>
              <a:path w="4232275" h="2539365">
                <a:moveTo>
                  <a:pt x="4136135" y="2519171"/>
                </a:moveTo>
                <a:lnTo>
                  <a:pt x="4070603" y="2519171"/>
                </a:lnTo>
                <a:lnTo>
                  <a:pt x="4087367" y="2516124"/>
                </a:lnTo>
                <a:lnTo>
                  <a:pt x="4085843" y="2516124"/>
                </a:lnTo>
                <a:lnTo>
                  <a:pt x="4101083" y="2513075"/>
                </a:lnTo>
                <a:lnTo>
                  <a:pt x="4116324" y="2506979"/>
                </a:lnTo>
                <a:lnTo>
                  <a:pt x="4114800" y="2506979"/>
                </a:lnTo>
                <a:lnTo>
                  <a:pt x="4130040" y="2500883"/>
                </a:lnTo>
                <a:lnTo>
                  <a:pt x="4143756" y="2491739"/>
                </a:lnTo>
                <a:lnTo>
                  <a:pt x="4142232" y="2493263"/>
                </a:lnTo>
                <a:lnTo>
                  <a:pt x="4172494" y="2493263"/>
                </a:lnTo>
                <a:lnTo>
                  <a:pt x="4152900" y="2508504"/>
                </a:lnTo>
                <a:lnTo>
                  <a:pt x="4139183" y="2517647"/>
                </a:lnTo>
                <a:lnTo>
                  <a:pt x="4136135" y="25191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263896" y="1431036"/>
            <a:ext cx="4518660" cy="2539365"/>
          </a:xfrm>
          <a:custGeom>
            <a:avLst/>
            <a:gdLst/>
            <a:ahLst/>
            <a:cxnLst/>
            <a:rect l="l" t="t" r="r" b="b"/>
            <a:pathLst>
              <a:path w="4518659" h="2539365">
                <a:moveTo>
                  <a:pt x="4341875" y="2538983"/>
                </a:moveTo>
                <a:lnTo>
                  <a:pt x="176783" y="2538983"/>
                </a:lnTo>
                <a:lnTo>
                  <a:pt x="141732" y="2535935"/>
                </a:lnTo>
                <a:lnTo>
                  <a:pt x="92964" y="2517647"/>
                </a:lnTo>
                <a:lnTo>
                  <a:pt x="51816" y="2487167"/>
                </a:lnTo>
                <a:lnTo>
                  <a:pt x="21336" y="2446020"/>
                </a:lnTo>
                <a:lnTo>
                  <a:pt x="3048" y="2397251"/>
                </a:lnTo>
                <a:lnTo>
                  <a:pt x="1524" y="2378963"/>
                </a:lnTo>
                <a:lnTo>
                  <a:pt x="0" y="2362200"/>
                </a:lnTo>
                <a:lnTo>
                  <a:pt x="0" y="176783"/>
                </a:lnTo>
                <a:lnTo>
                  <a:pt x="1524" y="158495"/>
                </a:lnTo>
                <a:lnTo>
                  <a:pt x="13716" y="108203"/>
                </a:lnTo>
                <a:lnTo>
                  <a:pt x="41148" y="64007"/>
                </a:lnTo>
                <a:lnTo>
                  <a:pt x="77724" y="30479"/>
                </a:lnTo>
                <a:lnTo>
                  <a:pt x="124968" y="7619"/>
                </a:lnTo>
                <a:lnTo>
                  <a:pt x="160019" y="0"/>
                </a:lnTo>
                <a:lnTo>
                  <a:pt x="4360164" y="0"/>
                </a:lnTo>
                <a:lnTo>
                  <a:pt x="4376927" y="3047"/>
                </a:lnTo>
                <a:lnTo>
                  <a:pt x="4393691" y="7619"/>
                </a:lnTo>
                <a:lnTo>
                  <a:pt x="4410456" y="13715"/>
                </a:lnTo>
                <a:lnTo>
                  <a:pt x="4419600" y="18287"/>
                </a:lnTo>
                <a:lnTo>
                  <a:pt x="178307" y="18287"/>
                </a:lnTo>
                <a:lnTo>
                  <a:pt x="144779" y="21335"/>
                </a:lnTo>
                <a:lnTo>
                  <a:pt x="146304" y="21335"/>
                </a:lnTo>
                <a:lnTo>
                  <a:pt x="129539" y="25907"/>
                </a:lnTo>
                <a:lnTo>
                  <a:pt x="131064" y="25907"/>
                </a:lnTo>
                <a:lnTo>
                  <a:pt x="119634" y="30479"/>
                </a:lnTo>
                <a:lnTo>
                  <a:pt x="115824" y="30479"/>
                </a:lnTo>
                <a:lnTo>
                  <a:pt x="88391" y="45719"/>
                </a:lnTo>
                <a:lnTo>
                  <a:pt x="89916" y="45719"/>
                </a:lnTo>
                <a:lnTo>
                  <a:pt x="76200" y="54863"/>
                </a:lnTo>
                <a:lnTo>
                  <a:pt x="77724" y="54863"/>
                </a:lnTo>
                <a:lnTo>
                  <a:pt x="65532" y="65531"/>
                </a:lnTo>
                <a:lnTo>
                  <a:pt x="54864" y="76199"/>
                </a:lnTo>
                <a:lnTo>
                  <a:pt x="45719" y="88391"/>
                </a:lnTo>
                <a:lnTo>
                  <a:pt x="38946" y="100583"/>
                </a:lnTo>
                <a:lnTo>
                  <a:pt x="38100" y="100583"/>
                </a:lnTo>
                <a:lnTo>
                  <a:pt x="26517" y="129539"/>
                </a:lnTo>
                <a:lnTo>
                  <a:pt x="25908" y="129539"/>
                </a:lnTo>
                <a:lnTo>
                  <a:pt x="23137" y="144779"/>
                </a:lnTo>
                <a:lnTo>
                  <a:pt x="22859" y="144779"/>
                </a:lnTo>
                <a:lnTo>
                  <a:pt x="20089" y="160019"/>
                </a:lnTo>
                <a:lnTo>
                  <a:pt x="19812" y="160019"/>
                </a:lnTo>
                <a:lnTo>
                  <a:pt x="18415" y="176783"/>
                </a:lnTo>
                <a:lnTo>
                  <a:pt x="18288" y="176783"/>
                </a:lnTo>
                <a:lnTo>
                  <a:pt x="18288" y="2360675"/>
                </a:lnTo>
                <a:lnTo>
                  <a:pt x="19812" y="2377439"/>
                </a:lnTo>
                <a:lnTo>
                  <a:pt x="22859" y="2394204"/>
                </a:lnTo>
                <a:lnTo>
                  <a:pt x="23137" y="2394204"/>
                </a:lnTo>
                <a:lnTo>
                  <a:pt x="25908" y="2409443"/>
                </a:lnTo>
                <a:lnTo>
                  <a:pt x="26517" y="2409443"/>
                </a:lnTo>
                <a:lnTo>
                  <a:pt x="32004" y="2423159"/>
                </a:lnTo>
                <a:lnTo>
                  <a:pt x="38100" y="2436875"/>
                </a:lnTo>
                <a:lnTo>
                  <a:pt x="45719" y="2450591"/>
                </a:lnTo>
                <a:lnTo>
                  <a:pt x="46736" y="2450591"/>
                </a:lnTo>
                <a:lnTo>
                  <a:pt x="54864" y="2462783"/>
                </a:lnTo>
                <a:lnTo>
                  <a:pt x="56197" y="2462783"/>
                </a:lnTo>
                <a:lnTo>
                  <a:pt x="65532" y="2473451"/>
                </a:lnTo>
                <a:lnTo>
                  <a:pt x="77724" y="2484120"/>
                </a:lnTo>
                <a:lnTo>
                  <a:pt x="78159" y="2484120"/>
                </a:lnTo>
                <a:lnTo>
                  <a:pt x="89916" y="2493263"/>
                </a:lnTo>
                <a:lnTo>
                  <a:pt x="90678" y="2493263"/>
                </a:lnTo>
                <a:lnTo>
                  <a:pt x="102108" y="2500883"/>
                </a:lnTo>
                <a:lnTo>
                  <a:pt x="115824" y="2506979"/>
                </a:lnTo>
                <a:lnTo>
                  <a:pt x="131064" y="2513075"/>
                </a:lnTo>
                <a:lnTo>
                  <a:pt x="129539" y="2513075"/>
                </a:lnTo>
                <a:lnTo>
                  <a:pt x="146304" y="2516124"/>
                </a:lnTo>
                <a:lnTo>
                  <a:pt x="144779" y="2516124"/>
                </a:lnTo>
                <a:lnTo>
                  <a:pt x="161543" y="2519171"/>
                </a:lnTo>
                <a:lnTo>
                  <a:pt x="4422648" y="2519171"/>
                </a:lnTo>
                <a:lnTo>
                  <a:pt x="4410456" y="2525267"/>
                </a:lnTo>
                <a:lnTo>
                  <a:pt x="4393691" y="2531363"/>
                </a:lnTo>
                <a:lnTo>
                  <a:pt x="4376927" y="2535935"/>
                </a:lnTo>
                <a:lnTo>
                  <a:pt x="4341875" y="2538983"/>
                </a:lnTo>
                <a:close/>
              </a:path>
              <a:path w="4518659" h="2539365">
                <a:moveTo>
                  <a:pt x="4404359" y="32003"/>
                </a:moveTo>
                <a:lnTo>
                  <a:pt x="4387596" y="25907"/>
                </a:lnTo>
                <a:lnTo>
                  <a:pt x="4389119" y="25907"/>
                </a:lnTo>
                <a:lnTo>
                  <a:pt x="4372356" y="21335"/>
                </a:lnTo>
                <a:lnTo>
                  <a:pt x="4373880" y="21335"/>
                </a:lnTo>
                <a:lnTo>
                  <a:pt x="4357116" y="19811"/>
                </a:lnTo>
                <a:lnTo>
                  <a:pt x="4358640" y="19811"/>
                </a:lnTo>
                <a:lnTo>
                  <a:pt x="4340351" y="18287"/>
                </a:lnTo>
                <a:lnTo>
                  <a:pt x="4419600" y="18287"/>
                </a:lnTo>
                <a:lnTo>
                  <a:pt x="4425696" y="21335"/>
                </a:lnTo>
                <a:lnTo>
                  <a:pt x="4440935" y="30479"/>
                </a:lnTo>
                <a:lnTo>
                  <a:pt x="4402835" y="30479"/>
                </a:lnTo>
                <a:lnTo>
                  <a:pt x="4404359" y="32003"/>
                </a:lnTo>
                <a:close/>
              </a:path>
              <a:path w="4518659" h="2539365">
                <a:moveTo>
                  <a:pt x="115824" y="32003"/>
                </a:moveTo>
                <a:lnTo>
                  <a:pt x="115824" y="30479"/>
                </a:lnTo>
                <a:lnTo>
                  <a:pt x="119634" y="30479"/>
                </a:lnTo>
                <a:lnTo>
                  <a:pt x="115824" y="32003"/>
                </a:lnTo>
                <a:close/>
              </a:path>
              <a:path w="4518659" h="2539365">
                <a:moveTo>
                  <a:pt x="4480559" y="102107"/>
                </a:moveTo>
                <a:lnTo>
                  <a:pt x="4472940" y="88391"/>
                </a:lnTo>
                <a:lnTo>
                  <a:pt x="4463796" y="76199"/>
                </a:lnTo>
                <a:lnTo>
                  <a:pt x="4453127" y="65531"/>
                </a:lnTo>
                <a:lnTo>
                  <a:pt x="4454651" y="65531"/>
                </a:lnTo>
                <a:lnTo>
                  <a:pt x="4442459" y="54863"/>
                </a:lnTo>
                <a:lnTo>
                  <a:pt x="4430267" y="45719"/>
                </a:lnTo>
                <a:lnTo>
                  <a:pt x="4416551" y="38099"/>
                </a:lnTo>
                <a:lnTo>
                  <a:pt x="4418075" y="38099"/>
                </a:lnTo>
                <a:lnTo>
                  <a:pt x="4402835" y="30479"/>
                </a:lnTo>
                <a:lnTo>
                  <a:pt x="4440935" y="30479"/>
                </a:lnTo>
                <a:lnTo>
                  <a:pt x="4479035" y="64007"/>
                </a:lnTo>
                <a:lnTo>
                  <a:pt x="4501133" y="100583"/>
                </a:lnTo>
                <a:lnTo>
                  <a:pt x="4480559" y="100583"/>
                </a:lnTo>
                <a:lnTo>
                  <a:pt x="4480559" y="102107"/>
                </a:lnTo>
                <a:close/>
              </a:path>
              <a:path w="4518659" h="2539365">
                <a:moveTo>
                  <a:pt x="38100" y="102107"/>
                </a:moveTo>
                <a:lnTo>
                  <a:pt x="38100" y="100583"/>
                </a:lnTo>
                <a:lnTo>
                  <a:pt x="38946" y="100583"/>
                </a:lnTo>
                <a:lnTo>
                  <a:pt x="38100" y="102107"/>
                </a:lnTo>
                <a:close/>
              </a:path>
              <a:path w="4518659" h="2539365">
                <a:moveTo>
                  <a:pt x="4492751" y="131063"/>
                </a:moveTo>
                <a:lnTo>
                  <a:pt x="4486656" y="115823"/>
                </a:lnTo>
                <a:lnTo>
                  <a:pt x="4488180" y="115823"/>
                </a:lnTo>
                <a:lnTo>
                  <a:pt x="4480559" y="100583"/>
                </a:lnTo>
                <a:lnTo>
                  <a:pt x="4501133" y="100583"/>
                </a:lnTo>
                <a:lnTo>
                  <a:pt x="4504943" y="108203"/>
                </a:lnTo>
                <a:lnTo>
                  <a:pt x="4511040" y="124967"/>
                </a:lnTo>
                <a:lnTo>
                  <a:pt x="4512286" y="129539"/>
                </a:lnTo>
                <a:lnTo>
                  <a:pt x="4492751" y="129539"/>
                </a:lnTo>
                <a:lnTo>
                  <a:pt x="4492751" y="131063"/>
                </a:lnTo>
                <a:close/>
              </a:path>
              <a:path w="4518659" h="2539365">
                <a:moveTo>
                  <a:pt x="25908" y="131063"/>
                </a:moveTo>
                <a:lnTo>
                  <a:pt x="25908" y="129539"/>
                </a:lnTo>
                <a:lnTo>
                  <a:pt x="26517" y="129539"/>
                </a:lnTo>
                <a:lnTo>
                  <a:pt x="25908" y="131063"/>
                </a:lnTo>
                <a:close/>
              </a:path>
              <a:path w="4518659" h="2539365">
                <a:moveTo>
                  <a:pt x="4497324" y="146303"/>
                </a:moveTo>
                <a:lnTo>
                  <a:pt x="4492751" y="129539"/>
                </a:lnTo>
                <a:lnTo>
                  <a:pt x="4512286" y="129539"/>
                </a:lnTo>
                <a:lnTo>
                  <a:pt x="4515611" y="141731"/>
                </a:lnTo>
                <a:lnTo>
                  <a:pt x="4516166" y="144779"/>
                </a:lnTo>
                <a:lnTo>
                  <a:pt x="4497324" y="144779"/>
                </a:lnTo>
                <a:lnTo>
                  <a:pt x="4497324" y="146303"/>
                </a:lnTo>
                <a:close/>
              </a:path>
              <a:path w="4518659" h="2539365">
                <a:moveTo>
                  <a:pt x="22859" y="146303"/>
                </a:moveTo>
                <a:lnTo>
                  <a:pt x="22859" y="144779"/>
                </a:lnTo>
                <a:lnTo>
                  <a:pt x="23137" y="144779"/>
                </a:lnTo>
                <a:lnTo>
                  <a:pt x="22859" y="146303"/>
                </a:lnTo>
                <a:close/>
              </a:path>
              <a:path w="4518659" h="2539365">
                <a:moveTo>
                  <a:pt x="4498848" y="161543"/>
                </a:moveTo>
                <a:lnTo>
                  <a:pt x="4497324" y="144779"/>
                </a:lnTo>
                <a:lnTo>
                  <a:pt x="4516166" y="144779"/>
                </a:lnTo>
                <a:lnTo>
                  <a:pt x="4518659" y="158495"/>
                </a:lnTo>
                <a:lnTo>
                  <a:pt x="4518659" y="160019"/>
                </a:lnTo>
                <a:lnTo>
                  <a:pt x="4498848" y="160019"/>
                </a:lnTo>
                <a:lnTo>
                  <a:pt x="4498848" y="161543"/>
                </a:lnTo>
                <a:close/>
              </a:path>
              <a:path w="4518659" h="2539365">
                <a:moveTo>
                  <a:pt x="19812" y="161543"/>
                </a:moveTo>
                <a:lnTo>
                  <a:pt x="19812" y="160019"/>
                </a:lnTo>
                <a:lnTo>
                  <a:pt x="20089" y="160019"/>
                </a:lnTo>
                <a:lnTo>
                  <a:pt x="19812" y="161543"/>
                </a:lnTo>
                <a:close/>
              </a:path>
              <a:path w="4518659" h="2539365">
                <a:moveTo>
                  <a:pt x="4500372" y="178307"/>
                </a:moveTo>
                <a:lnTo>
                  <a:pt x="4498848" y="160019"/>
                </a:lnTo>
                <a:lnTo>
                  <a:pt x="4518659" y="160019"/>
                </a:lnTo>
                <a:lnTo>
                  <a:pt x="4518659" y="176783"/>
                </a:lnTo>
                <a:lnTo>
                  <a:pt x="4500372" y="176783"/>
                </a:lnTo>
                <a:lnTo>
                  <a:pt x="4500372" y="178307"/>
                </a:lnTo>
                <a:close/>
              </a:path>
              <a:path w="4518659" h="2539365">
                <a:moveTo>
                  <a:pt x="18288" y="178307"/>
                </a:moveTo>
                <a:lnTo>
                  <a:pt x="18288" y="176783"/>
                </a:lnTo>
                <a:lnTo>
                  <a:pt x="18415" y="176783"/>
                </a:lnTo>
                <a:lnTo>
                  <a:pt x="18288" y="178307"/>
                </a:lnTo>
                <a:close/>
              </a:path>
              <a:path w="4518659" h="2539365">
                <a:moveTo>
                  <a:pt x="4516119" y="2394204"/>
                </a:moveTo>
                <a:lnTo>
                  <a:pt x="4497324" y="2394204"/>
                </a:lnTo>
                <a:lnTo>
                  <a:pt x="4500372" y="2360675"/>
                </a:lnTo>
                <a:lnTo>
                  <a:pt x="4500372" y="176783"/>
                </a:lnTo>
                <a:lnTo>
                  <a:pt x="4518659" y="176783"/>
                </a:lnTo>
                <a:lnTo>
                  <a:pt x="4518659" y="2378963"/>
                </a:lnTo>
                <a:lnTo>
                  <a:pt x="4516119" y="2394204"/>
                </a:lnTo>
                <a:close/>
              </a:path>
              <a:path w="4518659" h="2539365">
                <a:moveTo>
                  <a:pt x="23137" y="2394204"/>
                </a:moveTo>
                <a:lnTo>
                  <a:pt x="22859" y="2394204"/>
                </a:lnTo>
                <a:lnTo>
                  <a:pt x="22859" y="2392679"/>
                </a:lnTo>
                <a:lnTo>
                  <a:pt x="23137" y="2394204"/>
                </a:lnTo>
                <a:close/>
              </a:path>
              <a:path w="4518659" h="2539365">
                <a:moveTo>
                  <a:pt x="4512286" y="2409443"/>
                </a:moveTo>
                <a:lnTo>
                  <a:pt x="4492751" y="2409443"/>
                </a:lnTo>
                <a:lnTo>
                  <a:pt x="4497324" y="2392679"/>
                </a:lnTo>
                <a:lnTo>
                  <a:pt x="4497324" y="2394204"/>
                </a:lnTo>
                <a:lnTo>
                  <a:pt x="4516119" y="2394204"/>
                </a:lnTo>
                <a:lnTo>
                  <a:pt x="4515611" y="2397251"/>
                </a:lnTo>
                <a:lnTo>
                  <a:pt x="4512286" y="2409443"/>
                </a:lnTo>
                <a:close/>
              </a:path>
              <a:path w="4518659" h="2539365">
                <a:moveTo>
                  <a:pt x="26517" y="2409443"/>
                </a:moveTo>
                <a:lnTo>
                  <a:pt x="25908" y="2409443"/>
                </a:lnTo>
                <a:lnTo>
                  <a:pt x="25908" y="2407920"/>
                </a:lnTo>
                <a:lnTo>
                  <a:pt x="26517" y="2409443"/>
                </a:lnTo>
                <a:close/>
              </a:path>
              <a:path w="4518659" h="2539365">
                <a:moveTo>
                  <a:pt x="4494580" y="2450591"/>
                </a:moveTo>
                <a:lnTo>
                  <a:pt x="4472940" y="2450591"/>
                </a:lnTo>
                <a:lnTo>
                  <a:pt x="4488180" y="2423159"/>
                </a:lnTo>
                <a:lnTo>
                  <a:pt x="4486656" y="2423159"/>
                </a:lnTo>
                <a:lnTo>
                  <a:pt x="4492751" y="2407920"/>
                </a:lnTo>
                <a:lnTo>
                  <a:pt x="4492751" y="2409443"/>
                </a:lnTo>
                <a:lnTo>
                  <a:pt x="4512286" y="2409443"/>
                </a:lnTo>
                <a:lnTo>
                  <a:pt x="4511040" y="2414016"/>
                </a:lnTo>
                <a:lnTo>
                  <a:pt x="4504943" y="2430779"/>
                </a:lnTo>
                <a:lnTo>
                  <a:pt x="4497324" y="2446020"/>
                </a:lnTo>
                <a:lnTo>
                  <a:pt x="4494580" y="2450591"/>
                </a:lnTo>
                <a:close/>
              </a:path>
              <a:path w="4518659" h="2539365">
                <a:moveTo>
                  <a:pt x="46736" y="2450591"/>
                </a:moveTo>
                <a:lnTo>
                  <a:pt x="45719" y="2450591"/>
                </a:lnTo>
                <a:lnTo>
                  <a:pt x="45719" y="2449067"/>
                </a:lnTo>
                <a:lnTo>
                  <a:pt x="46736" y="2450591"/>
                </a:lnTo>
                <a:close/>
              </a:path>
              <a:path w="4518659" h="2539365">
                <a:moveTo>
                  <a:pt x="4487164" y="2462783"/>
                </a:moveTo>
                <a:lnTo>
                  <a:pt x="4463796" y="2462783"/>
                </a:lnTo>
                <a:lnTo>
                  <a:pt x="4472940" y="2449067"/>
                </a:lnTo>
                <a:lnTo>
                  <a:pt x="4472940" y="2450591"/>
                </a:lnTo>
                <a:lnTo>
                  <a:pt x="4494580" y="2450591"/>
                </a:lnTo>
                <a:lnTo>
                  <a:pt x="4488180" y="2461259"/>
                </a:lnTo>
                <a:lnTo>
                  <a:pt x="4487164" y="2462783"/>
                </a:lnTo>
                <a:close/>
              </a:path>
              <a:path w="4518659" h="2539365">
                <a:moveTo>
                  <a:pt x="56197" y="2462783"/>
                </a:moveTo>
                <a:lnTo>
                  <a:pt x="54864" y="2462783"/>
                </a:lnTo>
                <a:lnTo>
                  <a:pt x="54864" y="2461259"/>
                </a:lnTo>
                <a:lnTo>
                  <a:pt x="56197" y="2462783"/>
                </a:lnTo>
                <a:close/>
              </a:path>
              <a:path w="4518659" h="2539365">
                <a:moveTo>
                  <a:pt x="4469891" y="2484120"/>
                </a:moveTo>
                <a:lnTo>
                  <a:pt x="4442459" y="2484120"/>
                </a:lnTo>
                <a:lnTo>
                  <a:pt x="4454651" y="2473451"/>
                </a:lnTo>
                <a:lnTo>
                  <a:pt x="4453127" y="2473451"/>
                </a:lnTo>
                <a:lnTo>
                  <a:pt x="4463796" y="2461259"/>
                </a:lnTo>
                <a:lnTo>
                  <a:pt x="4463796" y="2462783"/>
                </a:lnTo>
                <a:lnTo>
                  <a:pt x="4487164" y="2462783"/>
                </a:lnTo>
                <a:lnTo>
                  <a:pt x="4479035" y="2474975"/>
                </a:lnTo>
                <a:lnTo>
                  <a:pt x="4469891" y="2484120"/>
                </a:lnTo>
                <a:close/>
              </a:path>
              <a:path w="4518659" h="2539365">
                <a:moveTo>
                  <a:pt x="78159" y="2484120"/>
                </a:moveTo>
                <a:lnTo>
                  <a:pt x="77724" y="2484120"/>
                </a:lnTo>
                <a:lnTo>
                  <a:pt x="76200" y="2482596"/>
                </a:lnTo>
                <a:lnTo>
                  <a:pt x="78159" y="2484120"/>
                </a:lnTo>
                <a:close/>
              </a:path>
              <a:path w="4518659" h="2539365">
                <a:moveTo>
                  <a:pt x="4459877" y="2493263"/>
                </a:moveTo>
                <a:lnTo>
                  <a:pt x="4430267" y="2493263"/>
                </a:lnTo>
                <a:lnTo>
                  <a:pt x="4442459" y="2482596"/>
                </a:lnTo>
                <a:lnTo>
                  <a:pt x="4442459" y="2484120"/>
                </a:lnTo>
                <a:lnTo>
                  <a:pt x="4469891" y="2484120"/>
                </a:lnTo>
                <a:lnTo>
                  <a:pt x="4466843" y="2487167"/>
                </a:lnTo>
                <a:lnTo>
                  <a:pt x="4459877" y="2493263"/>
                </a:lnTo>
                <a:close/>
              </a:path>
              <a:path w="4518659" h="2539365">
                <a:moveTo>
                  <a:pt x="90678" y="2493263"/>
                </a:moveTo>
                <a:lnTo>
                  <a:pt x="89916" y="2493263"/>
                </a:lnTo>
                <a:lnTo>
                  <a:pt x="88391" y="2491739"/>
                </a:lnTo>
                <a:lnTo>
                  <a:pt x="90678" y="2493263"/>
                </a:lnTo>
                <a:close/>
              </a:path>
              <a:path w="4518659" h="2539365">
                <a:moveTo>
                  <a:pt x="4422648" y="2519171"/>
                </a:moveTo>
                <a:lnTo>
                  <a:pt x="4357116" y="2519171"/>
                </a:lnTo>
                <a:lnTo>
                  <a:pt x="4373880" y="2516124"/>
                </a:lnTo>
                <a:lnTo>
                  <a:pt x="4372356" y="2516124"/>
                </a:lnTo>
                <a:lnTo>
                  <a:pt x="4389119" y="2513075"/>
                </a:lnTo>
                <a:lnTo>
                  <a:pt x="4387596" y="2513075"/>
                </a:lnTo>
                <a:lnTo>
                  <a:pt x="4404359" y="2506979"/>
                </a:lnTo>
                <a:lnTo>
                  <a:pt x="4402835" y="2506979"/>
                </a:lnTo>
                <a:lnTo>
                  <a:pt x="4418075" y="2500883"/>
                </a:lnTo>
                <a:lnTo>
                  <a:pt x="4416551" y="2500883"/>
                </a:lnTo>
                <a:lnTo>
                  <a:pt x="4430267" y="2491739"/>
                </a:lnTo>
                <a:lnTo>
                  <a:pt x="4430267" y="2493263"/>
                </a:lnTo>
                <a:lnTo>
                  <a:pt x="4459877" y="2493263"/>
                </a:lnTo>
                <a:lnTo>
                  <a:pt x="4454651" y="2497835"/>
                </a:lnTo>
                <a:lnTo>
                  <a:pt x="4440935" y="2508504"/>
                </a:lnTo>
                <a:lnTo>
                  <a:pt x="4425696" y="2517647"/>
                </a:lnTo>
                <a:lnTo>
                  <a:pt x="4422648" y="25191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013460" y="3986784"/>
            <a:ext cx="4232275" cy="2755900"/>
          </a:xfrm>
          <a:custGeom>
            <a:avLst/>
            <a:gdLst/>
            <a:ahLst/>
            <a:cxnLst/>
            <a:rect l="l" t="t" r="r" b="b"/>
            <a:pathLst>
              <a:path w="4232275" h="2755900">
                <a:moveTo>
                  <a:pt x="4040124" y="2755391"/>
                </a:moveTo>
                <a:lnTo>
                  <a:pt x="192024" y="2755391"/>
                </a:lnTo>
                <a:lnTo>
                  <a:pt x="173736" y="2753867"/>
                </a:lnTo>
                <a:lnTo>
                  <a:pt x="135636" y="2746248"/>
                </a:lnTo>
                <a:lnTo>
                  <a:pt x="70104" y="2711196"/>
                </a:lnTo>
                <a:lnTo>
                  <a:pt x="33528" y="2670048"/>
                </a:lnTo>
                <a:lnTo>
                  <a:pt x="9144" y="2619756"/>
                </a:lnTo>
                <a:lnTo>
                  <a:pt x="0" y="2563368"/>
                </a:lnTo>
                <a:lnTo>
                  <a:pt x="0" y="192024"/>
                </a:lnTo>
                <a:lnTo>
                  <a:pt x="4572" y="153924"/>
                </a:lnTo>
                <a:lnTo>
                  <a:pt x="33528" y="83820"/>
                </a:lnTo>
                <a:lnTo>
                  <a:pt x="70104" y="44196"/>
                </a:lnTo>
                <a:lnTo>
                  <a:pt x="117348" y="15240"/>
                </a:lnTo>
                <a:lnTo>
                  <a:pt x="153924" y="4572"/>
                </a:lnTo>
                <a:lnTo>
                  <a:pt x="192024" y="0"/>
                </a:lnTo>
                <a:lnTo>
                  <a:pt x="4040124" y="0"/>
                </a:lnTo>
                <a:lnTo>
                  <a:pt x="4078224" y="4572"/>
                </a:lnTo>
                <a:lnTo>
                  <a:pt x="4121505" y="18288"/>
                </a:lnTo>
                <a:lnTo>
                  <a:pt x="193548" y="18288"/>
                </a:lnTo>
                <a:lnTo>
                  <a:pt x="173736" y="19812"/>
                </a:lnTo>
                <a:lnTo>
                  <a:pt x="175260" y="19812"/>
                </a:lnTo>
                <a:lnTo>
                  <a:pt x="156972" y="22860"/>
                </a:lnTo>
                <a:lnTo>
                  <a:pt x="158495" y="22860"/>
                </a:lnTo>
                <a:lnTo>
                  <a:pt x="146304" y="25907"/>
                </a:lnTo>
                <a:lnTo>
                  <a:pt x="141732" y="25907"/>
                </a:lnTo>
                <a:lnTo>
                  <a:pt x="124968" y="32004"/>
                </a:lnTo>
                <a:lnTo>
                  <a:pt x="109728" y="39624"/>
                </a:lnTo>
                <a:lnTo>
                  <a:pt x="111252" y="39624"/>
                </a:lnTo>
                <a:lnTo>
                  <a:pt x="96012" y="48768"/>
                </a:lnTo>
                <a:lnTo>
                  <a:pt x="84255" y="57912"/>
                </a:lnTo>
                <a:lnTo>
                  <a:pt x="82296" y="57912"/>
                </a:lnTo>
                <a:lnTo>
                  <a:pt x="71628" y="68580"/>
                </a:lnTo>
                <a:lnTo>
                  <a:pt x="70104" y="68580"/>
                </a:lnTo>
                <a:lnTo>
                  <a:pt x="49953" y="94488"/>
                </a:lnTo>
                <a:lnTo>
                  <a:pt x="48768" y="94488"/>
                </a:lnTo>
                <a:lnTo>
                  <a:pt x="39624" y="109728"/>
                </a:lnTo>
                <a:lnTo>
                  <a:pt x="41148" y="109728"/>
                </a:lnTo>
                <a:lnTo>
                  <a:pt x="34290" y="123444"/>
                </a:lnTo>
                <a:lnTo>
                  <a:pt x="33528" y="123444"/>
                </a:lnTo>
                <a:lnTo>
                  <a:pt x="27432" y="140208"/>
                </a:lnTo>
                <a:lnTo>
                  <a:pt x="22859" y="156972"/>
                </a:lnTo>
                <a:lnTo>
                  <a:pt x="21463" y="173736"/>
                </a:lnTo>
                <a:lnTo>
                  <a:pt x="19812" y="192024"/>
                </a:lnTo>
                <a:lnTo>
                  <a:pt x="19812" y="2563368"/>
                </a:lnTo>
                <a:lnTo>
                  <a:pt x="21336" y="2581656"/>
                </a:lnTo>
                <a:lnTo>
                  <a:pt x="21463" y="2581656"/>
                </a:lnTo>
                <a:lnTo>
                  <a:pt x="22859" y="2598419"/>
                </a:lnTo>
                <a:lnTo>
                  <a:pt x="23241" y="2598419"/>
                </a:lnTo>
                <a:lnTo>
                  <a:pt x="27432" y="2615183"/>
                </a:lnTo>
                <a:lnTo>
                  <a:pt x="27986" y="2615183"/>
                </a:lnTo>
                <a:lnTo>
                  <a:pt x="33528" y="2630424"/>
                </a:lnTo>
                <a:lnTo>
                  <a:pt x="41148" y="2645664"/>
                </a:lnTo>
                <a:lnTo>
                  <a:pt x="39624" y="2645664"/>
                </a:lnTo>
                <a:lnTo>
                  <a:pt x="48768" y="2660904"/>
                </a:lnTo>
                <a:lnTo>
                  <a:pt x="49953" y="2660904"/>
                </a:lnTo>
                <a:lnTo>
                  <a:pt x="59436" y="2673096"/>
                </a:lnTo>
                <a:lnTo>
                  <a:pt x="70104" y="2685288"/>
                </a:lnTo>
                <a:lnTo>
                  <a:pt x="82296" y="2697480"/>
                </a:lnTo>
                <a:lnTo>
                  <a:pt x="84255" y="2697480"/>
                </a:lnTo>
                <a:lnTo>
                  <a:pt x="96012" y="2706624"/>
                </a:lnTo>
                <a:lnTo>
                  <a:pt x="111252" y="2715767"/>
                </a:lnTo>
                <a:lnTo>
                  <a:pt x="112267" y="2715767"/>
                </a:lnTo>
                <a:lnTo>
                  <a:pt x="124968" y="2723388"/>
                </a:lnTo>
                <a:lnTo>
                  <a:pt x="129159" y="2723388"/>
                </a:lnTo>
                <a:lnTo>
                  <a:pt x="141732" y="2727959"/>
                </a:lnTo>
                <a:lnTo>
                  <a:pt x="140208" y="2727959"/>
                </a:lnTo>
                <a:lnTo>
                  <a:pt x="158495" y="2732532"/>
                </a:lnTo>
                <a:lnTo>
                  <a:pt x="156972" y="2732532"/>
                </a:lnTo>
                <a:lnTo>
                  <a:pt x="175260" y="2735580"/>
                </a:lnTo>
                <a:lnTo>
                  <a:pt x="4124858" y="2735580"/>
                </a:lnTo>
                <a:lnTo>
                  <a:pt x="4114800" y="2740151"/>
                </a:lnTo>
                <a:lnTo>
                  <a:pt x="4096511" y="2746248"/>
                </a:lnTo>
                <a:lnTo>
                  <a:pt x="4078224" y="2750820"/>
                </a:lnTo>
                <a:lnTo>
                  <a:pt x="4059935" y="2753867"/>
                </a:lnTo>
                <a:lnTo>
                  <a:pt x="4040124" y="2755391"/>
                </a:lnTo>
                <a:close/>
              </a:path>
              <a:path w="4232275" h="2755900">
                <a:moveTo>
                  <a:pt x="4091940" y="27431"/>
                </a:moveTo>
                <a:lnTo>
                  <a:pt x="4073651" y="22860"/>
                </a:lnTo>
                <a:lnTo>
                  <a:pt x="4075175" y="22860"/>
                </a:lnTo>
                <a:lnTo>
                  <a:pt x="4056888" y="19812"/>
                </a:lnTo>
                <a:lnTo>
                  <a:pt x="4058411" y="19812"/>
                </a:lnTo>
                <a:lnTo>
                  <a:pt x="4040124" y="18288"/>
                </a:lnTo>
                <a:lnTo>
                  <a:pt x="4121505" y="18288"/>
                </a:lnTo>
                <a:lnTo>
                  <a:pt x="4131564" y="22860"/>
                </a:lnTo>
                <a:lnTo>
                  <a:pt x="4136643" y="25907"/>
                </a:lnTo>
                <a:lnTo>
                  <a:pt x="4090416" y="25907"/>
                </a:lnTo>
                <a:lnTo>
                  <a:pt x="4091940" y="27431"/>
                </a:lnTo>
                <a:close/>
              </a:path>
              <a:path w="4232275" h="2755900">
                <a:moveTo>
                  <a:pt x="140208" y="27431"/>
                </a:moveTo>
                <a:lnTo>
                  <a:pt x="141732" y="25907"/>
                </a:lnTo>
                <a:lnTo>
                  <a:pt x="146304" y="25907"/>
                </a:lnTo>
                <a:lnTo>
                  <a:pt x="140208" y="27431"/>
                </a:lnTo>
                <a:close/>
              </a:path>
              <a:path w="4232275" h="2755900">
                <a:moveTo>
                  <a:pt x="4149851" y="59436"/>
                </a:moveTo>
                <a:lnTo>
                  <a:pt x="4136135" y="48768"/>
                </a:lnTo>
                <a:lnTo>
                  <a:pt x="4137659" y="48768"/>
                </a:lnTo>
                <a:lnTo>
                  <a:pt x="4122419" y="39624"/>
                </a:lnTo>
                <a:lnTo>
                  <a:pt x="4107180" y="32004"/>
                </a:lnTo>
                <a:lnTo>
                  <a:pt x="4090416" y="25907"/>
                </a:lnTo>
                <a:lnTo>
                  <a:pt x="4136643" y="25907"/>
                </a:lnTo>
                <a:lnTo>
                  <a:pt x="4146803" y="32004"/>
                </a:lnTo>
                <a:lnTo>
                  <a:pt x="4162043" y="44196"/>
                </a:lnTo>
                <a:lnTo>
                  <a:pt x="4175759" y="56388"/>
                </a:lnTo>
                <a:lnTo>
                  <a:pt x="4177114" y="57912"/>
                </a:lnTo>
                <a:lnTo>
                  <a:pt x="4149851" y="57912"/>
                </a:lnTo>
                <a:lnTo>
                  <a:pt x="4149851" y="59436"/>
                </a:lnTo>
                <a:close/>
              </a:path>
              <a:path w="4232275" h="2755900">
                <a:moveTo>
                  <a:pt x="82296" y="59436"/>
                </a:moveTo>
                <a:lnTo>
                  <a:pt x="82296" y="57912"/>
                </a:lnTo>
                <a:lnTo>
                  <a:pt x="84255" y="57912"/>
                </a:lnTo>
                <a:lnTo>
                  <a:pt x="82296" y="59436"/>
                </a:lnTo>
                <a:close/>
              </a:path>
              <a:path w="4232275" h="2755900">
                <a:moveTo>
                  <a:pt x="4162043" y="70104"/>
                </a:moveTo>
                <a:lnTo>
                  <a:pt x="4149851" y="57912"/>
                </a:lnTo>
                <a:lnTo>
                  <a:pt x="4177114" y="57912"/>
                </a:lnTo>
                <a:lnTo>
                  <a:pt x="4186597" y="68580"/>
                </a:lnTo>
                <a:lnTo>
                  <a:pt x="4162043" y="68580"/>
                </a:lnTo>
                <a:lnTo>
                  <a:pt x="4162043" y="70104"/>
                </a:lnTo>
                <a:close/>
              </a:path>
              <a:path w="4232275" h="2755900">
                <a:moveTo>
                  <a:pt x="70104" y="70104"/>
                </a:moveTo>
                <a:lnTo>
                  <a:pt x="70104" y="68580"/>
                </a:lnTo>
                <a:lnTo>
                  <a:pt x="71628" y="68580"/>
                </a:lnTo>
                <a:lnTo>
                  <a:pt x="70104" y="70104"/>
                </a:lnTo>
                <a:close/>
              </a:path>
              <a:path w="4232275" h="2755900">
                <a:moveTo>
                  <a:pt x="4183380" y="96012"/>
                </a:moveTo>
                <a:lnTo>
                  <a:pt x="4172711" y="82296"/>
                </a:lnTo>
                <a:lnTo>
                  <a:pt x="4174235" y="82296"/>
                </a:lnTo>
                <a:lnTo>
                  <a:pt x="4162043" y="68580"/>
                </a:lnTo>
                <a:lnTo>
                  <a:pt x="4186597" y="68580"/>
                </a:lnTo>
                <a:lnTo>
                  <a:pt x="4187951" y="70104"/>
                </a:lnTo>
                <a:lnTo>
                  <a:pt x="4198619" y="83820"/>
                </a:lnTo>
                <a:lnTo>
                  <a:pt x="4205408" y="94488"/>
                </a:lnTo>
                <a:lnTo>
                  <a:pt x="4183380" y="94488"/>
                </a:lnTo>
                <a:lnTo>
                  <a:pt x="4183380" y="96012"/>
                </a:lnTo>
                <a:close/>
              </a:path>
              <a:path w="4232275" h="2755900">
                <a:moveTo>
                  <a:pt x="48768" y="96012"/>
                </a:moveTo>
                <a:lnTo>
                  <a:pt x="48768" y="94488"/>
                </a:lnTo>
                <a:lnTo>
                  <a:pt x="49953" y="94488"/>
                </a:lnTo>
                <a:lnTo>
                  <a:pt x="48768" y="96012"/>
                </a:lnTo>
                <a:close/>
              </a:path>
              <a:path w="4232275" h="2755900">
                <a:moveTo>
                  <a:pt x="4219678" y="124968"/>
                </a:moveTo>
                <a:lnTo>
                  <a:pt x="4200143" y="124968"/>
                </a:lnTo>
                <a:lnTo>
                  <a:pt x="4191000" y="109728"/>
                </a:lnTo>
                <a:lnTo>
                  <a:pt x="4192524" y="109728"/>
                </a:lnTo>
                <a:lnTo>
                  <a:pt x="4183380" y="94488"/>
                </a:lnTo>
                <a:lnTo>
                  <a:pt x="4205408" y="94488"/>
                </a:lnTo>
                <a:lnTo>
                  <a:pt x="4209288" y="100584"/>
                </a:lnTo>
                <a:lnTo>
                  <a:pt x="4216908" y="117348"/>
                </a:lnTo>
                <a:lnTo>
                  <a:pt x="4219678" y="124968"/>
                </a:lnTo>
                <a:close/>
              </a:path>
              <a:path w="4232275" h="2755900">
                <a:moveTo>
                  <a:pt x="33528" y="124968"/>
                </a:moveTo>
                <a:lnTo>
                  <a:pt x="33528" y="123444"/>
                </a:lnTo>
                <a:lnTo>
                  <a:pt x="34290" y="123444"/>
                </a:lnTo>
                <a:lnTo>
                  <a:pt x="33528" y="124968"/>
                </a:lnTo>
                <a:close/>
              </a:path>
              <a:path w="4232275" h="2755900">
                <a:moveTo>
                  <a:pt x="4212335" y="175260"/>
                </a:moveTo>
                <a:lnTo>
                  <a:pt x="4209288" y="156972"/>
                </a:lnTo>
                <a:lnTo>
                  <a:pt x="4204716" y="140208"/>
                </a:lnTo>
                <a:lnTo>
                  <a:pt x="4198619" y="123444"/>
                </a:lnTo>
                <a:lnTo>
                  <a:pt x="4200143" y="124968"/>
                </a:lnTo>
                <a:lnTo>
                  <a:pt x="4219678" y="124968"/>
                </a:lnTo>
                <a:lnTo>
                  <a:pt x="4223003" y="134112"/>
                </a:lnTo>
                <a:lnTo>
                  <a:pt x="4227575" y="153924"/>
                </a:lnTo>
                <a:lnTo>
                  <a:pt x="4230624" y="172212"/>
                </a:lnTo>
                <a:lnTo>
                  <a:pt x="4230741" y="173736"/>
                </a:lnTo>
                <a:lnTo>
                  <a:pt x="4212335" y="173736"/>
                </a:lnTo>
                <a:lnTo>
                  <a:pt x="4212335" y="175260"/>
                </a:lnTo>
                <a:close/>
              </a:path>
              <a:path w="4232275" h="2755900">
                <a:moveTo>
                  <a:pt x="21336" y="175260"/>
                </a:moveTo>
                <a:lnTo>
                  <a:pt x="21336" y="173736"/>
                </a:lnTo>
                <a:lnTo>
                  <a:pt x="21336" y="175260"/>
                </a:lnTo>
                <a:close/>
              </a:path>
              <a:path w="4232275" h="2755900">
                <a:moveTo>
                  <a:pt x="4230741" y="2581656"/>
                </a:moveTo>
                <a:lnTo>
                  <a:pt x="4212335" y="2581656"/>
                </a:lnTo>
                <a:lnTo>
                  <a:pt x="4212335" y="173736"/>
                </a:lnTo>
                <a:lnTo>
                  <a:pt x="4230741" y="173736"/>
                </a:lnTo>
                <a:lnTo>
                  <a:pt x="4232148" y="192024"/>
                </a:lnTo>
                <a:lnTo>
                  <a:pt x="4232148" y="2563368"/>
                </a:lnTo>
                <a:lnTo>
                  <a:pt x="4230741" y="2581656"/>
                </a:lnTo>
                <a:close/>
              </a:path>
              <a:path w="4232275" h="2755900">
                <a:moveTo>
                  <a:pt x="21463" y="2581656"/>
                </a:moveTo>
                <a:lnTo>
                  <a:pt x="21336" y="2581656"/>
                </a:lnTo>
                <a:lnTo>
                  <a:pt x="21336" y="2580132"/>
                </a:lnTo>
                <a:lnTo>
                  <a:pt x="21463" y="2581656"/>
                </a:lnTo>
                <a:close/>
              </a:path>
              <a:path w="4232275" h="2755900">
                <a:moveTo>
                  <a:pt x="4228083" y="2598419"/>
                </a:moveTo>
                <a:lnTo>
                  <a:pt x="4209288" y="2598419"/>
                </a:lnTo>
                <a:lnTo>
                  <a:pt x="4212335" y="2580132"/>
                </a:lnTo>
                <a:lnTo>
                  <a:pt x="4212335" y="2581656"/>
                </a:lnTo>
                <a:lnTo>
                  <a:pt x="4230741" y="2581656"/>
                </a:lnTo>
                <a:lnTo>
                  <a:pt x="4230624" y="2583179"/>
                </a:lnTo>
                <a:lnTo>
                  <a:pt x="4228083" y="2598419"/>
                </a:lnTo>
                <a:close/>
              </a:path>
              <a:path w="4232275" h="2755900">
                <a:moveTo>
                  <a:pt x="23241" y="2598419"/>
                </a:moveTo>
                <a:lnTo>
                  <a:pt x="22859" y="2598419"/>
                </a:lnTo>
                <a:lnTo>
                  <a:pt x="22859" y="2596895"/>
                </a:lnTo>
                <a:lnTo>
                  <a:pt x="23241" y="2598419"/>
                </a:lnTo>
                <a:close/>
              </a:path>
              <a:path w="4232275" h="2755900">
                <a:moveTo>
                  <a:pt x="4224146" y="2615183"/>
                </a:moveTo>
                <a:lnTo>
                  <a:pt x="4204716" y="2615183"/>
                </a:lnTo>
                <a:lnTo>
                  <a:pt x="4209288" y="2596895"/>
                </a:lnTo>
                <a:lnTo>
                  <a:pt x="4209288" y="2598419"/>
                </a:lnTo>
                <a:lnTo>
                  <a:pt x="4228083" y="2598419"/>
                </a:lnTo>
                <a:lnTo>
                  <a:pt x="4227575" y="2601468"/>
                </a:lnTo>
                <a:lnTo>
                  <a:pt x="4224146" y="2615183"/>
                </a:lnTo>
                <a:close/>
              </a:path>
              <a:path w="4232275" h="2755900">
                <a:moveTo>
                  <a:pt x="27986" y="2615183"/>
                </a:moveTo>
                <a:lnTo>
                  <a:pt x="27432" y="2615183"/>
                </a:lnTo>
                <a:lnTo>
                  <a:pt x="27432" y="2613660"/>
                </a:lnTo>
                <a:lnTo>
                  <a:pt x="27986" y="2615183"/>
                </a:lnTo>
                <a:close/>
              </a:path>
              <a:path w="4232275" h="2755900">
                <a:moveTo>
                  <a:pt x="4205020" y="2660904"/>
                </a:moveTo>
                <a:lnTo>
                  <a:pt x="4183380" y="2660904"/>
                </a:lnTo>
                <a:lnTo>
                  <a:pt x="4192524" y="2645664"/>
                </a:lnTo>
                <a:lnTo>
                  <a:pt x="4191000" y="2645664"/>
                </a:lnTo>
                <a:lnTo>
                  <a:pt x="4200143" y="2630424"/>
                </a:lnTo>
                <a:lnTo>
                  <a:pt x="4198619" y="2630424"/>
                </a:lnTo>
                <a:lnTo>
                  <a:pt x="4204716" y="2613660"/>
                </a:lnTo>
                <a:lnTo>
                  <a:pt x="4204716" y="2615183"/>
                </a:lnTo>
                <a:lnTo>
                  <a:pt x="4224146" y="2615183"/>
                </a:lnTo>
                <a:lnTo>
                  <a:pt x="4223003" y="2619756"/>
                </a:lnTo>
                <a:lnTo>
                  <a:pt x="4216908" y="2638043"/>
                </a:lnTo>
                <a:lnTo>
                  <a:pt x="4209288" y="2654807"/>
                </a:lnTo>
                <a:lnTo>
                  <a:pt x="4205020" y="2660904"/>
                </a:lnTo>
                <a:close/>
              </a:path>
              <a:path w="4232275" h="2755900">
                <a:moveTo>
                  <a:pt x="49953" y="2660904"/>
                </a:moveTo>
                <a:lnTo>
                  <a:pt x="48768" y="2660904"/>
                </a:lnTo>
                <a:lnTo>
                  <a:pt x="48768" y="2659380"/>
                </a:lnTo>
                <a:lnTo>
                  <a:pt x="49953" y="2660904"/>
                </a:lnTo>
                <a:close/>
              </a:path>
              <a:path w="4232275" h="2755900">
                <a:moveTo>
                  <a:pt x="4177114" y="2697480"/>
                </a:moveTo>
                <a:lnTo>
                  <a:pt x="4149851" y="2697480"/>
                </a:lnTo>
                <a:lnTo>
                  <a:pt x="4174235" y="2673096"/>
                </a:lnTo>
                <a:lnTo>
                  <a:pt x="4172711" y="2673096"/>
                </a:lnTo>
                <a:lnTo>
                  <a:pt x="4183380" y="2659380"/>
                </a:lnTo>
                <a:lnTo>
                  <a:pt x="4183380" y="2660904"/>
                </a:lnTo>
                <a:lnTo>
                  <a:pt x="4205020" y="2660904"/>
                </a:lnTo>
                <a:lnTo>
                  <a:pt x="4187951" y="2685288"/>
                </a:lnTo>
                <a:lnTo>
                  <a:pt x="4177114" y="2697480"/>
                </a:lnTo>
                <a:close/>
              </a:path>
              <a:path w="4232275" h="2755900">
                <a:moveTo>
                  <a:pt x="84255" y="2697480"/>
                </a:moveTo>
                <a:lnTo>
                  <a:pt x="82296" y="2697480"/>
                </a:lnTo>
                <a:lnTo>
                  <a:pt x="82296" y="2695956"/>
                </a:lnTo>
                <a:lnTo>
                  <a:pt x="84255" y="2697480"/>
                </a:lnTo>
                <a:close/>
              </a:path>
              <a:path w="4232275" h="2755900">
                <a:moveTo>
                  <a:pt x="4155512" y="2715767"/>
                </a:moveTo>
                <a:lnTo>
                  <a:pt x="4122419" y="2715767"/>
                </a:lnTo>
                <a:lnTo>
                  <a:pt x="4137659" y="2706624"/>
                </a:lnTo>
                <a:lnTo>
                  <a:pt x="4136135" y="2706624"/>
                </a:lnTo>
                <a:lnTo>
                  <a:pt x="4149851" y="2695956"/>
                </a:lnTo>
                <a:lnTo>
                  <a:pt x="4149851" y="2697480"/>
                </a:lnTo>
                <a:lnTo>
                  <a:pt x="4177114" y="2697480"/>
                </a:lnTo>
                <a:lnTo>
                  <a:pt x="4175759" y="2699004"/>
                </a:lnTo>
                <a:lnTo>
                  <a:pt x="4162043" y="2711196"/>
                </a:lnTo>
                <a:lnTo>
                  <a:pt x="4155512" y="2715767"/>
                </a:lnTo>
                <a:close/>
              </a:path>
              <a:path w="4232275" h="2755900">
                <a:moveTo>
                  <a:pt x="112267" y="2715767"/>
                </a:moveTo>
                <a:lnTo>
                  <a:pt x="111252" y="2715767"/>
                </a:lnTo>
                <a:lnTo>
                  <a:pt x="109728" y="2714243"/>
                </a:lnTo>
                <a:lnTo>
                  <a:pt x="112267" y="2715767"/>
                </a:lnTo>
                <a:close/>
              </a:path>
              <a:path w="4232275" h="2755900">
                <a:moveTo>
                  <a:pt x="4144626" y="2723388"/>
                </a:moveTo>
                <a:lnTo>
                  <a:pt x="4107180" y="2723388"/>
                </a:lnTo>
                <a:lnTo>
                  <a:pt x="4122419" y="2714243"/>
                </a:lnTo>
                <a:lnTo>
                  <a:pt x="4122419" y="2715767"/>
                </a:lnTo>
                <a:lnTo>
                  <a:pt x="4155512" y="2715767"/>
                </a:lnTo>
                <a:lnTo>
                  <a:pt x="4144626" y="2723388"/>
                </a:lnTo>
                <a:close/>
              </a:path>
              <a:path w="4232275" h="2755900">
                <a:moveTo>
                  <a:pt x="129159" y="2723388"/>
                </a:moveTo>
                <a:lnTo>
                  <a:pt x="124968" y="2723388"/>
                </a:lnTo>
                <a:lnTo>
                  <a:pt x="124968" y="2721864"/>
                </a:lnTo>
                <a:lnTo>
                  <a:pt x="129159" y="2723388"/>
                </a:lnTo>
                <a:close/>
              </a:path>
              <a:path w="4232275" h="2755900">
                <a:moveTo>
                  <a:pt x="4124858" y="2735580"/>
                </a:moveTo>
                <a:lnTo>
                  <a:pt x="4056888" y="2735580"/>
                </a:lnTo>
                <a:lnTo>
                  <a:pt x="4075175" y="2732532"/>
                </a:lnTo>
                <a:lnTo>
                  <a:pt x="4073651" y="2732532"/>
                </a:lnTo>
                <a:lnTo>
                  <a:pt x="4091940" y="2727959"/>
                </a:lnTo>
                <a:lnTo>
                  <a:pt x="4090416" y="2727959"/>
                </a:lnTo>
                <a:lnTo>
                  <a:pt x="4107180" y="2721864"/>
                </a:lnTo>
                <a:lnTo>
                  <a:pt x="4107180" y="2723388"/>
                </a:lnTo>
                <a:lnTo>
                  <a:pt x="4144626" y="2723388"/>
                </a:lnTo>
                <a:lnTo>
                  <a:pt x="4131564" y="2732532"/>
                </a:lnTo>
                <a:lnTo>
                  <a:pt x="4124858" y="27355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269992" y="3986784"/>
            <a:ext cx="4518660" cy="2755900"/>
          </a:xfrm>
          <a:custGeom>
            <a:avLst/>
            <a:gdLst/>
            <a:ahLst/>
            <a:cxnLst/>
            <a:rect l="l" t="t" r="r" b="b"/>
            <a:pathLst>
              <a:path w="4518659" h="2755900">
                <a:moveTo>
                  <a:pt x="4328159" y="2755391"/>
                </a:moveTo>
                <a:lnTo>
                  <a:pt x="192024" y="2755391"/>
                </a:lnTo>
                <a:lnTo>
                  <a:pt x="172211" y="2753867"/>
                </a:lnTo>
                <a:lnTo>
                  <a:pt x="134112" y="2746248"/>
                </a:lnTo>
                <a:lnTo>
                  <a:pt x="70104" y="2711196"/>
                </a:lnTo>
                <a:lnTo>
                  <a:pt x="22859" y="2654807"/>
                </a:lnTo>
                <a:lnTo>
                  <a:pt x="4572" y="2601468"/>
                </a:lnTo>
                <a:lnTo>
                  <a:pt x="0" y="2563368"/>
                </a:lnTo>
                <a:lnTo>
                  <a:pt x="0" y="192024"/>
                </a:lnTo>
                <a:lnTo>
                  <a:pt x="4572" y="153924"/>
                </a:lnTo>
                <a:lnTo>
                  <a:pt x="22859" y="100584"/>
                </a:lnTo>
                <a:lnTo>
                  <a:pt x="56387" y="56388"/>
                </a:lnTo>
                <a:lnTo>
                  <a:pt x="100584" y="22860"/>
                </a:lnTo>
                <a:lnTo>
                  <a:pt x="153924" y="4572"/>
                </a:lnTo>
                <a:lnTo>
                  <a:pt x="192024" y="0"/>
                </a:lnTo>
                <a:lnTo>
                  <a:pt x="4328159" y="0"/>
                </a:lnTo>
                <a:lnTo>
                  <a:pt x="4366259" y="4572"/>
                </a:lnTo>
                <a:lnTo>
                  <a:pt x="4408017" y="18288"/>
                </a:lnTo>
                <a:lnTo>
                  <a:pt x="192024" y="18288"/>
                </a:lnTo>
                <a:lnTo>
                  <a:pt x="173736" y="19812"/>
                </a:lnTo>
                <a:lnTo>
                  <a:pt x="175260" y="19812"/>
                </a:lnTo>
                <a:lnTo>
                  <a:pt x="156972" y="22860"/>
                </a:lnTo>
                <a:lnTo>
                  <a:pt x="145796" y="25907"/>
                </a:lnTo>
                <a:lnTo>
                  <a:pt x="140208" y="25907"/>
                </a:lnTo>
                <a:lnTo>
                  <a:pt x="123444" y="32004"/>
                </a:lnTo>
                <a:lnTo>
                  <a:pt x="124968" y="32004"/>
                </a:lnTo>
                <a:lnTo>
                  <a:pt x="109728" y="39624"/>
                </a:lnTo>
                <a:lnTo>
                  <a:pt x="94488" y="48768"/>
                </a:lnTo>
                <a:lnTo>
                  <a:pt x="96012" y="48768"/>
                </a:lnTo>
                <a:lnTo>
                  <a:pt x="84255" y="57912"/>
                </a:lnTo>
                <a:lnTo>
                  <a:pt x="82296" y="57912"/>
                </a:lnTo>
                <a:lnTo>
                  <a:pt x="71628" y="68580"/>
                </a:lnTo>
                <a:lnTo>
                  <a:pt x="70104" y="68580"/>
                </a:lnTo>
                <a:lnTo>
                  <a:pt x="57912" y="82296"/>
                </a:lnTo>
                <a:lnTo>
                  <a:pt x="59436" y="82296"/>
                </a:lnTo>
                <a:lnTo>
                  <a:pt x="49953" y="94488"/>
                </a:lnTo>
                <a:lnTo>
                  <a:pt x="48768" y="94488"/>
                </a:lnTo>
                <a:lnTo>
                  <a:pt x="39624" y="109728"/>
                </a:lnTo>
                <a:lnTo>
                  <a:pt x="32004" y="124968"/>
                </a:lnTo>
                <a:lnTo>
                  <a:pt x="32973" y="124968"/>
                </a:lnTo>
                <a:lnTo>
                  <a:pt x="27432" y="140208"/>
                </a:lnTo>
                <a:lnTo>
                  <a:pt x="22859" y="156972"/>
                </a:lnTo>
                <a:lnTo>
                  <a:pt x="20065" y="173736"/>
                </a:lnTo>
                <a:lnTo>
                  <a:pt x="19812" y="173736"/>
                </a:lnTo>
                <a:lnTo>
                  <a:pt x="18288" y="192024"/>
                </a:lnTo>
                <a:lnTo>
                  <a:pt x="19812" y="192024"/>
                </a:lnTo>
                <a:lnTo>
                  <a:pt x="19812" y="2563368"/>
                </a:lnTo>
                <a:lnTo>
                  <a:pt x="18288" y="2563368"/>
                </a:lnTo>
                <a:lnTo>
                  <a:pt x="19812" y="2581656"/>
                </a:lnTo>
                <a:lnTo>
                  <a:pt x="20066" y="2581656"/>
                </a:lnTo>
                <a:lnTo>
                  <a:pt x="22859" y="2598419"/>
                </a:lnTo>
                <a:lnTo>
                  <a:pt x="23241" y="2598419"/>
                </a:lnTo>
                <a:lnTo>
                  <a:pt x="27432" y="2615183"/>
                </a:lnTo>
                <a:lnTo>
                  <a:pt x="27986" y="2615183"/>
                </a:lnTo>
                <a:lnTo>
                  <a:pt x="33528" y="2630424"/>
                </a:lnTo>
                <a:lnTo>
                  <a:pt x="32004" y="2630424"/>
                </a:lnTo>
                <a:lnTo>
                  <a:pt x="39624" y="2645664"/>
                </a:lnTo>
                <a:lnTo>
                  <a:pt x="48768" y="2660904"/>
                </a:lnTo>
                <a:lnTo>
                  <a:pt x="49953" y="2660904"/>
                </a:lnTo>
                <a:lnTo>
                  <a:pt x="59436" y="2673096"/>
                </a:lnTo>
                <a:lnTo>
                  <a:pt x="57912" y="2673096"/>
                </a:lnTo>
                <a:lnTo>
                  <a:pt x="82296" y="2697480"/>
                </a:lnTo>
                <a:lnTo>
                  <a:pt x="84255" y="2697480"/>
                </a:lnTo>
                <a:lnTo>
                  <a:pt x="96012" y="2706624"/>
                </a:lnTo>
                <a:lnTo>
                  <a:pt x="94488" y="2706624"/>
                </a:lnTo>
                <a:lnTo>
                  <a:pt x="109728" y="2715767"/>
                </a:lnTo>
                <a:lnTo>
                  <a:pt x="112267" y="2715767"/>
                </a:lnTo>
                <a:lnTo>
                  <a:pt x="124968" y="2723388"/>
                </a:lnTo>
                <a:lnTo>
                  <a:pt x="127635" y="2723388"/>
                </a:lnTo>
                <a:lnTo>
                  <a:pt x="140208" y="2727959"/>
                </a:lnTo>
                <a:lnTo>
                  <a:pt x="156972" y="2732532"/>
                </a:lnTo>
                <a:lnTo>
                  <a:pt x="175260" y="2735580"/>
                </a:lnTo>
                <a:lnTo>
                  <a:pt x="4411370" y="2735580"/>
                </a:lnTo>
                <a:lnTo>
                  <a:pt x="4401311" y="2740151"/>
                </a:lnTo>
                <a:lnTo>
                  <a:pt x="4384548" y="2746248"/>
                </a:lnTo>
                <a:lnTo>
                  <a:pt x="4366259" y="2750820"/>
                </a:lnTo>
                <a:lnTo>
                  <a:pt x="4346448" y="2753867"/>
                </a:lnTo>
                <a:lnTo>
                  <a:pt x="4328159" y="2755391"/>
                </a:lnTo>
                <a:close/>
              </a:path>
              <a:path w="4518659" h="2755900">
                <a:moveTo>
                  <a:pt x="4378451" y="27431"/>
                </a:moveTo>
                <a:lnTo>
                  <a:pt x="4361688" y="22860"/>
                </a:lnTo>
                <a:lnTo>
                  <a:pt x="4363211" y="22860"/>
                </a:lnTo>
                <a:lnTo>
                  <a:pt x="4344924" y="19812"/>
                </a:lnTo>
                <a:lnTo>
                  <a:pt x="4326635" y="18288"/>
                </a:lnTo>
                <a:lnTo>
                  <a:pt x="4408017" y="18288"/>
                </a:lnTo>
                <a:lnTo>
                  <a:pt x="4418075" y="22860"/>
                </a:lnTo>
                <a:lnTo>
                  <a:pt x="4423663" y="25907"/>
                </a:lnTo>
                <a:lnTo>
                  <a:pt x="4378451" y="25907"/>
                </a:lnTo>
                <a:lnTo>
                  <a:pt x="4378451" y="27431"/>
                </a:lnTo>
                <a:close/>
              </a:path>
              <a:path w="4518659" h="2755900">
                <a:moveTo>
                  <a:pt x="140208" y="27431"/>
                </a:moveTo>
                <a:lnTo>
                  <a:pt x="140208" y="25907"/>
                </a:lnTo>
                <a:lnTo>
                  <a:pt x="145796" y="25907"/>
                </a:lnTo>
                <a:lnTo>
                  <a:pt x="140208" y="27431"/>
                </a:lnTo>
                <a:close/>
              </a:path>
              <a:path w="4518659" h="2755900">
                <a:moveTo>
                  <a:pt x="4437888" y="59436"/>
                </a:moveTo>
                <a:lnTo>
                  <a:pt x="4424172" y="48768"/>
                </a:lnTo>
                <a:lnTo>
                  <a:pt x="4408932" y="39624"/>
                </a:lnTo>
                <a:lnTo>
                  <a:pt x="4410456" y="39624"/>
                </a:lnTo>
                <a:lnTo>
                  <a:pt x="4393691" y="32004"/>
                </a:lnTo>
                <a:lnTo>
                  <a:pt x="4395216" y="32004"/>
                </a:lnTo>
                <a:lnTo>
                  <a:pt x="4378451" y="25907"/>
                </a:lnTo>
                <a:lnTo>
                  <a:pt x="4423663" y="25907"/>
                </a:lnTo>
                <a:lnTo>
                  <a:pt x="4434840" y="32004"/>
                </a:lnTo>
                <a:lnTo>
                  <a:pt x="4462272" y="56388"/>
                </a:lnTo>
                <a:lnTo>
                  <a:pt x="4463796" y="57912"/>
                </a:lnTo>
                <a:lnTo>
                  <a:pt x="4436364" y="57912"/>
                </a:lnTo>
                <a:lnTo>
                  <a:pt x="4437888" y="59436"/>
                </a:lnTo>
                <a:close/>
              </a:path>
              <a:path w="4518659" h="2755900">
                <a:moveTo>
                  <a:pt x="82296" y="59436"/>
                </a:moveTo>
                <a:lnTo>
                  <a:pt x="82296" y="57912"/>
                </a:lnTo>
                <a:lnTo>
                  <a:pt x="84255" y="57912"/>
                </a:lnTo>
                <a:lnTo>
                  <a:pt x="82296" y="59436"/>
                </a:lnTo>
                <a:close/>
              </a:path>
              <a:path w="4518659" h="2755900">
                <a:moveTo>
                  <a:pt x="4449273" y="69386"/>
                </a:moveTo>
                <a:lnTo>
                  <a:pt x="4436364" y="57912"/>
                </a:lnTo>
                <a:lnTo>
                  <a:pt x="4463796" y="57912"/>
                </a:lnTo>
                <a:lnTo>
                  <a:pt x="4474464" y="68580"/>
                </a:lnTo>
                <a:lnTo>
                  <a:pt x="4448556" y="68580"/>
                </a:lnTo>
                <a:lnTo>
                  <a:pt x="4449273" y="69386"/>
                </a:lnTo>
                <a:close/>
              </a:path>
              <a:path w="4518659" h="2755900">
                <a:moveTo>
                  <a:pt x="70104" y="70104"/>
                </a:moveTo>
                <a:lnTo>
                  <a:pt x="70104" y="68580"/>
                </a:lnTo>
                <a:lnTo>
                  <a:pt x="71628" y="68580"/>
                </a:lnTo>
                <a:lnTo>
                  <a:pt x="70104" y="70104"/>
                </a:lnTo>
                <a:close/>
              </a:path>
              <a:path w="4518659" h="2755900">
                <a:moveTo>
                  <a:pt x="4450080" y="70104"/>
                </a:moveTo>
                <a:lnTo>
                  <a:pt x="4449273" y="69386"/>
                </a:lnTo>
                <a:lnTo>
                  <a:pt x="4448556" y="68580"/>
                </a:lnTo>
                <a:lnTo>
                  <a:pt x="4450080" y="70104"/>
                </a:lnTo>
                <a:close/>
              </a:path>
              <a:path w="4518659" h="2755900">
                <a:moveTo>
                  <a:pt x="4475988" y="70104"/>
                </a:moveTo>
                <a:lnTo>
                  <a:pt x="4450080" y="70104"/>
                </a:lnTo>
                <a:lnTo>
                  <a:pt x="4448556" y="68580"/>
                </a:lnTo>
                <a:lnTo>
                  <a:pt x="4474464" y="68580"/>
                </a:lnTo>
                <a:lnTo>
                  <a:pt x="4475988" y="70104"/>
                </a:lnTo>
                <a:close/>
              </a:path>
              <a:path w="4518659" h="2755900">
                <a:moveTo>
                  <a:pt x="4493306" y="96012"/>
                </a:moveTo>
                <a:lnTo>
                  <a:pt x="4471416" y="96012"/>
                </a:lnTo>
                <a:lnTo>
                  <a:pt x="4460748" y="82296"/>
                </a:lnTo>
                <a:lnTo>
                  <a:pt x="4449273" y="69386"/>
                </a:lnTo>
                <a:lnTo>
                  <a:pt x="4450080" y="70104"/>
                </a:lnTo>
                <a:lnTo>
                  <a:pt x="4475988" y="70104"/>
                </a:lnTo>
                <a:lnTo>
                  <a:pt x="4486656" y="83820"/>
                </a:lnTo>
                <a:lnTo>
                  <a:pt x="4493306" y="96012"/>
                </a:lnTo>
                <a:close/>
              </a:path>
              <a:path w="4518659" h="2755900">
                <a:moveTo>
                  <a:pt x="48768" y="96012"/>
                </a:moveTo>
                <a:lnTo>
                  <a:pt x="48768" y="94488"/>
                </a:lnTo>
                <a:lnTo>
                  <a:pt x="49953" y="94488"/>
                </a:lnTo>
                <a:lnTo>
                  <a:pt x="48768" y="96012"/>
                </a:lnTo>
                <a:close/>
              </a:path>
              <a:path w="4518659" h="2755900">
                <a:moveTo>
                  <a:pt x="4486656" y="124968"/>
                </a:moveTo>
                <a:lnTo>
                  <a:pt x="4479035" y="109728"/>
                </a:lnTo>
                <a:lnTo>
                  <a:pt x="4469891" y="94488"/>
                </a:lnTo>
                <a:lnTo>
                  <a:pt x="4471416" y="96012"/>
                </a:lnTo>
                <a:lnTo>
                  <a:pt x="4493306" y="96012"/>
                </a:lnTo>
                <a:lnTo>
                  <a:pt x="4495800" y="100584"/>
                </a:lnTo>
                <a:lnTo>
                  <a:pt x="4506190" y="123444"/>
                </a:lnTo>
                <a:lnTo>
                  <a:pt x="4486656" y="123444"/>
                </a:lnTo>
                <a:lnTo>
                  <a:pt x="4486656" y="124968"/>
                </a:lnTo>
                <a:close/>
              </a:path>
              <a:path w="4518659" h="2755900">
                <a:moveTo>
                  <a:pt x="32973" y="124968"/>
                </a:moveTo>
                <a:lnTo>
                  <a:pt x="32004" y="124968"/>
                </a:lnTo>
                <a:lnTo>
                  <a:pt x="33528" y="123444"/>
                </a:lnTo>
                <a:lnTo>
                  <a:pt x="32973" y="124968"/>
                </a:lnTo>
                <a:close/>
              </a:path>
              <a:path w="4518659" h="2755900">
                <a:moveTo>
                  <a:pt x="4498848" y="175260"/>
                </a:moveTo>
                <a:lnTo>
                  <a:pt x="4495800" y="156972"/>
                </a:lnTo>
                <a:lnTo>
                  <a:pt x="4497324" y="156972"/>
                </a:lnTo>
                <a:lnTo>
                  <a:pt x="4492751" y="140208"/>
                </a:lnTo>
                <a:lnTo>
                  <a:pt x="4486656" y="123444"/>
                </a:lnTo>
                <a:lnTo>
                  <a:pt x="4506190" y="123444"/>
                </a:lnTo>
                <a:lnTo>
                  <a:pt x="4511040" y="134112"/>
                </a:lnTo>
                <a:lnTo>
                  <a:pt x="4515611" y="153924"/>
                </a:lnTo>
                <a:lnTo>
                  <a:pt x="4518659" y="172212"/>
                </a:lnTo>
                <a:lnTo>
                  <a:pt x="4518659" y="173736"/>
                </a:lnTo>
                <a:lnTo>
                  <a:pt x="4498848" y="173736"/>
                </a:lnTo>
                <a:lnTo>
                  <a:pt x="4498848" y="175260"/>
                </a:lnTo>
                <a:close/>
              </a:path>
              <a:path w="4518659" h="2755900">
                <a:moveTo>
                  <a:pt x="19812" y="175260"/>
                </a:moveTo>
                <a:lnTo>
                  <a:pt x="19812" y="173736"/>
                </a:lnTo>
                <a:lnTo>
                  <a:pt x="20065" y="173736"/>
                </a:lnTo>
                <a:lnTo>
                  <a:pt x="19812" y="175260"/>
                </a:lnTo>
                <a:close/>
              </a:path>
              <a:path w="4518659" h="2755900">
                <a:moveTo>
                  <a:pt x="4518659" y="2581656"/>
                </a:moveTo>
                <a:lnTo>
                  <a:pt x="4498848" y="2581656"/>
                </a:lnTo>
                <a:lnTo>
                  <a:pt x="4500372" y="2563368"/>
                </a:lnTo>
                <a:lnTo>
                  <a:pt x="4500372" y="192024"/>
                </a:lnTo>
                <a:lnTo>
                  <a:pt x="4498848" y="173736"/>
                </a:lnTo>
                <a:lnTo>
                  <a:pt x="4518659" y="173736"/>
                </a:lnTo>
                <a:lnTo>
                  <a:pt x="4518659" y="2581656"/>
                </a:lnTo>
                <a:close/>
              </a:path>
              <a:path w="4518659" h="2755900">
                <a:moveTo>
                  <a:pt x="20066" y="2581656"/>
                </a:moveTo>
                <a:lnTo>
                  <a:pt x="19812" y="2581656"/>
                </a:lnTo>
                <a:lnTo>
                  <a:pt x="19812" y="2580132"/>
                </a:lnTo>
                <a:lnTo>
                  <a:pt x="20066" y="2581656"/>
                </a:lnTo>
                <a:close/>
              </a:path>
              <a:path w="4518659" h="2755900">
                <a:moveTo>
                  <a:pt x="4495800" y="2598419"/>
                </a:moveTo>
                <a:lnTo>
                  <a:pt x="4498848" y="2580132"/>
                </a:lnTo>
                <a:lnTo>
                  <a:pt x="4498848" y="2581656"/>
                </a:lnTo>
                <a:lnTo>
                  <a:pt x="4518659" y="2581656"/>
                </a:lnTo>
                <a:lnTo>
                  <a:pt x="4518659" y="2583179"/>
                </a:lnTo>
                <a:lnTo>
                  <a:pt x="4516373" y="2596895"/>
                </a:lnTo>
                <a:lnTo>
                  <a:pt x="4497324" y="2596895"/>
                </a:lnTo>
                <a:lnTo>
                  <a:pt x="4495800" y="2598419"/>
                </a:lnTo>
                <a:close/>
              </a:path>
              <a:path w="4518659" h="2755900">
                <a:moveTo>
                  <a:pt x="23241" y="2598419"/>
                </a:moveTo>
                <a:lnTo>
                  <a:pt x="22859" y="2598419"/>
                </a:lnTo>
                <a:lnTo>
                  <a:pt x="22859" y="2596895"/>
                </a:lnTo>
                <a:lnTo>
                  <a:pt x="23241" y="2598419"/>
                </a:lnTo>
                <a:close/>
              </a:path>
              <a:path w="4518659" h="2755900">
                <a:moveTo>
                  <a:pt x="4512183" y="2615183"/>
                </a:moveTo>
                <a:lnTo>
                  <a:pt x="4492751" y="2615183"/>
                </a:lnTo>
                <a:lnTo>
                  <a:pt x="4497324" y="2596895"/>
                </a:lnTo>
                <a:lnTo>
                  <a:pt x="4516373" y="2596895"/>
                </a:lnTo>
                <a:lnTo>
                  <a:pt x="4515611" y="2601468"/>
                </a:lnTo>
                <a:lnTo>
                  <a:pt x="4512183" y="2615183"/>
                </a:lnTo>
                <a:close/>
              </a:path>
              <a:path w="4518659" h="2755900">
                <a:moveTo>
                  <a:pt x="27986" y="2615183"/>
                </a:moveTo>
                <a:lnTo>
                  <a:pt x="27432" y="2615183"/>
                </a:lnTo>
                <a:lnTo>
                  <a:pt x="27432" y="2613660"/>
                </a:lnTo>
                <a:lnTo>
                  <a:pt x="27986" y="2615183"/>
                </a:lnTo>
                <a:close/>
              </a:path>
              <a:path w="4518659" h="2755900">
                <a:moveTo>
                  <a:pt x="4469891" y="2660904"/>
                </a:moveTo>
                <a:lnTo>
                  <a:pt x="4479035" y="2645664"/>
                </a:lnTo>
                <a:lnTo>
                  <a:pt x="4486656" y="2630424"/>
                </a:lnTo>
                <a:lnTo>
                  <a:pt x="4492751" y="2613660"/>
                </a:lnTo>
                <a:lnTo>
                  <a:pt x="4492751" y="2615183"/>
                </a:lnTo>
                <a:lnTo>
                  <a:pt x="4512183" y="2615183"/>
                </a:lnTo>
                <a:lnTo>
                  <a:pt x="4511040" y="2619756"/>
                </a:lnTo>
                <a:lnTo>
                  <a:pt x="4503419" y="2638043"/>
                </a:lnTo>
                <a:lnTo>
                  <a:pt x="4495800" y="2654807"/>
                </a:lnTo>
                <a:lnTo>
                  <a:pt x="4493056" y="2659380"/>
                </a:lnTo>
                <a:lnTo>
                  <a:pt x="4471416" y="2659380"/>
                </a:lnTo>
                <a:lnTo>
                  <a:pt x="4469891" y="2660904"/>
                </a:lnTo>
                <a:close/>
              </a:path>
              <a:path w="4518659" h="2755900">
                <a:moveTo>
                  <a:pt x="49953" y="2660904"/>
                </a:moveTo>
                <a:lnTo>
                  <a:pt x="48768" y="2660904"/>
                </a:lnTo>
                <a:lnTo>
                  <a:pt x="48768" y="2659380"/>
                </a:lnTo>
                <a:lnTo>
                  <a:pt x="49953" y="2660904"/>
                </a:lnTo>
                <a:close/>
              </a:path>
              <a:path w="4518659" h="2755900">
                <a:moveTo>
                  <a:pt x="4463796" y="2697480"/>
                </a:moveTo>
                <a:lnTo>
                  <a:pt x="4436364" y="2697480"/>
                </a:lnTo>
                <a:lnTo>
                  <a:pt x="4450080" y="2685288"/>
                </a:lnTo>
                <a:lnTo>
                  <a:pt x="4448556" y="2685288"/>
                </a:lnTo>
                <a:lnTo>
                  <a:pt x="4460748" y="2673096"/>
                </a:lnTo>
                <a:lnTo>
                  <a:pt x="4471416" y="2659380"/>
                </a:lnTo>
                <a:lnTo>
                  <a:pt x="4493056" y="2659380"/>
                </a:lnTo>
                <a:lnTo>
                  <a:pt x="4486656" y="2670048"/>
                </a:lnTo>
                <a:lnTo>
                  <a:pt x="4475988" y="2685288"/>
                </a:lnTo>
                <a:lnTo>
                  <a:pt x="4463796" y="2697480"/>
                </a:lnTo>
                <a:close/>
              </a:path>
              <a:path w="4518659" h="2755900">
                <a:moveTo>
                  <a:pt x="84255" y="2697480"/>
                </a:moveTo>
                <a:lnTo>
                  <a:pt x="82296" y="2697480"/>
                </a:lnTo>
                <a:lnTo>
                  <a:pt x="82296" y="2695956"/>
                </a:lnTo>
                <a:lnTo>
                  <a:pt x="84255" y="2697480"/>
                </a:lnTo>
                <a:close/>
              </a:path>
              <a:path w="4518659" h="2755900">
                <a:moveTo>
                  <a:pt x="4442678" y="2715767"/>
                </a:moveTo>
                <a:lnTo>
                  <a:pt x="4408932" y="2715767"/>
                </a:lnTo>
                <a:lnTo>
                  <a:pt x="4424172" y="2706624"/>
                </a:lnTo>
                <a:lnTo>
                  <a:pt x="4437888" y="2695956"/>
                </a:lnTo>
                <a:lnTo>
                  <a:pt x="4436364" y="2697480"/>
                </a:lnTo>
                <a:lnTo>
                  <a:pt x="4463796" y="2697480"/>
                </a:lnTo>
                <a:lnTo>
                  <a:pt x="4462272" y="2699004"/>
                </a:lnTo>
                <a:lnTo>
                  <a:pt x="4448556" y="2711196"/>
                </a:lnTo>
                <a:lnTo>
                  <a:pt x="4442678" y="2715767"/>
                </a:lnTo>
                <a:close/>
              </a:path>
              <a:path w="4518659" h="2755900">
                <a:moveTo>
                  <a:pt x="112267" y="2715767"/>
                </a:moveTo>
                <a:lnTo>
                  <a:pt x="109728" y="2715767"/>
                </a:lnTo>
                <a:lnTo>
                  <a:pt x="109728" y="2714243"/>
                </a:lnTo>
                <a:lnTo>
                  <a:pt x="112267" y="2715767"/>
                </a:lnTo>
                <a:close/>
              </a:path>
              <a:path w="4518659" h="2755900">
                <a:moveTo>
                  <a:pt x="4432445" y="2723388"/>
                </a:moveTo>
                <a:lnTo>
                  <a:pt x="4393691" y="2723388"/>
                </a:lnTo>
                <a:lnTo>
                  <a:pt x="4410456" y="2714243"/>
                </a:lnTo>
                <a:lnTo>
                  <a:pt x="4408932" y="2715767"/>
                </a:lnTo>
                <a:lnTo>
                  <a:pt x="4442678" y="2715767"/>
                </a:lnTo>
                <a:lnTo>
                  <a:pt x="4434840" y="2721864"/>
                </a:lnTo>
                <a:lnTo>
                  <a:pt x="4432445" y="2723388"/>
                </a:lnTo>
                <a:close/>
              </a:path>
              <a:path w="4518659" h="2755900">
                <a:moveTo>
                  <a:pt x="127635" y="2723388"/>
                </a:moveTo>
                <a:lnTo>
                  <a:pt x="124968" y="2723388"/>
                </a:lnTo>
                <a:lnTo>
                  <a:pt x="123444" y="2721864"/>
                </a:lnTo>
                <a:lnTo>
                  <a:pt x="127635" y="2723388"/>
                </a:lnTo>
                <a:close/>
              </a:path>
              <a:path w="4518659" h="2755900">
                <a:moveTo>
                  <a:pt x="4411370" y="2735580"/>
                </a:moveTo>
                <a:lnTo>
                  <a:pt x="4344924" y="2735580"/>
                </a:lnTo>
                <a:lnTo>
                  <a:pt x="4363211" y="2732532"/>
                </a:lnTo>
                <a:lnTo>
                  <a:pt x="4361688" y="2732532"/>
                </a:lnTo>
                <a:lnTo>
                  <a:pt x="4378451" y="2727959"/>
                </a:lnTo>
                <a:lnTo>
                  <a:pt x="4395216" y="2721864"/>
                </a:lnTo>
                <a:lnTo>
                  <a:pt x="4393691" y="2723388"/>
                </a:lnTo>
                <a:lnTo>
                  <a:pt x="4432445" y="2723388"/>
                </a:lnTo>
                <a:lnTo>
                  <a:pt x="4418075" y="2732532"/>
                </a:lnTo>
                <a:lnTo>
                  <a:pt x="4411370" y="27355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9266427" y="6811063"/>
            <a:ext cx="127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Times New Roman" panose="02020603050405020304"/>
                <a:cs typeface="Times New Roman" panose="02020603050405020304"/>
              </a:rPr>
            </a:fld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942" rIns="0" bIns="0" rtlCol="0">
            <a:spAutoFit/>
          </a:bodyPr>
          <a:lstStyle/>
          <a:p>
            <a:pPr marL="160655">
              <a:lnSpc>
                <a:spcPct val="100000"/>
              </a:lnSpc>
            </a:pPr>
            <a:r>
              <a:rPr sz="3000" dirty="0">
                <a:latin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sz="3000" spc="30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3000" spc="5" dirty="0">
                <a:latin typeface="宋体" panose="02010600030101010101" pitchFamily="2" charset="-122"/>
                <a:cs typeface="宋体" panose="02010600030101010101" pitchFamily="2" charset="-122"/>
              </a:rPr>
              <a:t>带</a:t>
            </a:r>
            <a:r>
              <a:rPr sz="3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000" spc="-337" baseline="-21000" dirty="0">
                <a:latin typeface="Arial" panose="020B0604020202020204"/>
                <a:cs typeface="Arial" panose="020B0604020202020204"/>
              </a:rPr>
              <a:t>e</a:t>
            </a:r>
            <a:r>
              <a:rPr sz="3000" spc="1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3000" spc="0" dirty="0">
                <a:latin typeface="Arial" panose="020B0604020202020204"/>
                <a:cs typeface="Arial" panose="020B0604020202020204"/>
              </a:rPr>
              <a:t>B</a:t>
            </a:r>
            <a:r>
              <a:rPr sz="3000" dirty="0">
                <a:latin typeface="Arial" panose="020B0604020202020204"/>
                <a:cs typeface="Arial" panose="020B0604020202020204"/>
              </a:rPr>
              <a:t>J</a:t>
            </a:r>
            <a:r>
              <a:rPr sz="3000" spc="165" dirty="0">
                <a:latin typeface="Arial" panose="020B0604020202020204"/>
                <a:cs typeface="Arial" panose="020B0604020202020204"/>
              </a:rPr>
              <a:t>T</a:t>
            </a:r>
            <a:r>
              <a:rPr sz="3000" dirty="0">
                <a:latin typeface="宋体" panose="02010600030101010101" pitchFamily="2" charset="-122"/>
                <a:cs typeface="宋体" panose="02010600030101010101" pitchFamily="2" charset="-122"/>
              </a:rPr>
              <a:t>共</a:t>
            </a:r>
            <a:r>
              <a:rPr sz="3000" spc="30" dirty="0">
                <a:latin typeface="宋体" panose="02010600030101010101" pitchFamily="2" charset="-122"/>
                <a:cs typeface="宋体" panose="02010600030101010101" pitchFamily="2" charset="-122"/>
              </a:rPr>
              <a:t>射</a:t>
            </a:r>
            <a:r>
              <a:rPr sz="3000" dirty="0">
                <a:latin typeface="宋体" panose="02010600030101010101" pitchFamily="2" charset="-122"/>
                <a:cs typeface="宋体" panose="02010600030101010101" pitchFamily="2" charset="-122"/>
              </a:rPr>
              <a:t>电路</a:t>
            </a:r>
            <a:endParaRPr sz="3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578" y="4626768"/>
            <a:ext cx="2171700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2400" spc="2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1）</a:t>
            </a:r>
            <a:r>
              <a:rPr sz="240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反馈</a:t>
            </a:r>
            <a:r>
              <a:rPr sz="2400" spc="2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类型</a:t>
            </a:r>
            <a:r>
              <a:rPr sz="240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?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11630" y="2316503"/>
            <a:ext cx="262890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3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400" spc="-142" baseline="-21000" dirty="0">
                <a:latin typeface="Arial" panose="020B0604020202020204"/>
                <a:cs typeface="Arial" panose="020B0604020202020204"/>
              </a:rPr>
              <a:t>o</a:t>
            </a:r>
            <a:endParaRPr sz="240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62266" y="1819655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5">
                <a:moveTo>
                  <a:pt x="0" y="0"/>
                </a:moveTo>
                <a:lnTo>
                  <a:pt x="0" y="30632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62266" y="2502408"/>
            <a:ext cx="0" cy="841375"/>
          </a:xfrm>
          <a:custGeom>
            <a:avLst/>
            <a:gdLst/>
            <a:ahLst/>
            <a:cxnLst/>
            <a:rect l="l" t="t" r="r" b="b"/>
            <a:pathLst>
              <a:path h="841375">
                <a:moveTo>
                  <a:pt x="0" y="0"/>
                </a:moveTo>
                <a:lnTo>
                  <a:pt x="0" y="84124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62266" y="3721608"/>
            <a:ext cx="0" cy="466725"/>
          </a:xfrm>
          <a:custGeom>
            <a:avLst/>
            <a:gdLst/>
            <a:ahLst/>
            <a:cxnLst/>
            <a:rect l="l" t="t" r="r" b="b"/>
            <a:pathLst>
              <a:path h="466725">
                <a:moveTo>
                  <a:pt x="0" y="0"/>
                </a:moveTo>
                <a:lnTo>
                  <a:pt x="0" y="46634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399019" y="2125979"/>
            <a:ext cx="120650" cy="376555"/>
          </a:xfrm>
          <a:custGeom>
            <a:avLst/>
            <a:gdLst/>
            <a:ahLst/>
            <a:cxnLst/>
            <a:rect l="l" t="t" r="r" b="b"/>
            <a:pathLst>
              <a:path w="120650" h="376555">
                <a:moveTo>
                  <a:pt x="0" y="0"/>
                </a:moveTo>
                <a:lnTo>
                  <a:pt x="120396" y="0"/>
                </a:lnTo>
                <a:lnTo>
                  <a:pt x="120396" y="376428"/>
                </a:lnTo>
                <a:lnTo>
                  <a:pt x="0" y="37642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380732" y="2107692"/>
            <a:ext cx="157480" cy="413384"/>
          </a:xfrm>
          <a:custGeom>
            <a:avLst/>
            <a:gdLst/>
            <a:ahLst/>
            <a:cxnLst/>
            <a:rect l="l" t="t" r="r" b="b"/>
            <a:pathLst>
              <a:path w="157479" h="413385">
                <a:moveTo>
                  <a:pt x="156972" y="413004"/>
                </a:moveTo>
                <a:lnTo>
                  <a:pt x="0" y="413004"/>
                </a:lnTo>
                <a:lnTo>
                  <a:pt x="0" y="0"/>
                </a:lnTo>
                <a:lnTo>
                  <a:pt x="156972" y="0"/>
                </a:lnTo>
                <a:lnTo>
                  <a:pt x="156972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374904"/>
                </a:lnTo>
                <a:lnTo>
                  <a:pt x="18288" y="374904"/>
                </a:lnTo>
                <a:lnTo>
                  <a:pt x="38100" y="394715"/>
                </a:lnTo>
                <a:lnTo>
                  <a:pt x="156972" y="394715"/>
                </a:lnTo>
                <a:lnTo>
                  <a:pt x="156972" y="413004"/>
                </a:lnTo>
                <a:close/>
              </a:path>
              <a:path w="157479" h="413385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57479" h="413385">
                <a:moveTo>
                  <a:pt x="118872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18872" y="18288"/>
                </a:lnTo>
                <a:lnTo>
                  <a:pt x="118872" y="38100"/>
                </a:lnTo>
                <a:close/>
              </a:path>
              <a:path w="157479" h="413385">
                <a:moveTo>
                  <a:pt x="118872" y="394715"/>
                </a:moveTo>
                <a:lnTo>
                  <a:pt x="118872" y="18288"/>
                </a:lnTo>
                <a:lnTo>
                  <a:pt x="138684" y="38100"/>
                </a:lnTo>
                <a:lnTo>
                  <a:pt x="156972" y="38100"/>
                </a:lnTo>
                <a:lnTo>
                  <a:pt x="156972" y="374904"/>
                </a:lnTo>
                <a:lnTo>
                  <a:pt x="138684" y="374904"/>
                </a:lnTo>
                <a:lnTo>
                  <a:pt x="118872" y="394715"/>
                </a:lnTo>
                <a:close/>
              </a:path>
              <a:path w="157479" h="413385">
                <a:moveTo>
                  <a:pt x="156972" y="38100"/>
                </a:moveTo>
                <a:lnTo>
                  <a:pt x="138684" y="38100"/>
                </a:lnTo>
                <a:lnTo>
                  <a:pt x="118872" y="18288"/>
                </a:lnTo>
                <a:lnTo>
                  <a:pt x="156972" y="18288"/>
                </a:lnTo>
                <a:lnTo>
                  <a:pt x="156972" y="38100"/>
                </a:lnTo>
                <a:close/>
              </a:path>
              <a:path w="157479" h="413385">
                <a:moveTo>
                  <a:pt x="38100" y="394715"/>
                </a:moveTo>
                <a:lnTo>
                  <a:pt x="18288" y="374904"/>
                </a:lnTo>
                <a:lnTo>
                  <a:pt x="38100" y="374904"/>
                </a:lnTo>
                <a:lnTo>
                  <a:pt x="38100" y="394715"/>
                </a:lnTo>
                <a:close/>
              </a:path>
              <a:path w="157479" h="413385">
                <a:moveTo>
                  <a:pt x="118872" y="394715"/>
                </a:moveTo>
                <a:lnTo>
                  <a:pt x="38100" y="394715"/>
                </a:lnTo>
                <a:lnTo>
                  <a:pt x="38100" y="374904"/>
                </a:lnTo>
                <a:lnTo>
                  <a:pt x="118872" y="374904"/>
                </a:lnTo>
                <a:lnTo>
                  <a:pt x="118872" y="394715"/>
                </a:lnTo>
                <a:close/>
              </a:path>
              <a:path w="157479" h="413385">
                <a:moveTo>
                  <a:pt x="156972" y="394715"/>
                </a:moveTo>
                <a:lnTo>
                  <a:pt x="118872" y="394715"/>
                </a:lnTo>
                <a:lnTo>
                  <a:pt x="138684" y="374904"/>
                </a:lnTo>
                <a:lnTo>
                  <a:pt x="156972" y="374904"/>
                </a:lnTo>
                <a:lnTo>
                  <a:pt x="156972" y="394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459980" y="1817370"/>
            <a:ext cx="786765" cy="0"/>
          </a:xfrm>
          <a:custGeom>
            <a:avLst/>
            <a:gdLst/>
            <a:ahLst/>
            <a:cxnLst/>
            <a:rect l="l" t="t" r="r" b="b"/>
            <a:pathLst>
              <a:path w="786765">
                <a:moveTo>
                  <a:pt x="0" y="0"/>
                </a:moveTo>
                <a:lnTo>
                  <a:pt x="78638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231123" y="1812036"/>
            <a:ext cx="40005" cy="281940"/>
          </a:xfrm>
          <a:custGeom>
            <a:avLst/>
            <a:gdLst/>
            <a:ahLst/>
            <a:cxnLst/>
            <a:rect l="l" t="t" r="r" b="b"/>
            <a:pathLst>
              <a:path w="40004" h="281939">
                <a:moveTo>
                  <a:pt x="38100" y="281939"/>
                </a:moveTo>
                <a:lnTo>
                  <a:pt x="0" y="281939"/>
                </a:lnTo>
                <a:lnTo>
                  <a:pt x="1524" y="0"/>
                </a:lnTo>
                <a:lnTo>
                  <a:pt x="39624" y="0"/>
                </a:lnTo>
                <a:lnTo>
                  <a:pt x="38100" y="281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257794" y="2375916"/>
            <a:ext cx="0" cy="134620"/>
          </a:xfrm>
          <a:custGeom>
            <a:avLst/>
            <a:gdLst/>
            <a:ahLst/>
            <a:cxnLst/>
            <a:rect l="l" t="t" r="r" b="b"/>
            <a:pathLst>
              <a:path h="134619">
                <a:moveTo>
                  <a:pt x="0" y="0"/>
                </a:moveTo>
                <a:lnTo>
                  <a:pt x="0" y="13411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114032" y="2929127"/>
            <a:ext cx="984885" cy="41275"/>
          </a:xfrm>
          <a:custGeom>
            <a:avLst/>
            <a:gdLst/>
            <a:ahLst/>
            <a:cxnLst/>
            <a:rect l="l" t="t" r="r" b="b"/>
            <a:pathLst>
              <a:path w="984884" h="41275">
                <a:moveTo>
                  <a:pt x="984503" y="41148"/>
                </a:moveTo>
                <a:lnTo>
                  <a:pt x="0" y="38099"/>
                </a:lnTo>
                <a:lnTo>
                  <a:pt x="0" y="0"/>
                </a:lnTo>
                <a:lnTo>
                  <a:pt x="984503" y="3048"/>
                </a:lnTo>
                <a:lnTo>
                  <a:pt x="984503" y="41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087105" y="2784348"/>
            <a:ext cx="0" cy="334010"/>
          </a:xfrm>
          <a:custGeom>
            <a:avLst/>
            <a:gdLst/>
            <a:ahLst/>
            <a:cxnLst/>
            <a:rect l="l" t="t" r="r" b="b"/>
            <a:pathLst>
              <a:path h="334010">
                <a:moveTo>
                  <a:pt x="0" y="0"/>
                </a:moveTo>
                <a:lnTo>
                  <a:pt x="0" y="33375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074152" y="2938272"/>
            <a:ext cx="193675" cy="184785"/>
          </a:xfrm>
          <a:custGeom>
            <a:avLst/>
            <a:gdLst/>
            <a:ahLst/>
            <a:cxnLst/>
            <a:rect l="l" t="t" r="r" b="b"/>
            <a:pathLst>
              <a:path w="193675" h="184785">
                <a:moveTo>
                  <a:pt x="97936" y="120001"/>
                </a:moveTo>
                <a:lnTo>
                  <a:pt x="0" y="27432"/>
                </a:lnTo>
                <a:lnTo>
                  <a:pt x="25907" y="0"/>
                </a:lnTo>
                <a:lnTo>
                  <a:pt x="123858" y="92583"/>
                </a:lnTo>
                <a:lnTo>
                  <a:pt x="97936" y="120001"/>
                </a:lnTo>
                <a:close/>
              </a:path>
              <a:path w="193675" h="184785">
                <a:moveTo>
                  <a:pt x="175182" y="132588"/>
                </a:moveTo>
                <a:lnTo>
                  <a:pt x="111251" y="132588"/>
                </a:lnTo>
                <a:lnTo>
                  <a:pt x="137159" y="105155"/>
                </a:lnTo>
                <a:lnTo>
                  <a:pt x="123858" y="92583"/>
                </a:lnTo>
                <a:lnTo>
                  <a:pt x="150875" y="64008"/>
                </a:lnTo>
                <a:lnTo>
                  <a:pt x="175182" y="132588"/>
                </a:lnTo>
                <a:close/>
              </a:path>
              <a:path w="193675" h="184785">
                <a:moveTo>
                  <a:pt x="111251" y="132588"/>
                </a:moveTo>
                <a:lnTo>
                  <a:pt x="97936" y="120001"/>
                </a:lnTo>
                <a:lnTo>
                  <a:pt x="123858" y="92583"/>
                </a:lnTo>
                <a:lnTo>
                  <a:pt x="137159" y="105155"/>
                </a:lnTo>
                <a:lnTo>
                  <a:pt x="111251" y="132588"/>
                </a:lnTo>
                <a:close/>
              </a:path>
              <a:path w="193675" h="184785">
                <a:moveTo>
                  <a:pt x="193547" y="184404"/>
                </a:moveTo>
                <a:lnTo>
                  <a:pt x="71627" y="147828"/>
                </a:lnTo>
                <a:lnTo>
                  <a:pt x="97936" y="120001"/>
                </a:lnTo>
                <a:lnTo>
                  <a:pt x="111251" y="132588"/>
                </a:lnTo>
                <a:lnTo>
                  <a:pt x="175182" y="132588"/>
                </a:lnTo>
                <a:lnTo>
                  <a:pt x="193547" y="184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074152" y="2776727"/>
            <a:ext cx="205740" cy="180340"/>
          </a:xfrm>
          <a:custGeom>
            <a:avLst/>
            <a:gdLst/>
            <a:ahLst/>
            <a:cxnLst/>
            <a:rect l="l" t="t" r="r" b="b"/>
            <a:pathLst>
              <a:path w="205740" h="180339">
                <a:moveTo>
                  <a:pt x="24383" y="179832"/>
                </a:moveTo>
                <a:lnTo>
                  <a:pt x="0" y="150875"/>
                </a:lnTo>
                <a:lnTo>
                  <a:pt x="181355" y="0"/>
                </a:lnTo>
                <a:lnTo>
                  <a:pt x="205740" y="28956"/>
                </a:lnTo>
                <a:lnTo>
                  <a:pt x="24383" y="179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256269" y="2375916"/>
            <a:ext cx="0" cy="426720"/>
          </a:xfrm>
          <a:custGeom>
            <a:avLst/>
            <a:gdLst/>
            <a:ahLst/>
            <a:cxnLst/>
            <a:rect l="l" t="t" r="r" b="b"/>
            <a:pathLst>
              <a:path h="426719">
                <a:moveTo>
                  <a:pt x="0" y="0"/>
                </a:moveTo>
                <a:lnTo>
                  <a:pt x="0" y="42671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256269" y="3112008"/>
            <a:ext cx="0" cy="379730"/>
          </a:xfrm>
          <a:custGeom>
            <a:avLst/>
            <a:gdLst/>
            <a:ahLst/>
            <a:cxnLst/>
            <a:rect l="l" t="t" r="r" b="b"/>
            <a:pathLst>
              <a:path h="379729">
                <a:moveTo>
                  <a:pt x="0" y="0"/>
                </a:moveTo>
                <a:lnTo>
                  <a:pt x="0" y="3794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733032" y="4178046"/>
            <a:ext cx="2164080" cy="0"/>
          </a:xfrm>
          <a:custGeom>
            <a:avLst/>
            <a:gdLst/>
            <a:ahLst/>
            <a:cxnLst/>
            <a:rect l="l" t="t" r="r" b="b"/>
            <a:pathLst>
              <a:path w="2164079">
                <a:moveTo>
                  <a:pt x="0" y="0"/>
                </a:moveTo>
                <a:lnTo>
                  <a:pt x="216408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259317" y="3867911"/>
            <a:ext cx="0" cy="321945"/>
          </a:xfrm>
          <a:custGeom>
            <a:avLst/>
            <a:gdLst/>
            <a:ahLst/>
            <a:cxnLst/>
            <a:rect l="l" t="t" r="r" b="b"/>
            <a:pathLst>
              <a:path h="321945">
                <a:moveTo>
                  <a:pt x="0" y="0"/>
                </a:moveTo>
                <a:lnTo>
                  <a:pt x="0" y="32156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96071" y="4178046"/>
            <a:ext cx="1097280" cy="0"/>
          </a:xfrm>
          <a:custGeom>
            <a:avLst/>
            <a:gdLst/>
            <a:ahLst/>
            <a:cxnLst/>
            <a:rect l="l" t="t" r="r" b="b"/>
            <a:pathLst>
              <a:path w="1097279">
                <a:moveTo>
                  <a:pt x="0" y="0"/>
                </a:moveTo>
                <a:lnTo>
                  <a:pt x="109728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197596" y="1999488"/>
            <a:ext cx="119380" cy="376555"/>
          </a:xfrm>
          <a:custGeom>
            <a:avLst/>
            <a:gdLst/>
            <a:ahLst/>
            <a:cxnLst/>
            <a:rect l="l" t="t" r="r" b="b"/>
            <a:pathLst>
              <a:path w="119379" h="376555">
                <a:moveTo>
                  <a:pt x="0" y="0"/>
                </a:moveTo>
                <a:lnTo>
                  <a:pt x="118871" y="0"/>
                </a:lnTo>
                <a:lnTo>
                  <a:pt x="118871" y="376428"/>
                </a:lnTo>
                <a:lnTo>
                  <a:pt x="0" y="37642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179307" y="1979676"/>
            <a:ext cx="157480" cy="414655"/>
          </a:xfrm>
          <a:custGeom>
            <a:avLst/>
            <a:gdLst/>
            <a:ahLst/>
            <a:cxnLst/>
            <a:rect l="l" t="t" r="r" b="b"/>
            <a:pathLst>
              <a:path w="157479" h="414655">
                <a:moveTo>
                  <a:pt x="156972" y="414528"/>
                </a:moveTo>
                <a:lnTo>
                  <a:pt x="0" y="414528"/>
                </a:lnTo>
                <a:lnTo>
                  <a:pt x="0" y="0"/>
                </a:lnTo>
                <a:lnTo>
                  <a:pt x="156972" y="0"/>
                </a:lnTo>
                <a:lnTo>
                  <a:pt x="156972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376428"/>
                </a:lnTo>
                <a:lnTo>
                  <a:pt x="18288" y="376428"/>
                </a:lnTo>
                <a:lnTo>
                  <a:pt x="38100" y="396239"/>
                </a:lnTo>
                <a:lnTo>
                  <a:pt x="156972" y="396239"/>
                </a:lnTo>
                <a:lnTo>
                  <a:pt x="156972" y="414528"/>
                </a:lnTo>
                <a:close/>
              </a:path>
              <a:path w="157479" h="414655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57479" h="414655">
                <a:moveTo>
                  <a:pt x="118872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18872" y="19812"/>
                </a:lnTo>
                <a:lnTo>
                  <a:pt x="118872" y="38100"/>
                </a:lnTo>
                <a:close/>
              </a:path>
              <a:path w="157479" h="414655">
                <a:moveTo>
                  <a:pt x="118872" y="396239"/>
                </a:moveTo>
                <a:lnTo>
                  <a:pt x="118872" y="19812"/>
                </a:lnTo>
                <a:lnTo>
                  <a:pt x="137160" y="38100"/>
                </a:lnTo>
                <a:lnTo>
                  <a:pt x="156972" y="38100"/>
                </a:lnTo>
                <a:lnTo>
                  <a:pt x="156972" y="376428"/>
                </a:lnTo>
                <a:lnTo>
                  <a:pt x="137160" y="376428"/>
                </a:lnTo>
                <a:lnTo>
                  <a:pt x="118872" y="396239"/>
                </a:lnTo>
                <a:close/>
              </a:path>
              <a:path w="157479" h="414655">
                <a:moveTo>
                  <a:pt x="156972" y="38100"/>
                </a:moveTo>
                <a:lnTo>
                  <a:pt x="137160" y="38100"/>
                </a:lnTo>
                <a:lnTo>
                  <a:pt x="118872" y="19812"/>
                </a:lnTo>
                <a:lnTo>
                  <a:pt x="156972" y="19812"/>
                </a:lnTo>
                <a:lnTo>
                  <a:pt x="156972" y="38100"/>
                </a:lnTo>
                <a:close/>
              </a:path>
              <a:path w="157479" h="414655">
                <a:moveTo>
                  <a:pt x="38100" y="396239"/>
                </a:moveTo>
                <a:lnTo>
                  <a:pt x="18288" y="376428"/>
                </a:lnTo>
                <a:lnTo>
                  <a:pt x="38100" y="376428"/>
                </a:lnTo>
                <a:lnTo>
                  <a:pt x="38100" y="396239"/>
                </a:lnTo>
                <a:close/>
              </a:path>
              <a:path w="157479" h="414655">
                <a:moveTo>
                  <a:pt x="118872" y="396239"/>
                </a:moveTo>
                <a:lnTo>
                  <a:pt x="38100" y="396239"/>
                </a:lnTo>
                <a:lnTo>
                  <a:pt x="38100" y="376428"/>
                </a:lnTo>
                <a:lnTo>
                  <a:pt x="118872" y="376428"/>
                </a:lnTo>
                <a:lnTo>
                  <a:pt x="118872" y="396239"/>
                </a:lnTo>
                <a:close/>
              </a:path>
              <a:path w="157479" h="414655">
                <a:moveTo>
                  <a:pt x="156972" y="396239"/>
                </a:moveTo>
                <a:lnTo>
                  <a:pt x="118872" y="396239"/>
                </a:lnTo>
                <a:lnTo>
                  <a:pt x="137160" y="376428"/>
                </a:lnTo>
                <a:lnTo>
                  <a:pt x="156972" y="376428"/>
                </a:lnTo>
                <a:lnTo>
                  <a:pt x="156972" y="396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211311" y="1751076"/>
            <a:ext cx="449579" cy="1264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617207" y="2892551"/>
            <a:ext cx="125095" cy="129539"/>
          </a:xfrm>
          <a:custGeom>
            <a:avLst/>
            <a:gdLst/>
            <a:ahLst/>
            <a:cxnLst/>
            <a:rect l="l" t="t" r="r" b="b"/>
            <a:pathLst>
              <a:path w="125095" h="129539">
                <a:moveTo>
                  <a:pt x="73152" y="1523"/>
                </a:moveTo>
                <a:lnTo>
                  <a:pt x="51816" y="1523"/>
                </a:lnTo>
                <a:lnTo>
                  <a:pt x="60960" y="0"/>
                </a:lnTo>
                <a:lnTo>
                  <a:pt x="64008" y="0"/>
                </a:lnTo>
                <a:lnTo>
                  <a:pt x="73152" y="1523"/>
                </a:lnTo>
                <a:close/>
              </a:path>
              <a:path w="125095" h="129539">
                <a:moveTo>
                  <a:pt x="85344" y="4571"/>
                </a:moveTo>
                <a:lnTo>
                  <a:pt x="39624" y="4571"/>
                </a:lnTo>
                <a:lnTo>
                  <a:pt x="48768" y="1523"/>
                </a:lnTo>
                <a:lnTo>
                  <a:pt x="77724" y="1523"/>
                </a:lnTo>
                <a:lnTo>
                  <a:pt x="85344" y="4571"/>
                </a:lnTo>
                <a:close/>
              </a:path>
              <a:path w="125095" h="129539">
                <a:moveTo>
                  <a:pt x="96012" y="10667"/>
                </a:moveTo>
                <a:lnTo>
                  <a:pt x="28956" y="10667"/>
                </a:lnTo>
                <a:lnTo>
                  <a:pt x="36576" y="6095"/>
                </a:lnTo>
                <a:lnTo>
                  <a:pt x="38100" y="6095"/>
                </a:lnTo>
                <a:lnTo>
                  <a:pt x="38100" y="4571"/>
                </a:lnTo>
                <a:lnTo>
                  <a:pt x="86868" y="4571"/>
                </a:lnTo>
                <a:lnTo>
                  <a:pt x="88391" y="6095"/>
                </a:lnTo>
                <a:lnTo>
                  <a:pt x="96012" y="10667"/>
                </a:lnTo>
                <a:close/>
              </a:path>
              <a:path w="125095" h="129539">
                <a:moveTo>
                  <a:pt x="105155" y="18287"/>
                </a:moveTo>
                <a:lnTo>
                  <a:pt x="19812" y="18287"/>
                </a:lnTo>
                <a:lnTo>
                  <a:pt x="25908" y="12191"/>
                </a:lnTo>
                <a:lnTo>
                  <a:pt x="27432" y="12191"/>
                </a:lnTo>
                <a:lnTo>
                  <a:pt x="27432" y="10667"/>
                </a:lnTo>
                <a:lnTo>
                  <a:pt x="97536" y="10667"/>
                </a:lnTo>
                <a:lnTo>
                  <a:pt x="105155" y="18287"/>
                </a:lnTo>
                <a:close/>
              </a:path>
              <a:path w="125095" h="129539">
                <a:moveTo>
                  <a:pt x="88391" y="123443"/>
                </a:moveTo>
                <a:lnTo>
                  <a:pt x="36576" y="123443"/>
                </a:lnTo>
                <a:lnTo>
                  <a:pt x="28956" y="118871"/>
                </a:lnTo>
                <a:lnTo>
                  <a:pt x="25908" y="115823"/>
                </a:lnTo>
                <a:lnTo>
                  <a:pt x="19812" y="111251"/>
                </a:lnTo>
                <a:lnTo>
                  <a:pt x="16764" y="108203"/>
                </a:lnTo>
                <a:lnTo>
                  <a:pt x="12192" y="102107"/>
                </a:lnTo>
                <a:lnTo>
                  <a:pt x="9144" y="99059"/>
                </a:lnTo>
                <a:lnTo>
                  <a:pt x="6096" y="91439"/>
                </a:lnTo>
                <a:lnTo>
                  <a:pt x="4572" y="89915"/>
                </a:lnTo>
                <a:lnTo>
                  <a:pt x="4572" y="88391"/>
                </a:lnTo>
                <a:lnTo>
                  <a:pt x="1524" y="79247"/>
                </a:lnTo>
                <a:lnTo>
                  <a:pt x="1524" y="76199"/>
                </a:lnTo>
                <a:lnTo>
                  <a:pt x="0" y="76199"/>
                </a:lnTo>
                <a:lnTo>
                  <a:pt x="0" y="53339"/>
                </a:lnTo>
                <a:lnTo>
                  <a:pt x="1524" y="51815"/>
                </a:lnTo>
                <a:lnTo>
                  <a:pt x="1524" y="50291"/>
                </a:lnTo>
                <a:lnTo>
                  <a:pt x="4572" y="41147"/>
                </a:lnTo>
                <a:lnTo>
                  <a:pt x="4572" y="39623"/>
                </a:lnTo>
                <a:lnTo>
                  <a:pt x="6096" y="38099"/>
                </a:lnTo>
                <a:lnTo>
                  <a:pt x="9144" y="30479"/>
                </a:lnTo>
                <a:lnTo>
                  <a:pt x="10668" y="28955"/>
                </a:lnTo>
                <a:lnTo>
                  <a:pt x="10668" y="27431"/>
                </a:lnTo>
                <a:lnTo>
                  <a:pt x="16764" y="21335"/>
                </a:lnTo>
                <a:lnTo>
                  <a:pt x="16764" y="19811"/>
                </a:lnTo>
                <a:lnTo>
                  <a:pt x="18288" y="18287"/>
                </a:lnTo>
                <a:lnTo>
                  <a:pt x="106679" y="18287"/>
                </a:lnTo>
                <a:lnTo>
                  <a:pt x="108204" y="19811"/>
                </a:lnTo>
                <a:lnTo>
                  <a:pt x="108204" y="21335"/>
                </a:lnTo>
                <a:lnTo>
                  <a:pt x="114300" y="27431"/>
                </a:lnTo>
                <a:lnTo>
                  <a:pt x="114300" y="28955"/>
                </a:lnTo>
                <a:lnTo>
                  <a:pt x="115824" y="30479"/>
                </a:lnTo>
                <a:lnTo>
                  <a:pt x="118872" y="38099"/>
                </a:lnTo>
                <a:lnTo>
                  <a:pt x="59436" y="38099"/>
                </a:lnTo>
                <a:lnTo>
                  <a:pt x="55626" y="39623"/>
                </a:lnTo>
                <a:lnTo>
                  <a:pt x="54864" y="39623"/>
                </a:lnTo>
                <a:lnTo>
                  <a:pt x="51816" y="41147"/>
                </a:lnTo>
                <a:lnTo>
                  <a:pt x="50292" y="41147"/>
                </a:lnTo>
                <a:lnTo>
                  <a:pt x="44195" y="47243"/>
                </a:lnTo>
                <a:lnTo>
                  <a:pt x="44805" y="47243"/>
                </a:lnTo>
                <a:lnTo>
                  <a:pt x="43586" y="48767"/>
                </a:lnTo>
                <a:lnTo>
                  <a:pt x="42672" y="48767"/>
                </a:lnTo>
                <a:lnTo>
                  <a:pt x="41148" y="51815"/>
                </a:lnTo>
                <a:lnTo>
                  <a:pt x="39116" y="57911"/>
                </a:lnTo>
                <a:lnTo>
                  <a:pt x="38100" y="57911"/>
                </a:lnTo>
                <a:lnTo>
                  <a:pt x="38100" y="71627"/>
                </a:lnTo>
                <a:lnTo>
                  <a:pt x="39319" y="71627"/>
                </a:lnTo>
                <a:lnTo>
                  <a:pt x="39928" y="73151"/>
                </a:lnTo>
                <a:lnTo>
                  <a:pt x="39624" y="73151"/>
                </a:lnTo>
                <a:lnTo>
                  <a:pt x="41452" y="77723"/>
                </a:lnTo>
                <a:lnTo>
                  <a:pt x="41148" y="77723"/>
                </a:lnTo>
                <a:lnTo>
                  <a:pt x="42672" y="80771"/>
                </a:lnTo>
                <a:lnTo>
                  <a:pt x="43586" y="80771"/>
                </a:lnTo>
                <a:lnTo>
                  <a:pt x="44805" y="82295"/>
                </a:lnTo>
                <a:lnTo>
                  <a:pt x="44195" y="82295"/>
                </a:lnTo>
                <a:lnTo>
                  <a:pt x="47244" y="85343"/>
                </a:lnTo>
                <a:lnTo>
                  <a:pt x="52324" y="88391"/>
                </a:lnTo>
                <a:lnTo>
                  <a:pt x="51816" y="88391"/>
                </a:lnTo>
                <a:lnTo>
                  <a:pt x="54864" y="89915"/>
                </a:lnTo>
                <a:lnTo>
                  <a:pt x="55626" y="89915"/>
                </a:lnTo>
                <a:lnTo>
                  <a:pt x="59436" y="91439"/>
                </a:lnTo>
                <a:lnTo>
                  <a:pt x="120396" y="91439"/>
                </a:lnTo>
                <a:lnTo>
                  <a:pt x="115824" y="99059"/>
                </a:lnTo>
                <a:lnTo>
                  <a:pt x="114300" y="99059"/>
                </a:lnTo>
                <a:lnTo>
                  <a:pt x="114300" y="102107"/>
                </a:lnTo>
                <a:lnTo>
                  <a:pt x="108204" y="108203"/>
                </a:lnTo>
                <a:lnTo>
                  <a:pt x="108204" y="109727"/>
                </a:lnTo>
                <a:lnTo>
                  <a:pt x="106679" y="109727"/>
                </a:lnTo>
                <a:lnTo>
                  <a:pt x="105155" y="111251"/>
                </a:lnTo>
                <a:lnTo>
                  <a:pt x="99060" y="115823"/>
                </a:lnTo>
                <a:lnTo>
                  <a:pt x="99060" y="117347"/>
                </a:lnTo>
                <a:lnTo>
                  <a:pt x="97536" y="117347"/>
                </a:lnTo>
                <a:lnTo>
                  <a:pt x="96012" y="118871"/>
                </a:lnTo>
                <a:lnTo>
                  <a:pt x="88391" y="123443"/>
                </a:lnTo>
                <a:close/>
              </a:path>
              <a:path w="125095" h="129539">
                <a:moveTo>
                  <a:pt x="56387" y="39623"/>
                </a:moveTo>
                <a:lnTo>
                  <a:pt x="59436" y="38099"/>
                </a:lnTo>
                <a:lnTo>
                  <a:pt x="60960" y="38099"/>
                </a:lnTo>
                <a:lnTo>
                  <a:pt x="62484" y="38404"/>
                </a:lnTo>
                <a:lnTo>
                  <a:pt x="56387" y="39623"/>
                </a:lnTo>
                <a:close/>
              </a:path>
              <a:path w="125095" h="129539">
                <a:moveTo>
                  <a:pt x="62484" y="38404"/>
                </a:moveTo>
                <a:lnTo>
                  <a:pt x="60960" y="38099"/>
                </a:lnTo>
                <a:lnTo>
                  <a:pt x="64008" y="38099"/>
                </a:lnTo>
                <a:lnTo>
                  <a:pt x="62484" y="38404"/>
                </a:lnTo>
                <a:close/>
              </a:path>
              <a:path w="125095" h="129539">
                <a:moveTo>
                  <a:pt x="68580" y="39623"/>
                </a:moveTo>
                <a:lnTo>
                  <a:pt x="62484" y="38404"/>
                </a:lnTo>
                <a:lnTo>
                  <a:pt x="64008" y="38099"/>
                </a:lnTo>
                <a:lnTo>
                  <a:pt x="65532" y="38099"/>
                </a:lnTo>
                <a:lnTo>
                  <a:pt x="68580" y="39623"/>
                </a:lnTo>
                <a:close/>
              </a:path>
              <a:path w="125095" h="129539">
                <a:moveTo>
                  <a:pt x="71628" y="40538"/>
                </a:moveTo>
                <a:lnTo>
                  <a:pt x="65532" y="38099"/>
                </a:lnTo>
                <a:lnTo>
                  <a:pt x="118872" y="38099"/>
                </a:lnTo>
                <a:lnTo>
                  <a:pt x="120396" y="39623"/>
                </a:lnTo>
                <a:lnTo>
                  <a:pt x="70104" y="39623"/>
                </a:lnTo>
                <a:lnTo>
                  <a:pt x="71628" y="40538"/>
                </a:lnTo>
                <a:close/>
              </a:path>
              <a:path w="125095" h="129539">
                <a:moveTo>
                  <a:pt x="51816" y="41147"/>
                </a:moveTo>
                <a:lnTo>
                  <a:pt x="54864" y="39623"/>
                </a:lnTo>
                <a:lnTo>
                  <a:pt x="53339" y="40538"/>
                </a:lnTo>
                <a:lnTo>
                  <a:pt x="51816" y="41147"/>
                </a:lnTo>
                <a:close/>
              </a:path>
              <a:path w="125095" h="129539">
                <a:moveTo>
                  <a:pt x="53339" y="40538"/>
                </a:moveTo>
                <a:lnTo>
                  <a:pt x="54864" y="39623"/>
                </a:lnTo>
                <a:lnTo>
                  <a:pt x="55626" y="39623"/>
                </a:lnTo>
                <a:lnTo>
                  <a:pt x="53339" y="40538"/>
                </a:lnTo>
                <a:close/>
              </a:path>
              <a:path w="125095" h="129539">
                <a:moveTo>
                  <a:pt x="73152" y="41147"/>
                </a:moveTo>
                <a:lnTo>
                  <a:pt x="71628" y="40538"/>
                </a:lnTo>
                <a:lnTo>
                  <a:pt x="70104" y="39623"/>
                </a:lnTo>
                <a:lnTo>
                  <a:pt x="73152" y="41147"/>
                </a:lnTo>
                <a:close/>
              </a:path>
              <a:path w="125095" h="129539">
                <a:moveTo>
                  <a:pt x="122428" y="47243"/>
                </a:moveTo>
                <a:lnTo>
                  <a:pt x="80772" y="47243"/>
                </a:lnTo>
                <a:lnTo>
                  <a:pt x="74676" y="41147"/>
                </a:lnTo>
                <a:lnTo>
                  <a:pt x="73152" y="41147"/>
                </a:lnTo>
                <a:lnTo>
                  <a:pt x="70104" y="39623"/>
                </a:lnTo>
                <a:lnTo>
                  <a:pt x="120396" y="39623"/>
                </a:lnTo>
                <a:lnTo>
                  <a:pt x="120396" y="41147"/>
                </a:lnTo>
                <a:lnTo>
                  <a:pt x="122428" y="47243"/>
                </a:lnTo>
                <a:close/>
              </a:path>
              <a:path w="125095" h="129539">
                <a:moveTo>
                  <a:pt x="47244" y="44195"/>
                </a:moveTo>
                <a:lnTo>
                  <a:pt x="50292" y="41147"/>
                </a:lnTo>
                <a:lnTo>
                  <a:pt x="51816" y="41147"/>
                </a:lnTo>
                <a:lnTo>
                  <a:pt x="53339" y="40538"/>
                </a:lnTo>
                <a:lnTo>
                  <a:pt x="47244" y="44195"/>
                </a:lnTo>
                <a:close/>
              </a:path>
              <a:path w="125095" h="129539">
                <a:moveTo>
                  <a:pt x="77724" y="44195"/>
                </a:moveTo>
                <a:lnTo>
                  <a:pt x="71628" y="40538"/>
                </a:lnTo>
                <a:lnTo>
                  <a:pt x="73152" y="41147"/>
                </a:lnTo>
                <a:lnTo>
                  <a:pt x="74676" y="41147"/>
                </a:lnTo>
                <a:lnTo>
                  <a:pt x="77724" y="44195"/>
                </a:lnTo>
                <a:close/>
              </a:path>
              <a:path w="125095" h="129539">
                <a:moveTo>
                  <a:pt x="44805" y="47243"/>
                </a:moveTo>
                <a:lnTo>
                  <a:pt x="44195" y="47243"/>
                </a:lnTo>
                <a:lnTo>
                  <a:pt x="47244" y="44195"/>
                </a:lnTo>
                <a:lnTo>
                  <a:pt x="44805" y="47243"/>
                </a:lnTo>
                <a:close/>
              </a:path>
              <a:path w="125095" h="129539">
                <a:moveTo>
                  <a:pt x="83210" y="51053"/>
                </a:moveTo>
                <a:lnTo>
                  <a:pt x="77724" y="44195"/>
                </a:lnTo>
                <a:lnTo>
                  <a:pt x="80772" y="47243"/>
                </a:lnTo>
                <a:lnTo>
                  <a:pt x="122428" y="47243"/>
                </a:lnTo>
                <a:lnTo>
                  <a:pt x="122936" y="48767"/>
                </a:lnTo>
                <a:lnTo>
                  <a:pt x="82296" y="48767"/>
                </a:lnTo>
                <a:lnTo>
                  <a:pt x="83210" y="51053"/>
                </a:lnTo>
                <a:close/>
              </a:path>
              <a:path w="125095" h="129539">
                <a:moveTo>
                  <a:pt x="41148" y="51815"/>
                </a:moveTo>
                <a:lnTo>
                  <a:pt x="42672" y="48767"/>
                </a:lnTo>
                <a:lnTo>
                  <a:pt x="41757" y="51053"/>
                </a:lnTo>
                <a:lnTo>
                  <a:pt x="41148" y="51815"/>
                </a:lnTo>
                <a:close/>
              </a:path>
              <a:path w="125095" h="129539">
                <a:moveTo>
                  <a:pt x="41757" y="51053"/>
                </a:moveTo>
                <a:lnTo>
                  <a:pt x="42672" y="48767"/>
                </a:lnTo>
                <a:lnTo>
                  <a:pt x="43586" y="48767"/>
                </a:lnTo>
                <a:lnTo>
                  <a:pt x="41757" y="51053"/>
                </a:lnTo>
                <a:close/>
              </a:path>
              <a:path w="125095" h="129539">
                <a:moveTo>
                  <a:pt x="83820" y="51815"/>
                </a:moveTo>
                <a:lnTo>
                  <a:pt x="83210" y="51053"/>
                </a:lnTo>
                <a:lnTo>
                  <a:pt x="82296" y="48767"/>
                </a:lnTo>
                <a:lnTo>
                  <a:pt x="83820" y="51815"/>
                </a:lnTo>
                <a:close/>
              </a:path>
              <a:path w="125095" h="129539">
                <a:moveTo>
                  <a:pt x="86868" y="60959"/>
                </a:moveTo>
                <a:lnTo>
                  <a:pt x="83820" y="51815"/>
                </a:lnTo>
                <a:lnTo>
                  <a:pt x="82296" y="48767"/>
                </a:lnTo>
                <a:lnTo>
                  <a:pt x="122936" y="48767"/>
                </a:lnTo>
                <a:lnTo>
                  <a:pt x="123444" y="50291"/>
                </a:lnTo>
                <a:lnTo>
                  <a:pt x="123444" y="51815"/>
                </a:lnTo>
                <a:lnTo>
                  <a:pt x="124968" y="53339"/>
                </a:lnTo>
                <a:lnTo>
                  <a:pt x="124968" y="57911"/>
                </a:lnTo>
                <a:lnTo>
                  <a:pt x="86868" y="57911"/>
                </a:lnTo>
                <a:lnTo>
                  <a:pt x="86868" y="60959"/>
                </a:lnTo>
                <a:close/>
              </a:path>
              <a:path w="125095" h="129539">
                <a:moveTo>
                  <a:pt x="39624" y="56387"/>
                </a:moveTo>
                <a:lnTo>
                  <a:pt x="41148" y="51815"/>
                </a:lnTo>
                <a:lnTo>
                  <a:pt x="41757" y="51053"/>
                </a:lnTo>
                <a:lnTo>
                  <a:pt x="39624" y="56387"/>
                </a:lnTo>
                <a:close/>
              </a:path>
              <a:path w="125095" h="129539">
                <a:moveTo>
                  <a:pt x="85343" y="56387"/>
                </a:moveTo>
                <a:lnTo>
                  <a:pt x="83210" y="51053"/>
                </a:lnTo>
                <a:lnTo>
                  <a:pt x="83820" y="51815"/>
                </a:lnTo>
                <a:lnTo>
                  <a:pt x="85343" y="56387"/>
                </a:lnTo>
                <a:close/>
              </a:path>
              <a:path w="125095" h="129539">
                <a:moveTo>
                  <a:pt x="38100" y="60959"/>
                </a:moveTo>
                <a:lnTo>
                  <a:pt x="38100" y="57911"/>
                </a:lnTo>
                <a:lnTo>
                  <a:pt x="39116" y="57911"/>
                </a:lnTo>
                <a:lnTo>
                  <a:pt x="38100" y="60959"/>
                </a:lnTo>
                <a:close/>
              </a:path>
              <a:path w="125095" h="129539">
                <a:moveTo>
                  <a:pt x="124968" y="71627"/>
                </a:moveTo>
                <a:lnTo>
                  <a:pt x="86868" y="71627"/>
                </a:lnTo>
                <a:lnTo>
                  <a:pt x="86868" y="57911"/>
                </a:lnTo>
                <a:lnTo>
                  <a:pt x="124968" y="57911"/>
                </a:lnTo>
                <a:lnTo>
                  <a:pt x="124968" y="71627"/>
                </a:lnTo>
                <a:close/>
              </a:path>
              <a:path w="125095" h="129539">
                <a:moveTo>
                  <a:pt x="39319" y="71627"/>
                </a:moveTo>
                <a:lnTo>
                  <a:pt x="38100" y="71627"/>
                </a:lnTo>
                <a:lnTo>
                  <a:pt x="38100" y="68579"/>
                </a:lnTo>
                <a:lnTo>
                  <a:pt x="39319" y="71627"/>
                </a:lnTo>
                <a:close/>
              </a:path>
              <a:path w="125095" h="129539">
                <a:moveTo>
                  <a:pt x="83820" y="76199"/>
                </a:moveTo>
                <a:lnTo>
                  <a:pt x="86868" y="68579"/>
                </a:lnTo>
                <a:lnTo>
                  <a:pt x="86868" y="71627"/>
                </a:lnTo>
                <a:lnTo>
                  <a:pt x="124968" y="71627"/>
                </a:lnTo>
                <a:lnTo>
                  <a:pt x="124968" y="73151"/>
                </a:lnTo>
                <a:lnTo>
                  <a:pt x="85344" y="73151"/>
                </a:lnTo>
                <a:lnTo>
                  <a:pt x="83820" y="76199"/>
                </a:lnTo>
                <a:close/>
              </a:path>
              <a:path w="125095" h="129539">
                <a:moveTo>
                  <a:pt x="41148" y="76199"/>
                </a:moveTo>
                <a:lnTo>
                  <a:pt x="39624" y="73151"/>
                </a:lnTo>
                <a:lnTo>
                  <a:pt x="39928" y="73151"/>
                </a:lnTo>
                <a:lnTo>
                  <a:pt x="41148" y="76199"/>
                </a:lnTo>
                <a:close/>
              </a:path>
              <a:path w="125095" h="129539">
                <a:moveTo>
                  <a:pt x="82905" y="79247"/>
                </a:moveTo>
                <a:lnTo>
                  <a:pt x="85344" y="73151"/>
                </a:lnTo>
                <a:lnTo>
                  <a:pt x="124968" y="73151"/>
                </a:lnTo>
                <a:lnTo>
                  <a:pt x="124968" y="76199"/>
                </a:lnTo>
                <a:lnTo>
                  <a:pt x="123444" y="76199"/>
                </a:lnTo>
                <a:lnTo>
                  <a:pt x="123444" y="77723"/>
                </a:lnTo>
                <a:lnTo>
                  <a:pt x="83820" y="77723"/>
                </a:lnTo>
                <a:lnTo>
                  <a:pt x="82905" y="79247"/>
                </a:lnTo>
                <a:close/>
              </a:path>
              <a:path w="125095" h="129539">
                <a:moveTo>
                  <a:pt x="42672" y="80771"/>
                </a:moveTo>
                <a:lnTo>
                  <a:pt x="41148" y="77723"/>
                </a:lnTo>
                <a:lnTo>
                  <a:pt x="41757" y="78485"/>
                </a:lnTo>
                <a:lnTo>
                  <a:pt x="42672" y="80771"/>
                </a:lnTo>
                <a:close/>
              </a:path>
              <a:path w="125095" h="129539">
                <a:moveTo>
                  <a:pt x="41757" y="78485"/>
                </a:moveTo>
                <a:lnTo>
                  <a:pt x="41148" y="77723"/>
                </a:lnTo>
                <a:lnTo>
                  <a:pt x="41452" y="77723"/>
                </a:lnTo>
                <a:lnTo>
                  <a:pt x="41757" y="78485"/>
                </a:lnTo>
                <a:close/>
              </a:path>
              <a:path w="125095" h="129539">
                <a:moveTo>
                  <a:pt x="82296" y="80771"/>
                </a:moveTo>
                <a:lnTo>
                  <a:pt x="82905" y="79247"/>
                </a:lnTo>
                <a:lnTo>
                  <a:pt x="83820" y="77723"/>
                </a:lnTo>
                <a:lnTo>
                  <a:pt x="82296" y="80771"/>
                </a:lnTo>
                <a:close/>
              </a:path>
              <a:path w="125095" h="129539">
                <a:moveTo>
                  <a:pt x="122936" y="80771"/>
                </a:moveTo>
                <a:lnTo>
                  <a:pt x="82296" y="80771"/>
                </a:lnTo>
                <a:lnTo>
                  <a:pt x="83820" y="77723"/>
                </a:lnTo>
                <a:lnTo>
                  <a:pt x="123444" y="77723"/>
                </a:lnTo>
                <a:lnTo>
                  <a:pt x="123444" y="79247"/>
                </a:lnTo>
                <a:lnTo>
                  <a:pt x="122936" y="80771"/>
                </a:lnTo>
                <a:close/>
              </a:path>
              <a:path w="125095" h="129539">
                <a:moveTo>
                  <a:pt x="43586" y="80771"/>
                </a:moveTo>
                <a:lnTo>
                  <a:pt x="42672" y="80771"/>
                </a:lnTo>
                <a:lnTo>
                  <a:pt x="41757" y="78485"/>
                </a:lnTo>
                <a:lnTo>
                  <a:pt x="43586" y="80771"/>
                </a:lnTo>
                <a:close/>
              </a:path>
              <a:path w="125095" h="129539">
                <a:moveTo>
                  <a:pt x="71628" y="89001"/>
                </a:moveTo>
                <a:lnTo>
                  <a:pt x="77724" y="85343"/>
                </a:lnTo>
                <a:lnTo>
                  <a:pt x="79248" y="85343"/>
                </a:lnTo>
                <a:lnTo>
                  <a:pt x="82905" y="79247"/>
                </a:lnTo>
                <a:lnTo>
                  <a:pt x="82296" y="80771"/>
                </a:lnTo>
                <a:lnTo>
                  <a:pt x="122936" y="80771"/>
                </a:lnTo>
                <a:lnTo>
                  <a:pt x="120396" y="88391"/>
                </a:lnTo>
                <a:lnTo>
                  <a:pt x="73152" y="88391"/>
                </a:lnTo>
                <a:lnTo>
                  <a:pt x="71628" y="89001"/>
                </a:lnTo>
                <a:close/>
              </a:path>
              <a:path w="125095" h="129539">
                <a:moveTo>
                  <a:pt x="47244" y="85343"/>
                </a:moveTo>
                <a:lnTo>
                  <a:pt x="44195" y="82295"/>
                </a:lnTo>
                <a:lnTo>
                  <a:pt x="45720" y="83438"/>
                </a:lnTo>
                <a:lnTo>
                  <a:pt x="47244" y="85343"/>
                </a:lnTo>
                <a:close/>
              </a:path>
              <a:path w="125095" h="129539">
                <a:moveTo>
                  <a:pt x="45720" y="83438"/>
                </a:moveTo>
                <a:lnTo>
                  <a:pt x="44195" y="82295"/>
                </a:lnTo>
                <a:lnTo>
                  <a:pt x="44805" y="82295"/>
                </a:lnTo>
                <a:lnTo>
                  <a:pt x="45720" y="83438"/>
                </a:lnTo>
                <a:close/>
              </a:path>
              <a:path w="125095" h="129539">
                <a:moveTo>
                  <a:pt x="74676" y="86867"/>
                </a:moveTo>
                <a:lnTo>
                  <a:pt x="80772" y="82295"/>
                </a:lnTo>
                <a:lnTo>
                  <a:pt x="79248" y="85343"/>
                </a:lnTo>
                <a:lnTo>
                  <a:pt x="77724" y="85343"/>
                </a:lnTo>
                <a:lnTo>
                  <a:pt x="74676" y="86867"/>
                </a:lnTo>
                <a:close/>
              </a:path>
              <a:path w="125095" h="129539">
                <a:moveTo>
                  <a:pt x="50292" y="86867"/>
                </a:moveTo>
                <a:lnTo>
                  <a:pt x="47244" y="85343"/>
                </a:lnTo>
                <a:lnTo>
                  <a:pt x="45720" y="83438"/>
                </a:lnTo>
                <a:lnTo>
                  <a:pt x="50292" y="86867"/>
                </a:lnTo>
                <a:close/>
              </a:path>
              <a:path w="125095" h="129539">
                <a:moveTo>
                  <a:pt x="54864" y="89915"/>
                </a:moveTo>
                <a:lnTo>
                  <a:pt x="51816" y="88391"/>
                </a:lnTo>
                <a:lnTo>
                  <a:pt x="53340" y="89001"/>
                </a:lnTo>
                <a:lnTo>
                  <a:pt x="54864" y="89915"/>
                </a:lnTo>
                <a:close/>
              </a:path>
              <a:path w="125095" h="129539">
                <a:moveTo>
                  <a:pt x="53340" y="89001"/>
                </a:moveTo>
                <a:lnTo>
                  <a:pt x="51816" y="88391"/>
                </a:lnTo>
                <a:lnTo>
                  <a:pt x="52324" y="88391"/>
                </a:lnTo>
                <a:lnTo>
                  <a:pt x="53340" y="89001"/>
                </a:lnTo>
                <a:close/>
              </a:path>
              <a:path w="125095" h="129539">
                <a:moveTo>
                  <a:pt x="70104" y="89915"/>
                </a:moveTo>
                <a:lnTo>
                  <a:pt x="71628" y="89001"/>
                </a:lnTo>
                <a:lnTo>
                  <a:pt x="73152" y="88391"/>
                </a:lnTo>
                <a:lnTo>
                  <a:pt x="70104" y="89915"/>
                </a:lnTo>
                <a:close/>
              </a:path>
              <a:path w="125095" h="129539">
                <a:moveTo>
                  <a:pt x="120396" y="89915"/>
                </a:moveTo>
                <a:lnTo>
                  <a:pt x="70104" y="89915"/>
                </a:lnTo>
                <a:lnTo>
                  <a:pt x="73152" y="88391"/>
                </a:lnTo>
                <a:lnTo>
                  <a:pt x="120396" y="88391"/>
                </a:lnTo>
                <a:lnTo>
                  <a:pt x="120396" y="89915"/>
                </a:lnTo>
                <a:close/>
              </a:path>
              <a:path w="125095" h="129539">
                <a:moveTo>
                  <a:pt x="55626" y="89915"/>
                </a:moveTo>
                <a:lnTo>
                  <a:pt x="54864" y="89915"/>
                </a:lnTo>
                <a:lnTo>
                  <a:pt x="53340" y="89001"/>
                </a:lnTo>
                <a:lnTo>
                  <a:pt x="55626" y="89915"/>
                </a:lnTo>
                <a:close/>
              </a:path>
              <a:path w="125095" h="129539">
                <a:moveTo>
                  <a:pt x="120396" y="91439"/>
                </a:moveTo>
                <a:lnTo>
                  <a:pt x="65532" y="91439"/>
                </a:lnTo>
                <a:lnTo>
                  <a:pt x="71628" y="89001"/>
                </a:lnTo>
                <a:lnTo>
                  <a:pt x="70104" y="89915"/>
                </a:lnTo>
                <a:lnTo>
                  <a:pt x="120396" y="89915"/>
                </a:lnTo>
                <a:lnTo>
                  <a:pt x="120396" y="91439"/>
                </a:lnTo>
                <a:close/>
              </a:path>
              <a:path w="125095" h="129539">
                <a:moveTo>
                  <a:pt x="60960" y="91439"/>
                </a:moveTo>
                <a:lnTo>
                  <a:pt x="59436" y="91439"/>
                </a:lnTo>
                <a:lnTo>
                  <a:pt x="56387" y="89915"/>
                </a:lnTo>
                <a:lnTo>
                  <a:pt x="62484" y="91135"/>
                </a:lnTo>
                <a:lnTo>
                  <a:pt x="60960" y="91439"/>
                </a:lnTo>
                <a:close/>
              </a:path>
              <a:path w="125095" h="129539">
                <a:moveTo>
                  <a:pt x="65532" y="91439"/>
                </a:moveTo>
                <a:lnTo>
                  <a:pt x="64008" y="91439"/>
                </a:lnTo>
                <a:lnTo>
                  <a:pt x="62484" y="91135"/>
                </a:lnTo>
                <a:lnTo>
                  <a:pt x="68580" y="89915"/>
                </a:lnTo>
                <a:lnTo>
                  <a:pt x="65532" y="91439"/>
                </a:lnTo>
                <a:close/>
              </a:path>
              <a:path w="125095" h="129539">
                <a:moveTo>
                  <a:pt x="64008" y="91439"/>
                </a:moveTo>
                <a:lnTo>
                  <a:pt x="60960" y="91439"/>
                </a:lnTo>
                <a:lnTo>
                  <a:pt x="62484" y="91135"/>
                </a:lnTo>
                <a:lnTo>
                  <a:pt x="64008" y="91439"/>
                </a:lnTo>
                <a:close/>
              </a:path>
              <a:path w="125095" h="129539">
                <a:moveTo>
                  <a:pt x="76200" y="128015"/>
                </a:moveTo>
                <a:lnTo>
                  <a:pt x="48768" y="128015"/>
                </a:lnTo>
                <a:lnTo>
                  <a:pt x="48768" y="126491"/>
                </a:lnTo>
                <a:lnTo>
                  <a:pt x="39624" y="124967"/>
                </a:lnTo>
                <a:lnTo>
                  <a:pt x="38100" y="123443"/>
                </a:lnTo>
                <a:lnTo>
                  <a:pt x="86868" y="123443"/>
                </a:lnTo>
                <a:lnTo>
                  <a:pt x="85344" y="124967"/>
                </a:lnTo>
                <a:lnTo>
                  <a:pt x="77724" y="126491"/>
                </a:lnTo>
                <a:lnTo>
                  <a:pt x="76200" y="128015"/>
                </a:lnTo>
                <a:close/>
              </a:path>
              <a:path w="125095" h="129539">
                <a:moveTo>
                  <a:pt x="62484" y="129539"/>
                </a:moveTo>
                <a:lnTo>
                  <a:pt x="60960" y="128015"/>
                </a:lnTo>
                <a:lnTo>
                  <a:pt x="64008" y="128015"/>
                </a:lnTo>
                <a:lnTo>
                  <a:pt x="62484" y="129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621780" y="4111752"/>
            <a:ext cx="125095" cy="128270"/>
          </a:xfrm>
          <a:custGeom>
            <a:avLst/>
            <a:gdLst/>
            <a:ahLst/>
            <a:cxnLst/>
            <a:rect l="l" t="t" r="r" b="b"/>
            <a:pathLst>
              <a:path w="125095" h="128270">
                <a:moveTo>
                  <a:pt x="73152" y="1524"/>
                </a:moveTo>
                <a:lnTo>
                  <a:pt x="51816" y="1524"/>
                </a:lnTo>
                <a:lnTo>
                  <a:pt x="60960" y="0"/>
                </a:lnTo>
                <a:lnTo>
                  <a:pt x="64008" y="0"/>
                </a:lnTo>
                <a:lnTo>
                  <a:pt x="73152" y="1524"/>
                </a:lnTo>
                <a:close/>
              </a:path>
              <a:path w="125095" h="128270">
                <a:moveTo>
                  <a:pt x="85344" y="4572"/>
                </a:moveTo>
                <a:lnTo>
                  <a:pt x="39624" y="4572"/>
                </a:lnTo>
                <a:lnTo>
                  <a:pt x="48768" y="1524"/>
                </a:lnTo>
                <a:lnTo>
                  <a:pt x="77724" y="1524"/>
                </a:lnTo>
                <a:lnTo>
                  <a:pt x="85344" y="4572"/>
                </a:lnTo>
                <a:close/>
              </a:path>
              <a:path w="125095" h="128270">
                <a:moveTo>
                  <a:pt x="96012" y="10668"/>
                </a:moveTo>
                <a:lnTo>
                  <a:pt x="28956" y="10668"/>
                </a:lnTo>
                <a:lnTo>
                  <a:pt x="36576" y="6096"/>
                </a:lnTo>
                <a:lnTo>
                  <a:pt x="38100" y="6096"/>
                </a:lnTo>
                <a:lnTo>
                  <a:pt x="38100" y="4572"/>
                </a:lnTo>
                <a:lnTo>
                  <a:pt x="86868" y="4572"/>
                </a:lnTo>
                <a:lnTo>
                  <a:pt x="88391" y="6096"/>
                </a:lnTo>
                <a:lnTo>
                  <a:pt x="96012" y="10668"/>
                </a:lnTo>
                <a:close/>
              </a:path>
              <a:path w="125095" h="128270">
                <a:moveTo>
                  <a:pt x="105155" y="18288"/>
                </a:moveTo>
                <a:lnTo>
                  <a:pt x="19812" y="18288"/>
                </a:lnTo>
                <a:lnTo>
                  <a:pt x="25908" y="12192"/>
                </a:lnTo>
                <a:lnTo>
                  <a:pt x="27432" y="12192"/>
                </a:lnTo>
                <a:lnTo>
                  <a:pt x="27432" y="10668"/>
                </a:lnTo>
                <a:lnTo>
                  <a:pt x="97536" y="10668"/>
                </a:lnTo>
                <a:lnTo>
                  <a:pt x="105155" y="18288"/>
                </a:lnTo>
                <a:close/>
              </a:path>
              <a:path w="125095" h="128270">
                <a:moveTo>
                  <a:pt x="80772" y="47244"/>
                </a:moveTo>
                <a:lnTo>
                  <a:pt x="74676" y="41148"/>
                </a:lnTo>
                <a:lnTo>
                  <a:pt x="73152" y="41148"/>
                </a:lnTo>
                <a:lnTo>
                  <a:pt x="70104" y="39624"/>
                </a:lnTo>
                <a:lnTo>
                  <a:pt x="65532" y="38100"/>
                </a:lnTo>
                <a:lnTo>
                  <a:pt x="6096" y="38100"/>
                </a:lnTo>
                <a:lnTo>
                  <a:pt x="9144" y="30480"/>
                </a:lnTo>
                <a:lnTo>
                  <a:pt x="10668" y="28956"/>
                </a:lnTo>
                <a:lnTo>
                  <a:pt x="10668" y="27432"/>
                </a:lnTo>
                <a:lnTo>
                  <a:pt x="12192" y="27432"/>
                </a:lnTo>
                <a:lnTo>
                  <a:pt x="16764" y="19812"/>
                </a:lnTo>
                <a:lnTo>
                  <a:pt x="18288" y="19812"/>
                </a:lnTo>
                <a:lnTo>
                  <a:pt x="18288" y="18288"/>
                </a:lnTo>
                <a:lnTo>
                  <a:pt x="106679" y="18288"/>
                </a:lnTo>
                <a:lnTo>
                  <a:pt x="108204" y="19812"/>
                </a:lnTo>
                <a:lnTo>
                  <a:pt x="114300" y="27432"/>
                </a:lnTo>
                <a:lnTo>
                  <a:pt x="115824" y="28956"/>
                </a:lnTo>
                <a:lnTo>
                  <a:pt x="115824" y="30480"/>
                </a:lnTo>
                <a:lnTo>
                  <a:pt x="120396" y="38100"/>
                </a:lnTo>
                <a:lnTo>
                  <a:pt x="120396" y="41148"/>
                </a:lnTo>
                <a:lnTo>
                  <a:pt x="121615" y="44196"/>
                </a:lnTo>
                <a:lnTo>
                  <a:pt x="79248" y="44196"/>
                </a:lnTo>
                <a:lnTo>
                  <a:pt x="80772" y="47244"/>
                </a:lnTo>
                <a:close/>
              </a:path>
              <a:path w="125095" h="128270">
                <a:moveTo>
                  <a:pt x="106679" y="109728"/>
                </a:moveTo>
                <a:lnTo>
                  <a:pt x="18288" y="109728"/>
                </a:lnTo>
                <a:lnTo>
                  <a:pt x="18288" y="108204"/>
                </a:lnTo>
                <a:lnTo>
                  <a:pt x="16764" y="106680"/>
                </a:lnTo>
                <a:lnTo>
                  <a:pt x="12192" y="100584"/>
                </a:lnTo>
                <a:lnTo>
                  <a:pt x="9144" y="97536"/>
                </a:lnTo>
                <a:lnTo>
                  <a:pt x="6096" y="89916"/>
                </a:lnTo>
                <a:lnTo>
                  <a:pt x="4572" y="88392"/>
                </a:lnTo>
                <a:lnTo>
                  <a:pt x="4572" y="86868"/>
                </a:lnTo>
                <a:lnTo>
                  <a:pt x="1524" y="77724"/>
                </a:lnTo>
                <a:lnTo>
                  <a:pt x="1524" y="74676"/>
                </a:lnTo>
                <a:lnTo>
                  <a:pt x="0" y="65532"/>
                </a:lnTo>
                <a:lnTo>
                  <a:pt x="0" y="62484"/>
                </a:lnTo>
                <a:lnTo>
                  <a:pt x="1524" y="53340"/>
                </a:lnTo>
                <a:lnTo>
                  <a:pt x="1524" y="48768"/>
                </a:lnTo>
                <a:lnTo>
                  <a:pt x="4572" y="41148"/>
                </a:lnTo>
                <a:lnTo>
                  <a:pt x="4572" y="38100"/>
                </a:lnTo>
                <a:lnTo>
                  <a:pt x="59436" y="38100"/>
                </a:lnTo>
                <a:lnTo>
                  <a:pt x="55626" y="39624"/>
                </a:lnTo>
                <a:lnTo>
                  <a:pt x="54864" y="39624"/>
                </a:lnTo>
                <a:lnTo>
                  <a:pt x="51816" y="41148"/>
                </a:lnTo>
                <a:lnTo>
                  <a:pt x="50292" y="41148"/>
                </a:lnTo>
                <a:lnTo>
                  <a:pt x="41148" y="50292"/>
                </a:lnTo>
                <a:lnTo>
                  <a:pt x="41910" y="50292"/>
                </a:lnTo>
                <a:lnTo>
                  <a:pt x="39624" y="54864"/>
                </a:lnTo>
                <a:lnTo>
                  <a:pt x="40131" y="54864"/>
                </a:lnTo>
                <a:lnTo>
                  <a:pt x="39623" y="56388"/>
                </a:lnTo>
                <a:lnTo>
                  <a:pt x="38100" y="56388"/>
                </a:lnTo>
                <a:lnTo>
                  <a:pt x="38100" y="71628"/>
                </a:lnTo>
                <a:lnTo>
                  <a:pt x="39624" y="71628"/>
                </a:lnTo>
                <a:lnTo>
                  <a:pt x="41148" y="76200"/>
                </a:lnTo>
                <a:lnTo>
                  <a:pt x="42672" y="79248"/>
                </a:lnTo>
                <a:lnTo>
                  <a:pt x="43586" y="79248"/>
                </a:lnTo>
                <a:lnTo>
                  <a:pt x="44805" y="80772"/>
                </a:lnTo>
                <a:lnTo>
                  <a:pt x="44195" y="80772"/>
                </a:lnTo>
                <a:lnTo>
                  <a:pt x="47244" y="83820"/>
                </a:lnTo>
                <a:lnTo>
                  <a:pt x="52324" y="86868"/>
                </a:lnTo>
                <a:lnTo>
                  <a:pt x="51816" y="86868"/>
                </a:lnTo>
                <a:lnTo>
                  <a:pt x="54864" y="88392"/>
                </a:lnTo>
                <a:lnTo>
                  <a:pt x="55626" y="88392"/>
                </a:lnTo>
                <a:lnTo>
                  <a:pt x="59436" y="89916"/>
                </a:lnTo>
                <a:lnTo>
                  <a:pt x="120396" y="89916"/>
                </a:lnTo>
                <a:lnTo>
                  <a:pt x="115824" y="97536"/>
                </a:lnTo>
                <a:lnTo>
                  <a:pt x="115824" y="99060"/>
                </a:lnTo>
                <a:lnTo>
                  <a:pt x="114300" y="99060"/>
                </a:lnTo>
                <a:lnTo>
                  <a:pt x="114300" y="100584"/>
                </a:lnTo>
                <a:lnTo>
                  <a:pt x="108204" y="106680"/>
                </a:lnTo>
                <a:lnTo>
                  <a:pt x="108204" y="108204"/>
                </a:lnTo>
                <a:lnTo>
                  <a:pt x="106679" y="109728"/>
                </a:lnTo>
                <a:close/>
              </a:path>
              <a:path w="125095" h="128270">
                <a:moveTo>
                  <a:pt x="56387" y="39624"/>
                </a:moveTo>
                <a:lnTo>
                  <a:pt x="59436" y="38100"/>
                </a:lnTo>
                <a:lnTo>
                  <a:pt x="60960" y="38100"/>
                </a:lnTo>
                <a:lnTo>
                  <a:pt x="62622" y="38377"/>
                </a:lnTo>
                <a:lnTo>
                  <a:pt x="56387" y="39624"/>
                </a:lnTo>
                <a:close/>
              </a:path>
              <a:path w="125095" h="128270">
                <a:moveTo>
                  <a:pt x="62622" y="38377"/>
                </a:moveTo>
                <a:lnTo>
                  <a:pt x="60960" y="38100"/>
                </a:lnTo>
                <a:lnTo>
                  <a:pt x="64008" y="38100"/>
                </a:lnTo>
                <a:lnTo>
                  <a:pt x="62622" y="38377"/>
                </a:lnTo>
                <a:close/>
              </a:path>
              <a:path w="125095" h="128270">
                <a:moveTo>
                  <a:pt x="68797" y="39406"/>
                </a:moveTo>
                <a:lnTo>
                  <a:pt x="62622" y="38377"/>
                </a:lnTo>
                <a:lnTo>
                  <a:pt x="64008" y="38100"/>
                </a:lnTo>
                <a:lnTo>
                  <a:pt x="65532" y="38100"/>
                </a:lnTo>
                <a:lnTo>
                  <a:pt x="68797" y="39406"/>
                </a:lnTo>
                <a:close/>
              </a:path>
              <a:path w="125095" h="128270">
                <a:moveTo>
                  <a:pt x="70104" y="39624"/>
                </a:moveTo>
                <a:lnTo>
                  <a:pt x="68797" y="39406"/>
                </a:lnTo>
                <a:lnTo>
                  <a:pt x="65532" y="38100"/>
                </a:lnTo>
                <a:lnTo>
                  <a:pt x="70104" y="39624"/>
                </a:lnTo>
                <a:close/>
              </a:path>
              <a:path w="125095" h="128270">
                <a:moveTo>
                  <a:pt x="71628" y="40538"/>
                </a:moveTo>
                <a:lnTo>
                  <a:pt x="68797" y="39406"/>
                </a:lnTo>
                <a:lnTo>
                  <a:pt x="70104" y="39624"/>
                </a:lnTo>
                <a:lnTo>
                  <a:pt x="71628" y="40538"/>
                </a:lnTo>
                <a:close/>
              </a:path>
              <a:path w="125095" h="128270">
                <a:moveTo>
                  <a:pt x="51816" y="41148"/>
                </a:moveTo>
                <a:lnTo>
                  <a:pt x="54864" y="39624"/>
                </a:lnTo>
                <a:lnTo>
                  <a:pt x="53339" y="40538"/>
                </a:lnTo>
                <a:lnTo>
                  <a:pt x="51816" y="41148"/>
                </a:lnTo>
                <a:close/>
              </a:path>
              <a:path w="125095" h="128270">
                <a:moveTo>
                  <a:pt x="53339" y="40538"/>
                </a:moveTo>
                <a:lnTo>
                  <a:pt x="54864" y="39624"/>
                </a:lnTo>
                <a:lnTo>
                  <a:pt x="55626" y="39624"/>
                </a:lnTo>
                <a:lnTo>
                  <a:pt x="53339" y="40538"/>
                </a:lnTo>
                <a:close/>
              </a:path>
              <a:path w="125095" h="128270">
                <a:moveTo>
                  <a:pt x="73152" y="41148"/>
                </a:moveTo>
                <a:lnTo>
                  <a:pt x="71628" y="40538"/>
                </a:lnTo>
                <a:lnTo>
                  <a:pt x="70104" y="39624"/>
                </a:lnTo>
                <a:lnTo>
                  <a:pt x="73152" y="41148"/>
                </a:lnTo>
                <a:close/>
              </a:path>
              <a:path w="125095" h="128270">
                <a:moveTo>
                  <a:pt x="47244" y="44196"/>
                </a:moveTo>
                <a:lnTo>
                  <a:pt x="50292" y="41148"/>
                </a:lnTo>
                <a:lnTo>
                  <a:pt x="51816" y="41148"/>
                </a:lnTo>
                <a:lnTo>
                  <a:pt x="53339" y="40538"/>
                </a:lnTo>
                <a:lnTo>
                  <a:pt x="47244" y="44196"/>
                </a:lnTo>
                <a:close/>
              </a:path>
              <a:path w="125095" h="128270">
                <a:moveTo>
                  <a:pt x="77724" y="44196"/>
                </a:moveTo>
                <a:lnTo>
                  <a:pt x="71628" y="40538"/>
                </a:lnTo>
                <a:lnTo>
                  <a:pt x="73152" y="41148"/>
                </a:lnTo>
                <a:lnTo>
                  <a:pt x="74676" y="41148"/>
                </a:lnTo>
                <a:lnTo>
                  <a:pt x="77724" y="44196"/>
                </a:lnTo>
                <a:close/>
              </a:path>
              <a:path w="125095" h="128270">
                <a:moveTo>
                  <a:pt x="83166" y="49421"/>
                </a:moveTo>
                <a:lnTo>
                  <a:pt x="79248" y="44196"/>
                </a:lnTo>
                <a:lnTo>
                  <a:pt x="121615" y="44196"/>
                </a:lnTo>
                <a:lnTo>
                  <a:pt x="122834" y="47244"/>
                </a:lnTo>
                <a:lnTo>
                  <a:pt x="82296" y="47244"/>
                </a:lnTo>
                <a:lnTo>
                  <a:pt x="83166" y="49421"/>
                </a:lnTo>
                <a:close/>
              </a:path>
              <a:path w="125095" h="128270">
                <a:moveTo>
                  <a:pt x="83820" y="50292"/>
                </a:moveTo>
                <a:lnTo>
                  <a:pt x="83166" y="49421"/>
                </a:lnTo>
                <a:lnTo>
                  <a:pt x="82296" y="47244"/>
                </a:lnTo>
                <a:lnTo>
                  <a:pt x="83820" y="50292"/>
                </a:lnTo>
                <a:close/>
              </a:path>
              <a:path w="125095" h="128270">
                <a:moveTo>
                  <a:pt x="123444" y="50292"/>
                </a:moveTo>
                <a:lnTo>
                  <a:pt x="83820" y="50292"/>
                </a:lnTo>
                <a:lnTo>
                  <a:pt x="82296" y="47244"/>
                </a:lnTo>
                <a:lnTo>
                  <a:pt x="122834" y="47244"/>
                </a:lnTo>
                <a:lnTo>
                  <a:pt x="123444" y="48768"/>
                </a:lnTo>
                <a:lnTo>
                  <a:pt x="123444" y="50292"/>
                </a:lnTo>
                <a:close/>
              </a:path>
              <a:path w="125095" h="128270">
                <a:moveTo>
                  <a:pt x="41910" y="50292"/>
                </a:moveTo>
                <a:lnTo>
                  <a:pt x="41148" y="50292"/>
                </a:lnTo>
                <a:lnTo>
                  <a:pt x="42672" y="48768"/>
                </a:lnTo>
                <a:lnTo>
                  <a:pt x="41910" y="50292"/>
                </a:lnTo>
                <a:close/>
              </a:path>
              <a:path w="125095" h="128270">
                <a:moveTo>
                  <a:pt x="85344" y="54864"/>
                </a:moveTo>
                <a:lnTo>
                  <a:pt x="83166" y="49421"/>
                </a:lnTo>
                <a:lnTo>
                  <a:pt x="83820" y="50292"/>
                </a:lnTo>
                <a:lnTo>
                  <a:pt x="123444" y="50292"/>
                </a:lnTo>
                <a:lnTo>
                  <a:pt x="124968" y="51816"/>
                </a:lnTo>
                <a:lnTo>
                  <a:pt x="85344" y="51816"/>
                </a:lnTo>
                <a:lnTo>
                  <a:pt x="85344" y="54864"/>
                </a:lnTo>
                <a:close/>
              </a:path>
              <a:path w="125095" h="128270">
                <a:moveTo>
                  <a:pt x="40131" y="54864"/>
                </a:moveTo>
                <a:lnTo>
                  <a:pt x="39624" y="54864"/>
                </a:lnTo>
                <a:lnTo>
                  <a:pt x="41148" y="51816"/>
                </a:lnTo>
                <a:lnTo>
                  <a:pt x="40131" y="54864"/>
                </a:lnTo>
                <a:close/>
              </a:path>
              <a:path w="125095" h="128270">
                <a:moveTo>
                  <a:pt x="86868" y="60960"/>
                </a:moveTo>
                <a:lnTo>
                  <a:pt x="85344" y="51816"/>
                </a:lnTo>
                <a:lnTo>
                  <a:pt x="124968" y="51816"/>
                </a:lnTo>
                <a:lnTo>
                  <a:pt x="124968" y="56388"/>
                </a:lnTo>
                <a:lnTo>
                  <a:pt x="86868" y="56388"/>
                </a:lnTo>
                <a:lnTo>
                  <a:pt x="86868" y="60960"/>
                </a:lnTo>
                <a:close/>
              </a:path>
              <a:path w="125095" h="128270">
                <a:moveTo>
                  <a:pt x="38100" y="60960"/>
                </a:moveTo>
                <a:lnTo>
                  <a:pt x="38100" y="56388"/>
                </a:lnTo>
                <a:lnTo>
                  <a:pt x="39623" y="56388"/>
                </a:lnTo>
                <a:lnTo>
                  <a:pt x="38100" y="60960"/>
                </a:lnTo>
                <a:close/>
              </a:path>
              <a:path w="125095" h="128270">
                <a:moveTo>
                  <a:pt x="124968" y="71628"/>
                </a:moveTo>
                <a:lnTo>
                  <a:pt x="86868" y="71628"/>
                </a:lnTo>
                <a:lnTo>
                  <a:pt x="86868" y="56388"/>
                </a:lnTo>
                <a:lnTo>
                  <a:pt x="124968" y="56388"/>
                </a:lnTo>
                <a:lnTo>
                  <a:pt x="124968" y="71628"/>
                </a:lnTo>
                <a:close/>
              </a:path>
              <a:path w="125095" h="128270">
                <a:moveTo>
                  <a:pt x="39624" y="71628"/>
                </a:moveTo>
                <a:lnTo>
                  <a:pt x="38100" y="71628"/>
                </a:lnTo>
                <a:lnTo>
                  <a:pt x="38100" y="67056"/>
                </a:lnTo>
                <a:lnTo>
                  <a:pt x="39624" y="71628"/>
                </a:lnTo>
                <a:close/>
              </a:path>
              <a:path w="125095" h="128270">
                <a:moveTo>
                  <a:pt x="122936" y="79248"/>
                </a:moveTo>
                <a:lnTo>
                  <a:pt x="82296" y="79248"/>
                </a:lnTo>
                <a:lnTo>
                  <a:pt x="83820" y="76200"/>
                </a:lnTo>
                <a:lnTo>
                  <a:pt x="85344" y="76200"/>
                </a:lnTo>
                <a:lnTo>
                  <a:pt x="86868" y="67056"/>
                </a:lnTo>
                <a:lnTo>
                  <a:pt x="86868" y="71628"/>
                </a:lnTo>
                <a:lnTo>
                  <a:pt x="124968" y="71628"/>
                </a:lnTo>
                <a:lnTo>
                  <a:pt x="124968" y="76200"/>
                </a:lnTo>
                <a:lnTo>
                  <a:pt x="123444" y="77724"/>
                </a:lnTo>
                <a:lnTo>
                  <a:pt x="122936" y="79248"/>
                </a:lnTo>
                <a:close/>
              </a:path>
              <a:path w="125095" h="128270">
                <a:moveTo>
                  <a:pt x="41757" y="76962"/>
                </a:moveTo>
                <a:lnTo>
                  <a:pt x="41148" y="76200"/>
                </a:lnTo>
                <a:lnTo>
                  <a:pt x="39624" y="71628"/>
                </a:lnTo>
                <a:lnTo>
                  <a:pt x="41757" y="76962"/>
                </a:lnTo>
                <a:close/>
              </a:path>
              <a:path w="125095" h="128270">
                <a:moveTo>
                  <a:pt x="82905" y="77724"/>
                </a:moveTo>
                <a:lnTo>
                  <a:pt x="85344" y="71628"/>
                </a:lnTo>
                <a:lnTo>
                  <a:pt x="85344" y="76200"/>
                </a:lnTo>
                <a:lnTo>
                  <a:pt x="83820" y="76200"/>
                </a:lnTo>
                <a:lnTo>
                  <a:pt x="82905" y="77724"/>
                </a:lnTo>
                <a:close/>
              </a:path>
              <a:path w="125095" h="128270">
                <a:moveTo>
                  <a:pt x="42672" y="79248"/>
                </a:moveTo>
                <a:lnTo>
                  <a:pt x="41148" y="76200"/>
                </a:lnTo>
                <a:lnTo>
                  <a:pt x="41757" y="76962"/>
                </a:lnTo>
                <a:lnTo>
                  <a:pt x="42672" y="79248"/>
                </a:lnTo>
                <a:close/>
              </a:path>
              <a:path w="125095" h="128270">
                <a:moveTo>
                  <a:pt x="82296" y="79248"/>
                </a:moveTo>
                <a:lnTo>
                  <a:pt x="82905" y="77724"/>
                </a:lnTo>
                <a:lnTo>
                  <a:pt x="83820" y="76200"/>
                </a:lnTo>
                <a:lnTo>
                  <a:pt x="82296" y="79248"/>
                </a:lnTo>
                <a:close/>
              </a:path>
              <a:path w="125095" h="128270">
                <a:moveTo>
                  <a:pt x="43586" y="79248"/>
                </a:moveTo>
                <a:lnTo>
                  <a:pt x="42672" y="79248"/>
                </a:lnTo>
                <a:lnTo>
                  <a:pt x="41757" y="76962"/>
                </a:lnTo>
                <a:lnTo>
                  <a:pt x="43586" y="79248"/>
                </a:lnTo>
                <a:close/>
              </a:path>
              <a:path w="125095" h="128270">
                <a:moveTo>
                  <a:pt x="71628" y="87477"/>
                </a:moveTo>
                <a:lnTo>
                  <a:pt x="77724" y="83820"/>
                </a:lnTo>
                <a:lnTo>
                  <a:pt x="79248" y="83820"/>
                </a:lnTo>
                <a:lnTo>
                  <a:pt x="82905" y="77724"/>
                </a:lnTo>
                <a:lnTo>
                  <a:pt x="82296" y="79248"/>
                </a:lnTo>
                <a:lnTo>
                  <a:pt x="122936" y="79248"/>
                </a:lnTo>
                <a:lnTo>
                  <a:pt x="120396" y="86868"/>
                </a:lnTo>
                <a:lnTo>
                  <a:pt x="73152" y="86868"/>
                </a:lnTo>
                <a:lnTo>
                  <a:pt x="71628" y="87477"/>
                </a:lnTo>
                <a:close/>
              </a:path>
              <a:path w="125095" h="128270">
                <a:moveTo>
                  <a:pt x="47244" y="83820"/>
                </a:moveTo>
                <a:lnTo>
                  <a:pt x="44195" y="80772"/>
                </a:lnTo>
                <a:lnTo>
                  <a:pt x="45720" y="81915"/>
                </a:lnTo>
                <a:lnTo>
                  <a:pt x="47244" y="83820"/>
                </a:lnTo>
                <a:close/>
              </a:path>
              <a:path w="125095" h="128270">
                <a:moveTo>
                  <a:pt x="45720" y="81915"/>
                </a:moveTo>
                <a:lnTo>
                  <a:pt x="44195" y="80772"/>
                </a:lnTo>
                <a:lnTo>
                  <a:pt x="44805" y="80772"/>
                </a:lnTo>
                <a:lnTo>
                  <a:pt x="45720" y="81915"/>
                </a:lnTo>
                <a:close/>
              </a:path>
              <a:path w="125095" h="128270">
                <a:moveTo>
                  <a:pt x="74676" y="85344"/>
                </a:moveTo>
                <a:lnTo>
                  <a:pt x="80772" y="80772"/>
                </a:lnTo>
                <a:lnTo>
                  <a:pt x="79248" y="83820"/>
                </a:lnTo>
                <a:lnTo>
                  <a:pt x="77724" y="83820"/>
                </a:lnTo>
                <a:lnTo>
                  <a:pt x="74676" y="85344"/>
                </a:lnTo>
                <a:close/>
              </a:path>
              <a:path w="125095" h="128270">
                <a:moveTo>
                  <a:pt x="50292" y="85344"/>
                </a:moveTo>
                <a:lnTo>
                  <a:pt x="47244" y="83820"/>
                </a:lnTo>
                <a:lnTo>
                  <a:pt x="45720" y="81915"/>
                </a:lnTo>
                <a:lnTo>
                  <a:pt x="50292" y="85344"/>
                </a:lnTo>
                <a:close/>
              </a:path>
              <a:path w="125095" h="128270">
                <a:moveTo>
                  <a:pt x="54864" y="88392"/>
                </a:moveTo>
                <a:lnTo>
                  <a:pt x="51816" y="86868"/>
                </a:lnTo>
                <a:lnTo>
                  <a:pt x="53340" y="87477"/>
                </a:lnTo>
                <a:lnTo>
                  <a:pt x="54864" y="88392"/>
                </a:lnTo>
                <a:close/>
              </a:path>
              <a:path w="125095" h="128270">
                <a:moveTo>
                  <a:pt x="53340" y="87477"/>
                </a:moveTo>
                <a:lnTo>
                  <a:pt x="51816" y="86868"/>
                </a:lnTo>
                <a:lnTo>
                  <a:pt x="52324" y="86868"/>
                </a:lnTo>
                <a:lnTo>
                  <a:pt x="53340" y="87477"/>
                </a:lnTo>
                <a:close/>
              </a:path>
              <a:path w="125095" h="128270">
                <a:moveTo>
                  <a:pt x="70104" y="88392"/>
                </a:moveTo>
                <a:lnTo>
                  <a:pt x="71628" y="87477"/>
                </a:lnTo>
                <a:lnTo>
                  <a:pt x="73152" y="86868"/>
                </a:lnTo>
                <a:lnTo>
                  <a:pt x="70104" y="88392"/>
                </a:lnTo>
                <a:close/>
              </a:path>
              <a:path w="125095" h="128270">
                <a:moveTo>
                  <a:pt x="120396" y="89916"/>
                </a:moveTo>
                <a:lnTo>
                  <a:pt x="65532" y="89916"/>
                </a:lnTo>
                <a:lnTo>
                  <a:pt x="70104" y="88392"/>
                </a:lnTo>
                <a:lnTo>
                  <a:pt x="73152" y="86868"/>
                </a:lnTo>
                <a:lnTo>
                  <a:pt x="120396" y="86868"/>
                </a:lnTo>
                <a:lnTo>
                  <a:pt x="120396" y="89916"/>
                </a:lnTo>
                <a:close/>
              </a:path>
              <a:path w="125095" h="128270">
                <a:moveTo>
                  <a:pt x="55626" y="88392"/>
                </a:moveTo>
                <a:lnTo>
                  <a:pt x="54864" y="88392"/>
                </a:lnTo>
                <a:lnTo>
                  <a:pt x="53340" y="87477"/>
                </a:lnTo>
                <a:lnTo>
                  <a:pt x="55626" y="88392"/>
                </a:lnTo>
                <a:close/>
              </a:path>
              <a:path w="125095" h="128270">
                <a:moveTo>
                  <a:pt x="68797" y="88609"/>
                </a:moveTo>
                <a:lnTo>
                  <a:pt x="71628" y="87477"/>
                </a:lnTo>
                <a:lnTo>
                  <a:pt x="70104" y="88392"/>
                </a:lnTo>
                <a:lnTo>
                  <a:pt x="68797" y="88609"/>
                </a:lnTo>
                <a:close/>
              </a:path>
              <a:path w="125095" h="128270">
                <a:moveTo>
                  <a:pt x="60960" y="89916"/>
                </a:moveTo>
                <a:lnTo>
                  <a:pt x="59436" y="89916"/>
                </a:lnTo>
                <a:lnTo>
                  <a:pt x="56387" y="88392"/>
                </a:lnTo>
                <a:lnTo>
                  <a:pt x="62622" y="89638"/>
                </a:lnTo>
                <a:lnTo>
                  <a:pt x="60960" y="89916"/>
                </a:lnTo>
                <a:close/>
              </a:path>
              <a:path w="125095" h="128270">
                <a:moveTo>
                  <a:pt x="65532" y="89916"/>
                </a:moveTo>
                <a:lnTo>
                  <a:pt x="68797" y="88609"/>
                </a:lnTo>
                <a:lnTo>
                  <a:pt x="70104" y="88392"/>
                </a:lnTo>
                <a:lnTo>
                  <a:pt x="65532" y="89916"/>
                </a:lnTo>
                <a:close/>
              </a:path>
              <a:path w="125095" h="128270">
                <a:moveTo>
                  <a:pt x="65532" y="89916"/>
                </a:moveTo>
                <a:lnTo>
                  <a:pt x="64008" y="89916"/>
                </a:lnTo>
                <a:lnTo>
                  <a:pt x="62622" y="89638"/>
                </a:lnTo>
                <a:lnTo>
                  <a:pt x="68797" y="88609"/>
                </a:lnTo>
                <a:lnTo>
                  <a:pt x="65532" y="89916"/>
                </a:lnTo>
                <a:close/>
              </a:path>
              <a:path w="125095" h="128270">
                <a:moveTo>
                  <a:pt x="64008" y="89916"/>
                </a:moveTo>
                <a:lnTo>
                  <a:pt x="60960" y="89916"/>
                </a:lnTo>
                <a:lnTo>
                  <a:pt x="62622" y="89638"/>
                </a:lnTo>
                <a:lnTo>
                  <a:pt x="64008" y="89916"/>
                </a:lnTo>
                <a:close/>
              </a:path>
              <a:path w="125095" h="128270">
                <a:moveTo>
                  <a:pt x="97536" y="117348"/>
                </a:moveTo>
                <a:lnTo>
                  <a:pt x="27432" y="117348"/>
                </a:lnTo>
                <a:lnTo>
                  <a:pt x="27432" y="115824"/>
                </a:lnTo>
                <a:lnTo>
                  <a:pt x="25908" y="115824"/>
                </a:lnTo>
                <a:lnTo>
                  <a:pt x="19812" y="109728"/>
                </a:lnTo>
                <a:lnTo>
                  <a:pt x="105155" y="109728"/>
                </a:lnTo>
                <a:lnTo>
                  <a:pt x="97536" y="117348"/>
                </a:lnTo>
                <a:close/>
              </a:path>
              <a:path w="125095" h="128270">
                <a:moveTo>
                  <a:pt x="88391" y="121920"/>
                </a:moveTo>
                <a:lnTo>
                  <a:pt x="36576" y="121920"/>
                </a:lnTo>
                <a:lnTo>
                  <a:pt x="28956" y="117348"/>
                </a:lnTo>
                <a:lnTo>
                  <a:pt x="96012" y="117348"/>
                </a:lnTo>
                <a:lnTo>
                  <a:pt x="88391" y="121920"/>
                </a:lnTo>
                <a:close/>
              </a:path>
              <a:path w="125095" h="128270">
                <a:moveTo>
                  <a:pt x="76200" y="126492"/>
                </a:moveTo>
                <a:lnTo>
                  <a:pt x="48768" y="126492"/>
                </a:lnTo>
                <a:lnTo>
                  <a:pt x="48768" y="124968"/>
                </a:lnTo>
                <a:lnTo>
                  <a:pt x="39624" y="123444"/>
                </a:lnTo>
                <a:lnTo>
                  <a:pt x="38100" y="121920"/>
                </a:lnTo>
                <a:lnTo>
                  <a:pt x="86868" y="121920"/>
                </a:lnTo>
                <a:lnTo>
                  <a:pt x="85344" y="123444"/>
                </a:lnTo>
                <a:lnTo>
                  <a:pt x="77724" y="124968"/>
                </a:lnTo>
                <a:lnTo>
                  <a:pt x="76200" y="126492"/>
                </a:lnTo>
                <a:close/>
              </a:path>
              <a:path w="125095" h="128270">
                <a:moveTo>
                  <a:pt x="64008" y="128016"/>
                </a:moveTo>
                <a:lnTo>
                  <a:pt x="62484" y="128016"/>
                </a:lnTo>
                <a:lnTo>
                  <a:pt x="60960" y="126492"/>
                </a:lnTo>
                <a:lnTo>
                  <a:pt x="64008" y="126492"/>
                </a:lnTo>
                <a:lnTo>
                  <a:pt x="64008" y="128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027926" y="2798064"/>
            <a:ext cx="0" cy="303530"/>
          </a:xfrm>
          <a:custGeom>
            <a:avLst/>
            <a:gdLst/>
            <a:ahLst/>
            <a:cxnLst/>
            <a:rect l="l" t="t" r="r" b="b"/>
            <a:pathLst>
              <a:path h="303530">
                <a:moveTo>
                  <a:pt x="0" y="0"/>
                </a:moveTo>
                <a:lnTo>
                  <a:pt x="0" y="3032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114794" y="2798064"/>
            <a:ext cx="0" cy="303530"/>
          </a:xfrm>
          <a:custGeom>
            <a:avLst/>
            <a:gdLst/>
            <a:ahLst/>
            <a:cxnLst/>
            <a:rect l="l" t="t" r="r" b="b"/>
            <a:pathLst>
              <a:path h="303530">
                <a:moveTo>
                  <a:pt x="0" y="0"/>
                </a:moveTo>
                <a:lnTo>
                  <a:pt x="0" y="3032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731507" y="2954274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56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917685" y="2427732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175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829294" y="2426208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175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913876" y="2565653"/>
            <a:ext cx="387350" cy="0"/>
          </a:xfrm>
          <a:custGeom>
            <a:avLst/>
            <a:gdLst/>
            <a:ahLst/>
            <a:cxnLst/>
            <a:rect l="l" t="t" r="r" b="b"/>
            <a:pathLst>
              <a:path w="387350">
                <a:moveTo>
                  <a:pt x="0" y="0"/>
                </a:moveTo>
                <a:lnTo>
                  <a:pt x="38709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252459" y="2574798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911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7858799" y="1988784"/>
            <a:ext cx="318135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142" baseline="-21000" dirty="0">
                <a:latin typeface="Arial" panose="020B0604020202020204"/>
                <a:cs typeface="Arial" panose="020B0604020202020204"/>
              </a:rPr>
              <a:t>c</a:t>
            </a:r>
            <a:endParaRPr sz="240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833079" y="2091375"/>
            <a:ext cx="548640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4775">
              <a:lnSpc>
                <a:spcPts val="2770"/>
              </a:lnSpc>
            </a:pPr>
            <a:r>
              <a:rPr sz="3600" spc="-15" baseline="14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600" dirty="0">
                <a:latin typeface="Arial" panose="020B0604020202020204"/>
                <a:cs typeface="Arial" panose="020B0604020202020204"/>
              </a:rPr>
              <a:t>b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1 </a:t>
            </a:r>
            <a:r>
              <a:rPr sz="1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3600" spc="-52" baseline="1400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b1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667976" y="1653475"/>
            <a:ext cx="727710" cy="800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ct val="100000"/>
              </a:lnSpc>
            </a:pPr>
            <a:r>
              <a:rPr sz="2400" spc="-40" dirty="0">
                <a:latin typeface="Arial" panose="020B0604020202020204"/>
                <a:cs typeface="Arial" panose="020B0604020202020204"/>
              </a:rPr>
              <a:t>+</a:t>
            </a:r>
            <a:r>
              <a:rPr sz="2400" spc="-14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400" spc="-15" baseline="-21000" dirty="0">
                <a:latin typeface="Arial" panose="020B0604020202020204"/>
                <a:cs typeface="Arial" panose="020B0604020202020204"/>
              </a:rPr>
              <a:t>C</a:t>
            </a:r>
            <a:r>
              <a:rPr sz="2400" spc="-7" baseline="-21000" dirty="0">
                <a:latin typeface="Arial" panose="020B0604020202020204"/>
                <a:cs typeface="Arial" panose="020B0604020202020204"/>
              </a:rPr>
              <a:t>C</a:t>
            </a:r>
            <a:endParaRPr sz="2400" baseline="-21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725"/>
              </a:lnSpc>
              <a:spcBef>
                <a:spcPts val="695"/>
              </a:spcBef>
            </a:pPr>
            <a:r>
              <a:rPr sz="3600" spc="-52" baseline="1400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600" spc="-35" dirty="0">
                <a:latin typeface="Arial" panose="020B0604020202020204"/>
                <a:cs typeface="Arial" panose="020B0604020202020204"/>
              </a:rPr>
              <a:t>b2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257794" y="4186427"/>
            <a:ext cx="0" cy="189230"/>
          </a:xfrm>
          <a:custGeom>
            <a:avLst/>
            <a:gdLst/>
            <a:ahLst/>
            <a:cxnLst/>
            <a:rect l="l" t="t" r="r" b="b"/>
            <a:pathLst>
              <a:path h="189229">
                <a:moveTo>
                  <a:pt x="0" y="0"/>
                </a:moveTo>
                <a:lnTo>
                  <a:pt x="0" y="1889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164067" y="4344923"/>
            <a:ext cx="187960" cy="44450"/>
          </a:xfrm>
          <a:custGeom>
            <a:avLst/>
            <a:gdLst/>
            <a:ahLst/>
            <a:cxnLst/>
            <a:rect l="l" t="t" r="r" b="b"/>
            <a:pathLst>
              <a:path w="187959" h="44450">
                <a:moveTo>
                  <a:pt x="185928" y="44195"/>
                </a:moveTo>
                <a:lnTo>
                  <a:pt x="0" y="38100"/>
                </a:lnTo>
                <a:lnTo>
                  <a:pt x="1524" y="0"/>
                </a:lnTo>
                <a:lnTo>
                  <a:pt x="187451" y="6095"/>
                </a:lnTo>
                <a:lnTo>
                  <a:pt x="185928" y="44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234171" y="4152900"/>
            <a:ext cx="43180" cy="44450"/>
          </a:xfrm>
          <a:custGeom>
            <a:avLst/>
            <a:gdLst/>
            <a:ahLst/>
            <a:cxnLst/>
            <a:rect l="l" t="t" r="r" b="b"/>
            <a:pathLst>
              <a:path w="43179" h="44450">
                <a:moveTo>
                  <a:pt x="21336" y="44196"/>
                </a:moveTo>
                <a:lnTo>
                  <a:pt x="13501" y="42576"/>
                </a:lnTo>
                <a:lnTo>
                  <a:pt x="6667" y="38100"/>
                </a:lnTo>
                <a:lnTo>
                  <a:pt x="1833" y="31337"/>
                </a:lnTo>
                <a:lnTo>
                  <a:pt x="0" y="22860"/>
                </a:lnTo>
                <a:lnTo>
                  <a:pt x="1833" y="14144"/>
                </a:lnTo>
                <a:lnTo>
                  <a:pt x="6667" y="6858"/>
                </a:lnTo>
                <a:lnTo>
                  <a:pt x="13501" y="1857"/>
                </a:lnTo>
                <a:lnTo>
                  <a:pt x="21336" y="0"/>
                </a:lnTo>
                <a:lnTo>
                  <a:pt x="29813" y="1857"/>
                </a:lnTo>
                <a:lnTo>
                  <a:pt x="36576" y="6858"/>
                </a:lnTo>
                <a:lnTo>
                  <a:pt x="41052" y="14144"/>
                </a:lnTo>
                <a:lnTo>
                  <a:pt x="42672" y="22860"/>
                </a:lnTo>
                <a:lnTo>
                  <a:pt x="41052" y="31337"/>
                </a:lnTo>
                <a:lnTo>
                  <a:pt x="36576" y="38100"/>
                </a:lnTo>
                <a:lnTo>
                  <a:pt x="29813" y="42576"/>
                </a:lnTo>
                <a:lnTo>
                  <a:pt x="21336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215883" y="4134611"/>
            <a:ext cx="81280" cy="82550"/>
          </a:xfrm>
          <a:custGeom>
            <a:avLst/>
            <a:gdLst/>
            <a:ahLst/>
            <a:cxnLst/>
            <a:rect l="l" t="t" r="r" b="b"/>
            <a:pathLst>
              <a:path w="81279" h="82550">
                <a:moveTo>
                  <a:pt x="50292" y="1524"/>
                </a:moveTo>
                <a:lnTo>
                  <a:pt x="30480" y="1524"/>
                </a:lnTo>
                <a:lnTo>
                  <a:pt x="32004" y="0"/>
                </a:lnTo>
                <a:lnTo>
                  <a:pt x="48768" y="0"/>
                </a:lnTo>
                <a:lnTo>
                  <a:pt x="50292" y="1524"/>
                </a:lnTo>
                <a:close/>
              </a:path>
              <a:path w="81279" h="82550">
                <a:moveTo>
                  <a:pt x="54864" y="3048"/>
                </a:moveTo>
                <a:lnTo>
                  <a:pt x="24384" y="3048"/>
                </a:lnTo>
                <a:lnTo>
                  <a:pt x="25908" y="1524"/>
                </a:lnTo>
                <a:lnTo>
                  <a:pt x="54864" y="1524"/>
                </a:lnTo>
                <a:lnTo>
                  <a:pt x="54864" y="3048"/>
                </a:lnTo>
                <a:close/>
              </a:path>
              <a:path w="81279" h="82550">
                <a:moveTo>
                  <a:pt x="68580" y="12192"/>
                </a:moveTo>
                <a:lnTo>
                  <a:pt x="12192" y="12192"/>
                </a:lnTo>
                <a:lnTo>
                  <a:pt x="12192" y="10668"/>
                </a:lnTo>
                <a:lnTo>
                  <a:pt x="15240" y="7620"/>
                </a:lnTo>
                <a:lnTo>
                  <a:pt x="16764" y="7620"/>
                </a:lnTo>
                <a:lnTo>
                  <a:pt x="18288" y="6096"/>
                </a:lnTo>
                <a:lnTo>
                  <a:pt x="22859" y="3048"/>
                </a:lnTo>
                <a:lnTo>
                  <a:pt x="56387" y="3048"/>
                </a:lnTo>
                <a:lnTo>
                  <a:pt x="57912" y="4572"/>
                </a:lnTo>
                <a:lnTo>
                  <a:pt x="62484" y="6096"/>
                </a:lnTo>
                <a:lnTo>
                  <a:pt x="64008" y="7620"/>
                </a:lnTo>
                <a:lnTo>
                  <a:pt x="68580" y="10668"/>
                </a:lnTo>
                <a:lnTo>
                  <a:pt x="68580" y="12192"/>
                </a:lnTo>
                <a:close/>
              </a:path>
              <a:path w="81279" h="82550">
                <a:moveTo>
                  <a:pt x="70104" y="70104"/>
                </a:moveTo>
                <a:lnTo>
                  <a:pt x="10668" y="70104"/>
                </a:lnTo>
                <a:lnTo>
                  <a:pt x="10668" y="68580"/>
                </a:lnTo>
                <a:lnTo>
                  <a:pt x="6096" y="64008"/>
                </a:lnTo>
                <a:lnTo>
                  <a:pt x="6096" y="62484"/>
                </a:lnTo>
                <a:lnTo>
                  <a:pt x="3048" y="57912"/>
                </a:lnTo>
                <a:lnTo>
                  <a:pt x="3048" y="56388"/>
                </a:lnTo>
                <a:lnTo>
                  <a:pt x="1524" y="54864"/>
                </a:lnTo>
                <a:lnTo>
                  <a:pt x="1524" y="50292"/>
                </a:lnTo>
                <a:lnTo>
                  <a:pt x="0" y="50292"/>
                </a:lnTo>
                <a:lnTo>
                  <a:pt x="0" y="32004"/>
                </a:lnTo>
                <a:lnTo>
                  <a:pt x="1524" y="30480"/>
                </a:lnTo>
                <a:lnTo>
                  <a:pt x="1524" y="27432"/>
                </a:lnTo>
                <a:lnTo>
                  <a:pt x="3048" y="25908"/>
                </a:lnTo>
                <a:lnTo>
                  <a:pt x="3048" y="24384"/>
                </a:lnTo>
                <a:lnTo>
                  <a:pt x="4572" y="19812"/>
                </a:lnTo>
                <a:lnTo>
                  <a:pt x="6096" y="18288"/>
                </a:lnTo>
                <a:lnTo>
                  <a:pt x="6096" y="16764"/>
                </a:lnTo>
                <a:lnTo>
                  <a:pt x="7620" y="16764"/>
                </a:lnTo>
                <a:lnTo>
                  <a:pt x="10668" y="13716"/>
                </a:lnTo>
                <a:lnTo>
                  <a:pt x="10668" y="12192"/>
                </a:lnTo>
                <a:lnTo>
                  <a:pt x="70104" y="12192"/>
                </a:lnTo>
                <a:lnTo>
                  <a:pt x="70104" y="13716"/>
                </a:lnTo>
                <a:lnTo>
                  <a:pt x="74676" y="18288"/>
                </a:lnTo>
                <a:lnTo>
                  <a:pt x="74676" y="19812"/>
                </a:lnTo>
                <a:lnTo>
                  <a:pt x="76200" y="24384"/>
                </a:lnTo>
                <a:lnTo>
                  <a:pt x="77724" y="24384"/>
                </a:lnTo>
                <a:lnTo>
                  <a:pt x="77724" y="27432"/>
                </a:lnTo>
                <a:lnTo>
                  <a:pt x="79248" y="30480"/>
                </a:lnTo>
                <a:lnTo>
                  <a:pt x="79248" y="33528"/>
                </a:lnTo>
                <a:lnTo>
                  <a:pt x="80772" y="35052"/>
                </a:lnTo>
                <a:lnTo>
                  <a:pt x="80772" y="36576"/>
                </a:lnTo>
                <a:lnTo>
                  <a:pt x="39624" y="36576"/>
                </a:lnTo>
                <a:lnTo>
                  <a:pt x="38862" y="37719"/>
                </a:lnTo>
                <a:lnTo>
                  <a:pt x="38100" y="38100"/>
                </a:lnTo>
                <a:lnTo>
                  <a:pt x="38100" y="38862"/>
                </a:lnTo>
                <a:lnTo>
                  <a:pt x="36576" y="41148"/>
                </a:lnTo>
                <a:lnTo>
                  <a:pt x="38100" y="42672"/>
                </a:lnTo>
                <a:lnTo>
                  <a:pt x="38100" y="44196"/>
                </a:lnTo>
                <a:lnTo>
                  <a:pt x="41148" y="44196"/>
                </a:lnTo>
                <a:lnTo>
                  <a:pt x="39624" y="45720"/>
                </a:lnTo>
                <a:lnTo>
                  <a:pt x="80772" y="45720"/>
                </a:lnTo>
                <a:lnTo>
                  <a:pt x="80772" y="47244"/>
                </a:lnTo>
                <a:lnTo>
                  <a:pt x="79248" y="48768"/>
                </a:lnTo>
                <a:lnTo>
                  <a:pt x="79248" y="50292"/>
                </a:lnTo>
                <a:lnTo>
                  <a:pt x="77724" y="54864"/>
                </a:lnTo>
                <a:lnTo>
                  <a:pt x="77724" y="57912"/>
                </a:lnTo>
                <a:lnTo>
                  <a:pt x="76200" y="57912"/>
                </a:lnTo>
                <a:lnTo>
                  <a:pt x="74676" y="62484"/>
                </a:lnTo>
                <a:lnTo>
                  <a:pt x="73152" y="64008"/>
                </a:lnTo>
                <a:lnTo>
                  <a:pt x="73152" y="65532"/>
                </a:lnTo>
                <a:lnTo>
                  <a:pt x="70104" y="68580"/>
                </a:lnTo>
                <a:lnTo>
                  <a:pt x="70104" y="70104"/>
                </a:lnTo>
                <a:close/>
              </a:path>
              <a:path w="81279" h="82550">
                <a:moveTo>
                  <a:pt x="38862" y="37719"/>
                </a:moveTo>
                <a:lnTo>
                  <a:pt x="39624" y="36576"/>
                </a:lnTo>
                <a:lnTo>
                  <a:pt x="39319" y="37490"/>
                </a:lnTo>
                <a:lnTo>
                  <a:pt x="38862" y="37719"/>
                </a:lnTo>
                <a:close/>
              </a:path>
              <a:path w="81279" h="82550">
                <a:moveTo>
                  <a:pt x="39319" y="37490"/>
                </a:moveTo>
                <a:lnTo>
                  <a:pt x="39624" y="36576"/>
                </a:lnTo>
                <a:lnTo>
                  <a:pt x="40132" y="37084"/>
                </a:lnTo>
                <a:lnTo>
                  <a:pt x="39319" y="37490"/>
                </a:lnTo>
                <a:close/>
              </a:path>
              <a:path w="81279" h="82550">
                <a:moveTo>
                  <a:pt x="40132" y="37084"/>
                </a:moveTo>
                <a:lnTo>
                  <a:pt x="39624" y="36576"/>
                </a:lnTo>
                <a:lnTo>
                  <a:pt x="40386" y="36957"/>
                </a:lnTo>
                <a:lnTo>
                  <a:pt x="40132" y="37084"/>
                </a:lnTo>
                <a:close/>
              </a:path>
              <a:path w="81279" h="82550">
                <a:moveTo>
                  <a:pt x="40386" y="36957"/>
                </a:moveTo>
                <a:lnTo>
                  <a:pt x="39624" y="36576"/>
                </a:lnTo>
                <a:lnTo>
                  <a:pt x="41148" y="36576"/>
                </a:lnTo>
                <a:lnTo>
                  <a:pt x="40386" y="36957"/>
                </a:lnTo>
                <a:close/>
              </a:path>
              <a:path w="81279" h="82550">
                <a:moveTo>
                  <a:pt x="40640" y="37084"/>
                </a:moveTo>
                <a:lnTo>
                  <a:pt x="40386" y="36957"/>
                </a:lnTo>
                <a:lnTo>
                  <a:pt x="41148" y="36576"/>
                </a:lnTo>
                <a:lnTo>
                  <a:pt x="40640" y="37084"/>
                </a:lnTo>
                <a:close/>
              </a:path>
              <a:path w="81279" h="82550">
                <a:moveTo>
                  <a:pt x="41452" y="37490"/>
                </a:moveTo>
                <a:lnTo>
                  <a:pt x="40640" y="37084"/>
                </a:lnTo>
                <a:lnTo>
                  <a:pt x="41148" y="36576"/>
                </a:lnTo>
                <a:lnTo>
                  <a:pt x="41452" y="37490"/>
                </a:lnTo>
                <a:close/>
              </a:path>
              <a:path w="81279" h="82550">
                <a:moveTo>
                  <a:pt x="80772" y="44196"/>
                </a:moveTo>
                <a:lnTo>
                  <a:pt x="42672" y="44196"/>
                </a:lnTo>
                <a:lnTo>
                  <a:pt x="42672" y="38100"/>
                </a:lnTo>
                <a:lnTo>
                  <a:pt x="41452" y="37490"/>
                </a:lnTo>
                <a:lnTo>
                  <a:pt x="41148" y="36576"/>
                </a:lnTo>
                <a:lnTo>
                  <a:pt x="80772" y="36576"/>
                </a:lnTo>
                <a:lnTo>
                  <a:pt x="80772" y="44196"/>
                </a:lnTo>
                <a:close/>
              </a:path>
              <a:path w="81279" h="82550">
                <a:moveTo>
                  <a:pt x="40386" y="37338"/>
                </a:moveTo>
                <a:lnTo>
                  <a:pt x="40132" y="37084"/>
                </a:lnTo>
                <a:lnTo>
                  <a:pt x="40386" y="36957"/>
                </a:lnTo>
                <a:lnTo>
                  <a:pt x="40640" y="37084"/>
                </a:lnTo>
                <a:lnTo>
                  <a:pt x="40386" y="37338"/>
                </a:lnTo>
                <a:close/>
              </a:path>
              <a:path w="81279" h="82550">
                <a:moveTo>
                  <a:pt x="38862" y="38862"/>
                </a:moveTo>
                <a:lnTo>
                  <a:pt x="39319" y="37490"/>
                </a:lnTo>
                <a:lnTo>
                  <a:pt x="40132" y="37084"/>
                </a:lnTo>
                <a:lnTo>
                  <a:pt x="40386" y="37338"/>
                </a:lnTo>
                <a:lnTo>
                  <a:pt x="38862" y="38862"/>
                </a:lnTo>
                <a:close/>
              </a:path>
              <a:path w="81279" h="82550">
                <a:moveTo>
                  <a:pt x="41910" y="38862"/>
                </a:moveTo>
                <a:lnTo>
                  <a:pt x="40386" y="37338"/>
                </a:lnTo>
                <a:lnTo>
                  <a:pt x="40640" y="37084"/>
                </a:lnTo>
                <a:lnTo>
                  <a:pt x="41452" y="37490"/>
                </a:lnTo>
                <a:lnTo>
                  <a:pt x="41910" y="38862"/>
                </a:lnTo>
                <a:close/>
              </a:path>
              <a:path w="81279" h="82550">
                <a:moveTo>
                  <a:pt x="41148" y="38100"/>
                </a:moveTo>
                <a:lnTo>
                  <a:pt x="39624" y="38100"/>
                </a:lnTo>
                <a:lnTo>
                  <a:pt x="40386" y="37338"/>
                </a:lnTo>
                <a:lnTo>
                  <a:pt x="41148" y="38100"/>
                </a:lnTo>
                <a:close/>
              </a:path>
              <a:path w="81279" h="82550">
                <a:moveTo>
                  <a:pt x="38100" y="39624"/>
                </a:moveTo>
                <a:lnTo>
                  <a:pt x="38100" y="38862"/>
                </a:lnTo>
                <a:lnTo>
                  <a:pt x="38862" y="37719"/>
                </a:lnTo>
                <a:lnTo>
                  <a:pt x="39319" y="37490"/>
                </a:lnTo>
                <a:lnTo>
                  <a:pt x="38862" y="38862"/>
                </a:lnTo>
                <a:lnTo>
                  <a:pt x="38100" y="39624"/>
                </a:lnTo>
                <a:close/>
              </a:path>
              <a:path w="81279" h="82550">
                <a:moveTo>
                  <a:pt x="42672" y="39624"/>
                </a:moveTo>
                <a:lnTo>
                  <a:pt x="41910" y="38862"/>
                </a:lnTo>
                <a:lnTo>
                  <a:pt x="41452" y="37490"/>
                </a:lnTo>
                <a:lnTo>
                  <a:pt x="42672" y="38100"/>
                </a:lnTo>
                <a:lnTo>
                  <a:pt x="42672" y="39624"/>
                </a:lnTo>
                <a:close/>
              </a:path>
              <a:path w="81279" h="82550">
                <a:moveTo>
                  <a:pt x="38100" y="38862"/>
                </a:moveTo>
                <a:lnTo>
                  <a:pt x="38100" y="38100"/>
                </a:lnTo>
                <a:lnTo>
                  <a:pt x="38862" y="37719"/>
                </a:lnTo>
                <a:lnTo>
                  <a:pt x="38100" y="38862"/>
                </a:lnTo>
                <a:close/>
              </a:path>
              <a:path w="81279" h="82550">
                <a:moveTo>
                  <a:pt x="42367" y="40538"/>
                </a:moveTo>
                <a:lnTo>
                  <a:pt x="41148" y="38100"/>
                </a:lnTo>
                <a:lnTo>
                  <a:pt x="41910" y="38862"/>
                </a:lnTo>
                <a:lnTo>
                  <a:pt x="42418" y="40386"/>
                </a:lnTo>
                <a:lnTo>
                  <a:pt x="42367" y="40538"/>
                </a:lnTo>
                <a:close/>
              </a:path>
              <a:path w="81279" h="82550">
                <a:moveTo>
                  <a:pt x="36576" y="41148"/>
                </a:moveTo>
                <a:lnTo>
                  <a:pt x="38100" y="38862"/>
                </a:lnTo>
                <a:lnTo>
                  <a:pt x="38100" y="39624"/>
                </a:lnTo>
                <a:lnTo>
                  <a:pt x="36576" y="41148"/>
                </a:lnTo>
                <a:close/>
              </a:path>
              <a:path w="81279" h="82550">
                <a:moveTo>
                  <a:pt x="38100" y="41148"/>
                </a:moveTo>
                <a:lnTo>
                  <a:pt x="38100" y="39624"/>
                </a:lnTo>
                <a:lnTo>
                  <a:pt x="38862" y="38862"/>
                </a:lnTo>
                <a:lnTo>
                  <a:pt x="38100" y="41148"/>
                </a:lnTo>
                <a:close/>
              </a:path>
              <a:path w="81279" h="82550">
                <a:moveTo>
                  <a:pt x="42418" y="40386"/>
                </a:moveTo>
                <a:lnTo>
                  <a:pt x="41910" y="38862"/>
                </a:lnTo>
                <a:lnTo>
                  <a:pt x="42672" y="39624"/>
                </a:lnTo>
                <a:lnTo>
                  <a:pt x="42418" y="40386"/>
                </a:lnTo>
                <a:close/>
              </a:path>
              <a:path w="81279" h="82550">
                <a:moveTo>
                  <a:pt x="38100" y="42672"/>
                </a:moveTo>
                <a:lnTo>
                  <a:pt x="36576" y="41148"/>
                </a:lnTo>
                <a:lnTo>
                  <a:pt x="38100" y="39624"/>
                </a:lnTo>
                <a:lnTo>
                  <a:pt x="38100" y="42672"/>
                </a:lnTo>
                <a:close/>
              </a:path>
              <a:path w="81279" h="82550">
                <a:moveTo>
                  <a:pt x="42672" y="41148"/>
                </a:moveTo>
                <a:lnTo>
                  <a:pt x="42418" y="40386"/>
                </a:lnTo>
                <a:lnTo>
                  <a:pt x="42672" y="39624"/>
                </a:lnTo>
                <a:lnTo>
                  <a:pt x="42672" y="41148"/>
                </a:lnTo>
                <a:close/>
              </a:path>
              <a:path w="81279" h="82550">
                <a:moveTo>
                  <a:pt x="42672" y="41148"/>
                </a:moveTo>
                <a:lnTo>
                  <a:pt x="42367" y="40538"/>
                </a:lnTo>
                <a:lnTo>
                  <a:pt x="42418" y="40386"/>
                </a:lnTo>
                <a:lnTo>
                  <a:pt x="42672" y="41148"/>
                </a:lnTo>
                <a:close/>
              </a:path>
              <a:path w="81279" h="82550">
                <a:moveTo>
                  <a:pt x="41452" y="43281"/>
                </a:moveTo>
                <a:lnTo>
                  <a:pt x="42367" y="40538"/>
                </a:lnTo>
                <a:lnTo>
                  <a:pt x="42672" y="41148"/>
                </a:lnTo>
                <a:lnTo>
                  <a:pt x="41656" y="43180"/>
                </a:lnTo>
                <a:lnTo>
                  <a:pt x="41452" y="43281"/>
                </a:lnTo>
                <a:close/>
              </a:path>
              <a:path w="81279" h="82550">
                <a:moveTo>
                  <a:pt x="39116" y="43180"/>
                </a:moveTo>
                <a:lnTo>
                  <a:pt x="38100" y="42672"/>
                </a:lnTo>
                <a:lnTo>
                  <a:pt x="38100" y="41148"/>
                </a:lnTo>
                <a:lnTo>
                  <a:pt x="39116" y="43180"/>
                </a:lnTo>
                <a:close/>
              </a:path>
              <a:path w="81279" h="82550">
                <a:moveTo>
                  <a:pt x="41656" y="43180"/>
                </a:moveTo>
                <a:lnTo>
                  <a:pt x="42672" y="41148"/>
                </a:lnTo>
                <a:lnTo>
                  <a:pt x="42672" y="42672"/>
                </a:lnTo>
                <a:lnTo>
                  <a:pt x="41656" y="43180"/>
                </a:lnTo>
                <a:close/>
              </a:path>
              <a:path w="81279" h="82550">
                <a:moveTo>
                  <a:pt x="39624" y="44196"/>
                </a:moveTo>
                <a:lnTo>
                  <a:pt x="38100" y="44196"/>
                </a:lnTo>
                <a:lnTo>
                  <a:pt x="38100" y="42672"/>
                </a:lnTo>
                <a:lnTo>
                  <a:pt x="39624" y="44196"/>
                </a:lnTo>
                <a:close/>
              </a:path>
              <a:path w="81279" h="82550">
                <a:moveTo>
                  <a:pt x="39624" y="44196"/>
                </a:moveTo>
                <a:lnTo>
                  <a:pt x="38100" y="42672"/>
                </a:lnTo>
                <a:lnTo>
                  <a:pt x="39116" y="43180"/>
                </a:lnTo>
                <a:lnTo>
                  <a:pt x="39624" y="44196"/>
                </a:lnTo>
                <a:close/>
              </a:path>
              <a:path w="81279" h="82550">
                <a:moveTo>
                  <a:pt x="41148" y="44196"/>
                </a:moveTo>
                <a:lnTo>
                  <a:pt x="41656" y="43180"/>
                </a:lnTo>
                <a:lnTo>
                  <a:pt x="42672" y="42672"/>
                </a:lnTo>
                <a:lnTo>
                  <a:pt x="41148" y="44196"/>
                </a:lnTo>
                <a:close/>
              </a:path>
              <a:path w="81279" h="82550">
                <a:moveTo>
                  <a:pt x="80772" y="45720"/>
                </a:moveTo>
                <a:lnTo>
                  <a:pt x="39624" y="45720"/>
                </a:lnTo>
                <a:lnTo>
                  <a:pt x="42672" y="42672"/>
                </a:lnTo>
                <a:lnTo>
                  <a:pt x="42672" y="44196"/>
                </a:lnTo>
                <a:lnTo>
                  <a:pt x="80772" y="44196"/>
                </a:lnTo>
                <a:lnTo>
                  <a:pt x="80772" y="45720"/>
                </a:lnTo>
                <a:close/>
              </a:path>
              <a:path w="81279" h="82550">
                <a:moveTo>
                  <a:pt x="39624" y="44196"/>
                </a:moveTo>
                <a:lnTo>
                  <a:pt x="39116" y="43180"/>
                </a:lnTo>
                <a:lnTo>
                  <a:pt x="40386" y="43815"/>
                </a:lnTo>
                <a:lnTo>
                  <a:pt x="39624" y="44196"/>
                </a:lnTo>
                <a:close/>
              </a:path>
              <a:path w="81279" h="82550">
                <a:moveTo>
                  <a:pt x="41148" y="44196"/>
                </a:moveTo>
                <a:lnTo>
                  <a:pt x="41452" y="43281"/>
                </a:lnTo>
                <a:lnTo>
                  <a:pt x="41656" y="43180"/>
                </a:lnTo>
                <a:lnTo>
                  <a:pt x="41148" y="44196"/>
                </a:lnTo>
                <a:close/>
              </a:path>
              <a:path w="81279" h="82550">
                <a:moveTo>
                  <a:pt x="41148" y="44196"/>
                </a:moveTo>
                <a:lnTo>
                  <a:pt x="40386" y="43815"/>
                </a:lnTo>
                <a:lnTo>
                  <a:pt x="41452" y="43281"/>
                </a:lnTo>
                <a:lnTo>
                  <a:pt x="41148" y="44196"/>
                </a:lnTo>
                <a:close/>
              </a:path>
              <a:path w="81279" h="82550">
                <a:moveTo>
                  <a:pt x="41148" y="44196"/>
                </a:moveTo>
                <a:lnTo>
                  <a:pt x="39624" y="44196"/>
                </a:lnTo>
                <a:lnTo>
                  <a:pt x="40386" y="43815"/>
                </a:lnTo>
                <a:lnTo>
                  <a:pt x="41148" y="44196"/>
                </a:lnTo>
                <a:close/>
              </a:path>
              <a:path w="81279" h="82550">
                <a:moveTo>
                  <a:pt x="64008" y="74676"/>
                </a:moveTo>
                <a:lnTo>
                  <a:pt x="16764" y="74676"/>
                </a:lnTo>
                <a:lnTo>
                  <a:pt x="15240" y="73152"/>
                </a:lnTo>
                <a:lnTo>
                  <a:pt x="12192" y="71628"/>
                </a:lnTo>
                <a:lnTo>
                  <a:pt x="12192" y="70104"/>
                </a:lnTo>
                <a:lnTo>
                  <a:pt x="68580" y="70104"/>
                </a:lnTo>
                <a:lnTo>
                  <a:pt x="67056" y="71628"/>
                </a:lnTo>
                <a:lnTo>
                  <a:pt x="64008" y="73152"/>
                </a:lnTo>
                <a:lnTo>
                  <a:pt x="64008" y="74676"/>
                </a:lnTo>
                <a:close/>
              </a:path>
              <a:path w="81279" h="82550">
                <a:moveTo>
                  <a:pt x="56387" y="79248"/>
                </a:moveTo>
                <a:lnTo>
                  <a:pt x="24384" y="79248"/>
                </a:lnTo>
                <a:lnTo>
                  <a:pt x="22859" y="77724"/>
                </a:lnTo>
                <a:lnTo>
                  <a:pt x="18288" y="76200"/>
                </a:lnTo>
                <a:lnTo>
                  <a:pt x="18288" y="74676"/>
                </a:lnTo>
                <a:lnTo>
                  <a:pt x="62484" y="74676"/>
                </a:lnTo>
                <a:lnTo>
                  <a:pt x="62484" y="76200"/>
                </a:lnTo>
                <a:lnTo>
                  <a:pt x="57912" y="77724"/>
                </a:lnTo>
                <a:lnTo>
                  <a:pt x="56387" y="79248"/>
                </a:lnTo>
                <a:close/>
              </a:path>
              <a:path w="81279" h="82550">
                <a:moveTo>
                  <a:pt x="50292" y="80772"/>
                </a:moveTo>
                <a:lnTo>
                  <a:pt x="30480" y="80772"/>
                </a:lnTo>
                <a:lnTo>
                  <a:pt x="25908" y="79248"/>
                </a:lnTo>
                <a:lnTo>
                  <a:pt x="54864" y="79248"/>
                </a:lnTo>
                <a:lnTo>
                  <a:pt x="50292" y="80772"/>
                </a:lnTo>
                <a:close/>
              </a:path>
              <a:path w="81279" h="82550">
                <a:moveTo>
                  <a:pt x="47244" y="82296"/>
                </a:moveTo>
                <a:lnTo>
                  <a:pt x="33528" y="82296"/>
                </a:lnTo>
                <a:lnTo>
                  <a:pt x="32004" y="80772"/>
                </a:lnTo>
                <a:lnTo>
                  <a:pt x="47244" y="80772"/>
                </a:lnTo>
                <a:lnTo>
                  <a:pt x="47244" y="82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399019" y="3343655"/>
            <a:ext cx="120650" cy="378460"/>
          </a:xfrm>
          <a:custGeom>
            <a:avLst/>
            <a:gdLst/>
            <a:ahLst/>
            <a:cxnLst/>
            <a:rect l="l" t="t" r="r" b="b"/>
            <a:pathLst>
              <a:path w="120650" h="378460">
                <a:moveTo>
                  <a:pt x="0" y="0"/>
                </a:moveTo>
                <a:lnTo>
                  <a:pt x="120396" y="0"/>
                </a:lnTo>
                <a:lnTo>
                  <a:pt x="120396" y="377951"/>
                </a:lnTo>
                <a:lnTo>
                  <a:pt x="0" y="3779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380732" y="3325367"/>
            <a:ext cx="157480" cy="414655"/>
          </a:xfrm>
          <a:custGeom>
            <a:avLst/>
            <a:gdLst/>
            <a:ahLst/>
            <a:cxnLst/>
            <a:rect l="l" t="t" r="r" b="b"/>
            <a:pathLst>
              <a:path w="157479" h="414654">
                <a:moveTo>
                  <a:pt x="156972" y="414528"/>
                </a:moveTo>
                <a:lnTo>
                  <a:pt x="0" y="414528"/>
                </a:lnTo>
                <a:lnTo>
                  <a:pt x="0" y="0"/>
                </a:lnTo>
                <a:lnTo>
                  <a:pt x="156972" y="0"/>
                </a:lnTo>
                <a:lnTo>
                  <a:pt x="156972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376428"/>
                </a:lnTo>
                <a:lnTo>
                  <a:pt x="18288" y="376428"/>
                </a:lnTo>
                <a:lnTo>
                  <a:pt x="38100" y="396239"/>
                </a:lnTo>
                <a:lnTo>
                  <a:pt x="156972" y="396239"/>
                </a:lnTo>
                <a:lnTo>
                  <a:pt x="156972" y="414528"/>
                </a:lnTo>
                <a:close/>
              </a:path>
              <a:path w="157479" h="414654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57479" h="414654">
                <a:moveTo>
                  <a:pt x="118872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18872" y="18288"/>
                </a:lnTo>
                <a:lnTo>
                  <a:pt x="118872" y="38100"/>
                </a:lnTo>
                <a:close/>
              </a:path>
              <a:path w="157479" h="414654">
                <a:moveTo>
                  <a:pt x="118872" y="396239"/>
                </a:moveTo>
                <a:lnTo>
                  <a:pt x="118872" y="18288"/>
                </a:lnTo>
                <a:lnTo>
                  <a:pt x="138684" y="38100"/>
                </a:lnTo>
                <a:lnTo>
                  <a:pt x="156972" y="38100"/>
                </a:lnTo>
                <a:lnTo>
                  <a:pt x="156972" y="376428"/>
                </a:lnTo>
                <a:lnTo>
                  <a:pt x="138684" y="376428"/>
                </a:lnTo>
                <a:lnTo>
                  <a:pt x="118872" y="396239"/>
                </a:lnTo>
                <a:close/>
              </a:path>
              <a:path w="157479" h="414654">
                <a:moveTo>
                  <a:pt x="156972" y="38100"/>
                </a:moveTo>
                <a:lnTo>
                  <a:pt x="138684" y="38100"/>
                </a:lnTo>
                <a:lnTo>
                  <a:pt x="118872" y="18288"/>
                </a:lnTo>
                <a:lnTo>
                  <a:pt x="156972" y="18288"/>
                </a:lnTo>
                <a:lnTo>
                  <a:pt x="156972" y="38100"/>
                </a:lnTo>
                <a:close/>
              </a:path>
              <a:path w="157479" h="414654">
                <a:moveTo>
                  <a:pt x="38100" y="396239"/>
                </a:moveTo>
                <a:lnTo>
                  <a:pt x="18288" y="376428"/>
                </a:lnTo>
                <a:lnTo>
                  <a:pt x="38100" y="376428"/>
                </a:lnTo>
                <a:lnTo>
                  <a:pt x="38100" y="396239"/>
                </a:lnTo>
                <a:close/>
              </a:path>
              <a:path w="157479" h="414654">
                <a:moveTo>
                  <a:pt x="118872" y="396239"/>
                </a:moveTo>
                <a:lnTo>
                  <a:pt x="38100" y="396239"/>
                </a:lnTo>
                <a:lnTo>
                  <a:pt x="38100" y="376428"/>
                </a:lnTo>
                <a:lnTo>
                  <a:pt x="118872" y="376428"/>
                </a:lnTo>
                <a:lnTo>
                  <a:pt x="118872" y="396239"/>
                </a:lnTo>
                <a:close/>
              </a:path>
              <a:path w="157479" h="414654">
                <a:moveTo>
                  <a:pt x="156972" y="396239"/>
                </a:moveTo>
                <a:lnTo>
                  <a:pt x="118872" y="396239"/>
                </a:lnTo>
                <a:lnTo>
                  <a:pt x="138684" y="376428"/>
                </a:lnTo>
                <a:lnTo>
                  <a:pt x="156972" y="376428"/>
                </a:lnTo>
                <a:lnTo>
                  <a:pt x="156972" y="396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6938299" y="3320770"/>
            <a:ext cx="443230" cy="346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5"/>
              </a:lnSpc>
            </a:pPr>
            <a:r>
              <a:rPr sz="3600" spc="-15" baseline="14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600" dirty="0">
                <a:latin typeface="Arial" panose="020B0604020202020204"/>
                <a:cs typeface="Arial" panose="020B0604020202020204"/>
              </a:rPr>
              <a:t>b</a:t>
            </a:r>
            <a:r>
              <a:rPr sz="1600" spc="-95" dirty="0">
                <a:latin typeface="Arial" panose="020B0604020202020204"/>
                <a:cs typeface="Arial" panose="020B0604020202020204"/>
              </a:rPr>
              <a:t>2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234171" y="2532888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21336" y="42672"/>
                </a:moveTo>
                <a:lnTo>
                  <a:pt x="13501" y="41052"/>
                </a:lnTo>
                <a:lnTo>
                  <a:pt x="6667" y="36576"/>
                </a:lnTo>
                <a:lnTo>
                  <a:pt x="1833" y="29813"/>
                </a:lnTo>
                <a:lnTo>
                  <a:pt x="0" y="21336"/>
                </a:lnTo>
                <a:lnTo>
                  <a:pt x="1833" y="12858"/>
                </a:lnTo>
                <a:lnTo>
                  <a:pt x="6667" y="6096"/>
                </a:lnTo>
                <a:lnTo>
                  <a:pt x="13501" y="1619"/>
                </a:lnTo>
                <a:lnTo>
                  <a:pt x="21336" y="0"/>
                </a:lnTo>
                <a:lnTo>
                  <a:pt x="29813" y="1619"/>
                </a:lnTo>
                <a:lnTo>
                  <a:pt x="36576" y="6096"/>
                </a:lnTo>
                <a:lnTo>
                  <a:pt x="41052" y="12858"/>
                </a:lnTo>
                <a:lnTo>
                  <a:pt x="42672" y="21336"/>
                </a:lnTo>
                <a:lnTo>
                  <a:pt x="41052" y="29813"/>
                </a:lnTo>
                <a:lnTo>
                  <a:pt x="36576" y="36576"/>
                </a:lnTo>
                <a:lnTo>
                  <a:pt x="29813" y="41052"/>
                </a:lnTo>
                <a:lnTo>
                  <a:pt x="21336" y="42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215883" y="2513076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80">
                <a:moveTo>
                  <a:pt x="47244" y="1524"/>
                </a:moveTo>
                <a:lnTo>
                  <a:pt x="33528" y="1524"/>
                </a:lnTo>
                <a:lnTo>
                  <a:pt x="38100" y="0"/>
                </a:lnTo>
                <a:lnTo>
                  <a:pt x="42672" y="0"/>
                </a:lnTo>
                <a:lnTo>
                  <a:pt x="47244" y="1524"/>
                </a:lnTo>
                <a:close/>
              </a:path>
              <a:path w="81279" h="81280">
                <a:moveTo>
                  <a:pt x="54864" y="3048"/>
                </a:moveTo>
                <a:lnTo>
                  <a:pt x="25908" y="3048"/>
                </a:lnTo>
                <a:lnTo>
                  <a:pt x="30480" y="1524"/>
                </a:lnTo>
                <a:lnTo>
                  <a:pt x="50292" y="1524"/>
                </a:lnTo>
                <a:lnTo>
                  <a:pt x="54864" y="3048"/>
                </a:lnTo>
                <a:close/>
              </a:path>
              <a:path w="81279" h="81280">
                <a:moveTo>
                  <a:pt x="60960" y="6096"/>
                </a:moveTo>
                <a:lnTo>
                  <a:pt x="19812" y="6096"/>
                </a:lnTo>
                <a:lnTo>
                  <a:pt x="22859" y="4572"/>
                </a:lnTo>
                <a:lnTo>
                  <a:pt x="24384" y="3048"/>
                </a:lnTo>
                <a:lnTo>
                  <a:pt x="56387" y="3048"/>
                </a:lnTo>
                <a:lnTo>
                  <a:pt x="57912" y="4572"/>
                </a:lnTo>
                <a:lnTo>
                  <a:pt x="60960" y="6096"/>
                </a:lnTo>
                <a:close/>
              </a:path>
              <a:path w="81279" h="81280">
                <a:moveTo>
                  <a:pt x="73152" y="18288"/>
                </a:moveTo>
                <a:lnTo>
                  <a:pt x="7620" y="18288"/>
                </a:lnTo>
                <a:lnTo>
                  <a:pt x="7620" y="16764"/>
                </a:lnTo>
                <a:lnTo>
                  <a:pt x="10668" y="13716"/>
                </a:lnTo>
                <a:lnTo>
                  <a:pt x="10668" y="12192"/>
                </a:lnTo>
                <a:lnTo>
                  <a:pt x="12192" y="12192"/>
                </a:lnTo>
                <a:lnTo>
                  <a:pt x="12192" y="10668"/>
                </a:lnTo>
                <a:lnTo>
                  <a:pt x="15240" y="9144"/>
                </a:lnTo>
                <a:lnTo>
                  <a:pt x="18288" y="6096"/>
                </a:lnTo>
                <a:lnTo>
                  <a:pt x="62484" y="6096"/>
                </a:lnTo>
                <a:lnTo>
                  <a:pt x="64008" y="7620"/>
                </a:lnTo>
                <a:lnTo>
                  <a:pt x="64008" y="9144"/>
                </a:lnTo>
                <a:lnTo>
                  <a:pt x="67056" y="10668"/>
                </a:lnTo>
                <a:lnTo>
                  <a:pt x="73152" y="16764"/>
                </a:lnTo>
                <a:lnTo>
                  <a:pt x="73152" y="18288"/>
                </a:lnTo>
                <a:close/>
              </a:path>
              <a:path w="81279" h="81280">
                <a:moveTo>
                  <a:pt x="64008" y="74676"/>
                </a:moveTo>
                <a:lnTo>
                  <a:pt x="16764" y="74676"/>
                </a:lnTo>
                <a:lnTo>
                  <a:pt x="7620" y="65532"/>
                </a:lnTo>
                <a:lnTo>
                  <a:pt x="7620" y="64008"/>
                </a:lnTo>
                <a:lnTo>
                  <a:pt x="6096" y="62484"/>
                </a:lnTo>
                <a:lnTo>
                  <a:pt x="6096" y="60960"/>
                </a:lnTo>
                <a:lnTo>
                  <a:pt x="3048" y="57912"/>
                </a:lnTo>
                <a:lnTo>
                  <a:pt x="3048" y="56388"/>
                </a:lnTo>
                <a:lnTo>
                  <a:pt x="1524" y="54864"/>
                </a:lnTo>
                <a:lnTo>
                  <a:pt x="1524" y="50292"/>
                </a:lnTo>
                <a:lnTo>
                  <a:pt x="0" y="50292"/>
                </a:lnTo>
                <a:lnTo>
                  <a:pt x="0" y="32004"/>
                </a:lnTo>
                <a:lnTo>
                  <a:pt x="1524" y="30480"/>
                </a:lnTo>
                <a:lnTo>
                  <a:pt x="1524" y="27432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9812"/>
                </a:lnTo>
                <a:lnTo>
                  <a:pt x="6096" y="18288"/>
                </a:lnTo>
                <a:lnTo>
                  <a:pt x="74676" y="18288"/>
                </a:lnTo>
                <a:lnTo>
                  <a:pt x="74676" y="19812"/>
                </a:lnTo>
                <a:lnTo>
                  <a:pt x="76200" y="24384"/>
                </a:lnTo>
                <a:lnTo>
                  <a:pt x="77724" y="24384"/>
                </a:lnTo>
                <a:lnTo>
                  <a:pt x="77724" y="27432"/>
                </a:lnTo>
                <a:lnTo>
                  <a:pt x="79248" y="30480"/>
                </a:lnTo>
                <a:lnTo>
                  <a:pt x="79248" y="33528"/>
                </a:lnTo>
                <a:lnTo>
                  <a:pt x="80772" y="35052"/>
                </a:lnTo>
                <a:lnTo>
                  <a:pt x="80772" y="38100"/>
                </a:lnTo>
                <a:lnTo>
                  <a:pt x="38100" y="38100"/>
                </a:lnTo>
                <a:lnTo>
                  <a:pt x="38100" y="39116"/>
                </a:lnTo>
                <a:lnTo>
                  <a:pt x="36576" y="39624"/>
                </a:lnTo>
                <a:lnTo>
                  <a:pt x="36957" y="40767"/>
                </a:lnTo>
                <a:lnTo>
                  <a:pt x="36576" y="41148"/>
                </a:lnTo>
                <a:lnTo>
                  <a:pt x="37338" y="41910"/>
                </a:lnTo>
                <a:lnTo>
                  <a:pt x="38100" y="44196"/>
                </a:lnTo>
                <a:lnTo>
                  <a:pt x="80772" y="44196"/>
                </a:lnTo>
                <a:lnTo>
                  <a:pt x="80772" y="47244"/>
                </a:lnTo>
                <a:lnTo>
                  <a:pt x="79248" y="48768"/>
                </a:lnTo>
                <a:lnTo>
                  <a:pt x="79248" y="50292"/>
                </a:lnTo>
                <a:lnTo>
                  <a:pt x="77724" y="54864"/>
                </a:lnTo>
                <a:lnTo>
                  <a:pt x="77724" y="56388"/>
                </a:lnTo>
                <a:lnTo>
                  <a:pt x="76200" y="57912"/>
                </a:lnTo>
                <a:lnTo>
                  <a:pt x="74676" y="60960"/>
                </a:lnTo>
                <a:lnTo>
                  <a:pt x="74676" y="62484"/>
                </a:lnTo>
                <a:lnTo>
                  <a:pt x="73152" y="64008"/>
                </a:lnTo>
                <a:lnTo>
                  <a:pt x="73152" y="65532"/>
                </a:lnTo>
                <a:lnTo>
                  <a:pt x="70104" y="68580"/>
                </a:lnTo>
                <a:lnTo>
                  <a:pt x="68580" y="68580"/>
                </a:lnTo>
                <a:lnTo>
                  <a:pt x="68580" y="70104"/>
                </a:lnTo>
                <a:lnTo>
                  <a:pt x="67056" y="70104"/>
                </a:lnTo>
                <a:lnTo>
                  <a:pt x="64008" y="73152"/>
                </a:lnTo>
                <a:lnTo>
                  <a:pt x="64008" y="74676"/>
                </a:lnTo>
                <a:close/>
              </a:path>
              <a:path w="81279" h="81280">
                <a:moveTo>
                  <a:pt x="38100" y="39116"/>
                </a:moveTo>
                <a:lnTo>
                  <a:pt x="38100" y="38100"/>
                </a:lnTo>
                <a:lnTo>
                  <a:pt x="39624" y="38100"/>
                </a:lnTo>
                <a:lnTo>
                  <a:pt x="38862" y="38862"/>
                </a:lnTo>
                <a:lnTo>
                  <a:pt x="38100" y="39116"/>
                </a:lnTo>
                <a:close/>
              </a:path>
              <a:path w="81279" h="81280">
                <a:moveTo>
                  <a:pt x="38862" y="38862"/>
                </a:moveTo>
                <a:lnTo>
                  <a:pt x="39624" y="38100"/>
                </a:lnTo>
                <a:lnTo>
                  <a:pt x="39319" y="38709"/>
                </a:lnTo>
                <a:lnTo>
                  <a:pt x="38862" y="38862"/>
                </a:lnTo>
                <a:close/>
              </a:path>
              <a:path w="81279" h="81280">
                <a:moveTo>
                  <a:pt x="39319" y="38709"/>
                </a:moveTo>
                <a:lnTo>
                  <a:pt x="39624" y="38100"/>
                </a:lnTo>
                <a:lnTo>
                  <a:pt x="40233" y="38404"/>
                </a:lnTo>
                <a:lnTo>
                  <a:pt x="39319" y="38709"/>
                </a:lnTo>
                <a:close/>
              </a:path>
              <a:path w="81279" h="81280">
                <a:moveTo>
                  <a:pt x="40233" y="38404"/>
                </a:moveTo>
                <a:lnTo>
                  <a:pt x="39624" y="38100"/>
                </a:lnTo>
                <a:lnTo>
                  <a:pt x="41148" y="38100"/>
                </a:lnTo>
                <a:lnTo>
                  <a:pt x="40233" y="38404"/>
                </a:lnTo>
                <a:close/>
              </a:path>
              <a:path w="81279" h="81280">
                <a:moveTo>
                  <a:pt x="40386" y="38481"/>
                </a:moveTo>
                <a:lnTo>
                  <a:pt x="40233" y="38404"/>
                </a:lnTo>
                <a:lnTo>
                  <a:pt x="41148" y="38100"/>
                </a:lnTo>
                <a:lnTo>
                  <a:pt x="40386" y="38481"/>
                </a:lnTo>
                <a:close/>
              </a:path>
              <a:path w="81279" h="81280">
                <a:moveTo>
                  <a:pt x="41452" y="39014"/>
                </a:moveTo>
                <a:lnTo>
                  <a:pt x="40386" y="38481"/>
                </a:lnTo>
                <a:lnTo>
                  <a:pt x="41148" y="38100"/>
                </a:lnTo>
                <a:lnTo>
                  <a:pt x="41452" y="39014"/>
                </a:lnTo>
                <a:close/>
              </a:path>
              <a:path w="81279" h="81280">
                <a:moveTo>
                  <a:pt x="41656" y="39116"/>
                </a:moveTo>
                <a:lnTo>
                  <a:pt x="41452" y="39014"/>
                </a:lnTo>
                <a:lnTo>
                  <a:pt x="41148" y="38100"/>
                </a:lnTo>
                <a:lnTo>
                  <a:pt x="41656" y="39116"/>
                </a:lnTo>
                <a:close/>
              </a:path>
              <a:path w="81279" h="81280">
                <a:moveTo>
                  <a:pt x="42672" y="39624"/>
                </a:moveTo>
                <a:lnTo>
                  <a:pt x="41656" y="39116"/>
                </a:lnTo>
                <a:lnTo>
                  <a:pt x="41148" y="38100"/>
                </a:lnTo>
                <a:lnTo>
                  <a:pt x="42672" y="39624"/>
                </a:lnTo>
                <a:close/>
              </a:path>
              <a:path w="81279" h="81280">
                <a:moveTo>
                  <a:pt x="42672" y="39624"/>
                </a:moveTo>
                <a:lnTo>
                  <a:pt x="41148" y="38100"/>
                </a:lnTo>
                <a:lnTo>
                  <a:pt x="42672" y="38100"/>
                </a:lnTo>
                <a:lnTo>
                  <a:pt x="42672" y="39624"/>
                </a:lnTo>
                <a:close/>
              </a:path>
              <a:path w="81279" h="81280">
                <a:moveTo>
                  <a:pt x="80772" y="44196"/>
                </a:moveTo>
                <a:lnTo>
                  <a:pt x="41148" y="44196"/>
                </a:lnTo>
                <a:lnTo>
                  <a:pt x="44195" y="41148"/>
                </a:lnTo>
                <a:lnTo>
                  <a:pt x="42672" y="39624"/>
                </a:lnTo>
                <a:lnTo>
                  <a:pt x="42672" y="38100"/>
                </a:lnTo>
                <a:lnTo>
                  <a:pt x="80772" y="38100"/>
                </a:lnTo>
                <a:lnTo>
                  <a:pt x="80772" y="44196"/>
                </a:lnTo>
                <a:close/>
              </a:path>
              <a:path w="81279" h="81280">
                <a:moveTo>
                  <a:pt x="39116" y="39116"/>
                </a:moveTo>
                <a:lnTo>
                  <a:pt x="39319" y="38709"/>
                </a:lnTo>
                <a:lnTo>
                  <a:pt x="40233" y="38404"/>
                </a:lnTo>
                <a:lnTo>
                  <a:pt x="40386" y="38481"/>
                </a:lnTo>
                <a:lnTo>
                  <a:pt x="39116" y="39116"/>
                </a:lnTo>
                <a:close/>
              </a:path>
              <a:path w="81279" h="81280">
                <a:moveTo>
                  <a:pt x="38100" y="39624"/>
                </a:moveTo>
                <a:lnTo>
                  <a:pt x="38862" y="38862"/>
                </a:lnTo>
                <a:lnTo>
                  <a:pt x="39319" y="38709"/>
                </a:lnTo>
                <a:lnTo>
                  <a:pt x="39116" y="39116"/>
                </a:lnTo>
                <a:lnTo>
                  <a:pt x="38100" y="39624"/>
                </a:lnTo>
                <a:close/>
              </a:path>
              <a:path w="81279" h="81280">
                <a:moveTo>
                  <a:pt x="38100" y="39624"/>
                </a:moveTo>
                <a:lnTo>
                  <a:pt x="38100" y="39116"/>
                </a:lnTo>
                <a:lnTo>
                  <a:pt x="38862" y="38862"/>
                </a:lnTo>
                <a:lnTo>
                  <a:pt x="38100" y="39624"/>
                </a:lnTo>
                <a:close/>
              </a:path>
              <a:path w="81279" h="81280">
                <a:moveTo>
                  <a:pt x="42164" y="41148"/>
                </a:moveTo>
                <a:lnTo>
                  <a:pt x="41452" y="39014"/>
                </a:lnTo>
                <a:lnTo>
                  <a:pt x="41656" y="39116"/>
                </a:lnTo>
                <a:lnTo>
                  <a:pt x="42367" y="40538"/>
                </a:lnTo>
                <a:lnTo>
                  <a:pt x="42164" y="41148"/>
                </a:lnTo>
                <a:close/>
              </a:path>
              <a:path w="81279" h="81280">
                <a:moveTo>
                  <a:pt x="37185" y="40538"/>
                </a:moveTo>
                <a:lnTo>
                  <a:pt x="36576" y="39624"/>
                </a:lnTo>
                <a:lnTo>
                  <a:pt x="38100" y="39116"/>
                </a:lnTo>
                <a:lnTo>
                  <a:pt x="38100" y="39624"/>
                </a:lnTo>
                <a:lnTo>
                  <a:pt x="37185" y="40538"/>
                </a:lnTo>
                <a:close/>
              </a:path>
              <a:path w="81279" h="81280">
                <a:moveTo>
                  <a:pt x="38100" y="41148"/>
                </a:moveTo>
                <a:lnTo>
                  <a:pt x="38100" y="39624"/>
                </a:lnTo>
                <a:lnTo>
                  <a:pt x="39116" y="39116"/>
                </a:lnTo>
                <a:lnTo>
                  <a:pt x="38100" y="41148"/>
                </a:lnTo>
                <a:close/>
              </a:path>
              <a:path w="81279" h="81280">
                <a:moveTo>
                  <a:pt x="42367" y="40538"/>
                </a:moveTo>
                <a:lnTo>
                  <a:pt x="41656" y="39116"/>
                </a:lnTo>
                <a:lnTo>
                  <a:pt x="42672" y="39624"/>
                </a:lnTo>
                <a:lnTo>
                  <a:pt x="42367" y="40538"/>
                </a:lnTo>
                <a:close/>
              </a:path>
              <a:path w="81279" h="81280">
                <a:moveTo>
                  <a:pt x="36957" y="40767"/>
                </a:moveTo>
                <a:lnTo>
                  <a:pt x="36576" y="39624"/>
                </a:lnTo>
                <a:lnTo>
                  <a:pt x="37185" y="40538"/>
                </a:lnTo>
                <a:lnTo>
                  <a:pt x="36957" y="40767"/>
                </a:lnTo>
                <a:close/>
              </a:path>
              <a:path w="81279" h="81280">
                <a:moveTo>
                  <a:pt x="38100" y="41910"/>
                </a:moveTo>
                <a:lnTo>
                  <a:pt x="37185" y="40538"/>
                </a:lnTo>
                <a:lnTo>
                  <a:pt x="38100" y="39624"/>
                </a:lnTo>
                <a:lnTo>
                  <a:pt x="38100" y="41910"/>
                </a:lnTo>
                <a:close/>
              </a:path>
              <a:path w="81279" h="81280">
                <a:moveTo>
                  <a:pt x="42672" y="41148"/>
                </a:moveTo>
                <a:lnTo>
                  <a:pt x="42367" y="40538"/>
                </a:lnTo>
                <a:lnTo>
                  <a:pt x="42672" y="39624"/>
                </a:lnTo>
                <a:lnTo>
                  <a:pt x="42672" y="41148"/>
                </a:lnTo>
                <a:close/>
              </a:path>
              <a:path w="81279" h="81280">
                <a:moveTo>
                  <a:pt x="42672" y="42672"/>
                </a:moveTo>
                <a:lnTo>
                  <a:pt x="42672" y="39624"/>
                </a:lnTo>
                <a:lnTo>
                  <a:pt x="44195" y="41148"/>
                </a:lnTo>
                <a:lnTo>
                  <a:pt x="42672" y="42672"/>
                </a:lnTo>
                <a:close/>
              </a:path>
              <a:path w="81279" h="81280">
                <a:moveTo>
                  <a:pt x="38100" y="42164"/>
                </a:moveTo>
                <a:lnTo>
                  <a:pt x="37229" y="41583"/>
                </a:lnTo>
                <a:lnTo>
                  <a:pt x="36957" y="40767"/>
                </a:lnTo>
                <a:lnTo>
                  <a:pt x="37185" y="40538"/>
                </a:lnTo>
                <a:lnTo>
                  <a:pt x="38100" y="41910"/>
                </a:lnTo>
                <a:lnTo>
                  <a:pt x="38100" y="42164"/>
                </a:lnTo>
                <a:close/>
              </a:path>
              <a:path w="81279" h="81280">
                <a:moveTo>
                  <a:pt x="42291" y="41529"/>
                </a:moveTo>
                <a:lnTo>
                  <a:pt x="42164" y="41148"/>
                </a:lnTo>
                <a:lnTo>
                  <a:pt x="42367" y="40538"/>
                </a:lnTo>
                <a:lnTo>
                  <a:pt x="42672" y="41148"/>
                </a:lnTo>
                <a:lnTo>
                  <a:pt x="42291" y="41529"/>
                </a:lnTo>
                <a:close/>
              </a:path>
              <a:path w="81279" h="81280">
                <a:moveTo>
                  <a:pt x="37229" y="41583"/>
                </a:moveTo>
                <a:lnTo>
                  <a:pt x="36576" y="41148"/>
                </a:lnTo>
                <a:lnTo>
                  <a:pt x="36957" y="40767"/>
                </a:lnTo>
                <a:lnTo>
                  <a:pt x="37229" y="41583"/>
                </a:lnTo>
                <a:close/>
              </a:path>
              <a:path w="81279" h="81280">
                <a:moveTo>
                  <a:pt x="37338" y="41910"/>
                </a:moveTo>
                <a:lnTo>
                  <a:pt x="36576" y="41148"/>
                </a:lnTo>
                <a:lnTo>
                  <a:pt x="37229" y="41583"/>
                </a:lnTo>
                <a:lnTo>
                  <a:pt x="37338" y="41910"/>
                </a:lnTo>
                <a:close/>
              </a:path>
              <a:path w="81279" h="81280">
                <a:moveTo>
                  <a:pt x="40233" y="43586"/>
                </a:moveTo>
                <a:lnTo>
                  <a:pt x="38862" y="42672"/>
                </a:lnTo>
                <a:lnTo>
                  <a:pt x="38100" y="41148"/>
                </a:lnTo>
                <a:lnTo>
                  <a:pt x="40386" y="43434"/>
                </a:lnTo>
                <a:lnTo>
                  <a:pt x="40233" y="43586"/>
                </a:lnTo>
                <a:close/>
              </a:path>
              <a:path w="81279" h="81280">
                <a:moveTo>
                  <a:pt x="41910" y="41910"/>
                </a:moveTo>
                <a:lnTo>
                  <a:pt x="42164" y="41148"/>
                </a:lnTo>
                <a:lnTo>
                  <a:pt x="42236" y="41583"/>
                </a:lnTo>
                <a:lnTo>
                  <a:pt x="41910" y="41910"/>
                </a:lnTo>
                <a:close/>
              </a:path>
              <a:path w="81279" h="81280">
                <a:moveTo>
                  <a:pt x="42367" y="41757"/>
                </a:moveTo>
                <a:lnTo>
                  <a:pt x="42291" y="41529"/>
                </a:lnTo>
                <a:lnTo>
                  <a:pt x="42672" y="41148"/>
                </a:lnTo>
                <a:lnTo>
                  <a:pt x="42367" y="41757"/>
                </a:lnTo>
                <a:close/>
              </a:path>
              <a:path w="81279" h="81280">
                <a:moveTo>
                  <a:pt x="42672" y="42672"/>
                </a:moveTo>
                <a:lnTo>
                  <a:pt x="42502" y="42164"/>
                </a:lnTo>
                <a:lnTo>
                  <a:pt x="42454" y="41583"/>
                </a:lnTo>
                <a:lnTo>
                  <a:pt x="42672" y="41148"/>
                </a:lnTo>
                <a:lnTo>
                  <a:pt x="42672" y="42672"/>
                </a:lnTo>
                <a:close/>
              </a:path>
              <a:path w="81279" h="81280">
                <a:moveTo>
                  <a:pt x="41452" y="43281"/>
                </a:moveTo>
                <a:lnTo>
                  <a:pt x="41910" y="41910"/>
                </a:lnTo>
                <a:lnTo>
                  <a:pt x="42291" y="41529"/>
                </a:lnTo>
                <a:lnTo>
                  <a:pt x="42291" y="41910"/>
                </a:lnTo>
                <a:lnTo>
                  <a:pt x="41656" y="43180"/>
                </a:lnTo>
                <a:lnTo>
                  <a:pt x="41452" y="43281"/>
                </a:lnTo>
                <a:close/>
              </a:path>
              <a:path w="81279" h="81280">
                <a:moveTo>
                  <a:pt x="38100" y="42672"/>
                </a:moveTo>
                <a:lnTo>
                  <a:pt x="37338" y="41910"/>
                </a:lnTo>
                <a:lnTo>
                  <a:pt x="37229" y="41583"/>
                </a:lnTo>
                <a:lnTo>
                  <a:pt x="38100" y="42164"/>
                </a:lnTo>
                <a:lnTo>
                  <a:pt x="38100" y="42672"/>
                </a:lnTo>
                <a:close/>
              </a:path>
              <a:path w="81279" h="81280">
                <a:moveTo>
                  <a:pt x="41656" y="43180"/>
                </a:moveTo>
                <a:lnTo>
                  <a:pt x="42367" y="41757"/>
                </a:lnTo>
                <a:lnTo>
                  <a:pt x="42672" y="42672"/>
                </a:lnTo>
                <a:lnTo>
                  <a:pt x="41656" y="43180"/>
                </a:lnTo>
                <a:close/>
              </a:path>
              <a:path w="81279" h="81280">
                <a:moveTo>
                  <a:pt x="38100" y="44196"/>
                </a:moveTo>
                <a:lnTo>
                  <a:pt x="37338" y="41910"/>
                </a:lnTo>
                <a:lnTo>
                  <a:pt x="38099" y="42672"/>
                </a:lnTo>
                <a:lnTo>
                  <a:pt x="38100" y="44196"/>
                </a:lnTo>
                <a:close/>
              </a:path>
              <a:path w="81279" h="81280">
                <a:moveTo>
                  <a:pt x="38404" y="42367"/>
                </a:moveTo>
                <a:lnTo>
                  <a:pt x="38100" y="42164"/>
                </a:lnTo>
                <a:lnTo>
                  <a:pt x="38100" y="41910"/>
                </a:lnTo>
                <a:lnTo>
                  <a:pt x="38404" y="42367"/>
                </a:lnTo>
                <a:close/>
              </a:path>
              <a:path w="81279" h="81280">
                <a:moveTo>
                  <a:pt x="40640" y="43688"/>
                </a:moveTo>
                <a:lnTo>
                  <a:pt x="40386" y="43434"/>
                </a:lnTo>
                <a:lnTo>
                  <a:pt x="41910" y="41910"/>
                </a:lnTo>
                <a:lnTo>
                  <a:pt x="41452" y="43281"/>
                </a:lnTo>
                <a:lnTo>
                  <a:pt x="40640" y="43688"/>
                </a:lnTo>
                <a:close/>
              </a:path>
              <a:path w="81279" h="81280">
                <a:moveTo>
                  <a:pt x="38862" y="43053"/>
                </a:moveTo>
                <a:lnTo>
                  <a:pt x="38100" y="42672"/>
                </a:lnTo>
                <a:lnTo>
                  <a:pt x="38100" y="42164"/>
                </a:lnTo>
                <a:lnTo>
                  <a:pt x="38404" y="42367"/>
                </a:lnTo>
                <a:lnTo>
                  <a:pt x="38862" y="43053"/>
                </a:lnTo>
                <a:close/>
              </a:path>
              <a:path w="81279" h="81280">
                <a:moveTo>
                  <a:pt x="39624" y="44196"/>
                </a:moveTo>
                <a:lnTo>
                  <a:pt x="38100" y="44196"/>
                </a:lnTo>
                <a:lnTo>
                  <a:pt x="38100" y="42672"/>
                </a:lnTo>
                <a:lnTo>
                  <a:pt x="39624" y="44196"/>
                </a:lnTo>
                <a:close/>
              </a:path>
              <a:path w="81279" h="81280">
                <a:moveTo>
                  <a:pt x="39624" y="44196"/>
                </a:moveTo>
                <a:lnTo>
                  <a:pt x="38100" y="42672"/>
                </a:lnTo>
                <a:lnTo>
                  <a:pt x="38862" y="43053"/>
                </a:lnTo>
                <a:lnTo>
                  <a:pt x="39624" y="44196"/>
                </a:lnTo>
                <a:close/>
              </a:path>
              <a:path w="81279" h="81280">
                <a:moveTo>
                  <a:pt x="39116" y="43180"/>
                </a:moveTo>
                <a:lnTo>
                  <a:pt x="38862" y="43053"/>
                </a:lnTo>
                <a:lnTo>
                  <a:pt x="38608" y="42672"/>
                </a:lnTo>
                <a:lnTo>
                  <a:pt x="38862" y="42672"/>
                </a:lnTo>
                <a:lnTo>
                  <a:pt x="39116" y="43180"/>
                </a:lnTo>
                <a:close/>
              </a:path>
              <a:path w="81279" h="81280">
                <a:moveTo>
                  <a:pt x="40132" y="43688"/>
                </a:moveTo>
                <a:lnTo>
                  <a:pt x="39116" y="43180"/>
                </a:lnTo>
                <a:lnTo>
                  <a:pt x="38862" y="42672"/>
                </a:lnTo>
                <a:lnTo>
                  <a:pt x="40233" y="43586"/>
                </a:lnTo>
                <a:close/>
              </a:path>
              <a:path w="81279" h="81280">
                <a:moveTo>
                  <a:pt x="40386" y="43434"/>
                </a:moveTo>
                <a:lnTo>
                  <a:pt x="39624" y="42672"/>
                </a:lnTo>
                <a:lnTo>
                  <a:pt x="41148" y="42672"/>
                </a:lnTo>
                <a:lnTo>
                  <a:pt x="40386" y="43434"/>
                </a:lnTo>
                <a:close/>
              </a:path>
              <a:path w="81279" h="81280">
                <a:moveTo>
                  <a:pt x="41148" y="44196"/>
                </a:moveTo>
                <a:lnTo>
                  <a:pt x="41656" y="43180"/>
                </a:lnTo>
                <a:lnTo>
                  <a:pt x="42672" y="42672"/>
                </a:lnTo>
                <a:lnTo>
                  <a:pt x="41148" y="44196"/>
                </a:lnTo>
                <a:close/>
              </a:path>
              <a:path w="81279" h="81280">
                <a:moveTo>
                  <a:pt x="39624" y="44196"/>
                </a:moveTo>
                <a:lnTo>
                  <a:pt x="39116" y="43180"/>
                </a:lnTo>
                <a:lnTo>
                  <a:pt x="40132" y="43688"/>
                </a:lnTo>
                <a:lnTo>
                  <a:pt x="39624" y="44196"/>
                </a:lnTo>
                <a:close/>
              </a:path>
              <a:path w="81279" h="81280">
                <a:moveTo>
                  <a:pt x="41148" y="44196"/>
                </a:moveTo>
                <a:lnTo>
                  <a:pt x="41452" y="43281"/>
                </a:lnTo>
                <a:lnTo>
                  <a:pt x="41656" y="43180"/>
                </a:lnTo>
                <a:lnTo>
                  <a:pt x="41148" y="44196"/>
                </a:lnTo>
                <a:close/>
              </a:path>
              <a:path w="81279" h="81280">
                <a:moveTo>
                  <a:pt x="41148" y="44196"/>
                </a:moveTo>
                <a:lnTo>
                  <a:pt x="40640" y="43688"/>
                </a:lnTo>
                <a:lnTo>
                  <a:pt x="41452" y="43281"/>
                </a:lnTo>
                <a:lnTo>
                  <a:pt x="41148" y="44196"/>
                </a:lnTo>
                <a:close/>
              </a:path>
              <a:path w="81279" h="81280">
                <a:moveTo>
                  <a:pt x="40494" y="43760"/>
                </a:moveTo>
                <a:lnTo>
                  <a:pt x="40233" y="43586"/>
                </a:lnTo>
                <a:lnTo>
                  <a:pt x="40386" y="43434"/>
                </a:lnTo>
                <a:lnTo>
                  <a:pt x="40640" y="43688"/>
                </a:lnTo>
                <a:lnTo>
                  <a:pt x="40494" y="43760"/>
                </a:lnTo>
                <a:close/>
              </a:path>
              <a:path w="81279" h="81280">
                <a:moveTo>
                  <a:pt x="40386" y="43815"/>
                </a:moveTo>
                <a:lnTo>
                  <a:pt x="40132" y="43688"/>
                </a:lnTo>
                <a:lnTo>
                  <a:pt x="40494" y="43760"/>
                </a:lnTo>
                <a:close/>
              </a:path>
              <a:path w="81279" h="81280">
                <a:moveTo>
                  <a:pt x="39624" y="44196"/>
                </a:moveTo>
                <a:lnTo>
                  <a:pt x="40132" y="43688"/>
                </a:lnTo>
                <a:lnTo>
                  <a:pt x="40386" y="43815"/>
                </a:lnTo>
                <a:lnTo>
                  <a:pt x="39624" y="44196"/>
                </a:lnTo>
                <a:close/>
              </a:path>
              <a:path w="81279" h="81280">
                <a:moveTo>
                  <a:pt x="41148" y="44196"/>
                </a:moveTo>
                <a:lnTo>
                  <a:pt x="40494" y="43760"/>
                </a:lnTo>
                <a:lnTo>
                  <a:pt x="40640" y="43688"/>
                </a:lnTo>
                <a:lnTo>
                  <a:pt x="41148" y="44196"/>
                </a:lnTo>
                <a:close/>
              </a:path>
              <a:path w="81279" h="81280">
                <a:moveTo>
                  <a:pt x="41148" y="44196"/>
                </a:moveTo>
                <a:lnTo>
                  <a:pt x="40386" y="43815"/>
                </a:lnTo>
                <a:lnTo>
                  <a:pt x="41148" y="44196"/>
                </a:lnTo>
                <a:close/>
              </a:path>
              <a:path w="81279" h="81280">
                <a:moveTo>
                  <a:pt x="41148" y="44196"/>
                </a:moveTo>
                <a:lnTo>
                  <a:pt x="39624" y="44196"/>
                </a:lnTo>
                <a:lnTo>
                  <a:pt x="40386" y="43815"/>
                </a:lnTo>
                <a:lnTo>
                  <a:pt x="41148" y="44196"/>
                </a:lnTo>
                <a:close/>
              </a:path>
              <a:path w="81279" h="81280">
                <a:moveTo>
                  <a:pt x="57912" y="77724"/>
                </a:moveTo>
                <a:lnTo>
                  <a:pt x="22859" y="77724"/>
                </a:lnTo>
                <a:lnTo>
                  <a:pt x="19812" y="76200"/>
                </a:lnTo>
                <a:lnTo>
                  <a:pt x="18288" y="74676"/>
                </a:lnTo>
                <a:lnTo>
                  <a:pt x="62484" y="74676"/>
                </a:lnTo>
                <a:lnTo>
                  <a:pt x="60960" y="76200"/>
                </a:lnTo>
                <a:lnTo>
                  <a:pt x="57912" y="77724"/>
                </a:lnTo>
                <a:close/>
              </a:path>
              <a:path w="81279" h="81280">
                <a:moveTo>
                  <a:pt x="54864" y="79248"/>
                </a:moveTo>
                <a:lnTo>
                  <a:pt x="25908" y="79248"/>
                </a:lnTo>
                <a:lnTo>
                  <a:pt x="25908" y="77724"/>
                </a:lnTo>
                <a:lnTo>
                  <a:pt x="54864" y="77724"/>
                </a:lnTo>
                <a:lnTo>
                  <a:pt x="54864" y="79248"/>
                </a:lnTo>
                <a:close/>
              </a:path>
              <a:path w="81279" h="81280">
                <a:moveTo>
                  <a:pt x="48768" y="80772"/>
                </a:moveTo>
                <a:lnTo>
                  <a:pt x="32004" y="80772"/>
                </a:lnTo>
                <a:lnTo>
                  <a:pt x="30480" y="79248"/>
                </a:lnTo>
                <a:lnTo>
                  <a:pt x="50292" y="79248"/>
                </a:lnTo>
                <a:lnTo>
                  <a:pt x="48768" y="807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420355" y="4134611"/>
            <a:ext cx="79248" cy="82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9264396" y="2578608"/>
            <a:ext cx="50800" cy="1610995"/>
          </a:xfrm>
          <a:custGeom>
            <a:avLst/>
            <a:gdLst/>
            <a:ahLst/>
            <a:cxnLst/>
            <a:rect l="l" t="t" r="r" b="b"/>
            <a:pathLst>
              <a:path w="50800" h="1610995">
                <a:moveTo>
                  <a:pt x="50291" y="1610867"/>
                </a:moveTo>
                <a:lnTo>
                  <a:pt x="12191" y="1610867"/>
                </a:lnTo>
                <a:lnTo>
                  <a:pt x="0" y="0"/>
                </a:lnTo>
                <a:lnTo>
                  <a:pt x="38100" y="0"/>
                </a:lnTo>
                <a:lnTo>
                  <a:pt x="50291" y="16108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9223247" y="3332988"/>
            <a:ext cx="120650" cy="378460"/>
          </a:xfrm>
          <a:custGeom>
            <a:avLst/>
            <a:gdLst/>
            <a:ahLst/>
            <a:cxnLst/>
            <a:rect l="l" t="t" r="r" b="b"/>
            <a:pathLst>
              <a:path w="120650" h="378460">
                <a:moveTo>
                  <a:pt x="0" y="0"/>
                </a:moveTo>
                <a:lnTo>
                  <a:pt x="120396" y="0"/>
                </a:lnTo>
                <a:lnTo>
                  <a:pt x="120396" y="377951"/>
                </a:lnTo>
                <a:lnTo>
                  <a:pt x="0" y="3779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9204959" y="3313176"/>
            <a:ext cx="158750" cy="416559"/>
          </a:xfrm>
          <a:custGeom>
            <a:avLst/>
            <a:gdLst/>
            <a:ahLst/>
            <a:cxnLst/>
            <a:rect l="l" t="t" r="r" b="b"/>
            <a:pathLst>
              <a:path w="158750" h="416560">
                <a:moveTo>
                  <a:pt x="158495" y="416052"/>
                </a:moveTo>
                <a:lnTo>
                  <a:pt x="0" y="416052"/>
                </a:lnTo>
                <a:lnTo>
                  <a:pt x="0" y="0"/>
                </a:lnTo>
                <a:lnTo>
                  <a:pt x="158495" y="0"/>
                </a:lnTo>
                <a:lnTo>
                  <a:pt x="158495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377952"/>
                </a:lnTo>
                <a:lnTo>
                  <a:pt x="18288" y="377952"/>
                </a:lnTo>
                <a:lnTo>
                  <a:pt x="38100" y="397763"/>
                </a:lnTo>
                <a:lnTo>
                  <a:pt x="158495" y="397763"/>
                </a:lnTo>
                <a:lnTo>
                  <a:pt x="158495" y="416052"/>
                </a:lnTo>
                <a:close/>
              </a:path>
              <a:path w="158750" h="416560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58750" h="416560">
                <a:moveTo>
                  <a:pt x="120396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20396" y="19812"/>
                </a:lnTo>
                <a:lnTo>
                  <a:pt x="120396" y="38100"/>
                </a:lnTo>
                <a:close/>
              </a:path>
              <a:path w="158750" h="416560">
                <a:moveTo>
                  <a:pt x="120396" y="397763"/>
                </a:moveTo>
                <a:lnTo>
                  <a:pt x="120396" y="19812"/>
                </a:lnTo>
                <a:lnTo>
                  <a:pt x="138684" y="38100"/>
                </a:lnTo>
                <a:lnTo>
                  <a:pt x="158495" y="38100"/>
                </a:lnTo>
                <a:lnTo>
                  <a:pt x="158495" y="377952"/>
                </a:lnTo>
                <a:lnTo>
                  <a:pt x="138684" y="377952"/>
                </a:lnTo>
                <a:lnTo>
                  <a:pt x="120396" y="397763"/>
                </a:lnTo>
                <a:close/>
              </a:path>
              <a:path w="158750" h="416560">
                <a:moveTo>
                  <a:pt x="158495" y="38100"/>
                </a:moveTo>
                <a:lnTo>
                  <a:pt x="138684" y="38100"/>
                </a:lnTo>
                <a:lnTo>
                  <a:pt x="120396" y="19812"/>
                </a:lnTo>
                <a:lnTo>
                  <a:pt x="158495" y="19812"/>
                </a:lnTo>
                <a:lnTo>
                  <a:pt x="158495" y="38100"/>
                </a:lnTo>
                <a:close/>
              </a:path>
              <a:path w="158750" h="416560">
                <a:moveTo>
                  <a:pt x="38100" y="397763"/>
                </a:moveTo>
                <a:lnTo>
                  <a:pt x="18288" y="377952"/>
                </a:lnTo>
                <a:lnTo>
                  <a:pt x="38100" y="377952"/>
                </a:lnTo>
                <a:lnTo>
                  <a:pt x="38100" y="397763"/>
                </a:lnTo>
                <a:close/>
              </a:path>
              <a:path w="158750" h="416560">
                <a:moveTo>
                  <a:pt x="120396" y="397763"/>
                </a:moveTo>
                <a:lnTo>
                  <a:pt x="38100" y="397763"/>
                </a:lnTo>
                <a:lnTo>
                  <a:pt x="38100" y="377952"/>
                </a:lnTo>
                <a:lnTo>
                  <a:pt x="120396" y="377952"/>
                </a:lnTo>
                <a:lnTo>
                  <a:pt x="120396" y="397763"/>
                </a:lnTo>
                <a:close/>
              </a:path>
              <a:path w="158750" h="416560">
                <a:moveTo>
                  <a:pt x="158495" y="397763"/>
                </a:moveTo>
                <a:lnTo>
                  <a:pt x="120396" y="397763"/>
                </a:lnTo>
                <a:lnTo>
                  <a:pt x="138684" y="377952"/>
                </a:lnTo>
                <a:lnTo>
                  <a:pt x="158495" y="377952"/>
                </a:lnTo>
                <a:lnTo>
                  <a:pt x="158495" y="397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8802069" y="3249206"/>
            <a:ext cx="363220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254" baseline="-21000" dirty="0">
                <a:latin typeface="Arial" panose="020B0604020202020204"/>
                <a:cs typeface="Arial" panose="020B0604020202020204"/>
              </a:rPr>
              <a:t>L</a:t>
            </a:r>
            <a:endParaRPr sz="240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345370" y="2686786"/>
            <a:ext cx="217804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3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400" spc="127" baseline="-21000" dirty="0">
                <a:latin typeface="Arial" panose="020B0604020202020204"/>
                <a:cs typeface="Arial" panose="020B0604020202020204"/>
              </a:rPr>
              <a:t>i</a:t>
            </a:r>
            <a:endParaRPr sz="240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418832" y="2910839"/>
            <a:ext cx="79375" cy="67310"/>
          </a:xfrm>
          <a:custGeom>
            <a:avLst/>
            <a:gdLst/>
            <a:ahLst/>
            <a:cxnLst/>
            <a:rect l="l" t="t" r="r" b="b"/>
            <a:pathLst>
              <a:path w="79375" h="67310">
                <a:moveTo>
                  <a:pt x="39624" y="67055"/>
                </a:moveTo>
                <a:lnTo>
                  <a:pt x="24431" y="64388"/>
                </a:lnTo>
                <a:lnTo>
                  <a:pt x="11810" y="57149"/>
                </a:lnTo>
                <a:lnTo>
                  <a:pt x="3190" y="46481"/>
                </a:lnTo>
                <a:lnTo>
                  <a:pt x="0" y="33527"/>
                </a:lnTo>
                <a:lnTo>
                  <a:pt x="3190" y="20573"/>
                </a:lnTo>
                <a:lnTo>
                  <a:pt x="11811" y="9905"/>
                </a:lnTo>
                <a:lnTo>
                  <a:pt x="24431" y="2666"/>
                </a:lnTo>
                <a:lnTo>
                  <a:pt x="39624" y="0"/>
                </a:lnTo>
                <a:lnTo>
                  <a:pt x="54816" y="2666"/>
                </a:lnTo>
                <a:lnTo>
                  <a:pt x="67437" y="9905"/>
                </a:lnTo>
                <a:lnTo>
                  <a:pt x="76057" y="20573"/>
                </a:lnTo>
                <a:lnTo>
                  <a:pt x="79248" y="33527"/>
                </a:lnTo>
                <a:lnTo>
                  <a:pt x="76057" y="46481"/>
                </a:lnTo>
                <a:lnTo>
                  <a:pt x="67437" y="57149"/>
                </a:lnTo>
                <a:lnTo>
                  <a:pt x="54816" y="64388"/>
                </a:lnTo>
                <a:lnTo>
                  <a:pt x="39624" y="67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412735" y="2903220"/>
            <a:ext cx="91440" cy="82550"/>
          </a:xfrm>
          <a:custGeom>
            <a:avLst/>
            <a:gdLst/>
            <a:ahLst/>
            <a:cxnLst/>
            <a:rect l="l" t="t" r="r" b="b"/>
            <a:pathLst>
              <a:path w="91440" h="82550">
                <a:moveTo>
                  <a:pt x="70104" y="7620"/>
                </a:moveTo>
                <a:lnTo>
                  <a:pt x="21336" y="7620"/>
                </a:lnTo>
                <a:lnTo>
                  <a:pt x="27432" y="4572"/>
                </a:lnTo>
                <a:lnTo>
                  <a:pt x="28956" y="3048"/>
                </a:lnTo>
                <a:lnTo>
                  <a:pt x="36576" y="1524"/>
                </a:lnTo>
                <a:lnTo>
                  <a:pt x="45719" y="0"/>
                </a:lnTo>
                <a:lnTo>
                  <a:pt x="54864" y="1524"/>
                </a:lnTo>
                <a:lnTo>
                  <a:pt x="62484" y="3048"/>
                </a:lnTo>
                <a:lnTo>
                  <a:pt x="64008" y="4572"/>
                </a:lnTo>
                <a:lnTo>
                  <a:pt x="70104" y="7620"/>
                </a:lnTo>
                <a:close/>
              </a:path>
              <a:path w="91440" h="82550">
                <a:moveTo>
                  <a:pt x="71628" y="74676"/>
                </a:moveTo>
                <a:lnTo>
                  <a:pt x="19812" y="74676"/>
                </a:lnTo>
                <a:lnTo>
                  <a:pt x="13716" y="70104"/>
                </a:lnTo>
                <a:lnTo>
                  <a:pt x="7620" y="64008"/>
                </a:lnTo>
                <a:lnTo>
                  <a:pt x="3048" y="57912"/>
                </a:lnTo>
                <a:lnTo>
                  <a:pt x="3048" y="56388"/>
                </a:lnTo>
                <a:lnTo>
                  <a:pt x="0" y="50292"/>
                </a:lnTo>
                <a:lnTo>
                  <a:pt x="0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7620" y="18288"/>
                </a:lnTo>
                <a:lnTo>
                  <a:pt x="13716" y="12192"/>
                </a:lnTo>
                <a:lnTo>
                  <a:pt x="19812" y="7620"/>
                </a:lnTo>
                <a:lnTo>
                  <a:pt x="71628" y="7620"/>
                </a:lnTo>
                <a:lnTo>
                  <a:pt x="77724" y="12192"/>
                </a:lnTo>
                <a:lnTo>
                  <a:pt x="79248" y="13716"/>
                </a:lnTo>
                <a:lnTo>
                  <a:pt x="39624" y="13716"/>
                </a:lnTo>
                <a:lnTo>
                  <a:pt x="32004" y="15240"/>
                </a:lnTo>
                <a:lnTo>
                  <a:pt x="33528" y="15240"/>
                </a:lnTo>
                <a:lnTo>
                  <a:pt x="25908" y="18288"/>
                </a:lnTo>
                <a:lnTo>
                  <a:pt x="27432" y="18288"/>
                </a:lnTo>
                <a:lnTo>
                  <a:pt x="23368" y="21336"/>
                </a:lnTo>
                <a:lnTo>
                  <a:pt x="22859" y="21336"/>
                </a:lnTo>
                <a:lnTo>
                  <a:pt x="16764" y="25908"/>
                </a:lnTo>
                <a:lnTo>
                  <a:pt x="18288" y="25908"/>
                </a:lnTo>
                <a:lnTo>
                  <a:pt x="13716" y="32004"/>
                </a:lnTo>
                <a:lnTo>
                  <a:pt x="14478" y="32004"/>
                </a:lnTo>
                <a:lnTo>
                  <a:pt x="12192" y="36576"/>
                </a:lnTo>
                <a:lnTo>
                  <a:pt x="13411" y="36576"/>
                </a:lnTo>
                <a:lnTo>
                  <a:pt x="12496" y="41148"/>
                </a:lnTo>
                <a:lnTo>
                  <a:pt x="12192" y="41148"/>
                </a:lnTo>
                <a:lnTo>
                  <a:pt x="12192" y="42672"/>
                </a:lnTo>
                <a:lnTo>
                  <a:pt x="12572" y="42672"/>
                </a:lnTo>
                <a:lnTo>
                  <a:pt x="13334" y="45720"/>
                </a:lnTo>
                <a:lnTo>
                  <a:pt x="12192" y="45720"/>
                </a:lnTo>
                <a:lnTo>
                  <a:pt x="15240" y="51816"/>
                </a:lnTo>
                <a:lnTo>
                  <a:pt x="13716" y="51816"/>
                </a:lnTo>
                <a:lnTo>
                  <a:pt x="18288" y="56388"/>
                </a:lnTo>
                <a:lnTo>
                  <a:pt x="16764" y="56388"/>
                </a:lnTo>
                <a:lnTo>
                  <a:pt x="22859" y="60960"/>
                </a:lnTo>
                <a:lnTo>
                  <a:pt x="23368" y="60960"/>
                </a:lnTo>
                <a:lnTo>
                  <a:pt x="27432" y="64008"/>
                </a:lnTo>
                <a:lnTo>
                  <a:pt x="25908" y="64008"/>
                </a:lnTo>
                <a:lnTo>
                  <a:pt x="33528" y="67056"/>
                </a:lnTo>
                <a:lnTo>
                  <a:pt x="32004" y="67056"/>
                </a:lnTo>
                <a:lnTo>
                  <a:pt x="39624" y="68580"/>
                </a:lnTo>
                <a:lnTo>
                  <a:pt x="79248" y="68580"/>
                </a:lnTo>
                <a:lnTo>
                  <a:pt x="77724" y="70104"/>
                </a:lnTo>
                <a:lnTo>
                  <a:pt x="71628" y="74676"/>
                </a:lnTo>
                <a:close/>
              </a:path>
              <a:path w="91440" h="82550">
                <a:moveTo>
                  <a:pt x="70104" y="22860"/>
                </a:moveTo>
                <a:lnTo>
                  <a:pt x="64008" y="18288"/>
                </a:lnTo>
                <a:lnTo>
                  <a:pt x="65532" y="18288"/>
                </a:lnTo>
                <a:lnTo>
                  <a:pt x="57912" y="15240"/>
                </a:lnTo>
                <a:lnTo>
                  <a:pt x="59436" y="15240"/>
                </a:lnTo>
                <a:lnTo>
                  <a:pt x="51816" y="13716"/>
                </a:lnTo>
                <a:lnTo>
                  <a:pt x="79248" y="13716"/>
                </a:lnTo>
                <a:lnTo>
                  <a:pt x="83820" y="18288"/>
                </a:lnTo>
                <a:lnTo>
                  <a:pt x="85343" y="21336"/>
                </a:lnTo>
                <a:lnTo>
                  <a:pt x="68580" y="21336"/>
                </a:lnTo>
                <a:lnTo>
                  <a:pt x="70104" y="22860"/>
                </a:lnTo>
                <a:close/>
              </a:path>
              <a:path w="91440" h="82550">
                <a:moveTo>
                  <a:pt x="21336" y="22860"/>
                </a:moveTo>
                <a:lnTo>
                  <a:pt x="22859" y="21336"/>
                </a:lnTo>
                <a:lnTo>
                  <a:pt x="23368" y="21336"/>
                </a:lnTo>
                <a:lnTo>
                  <a:pt x="21336" y="22860"/>
                </a:lnTo>
                <a:close/>
              </a:path>
              <a:path w="91440" h="82550">
                <a:moveTo>
                  <a:pt x="76200" y="32004"/>
                </a:moveTo>
                <a:lnTo>
                  <a:pt x="73152" y="25908"/>
                </a:lnTo>
                <a:lnTo>
                  <a:pt x="74676" y="25908"/>
                </a:lnTo>
                <a:lnTo>
                  <a:pt x="68580" y="21336"/>
                </a:lnTo>
                <a:lnTo>
                  <a:pt x="85343" y="21336"/>
                </a:lnTo>
                <a:lnTo>
                  <a:pt x="86868" y="24384"/>
                </a:lnTo>
                <a:lnTo>
                  <a:pt x="88391" y="24384"/>
                </a:lnTo>
                <a:lnTo>
                  <a:pt x="88391" y="25908"/>
                </a:lnTo>
                <a:lnTo>
                  <a:pt x="89535" y="30480"/>
                </a:lnTo>
                <a:lnTo>
                  <a:pt x="76200" y="30480"/>
                </a:lnTo>
                <a:lnTo>
                  <a:pt x="76200" y="32004"/>
                </a:lnTo>
                <a:close/>
              </a:path>
              <a:path w="91440" h="82550">
                <a:moveTo>
                  <a:pt x="14478" y="32004"/>
                </a:moveTo>
                <a:lnTo>
                  <a:pt x="13716" y="32004"/>
                </a:lnTo>
                <a:lnTo>
                  <a:pt x="15240" y="30480"/>
                </a:lnTo>
                <a:lnTo>
                  <a:pt x="14478" y="32004"/>
                </a:lnTo>
                <a:close/>
              </a:path>
              <a:path w="91440" h="82550">
                <a:moveTo>
                  <a:pt x="91439" y="36576"/>
                </a:moveTo>
                <a:lnTo>
                  <a:pt x="79248" y="36576"/>
                </a:lnTo>
                <a:lnTo>
                  <a:pt x="76200" y="30480"/>
                </a:lnTo>
                <a:lnTo>
                  <a:pt x="89535" y="30480"/>
                </a:lnTo>
                <a:lnTo>
                  <a:pt x="89916" y="32004"/>
                </a:lnTo>
                <a:lnTo>
                  <a:pt x="91439" y="32004"/>
                </a:lnTo>
                <a:lnTo>
                  <a:pt x="91439" y="36576"/>
                </a:lnTo>
                <a:close/>
              </a:path>
              <a:path w="91440" h="82550">
                <a:moveTo>
                  <a:pt x="13411" y="36576"/>
                </a:moveTo>
                <a:lnTo>
                  <a:pt x="12192" y="36576"/>
                </a:lnTo>
                <a:lnTo>
                  <a:pt x="13716" y="35052"/>
                </a:lnTo>
                <a:lnTo>
                  <a:pt x="13411" y="36576"/>
                </a:lnTo>
                <a:close/>
              </a:path>
              <a:path w="91440" h="82550">
                <a:moveTo>
                  <a:pt x="79078" y="41825"/>
                </a:moveTo>
                <a:lnTo>
                  <a:pt x="77724" y="35052"/>
                </a:lnTo>
                <a:lnTo>
                  <a:pt x="79248" y="36576"/>
                </a:lnTo>
                <a:lnTo>
                  <a:pt x="91439" y="36576"/>
                </a:lnTo>
                <a:lnTo>
                  <a:pt x="91439" y="41148"/>
                </a:lnTo>
                <a:lnTo>
                  <a:pt x="79248" y="41148"/>
                </a:lnTo>
                <a:lnTo>
                  <a:pt x="79078" y="41825"/>
                </a:lnTo>
                <a:close/>
              </a:path>
              <a:path w="91440" h="82550">
                <a:moveTo>
                  <a:pt x="12192" y="42672"/>
                </a:moveTo>
                <a:lnTo>
                  <a:pt x="12192" y="41148"/>
                </a:lnTo>
                <a:lnTo>
                  <a:pt x="12361" y="41825"/>
                </a:lnTo>
                <a:lnTo>
                  <a:pt x="12192" y="42672"/>
                </a:lnTo>
                <a:close/>
              </a:path>
              <a:path w="91440" h="82550">
                <a:moveTo>
                  <a:pt x="12361" y="41825"/>
                </a:moveTo>
                <a:lnTo>
                  <a:pt x="12192" y="41148"/>
                </a:lnTo>
                <a:lnTo>
                  <a:pt x="12496" y="41148"/>
                </a:lnTo>
                <a:lnTo>
                  <a:pt x="12361" y="41825"/>
                </a:lnTo>
                <a:close/>
              </a:path>
              <a:path w="91440" h="82550">
                <a:moveTo>
                  <a:pt x="79248" y="42672"/>
                </a:moveTo>
                <a:lnTo>
                  <a:pt x="79078" y="41825"/>
                </a:lnTo>
                <a:lnTo>
                  <a:pt x="79248" y="41148"/>
                </a:lnTo>
                <a:lnTo>
                  <a:pt x="79248" y="42672"/>
                </a:lnTo>
                <a:close/>
              </a:path>
              <a:path w="91440" h="82550">
                <a:moveTo>
                  <a:pt x="91439" y="42672"/>
                </a:moveTo>
                <a:lnTo>
                  <a:pt x="79248" y="42672"/>
                </a:lnTo>
                <a:lnTo>
                  <a:pt x="79248" y="41148"/>
                </a:lnTo>
                <a:lnTo>
                  <a:pt x="91439" y="41148"/>
                </a:lnTo>
                <a:lnTo>
                  <a:pt x="91439" y="42672"/>
                </a:lnTo>
                <a:close/>
              </a:path>
              <a:path w="91440" h="82550">
                <a:moveTo>
                  <a:pt x="12572" y="42672"/>
                </a:moveTo>
                <a:lnTo>
                  <a:pt x="12192" y="42672"/>
                </a:lnTo>
                <a:lnTo>
                  <a:pt x="12361" y="41825"/>
                </a:lnTo>
                <a:lnTo>
                  <a:pt x="12572" y="42672"/>
                </a:lnTo>
                <a:close/>
              </a:path>
              <a:path w="91440" h="82550">
                <a:moveTo>
                  <a:pt x="77724" y="47244"/>
                </a:moveTo>
                <a:lnTo>
                  <a:pt x="79078" y="41825"/>
                </a:lnTo>
                <a:lnTo>
                  <a:pt x="79248" y="42672"/>
                </a:lnTo>
                <a:lnTo>
                  <a:pt x="91439" y="42672"/>
                </a:lnTo>
                <a:lnTo>
                  <a:pt x="91439" y="45720"/>
                </a:lnTo>
                <a:lnTo>
                  <a:pt x="79248" y="45720"/>
                </a:lnTo>
                <a:lnTo>
                  <a:pt x="77724" y="47244"/>
                </a:lnTo>
                <a:close/>
              </a:path>
              <a:path w="91440" h="82550">
                <a:moveTo>
                  <a:pt x="13716" y="47244"/>
                </a:moveTo>
                <a:lnTo>
                  <a:pt x="12192" y="45720"/>
                </a:lnTo>
                <a:lnTo>
                  <a:pt x="13334" y="45720"/>
                </a:lnTo>
                <a:lnTo>
                  <a:pt x="13716" y="47244"/>
                </a:lnTo>
                <a:close/>
              </a:path>
              <a:path w="91440" h="82550">
                <a:moveTo>
                  <a:pt x="85343" y="60960"/>
                </a:moveTo>
                <a:lnTo>
                  <a:pt x="68580" y="60960"/>
                </a:lnTo>
                <a:lnTo>
                  <a:pt x="74676" y="56388"/>
                </a:lnTo>
                <a:lnTo>
                  <a:pt x="73152" y="56388"/>
                </a:lnTo>
                <a:lnTo>
                  <a:pt x="76200" y="51816"/>
                </a:lnTo>
                <a:lnTo>
                  <a:pt x="79248" y="45720"/>
                </a:lnTo>
                <a:lnTo>
                  <a:pt x="91439" y="45720"/>
                </a:lnTo>
                <a:lnTo>
                  <a:pt x="91439" y="50292"/>
                </a:lnTo>
                <a:lnTo>
                  <a:pt x="89916" y="50292"/>
                </a:lnTo>
                <a:lnTo>
                  <a:pt x="88391" y="56388"/>
                </a:lnTo>
                <a:lnTo>
                  <a:pt x="88391" y="57912"/>
                </a:lnTo>
                <a:lnTo>
                  <a:pt x="86868" y="57912"/>
                </a:lnTo>
                <a:lnTo>
                  <a:pt x="85343" y="60960"/>
                </a:lnTo>
                <a:close/>
              </a:path>
              <a:path w="91440" h="82550">
                <a:moveTo>
                  <a:pt x="23368" y="60960"/>
                </a:moveTo>
                <a:lnTo>
                  <a:pt x="22859" y="60960"/>
                </a:lnTo>
                <a:lnTo>
                  <a:pt x="21336" y="59436"/>
                </a:lnTo>
                <a:lnTo>
                  <a:pt x="23368" y="60960"/>
                </a:lnTo>
                <a:close/>
              </a:path>
              <a:path w="91440" h="82550">
                <a:moveTo>
                  <a:pt x="79248" y="68580"/>
                </a:moveTo>
                <a:lnTo>
                  <a:pt x="51816" y="68580"/>
                </a:lnTo>
                <a:lnTo>
                  <a:pt x="59436" y="67056"/>
                </a:lnTo>
                <a:lnTo>
                  <a:pt x="57912" y="67056"/>
                </a:lnTo>
                <a:lnTo>
                  <a:pt x="65532" y="64008"/>
                </a:lnTo>
                <a:lnTo>
                  <a:pt x="64008" y="64008"/>
                </a:lnTo>
                <a:lnTo>
                  <a:pt x="70104" y="59436"/>
                </a:lnTo>
                <a:lnTo>
                  <a:pt x="68580" y="60960"/>
                </a:lnTo>
                <a:lnTo>
                  <a:pt x="85343" y="60960"/>
                </a:lnTo>
                <a:lnTo>
                  <a:pt x="83820" y="64008"/>
                </a:lnTo>
                <a:lnTo>
                  <a:pt x="79248" y="68580"/>
                </a:lnTo>
                <a:close/>
              </a:path>
              <a:path w="91440" h="82550">
                <a:moveTo>
                  <a:pt x="64008" y="79248"/>
                </a:moveTo>
                <a:lnTo>
                  <a:pt x="27432" y="79248"/>
                </a:lnTo>
                <a:lnTo>
                  <a:pt x="27432" y="77724"/>
                </a:lnTo>
                <a:lnTo>
                  <a:pt x="21336" y="74676"/>
                </a:lnTo>
                <a:lnTo>
                  <a:pt x="70104" y="74676"/>
                </a:lnTo>
                <a:lnTo>
                  <a:pt x="64008" y="77724"/>
                </a:lnTo>
                <a:lnTo>
                  <a:pt x="64008" y="79248"/>
                </a:lnTo>
                <a:close/>
              </a:path>
              <a:path w="91440" h="82550">
                <a:moveTo>
                  <a:pt x="45719" y="82296"/>
                </a:moveTo>
                <a:lnTo>
                  <a:pt x="36576" y="80772"/>
                </a:lnTo>
                <a:lnTo>
                  <a:pt x="28956" y="79248"/>
                </a:lnTo>
                <a:lnTo>
                  <a:pt x="62484" y="79248"/>
                </a:lnTo>
                <a:lnTo>
                  <a:pt x="54864" y="80772"/>
                </a:lnTo>
                <a:lnTo>
                  <a:pt x="45719" y="82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197596" y="3491484"/>
            <a:ext cx="119380" cy="376555"/>
          </a:xfrm>
          <a:custGeom>
            <a:avLst/>
            <a:gdLst/>
            <a:ahLst/>
            <a:cxnLst/>
            <a:rect l="l" t="t" r="r" b="b"/>
            <a:pathLst>
              <a:path w="119379" h="376554">
                <a:moveTo>
                  <a:pt x="0" y="0"/>
                </a:moveTo>
                <a:lnTo>
                  <a:pt x="118871" y="0"/>
                </a:lnTo>
                <a:lnTo>
                  <a:pt x="118871" y="376427"/>
                </a:lnTo>
                <a:lnTo>
                  <a:pt x="0" y="3764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179307" y="3471672"/>
            <a:ext cx="157480" cy="414655"/>
          </a:xfrm>
          <a:custGeom>
            <a:avLst/>
            <a:gdLst/>
            <a:ahLst/>
            <a:cxnLst/>
            <a:rect l="l" t="t" r="r" b="b"/>
            <a:pathLst>
              <a:path w="157479" h="414654">
                <a:moveTo>
                  <a:pt x="156972" y="414528"/>
                </a:moveTo>
                <a:lnTo>
                  <a:pt x="0" y="414528"/>
                </a:lnTo>
                <a:lnTo>
                  <a:pt x="0" y="0"/>
                </a:lnTo>
                <a:lnTo>
                  <a:pt x="156972" y="0"/>
                </a:lnTo>
                <a:lnTo>
                  <a:pt x="156972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376428"/>
                </a:lnTo>
                <a:lnTo>
                  <a:pt x="18288" y="376428"/>
                </a:lnTo>
                <a:lnTo>
                  <a:pt x="38100" y="396239"/>
                </a:lnTo>
                <a:lnTo>
                  <a:pt x="156972" y="396239"/>
                </a:lnTo>
                <a:lnTo>
                  <a:pt x="156972" y="414528"/>
                </a:lnTo>
                <a:close/>
              </a:path>
              <a:path w="157479" h="414654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57479" h="414654">
                <a:moveTo>
                  <a:pt x="118872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18872" y="19812"/>
                </a:lnTo>
                <a:lnTo>
                  <a:pt x="118872" y="38100"/>
                </a:lnTo>
                <a:close/>
              </a:path>
              <a:path w="157479" h="414654">
                <a:moveTo>
                  <a:pt x="118872" y="396239"/>
                </a:moveTo>
                <a:lnTo>
                  <a:pt x="118872" y="19812"/>
                </a:lnTo>
                <a:lnTo>
                  <a:pt x="137160" y="38100"/>
                </a:lnTo>
                <a:lnTo>
                  <a:pt x="156972" y="38100"/>
                </a:lnTo>
                <a:lnTo>
                  <a:pt x="156972" y="376428"/>
                </a:lnTo>
                <a:lnTo>
                  <a:pt x="137160" y="376428"/>
                </a:lnTo>
                <a:lnTo>
                  <a:pt x="118872" y="396239"/>
                </a:lnTo>
                <a:close/>
              </a:path>
              <a:path w="157479" h="414654">
                <a:moveTo>
                  <a:pt x="156972" y="38100"/>
                </a:moveTo>
                <a:lnTo>
                  <a:pt x="137160" y="38100"/>
                </a:lnTo>
                <a:lnTo>
                  <a:pt x="118872" y="19812"/>
                </a:lnTo>
                <a:lnTo>
                  <a:pt x="156972" y="19812"/>
                </a:lnTo>
                <a:lnTo>
                  <a:pt x="156972" y="38100"/>
                </a:lnTo>
                <a:close/>
              </a:path>
              <a:path w="157479" h="414654">
                <a:moveTo>
                  <a:pt x="38100" y="396239"/>
                </a:moveTo>
                <a:lnTo>
                  <a:pt x="18288" y="376428"/>
                </a:lnTo>
                <a:lnTo>
                  <a:pt x="38100" y="376428"/>
                </a:lnTo>
                <a:lnTo>
                  <a:pt x="38100" y="396239"/>
                </a:lnTo>
                <a:close/>
              </a:path>
              <a:path w="157479" h="414654">
                <a:moveTo>
                  <a:pt x="118872" y="396239"/>
                </a:moveTo>
                <a:lnTo>
                  <a:pt x="38100" y="396239"/>
                </a:lnTo>
                <a:lnTo>
                  <a:pt x="38100" y="376428"/>
                </a:lnTo>
                <a:lnTo>
                  <a:pt x="118872" y="376428"/>
                </a:lnTo>
                <a:lnTo>
                  <a:pt x="118872" y="396239"/>
                </a:lnTo>
                <a:close/>
              </a:path>
              <a:path w="157479" h="414654">
                <a:moveTo>
                  <a:pt x="156972" y="396239"/>
                </a:moveTo>
                <a:lnTo>
                  <a:pt x="118872" y="396239"/>
                </a:lnTo>
                <a:lnTo>
                  <a:pt x="137160" y="376428"/>
                </a:lnTo>
                <a:lnTo>
                  <a:pt x="156972" y="376428"/>
                </a:lnTo>
                <a:lnTo>
                  <a:pt x="156972" y="396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8334155" y="3473192"/>
            <a:ext cx="2286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536954" y="3649408"/>
            <a:ext cx="115570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85" dirty="0">
                <a:latin typeface="Arial" panose="020B0604020202020204"/>
                <a:cs typeface="Arial" panose="020B0604020202020204"/>
              </a:rPr>
              <a:t>e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684871" y="1841468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609" y="0"/>
                </a:lnTo>
              </a:path>
            </a:pathLst>
          </a:custGeom>
          <a:ln w="154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4854955" y="1391920"/>
            <a:ext cx="1505585" cy="421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i="1" spc="-1255" dirty="0">
                <a:latin typeface="Times New Roman" panose="02020603050405020304"/>
                <a:cs typeface="Times New Roman" panose="02020603050405020304"/>
              </a:rPr>
              <a:t></a:t>
            </a:r>
            <a:r>
              <a:rPr sz="2600" i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-1835" dirty="0">
                <a:latin typeface="Times New Roman" panose="02020603050405020304"/>
                <a:cs typeface="Times New Roman" panose="02020603050405020304"/>
              </a:rPr>
              <a:t></a:t>
            </a:r>
            <a:r>
              <a:rPr sz="2450" spc="-3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dirty="0">
                <a:latin typeface="Arial" panose="020B0604020202020204"/>
                <a:cs typeface="Arial" panose="020B0604020202020204"/>
              </a:rPr>
              <a:t>(</a:t>
            </a:r>
            <a:r>
              <a:rPr sz="2450" spc="-480" dirty="0">
                <a:latin typeface="Arial" panose="020B0604020202020204"/>
                <a:cs typeface="Arial" panose="020B0604020202020204"/>
              </a:rPr>
              <a:t> </a:t>
            </a:r>
            <a:r>
              <a:rPr sz="2450" spc="-7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100" spc="-112" baseline="-16000" dirty="0">
                <a:latin typeface="Arial" panose="020B0604020202020204"/>
                <a:cs typeface="Arial" panose="020B0604020202020204"/>
              </a:rPr>
              <a:t>c</a:t>
            </a:r>
            <a:r>
              <a:rPr sz="2100" spc="-52" baseline="-16000" dirty="0">
                <a:latin typeface="Arial" panose="020B0604020202020204"/>
                <a:cs typeface="Arial" panose="020B0604020202020204"/>
              </a:rPr>
              <a:t> </a:t>
            </a:r>
            <a:r>
              <a:rPr sz="2450" spc="30" dirty="0">
                <a:latin typeface="Arial" panose="020B0604020202020204"/>
                <a:cs typeface="Arial" panose="020B0604020202020204"/>
              </a:rPr>
              <a:t>//</a:t>
            </a:r>
            <a:r>
              <a:rPr sz="2450" spc="3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100" spc="44" baseline="-16000" dirty="0">
                <a:latin typeface="Arial" panose="020B0604020202020204"/>
                <a:cs typeface="Arial" panose="020B0604020202020204"/>
              </a:rPr>
              <a:t>L</a:t>
            </a:r>
            <a:r>
              <a:rPr sz="2100" spc="-67" baseline="-16000" dirty="0">
                <a:latin typeface="Arial" panose="020B0604020202020204"/>
                <a:cs typeface="Arial" panose="020B0604020202020204"/>
              </a:rPr>
              <a:t> </a:t>
            </a:r>
            <a:r>
              <a:rPr sz="2450" dirty="0">
                <a:latin typeface="Arial" panose="020B0604020202020204"/>
                <a:cs typeface="Arial" panose="020B0604020202020204"/>
              </a:rPr>
              <a:t>)</a:t>
            </a:r>
            <a:endParaRPr sz="2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730244" y="1613661"/>
            <a:ext cx="908685" cy="38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71170" algn="l"/>
              </a:tabLst>
            </a:pPr>
            <a:r>
              <a:rPr sz="2450" spc="-135" dirty="0">
                <a:latin typeface="Times New Roman" panose="02020603050405020304"/>
                <a:cs typeface="Times New Roman" panose="02020603050405020304"/>
              </a:rPr>
              <a:t>A	</a:t>
            </a:r>
            <a:r>
              <a:rPr sz="2450" spc="-220" dirty="0">
                <a:latin typeface="Times New Roman" panose="02020603050405020304"/>
                <a:cs typeface="Times New Roman" panose="02020603050405020304"/>
              </a:rPr>
              <a:t> </a:t>
            </a:r>
            <a:r>
              <a:rPr sz="245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-220" dirty="0">
                <a:latin typeface="Times New Roman" panose="02020603050405020304"/>
                <a:cs typeface="Times New Roman" panose="02020603050405020304"/>
              </a:rPr>
              <a:t>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691888" y="1833879"/>
            <a:ext cx="1788795" cy="420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-5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100" spc="-75" baseline="-16000" dirty="0">
                <a:latin typeface="Arial" panose="020B0604020202020204"/>
                <a:cs typeface="Arial" panose="020B0604020202020204"/>
              </a:rPr>
              <a:t>be </a:t>
            </a:r>
            <a:r>
              <a:rPr sz="2450" spc="-220" dirty="0">
                <a:latin typeface="Times New Roman" panose="02020603050405020304"/>
                <a:cs typeface="Times New Roman" panose="02020603050405020304"/>
              </a:rPr>
              <a:t> </a:t>
            </a:r>
            <a:r>
              <a:rPr sz="2450" spc="-95" dirty="0">
                <a:latin typeface="Arial" panose="020B0604020202020204"/>
                <a:cs typeface="Arial" panose="020B0604020202020204"/>
              </a:rPr>
              <a:t>(1 </a:t>
            </a:r>
            <a:r>
              <a:rPr sz="2450" spc="-220" dirty="0">
                <a:latin typeface="Times New Roman" panose="02020603050405020304"/>
                <a:cs typeface="Times New Roman" panose="02020603050405020304"/>
              </a:rPr>
              <a:t></a:t>
            </a:r>
            <a:r>
              <a:rPr sz="2450" spc="-3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i="1" spc="-1255" dirty="0">
                <a:latin typeface="Times New Roman" panose="02020603050405020304"/>
                <a:cs typeface="Times New Roman" panose="02020603050405020304"/>
              </a:rPr>
              <a:t> </a:t>
            </a:r>
            <a:r>
              <a:rPr sz="2600" i="1" spc="-6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-30" dirty="0">
                <a:latin typeface="Arial" panose="020B0604020202020204"/>
                <a:cs typeface="Arial" panose="020B0604020202020204"/>
              </a:rPr>
              <a:t>)</a:t>
            </a:r>
            <a:r>
              <a:rPr sz="2450" spc="-3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100" spc="-44" baseline="-16000" dirty="0">
                <a:latin typeface="Arial" panose="020B0604020202020204"/>
                <a:cs typeface="Arial" panose="020B0604020202020204"/>
              </a:rPr>
              <a:t>e</a:t>
            </a:r>
            <a:endParaRPr sz="2100" baseline="-16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266031" y="1671828"/>
            <a:ext cx="2821305" cy="372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0" dirty="0">
                <a:latin typeface="宋体" panose="02010600030101010101" pitchFamily="2" charset="-122"/>
                <a:cs typeface="宋体" panose="02010600030101010101" pitchFamily="2" charset="-122"/>
              </a:rPr>
              <a:t>小信号分析结果：</a:t>
            </a:r>
            <a:r>
              <a:rPr sz="2400" spc="31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400" dirty="0">
                <a:latin typeface="Arial" panose="020B0604020202020204"/>
                <a:cs typeface="Arial" panose="020B0604020202020204"/>
              </a:rPr>
              <a:t>f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942076" y="4514088"/>
            <a:ext cx="3642359" cy="2375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8699973" y="4579577"/>
            <a:ext cx="878205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82" baseline="-21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spc="-179" baseline="-21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4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//</a:t>
            </a:r>
            <a:r>
              <a:rPr sz="2400" spc="4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60" baseline="-21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L</a:t>
            </a:r>
            <a:endParaRPr sz="240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972774" y="5603661"/>
            <a:ext cx="420370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277" baseline="-21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e</a:t>
            </a:r>
            <a:endParaRPr sz="240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320921" y="6536911"/>
            <a:ext cx="893444" cy="0"/>
          </a:xfrm>
          <a:custGeom>
            <a:avLst/>
            <a:gdLst/>
            <a:ahLst/>
            <a:cxnLst/>
            <a:rect l="l" t="t" r="r" b="b"/>
            <a:pathLst>
              <a:path w="893445">
                <a:moveTo>
                  <a:pt x="0" y="0"/>
                </a:moveTo>
                <a:lnTo>
                  <a:pt x="892873" y="0"/>
                </a:lnTo>
              </a:path>
            </a:pathLst>
          </a:custGeom>
          <a:ln w="152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3568700" y="6494271"/>
            <a:ext cx="163195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9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400" spc="80" dirty="0">
                <a:latin typeface="Arial" panose="020B0604020202020204"/>
                <a:cs typeface="Arial" panose="020B0604020202020204"/>
              </a:rPr>
              <a:t>f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611115" y="6546850"/>
            <a:ext cx="300355" cy="401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-10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100" spc="-232" baseline="-16000" dirty="0">
                <a:latin typeface="Arial" panose="020B0604020202020204"/>
                <a:cs typeface="Arial" panose="020B0604020202020204"/>
              </a:rPr>
              <a:t>e</a:t>
            </a:r>
            <a:endParaRPr sz="2100" baseline="-16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832352" y="6107938"/>
            <a:ext cx="1348105" cy="586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620" indent="-248920">
              <a:lnSpc>
                <a:spcPct val="100000"/>
              </a:lnSpc>
              <a:buChar char="□"/>
              <a:tabLst>
                <a:tab pos="262255" algn="l"/>
              </a:tabLst>
            </a:pPr>
            <a:r>
              <a:rPr sz="3675" spc="-345" baseline="-36000" dirty="0">
                <a:latin typeface="Times New Roman" panose="02020603050405020304"/>
                <a:cs typeface="Times New Roman" panose="02020603050405020304"/>
              </a:rPr>
              <a:t></a:t>
            </a:r>
            <a:r>
              <a:rPr sz="3675" spc="112" baseline="-3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-8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100" spc="-127" baseline="-16000" dirty="0">
                <a:latin typeface="Arial" panose="020B0604020202020204"/>
                <a:cs typeface="Arial" panose="020B0604020202020204"/>
              </a:rPr>
              <a:t>c </a:t>
            </a:r>
            <a:r>
              <a:rPr sz="2100" spc="-547" baseline="-16000" dirty="0">
                <a:latin typeface="Arial" panose="020B0604020202020204"/>
                <a:cs typeface="Arial" panose="020B0604020202020204"/>
              </a:rPr>
              <a:t> </a:t>
            </a:r>
            <a:r>
              <a:rPr sz="2450" spc="20" dirty="0">
                <a:latin typeface="Arial" panose="020B0604020202020204"/>
                <a:cs typeface="Arial" panose="020B0604020202020204"/>
              </a:rPr>
              <a:t>//</a:t>
            </a:r>
            <a:r>
              <a:rPr sz="2450" spc="2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100" spc="30" baseline="-16000" dirty="0">
                <a:latin typeface="Arial" panose="020B0604020202020204"/>
                <a:cs typeface="Arial" panose="020B0604020202020204"/>
              </a:rPr>
              <a:t>L</a:t>
            </a:r>
            <a:endParaRPr sz="2100" baseline="-16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270492" y="2327524"/>
            <a:ext cx="4761865" cy="137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25000"/>
              </a:lnSpc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β</a:t>
            </a: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足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够</a:t>
            </a: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大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开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环</a:t>
            </a: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增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益</a:t>
            </a: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大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），</a:t>
            </a:r>
            <a:r>
              <a:rPr sz="2400" spc="25" dirty="0">
                <a:latin typeface="宋体" panose="02010600030101010101" pitchFamily="2" charset="-122"/>
                <a:cs typeface="宋体" panose="02010600030101010101" pitchFamily="2" charset="-122"/>
              </a:rPr>
              <a:t>且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284" baseline="-21000" dirty="0">
                <a:latin typeface="Arial" panose="020B0604020202020204"/>
                <a:cs typeface="Arial" panose="020B0604020202020204"/>
              </a:rPr>
              <a:t>e</a:t>
            </a: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足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够  </a:t>
            </a: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大（闭环增益足够小）时，满足深 </a:t>
            </a:r>
            <a:r>
              <a:rPr sz="2400" spc="-114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度负反馈条件。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147536" y="4170140"/>
            <a:ext cx="906780" cy="0"/>
          </a:xfrm>
          <a:custGeom>
            <a:avLst/>
            <a:gdLst/>
            <a:ahLst/>
            <a:cxnLst/>
            <a:rect l="l" t="t" r="r" b="b"/>
            <a:pathLst>
              <a:path w="906779">
                <a:moveTo>
                  <a:pt x="0" y="0"/>
                </a:moveTo>
                <a:lnTo>
                  <a:pt x="906779" y="0"/>
                </a:lnTo>
              </a:path>
            </a:pathLst>
          </a:custGeom>
          <a:ln w="154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2389124" y="4127500"/>
            <a:ext cx="165100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8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400" spc="80" dirty="0">
                <a:latin typeface="Arial" panose="020B0604020202020204"/>
                <a:cs typeface="Arial" panose="020B0604020202020204"/>
              </a:rPr>
              <a:t>f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197100" y="3942334"/>
            <a:ext cx="233679" cy="38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-135" dirty="0">
                <a:latin typeface="Times New Roman" panose="02020603050405020304"/>
                <a:cs typeface="Times New Roman" panose="02020603050405020304"/>
              </a:rPr>
              <a:t>A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442208" y="4181602"/>
            <a:ext cx="2219960" cy="825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-11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100" spc="-165" baseline="-16000" dirty="0">
                <a:latin typeface="Arial" panose="020B0604020202020204"/>
                <a:cs typeface="Arial" panose="020B0604020202020204"/>
              </a:rPr>
              <a:t>e</a:t>
            </a:r>
            <a:endParaRPr sz="2100" baseline="-16000">
              <a:latin typeface="Arial" panose="020B0604020202020204"/>
              <a:cs typeface="Arial" panose="020B0604020202020204"/>
            </a:endParaRPr>
          </a:p>
          <a:p>
            <a:pPr marL="64135">
              <a:lnSpc>
                <a:spcPct val="100000"/>
              </a:lnSpc>
              <a:spcBef>
                <a:spcPts val="620"/>
              </a:spcBef>
            </a:pPr>
            <a:r>
              <a:rPr sz="2400" spc="5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电流串联负反馈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655824" y="3739641"/>
            <a:ext cx="1362075" cy="588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255" indent="-249555">
              <a:lnSpc>
                <a:spcPct val="100000"/>
              </a:lnSpc>
              <a:buChar char="□"/>
              <a:tabLst>
                <a:tab pos="262890" algn="l"/>
              </a:tabLst>
            </a:pPr>
            <a:r>
              <a:rPr sz="3675" spc="-330" baseline="-36000" dirty="0">
                <a:latin typeface="Times New Roman" panose="02020603050405020304"/>
                <a:cs typeface="Times New Roman" panose="02020603050405020304"/>
              </a:rPr>
              <a:t></a:t>
            </a:r>
            <a:r>
              <a:rPr sz="3675" spc="135" baseline="-3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-7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100" spc="-112" baseline="-16000" dirty="0">
                <a:latin typeface="Arial" panose="020B0604020202020204"/>
                <a:cs typeface="Arial" panose="020B0604020202020204"/>
              </a:rPr>
              <a:t>c </a:t>
            </a:r>
            <a:r>
              <a:rPr sz="2100" spc="-555" baseline="-16000" dirty="0">
                <a:latin typeface="Arial" panose="020B0604020202020204"/>
                <a:cs typeface="Arial" panose="020B0604020202020204"/>
              </a:rPr>
              <a:t> </a:t>
            </a:r>
            <a:r>
              <a:rPr sz="2450" spc="35" dirty="0">
                <a:latin typeface="Arial" panose="020B0604020202020204"/>
                <a:cs typeface="Arial" panose="020B0604020202020204"/>
              </a:rPr>
              <a:t>//</a:t>
            </a:r>
            <a:r>
              <a:rPr sz="2450" spc="3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100" spc="52" baseline="-16000" dirty="0">
                <a:latin typeface="Arial" panose="020B0604020202020204"/>
                <a:cs typeface="Arial" panose="020B0604020202020204"/>
              </a:rPr>
              <a:t>L</a:t>
            </a:r>
            <a:endParaRPr sz="2100" baseline="-16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091009" y="5004177"/>
            <a:ext cx="4395470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8610" marR="5080" indent="-296545">
              <a:lnSpc>
                <a:spcPct val="128000"/>
              </a:lnSpc>
            </a:pPr>
            <a:r>
              <a:rPr sz="2400" spc="5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（2）闭环电压放大倍数 </a:t>
            </a:r>
            <a:r>
              <a:rPr sz="2400" spc="-116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BJT的交流小信号负载是</a:t>
            </a:r>
            <a:r>
              <a:rPr sz="24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baseline="-21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spc="-135" baseline="-21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4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//</a:t>
            </a:r>
            <a:r>
              <a:rPr sz="2400" spc="4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60" baseline="-21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L</a:t>
            </a:r>
            <a:endParaRPr sz="240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145778" y="6311106"/>
            <a:ext cx="2466975" cy="382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对比套用公式：</a:t>
            </a:r>
            <a:r>
              <a:rPr sz="2400" spc="-56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50" spc="-140" dirty="0">
                <a:latin typeface="Times New Roman" panose="02020603050405020304"/>
                <a:cs typeface="Times New Roman" panose="02020603050405020304"/>
              </a:rPr>
              <a:t>A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6805">
              <a:lnSpc>
                <a:spcPct val="100000"/>
              </a:lnSpc>
            </a:pPr>
            <a:r>
              <a:rPr sz="2800" spc="10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例题：</a:t>
            </a:r>
            <a:r>
              <a:rPr sz="2800" spc="10" dirty="0">
                <a:latin typeface="宋体" panose="02010600030101010101" pitchFamily="2" charset="-122"/>
                <a:cs typeface="宋体" panose="02010600030101010101" pitchFamily="2" charset="-122"/>
              </a:rPr>
              <a:t>回答下列问题。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2500" y="1722120"/>
            <a:ext cx="5382767" cy="461314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20111" y="485851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5908" y="53340"/>
                </a:moveTo>
                <a:lnTo>
                  <a:pt x="16073" y="51196"/>
                </a:lnTo>
                <a:lnTo>
                  <a:pt x="7810" y="45339"/>
                </a:lnTo>
                <a:lnTo>
                  <a:pt x="2119" y="36623"/>
                </a:lnTo>
                <a:lnTo>
                  <a:pt x="0" y="25908"/>
                </a:lnTo>
                <a:lnTo>
                  <a:pt x="2119" y="16073"/>
                </a:lnTo>
                <a:lnTo>
                  <a:pt x="7810" y="7810"/>
                </a:lnTo>
                <a:lnTo>
                  <a:pt x="16073" y="2119"/>
                </a:lnTo>
                <a:lnTo>
                  <a:pt x="25908" y="0"/>
                </a:lnTo>
                <a:lnTo>
                  <a:pt x="36623" y="2119"/>
                </a:lnTo>
                <a:lnTo>
                  <a:pt x="45339" y="7810"/>
                </a:lnTo>
                <a:lnTo>
                  <a:pt x="51196" y="16073"/>
                </a:lnTo>
                <a:lnTo>
                  <a:pt x="53339" y="25908"/>
                </a:lnTo>
                <a:lnTo>
                  <a:pt x="51196" y="36623"/>
                </a:lnTo>
                <a:lnTo>
                  <a:pt x="45339" y="45339"/>
                </a:lnTo>
                <a:lnTo>
                  <a:pt x="36623" y="51196"/>
                </a:lnTo>
                <a:lnTo>
                  <a:pt x="25908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06395" y="4844796"/>
            <a:ext cx="79375" cy="81280"/>
          </a:xfrm>
          <a:custGeom>
            <a:avLst/>
            <a:gdLst/>
            <a:ahLst/>
            <a:cxnLst/>
            <a:rect l="l" t="t" r="r" b="b"/>
            <a:pathLst>
              <a:path w="79375" h="81279">
                <a:moveTo>
                  <a:pt x="47244" y="1524"/>
                </a:moveTo>
                <a:lnTo>
                  <a:pt x="33528" y="1524"/>
                </a:lnTo>
                <a:lnTo>
                  <a:pt x="39624" y="0"/>
                </a:lnTo>
                <a:lnTo>
                  <a:pt x="41148" y="0"/>
                </a:lnTo>
                <a:lnTo>
                  <a:pt x="47244" y="1524"/>
                </a:lnTo>
                <a:close/>
              </a:path>
              <a:path w="79375" h="81279">
                <a:moveTo>
                  <a:pt x="62484" y="7620"/>
                </a:moveTo>
                <a:lnTo>
                  <a:pt x="18288" y="7620"/>
                </a:lnTo>
                <a:lnTo>
                  <a:pt x="19812" y="6096"/>
                </a:lnTo>
                <a:lnTo>
                  <a:pt x="24384" y="4572"/>
                </a:lnTo>
                <a:lnTo>
                  <a:pt x="25908" y="3048"/>
                </a:lnTo>
                <a:lnTo>
                  <a:pt x="30480" y="1524"/>
                </a:lnTo>
                <a:lnTo>
                  <a:pt x="48768" y="1524"/>
                </a:lnTo>
                <a:lnTo>
                  <a:pt x="54864" y="3048"/>
                </a:lnTo>
                <a:lnTo>
                  <a:pt x="56387" y="4572"/>
                </a:lnTo>
                <a:lnTo>
                  <a:pt x="60960" y="6096"/>
                </a:lnTo>
                <a:lnTo>
                  <a:pt x="62484" y="7620"/>
                </a:lnTo>
                <a:close/>
              </a:path>
              <a:path w="79375" h="81279">
                <a:moveTo>
                  <a:pt x="67056" y="12192"/>
                </a:moveTo>
                <a:lnTo>
                  <a:pt x="13716" y="12192"/>
                </a:lnTo>
                <a:lnTo>
                  <a:pt x="16764" y="7620"/>
                </a:lnTo>
                <a:lnTo>
                  <a:pt x="64008" y="7620"/>
                </a:lnTo>
                <a:lnTo>
                  <a:pt x="67056" y="12192"/>
                </a:lnTo>
                <a:close/>
              </a:path>
              <a:path w="79375" h="81279">
                <a:moveTo>
                  <a:pt x="68580" y="68580"/>
                </a:moveTo>
                <a:lnTo>
                  <a:pt x="12192" y="68580"/>
                </a:lnTo>
                <a:lnTo>
                  <a:pt x="7620" y="64008"/>
                </a:lnTo>
                <a:lnTo>
                  <a:pt x="7620" y="62484"/>
                </a:lnTo>
                <a:lnTo>
                  <a:pt x="6096" y="60960"/>
                </a:lnTo>
                <a:lnTo>
                  <a:pt x="4572" y="56388"/>
                </a:lnTo>
                <a:lnTo>
                  <a:pt x="3048" y="56388"/>
                </a:lnTo>
                <a:lnTo>
                  <a:pt x="3048" y="54864"/>
                </a:lnTo>
                <a:lnTo>
                  <a:pt x="1524" y="48768"/>
                </a:lnTo>
                <a:lnTo>
                  <a:pt x="1524" y="47244"/>
                </a:lnTo>
                <a:lnTo>
                  <a:pt x="0" y="41148"/>
                </a:lnTo>
                <a:lnTo>
                  <a:pt x="0" y="39624"/>
                </a:lnTo>
                <a:lnTo>
                  <a:pt x="1524" y="33528"/>
                </a:lnTo>
                <a:lnTo>
                  <a:pt x="1524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4572" y="24384"/>
                </a:lnTo>
                <a:lnTo>
                  <a:pt x="6096" y="19812"/>
                </a:lnTo>
                <a:lnTo>
                  <a:pt x="7620" y="18288"/>
                </a:lnTo>
                <a:lnTo>
                  <a:pt x="7620" y="16764"/>
                </a:lnTo>
                <a:lnTo>
                  <a:pt x="12192" y="12192"/>
                </a:lnTo>
                <a:lnTo>
                  <a:pt x="68580" y="12192"/>
                </a:lnTo>
                <a:lnTo>
                  <a:pt x="68580" y="13716"/>
                </a:lnTo>
                <a:lnTo>
                  <a:pt x="73152" y="16764"/>
                </a:lnTo>
                <a:lnTo>
                  <a:pt x="73152" y="19812"/>
                </a:lnTo>
                <a:lnTo>
                  <a:pt x="76200" y="24384"/>
                </a:lnTo>
                <a:lnTo>
                  <a:pt x="77724" y="25908"/>
                </a:lnTo>
                <a:lnTo>
                  <a:pt x="35052" y="25908"/>
                </a:lnTo>
                <a:lnTo>
                  <a:pt x="30480" y="28956"/>
                </a:lnTo>
                <a:lnTo>
                  <a:pt x="28956" y="30480"/>
                </a:lnTo>
                <a:lnTo>
                  <a:pt x="29463" y="30480"/>
                </a:lnTo>
                <a:lnTo>
                  <a:pt x="27432" y="33528"/>
                </a:lnTo>
                <a:lnTo>
                  <a:pt x="25908" y="36576"/>
                </a:lnTo>
                <a:lnTo>
                  <a:pt x="25908" y="44196"/>
                </a:lnTo>
                <a:lnTo>
                  <a:pt x="27432" y="47244"/>
                </a:lnTo>
                <a:lnTo>
                  <a:pt x="29463" y="50292"/>
                </a:lnTo>
                <a:lnTo>
                  <a:pt x="28956" y="50292"/>
                </a:lnTo>
                <a:lnTo>
                  <a:pt x="30480" y="51816"/>
                </a:lnTo>
                <a:lnTo>
                  <a:pt x="33528" y="53340"/>
                </a:lnTo>
                <a:lnTo>
                  <a:pt x="38100" y="54864"/>
                </a:lnTo>
                <a:lnTo>
                  <a:pt x="77724" y="54864"/>
                </a:lnTo>
                <a:lnTo>
                  <a:pt x="76200" y="56388"/>
                </a:lnTo>
                <a:lnTo>
                  <a:pt x="73152" y="60960"/>
                </a:lnTo>
                <a:lnTo>
                  <a:pt x="73152" y="64008"/>
                </a:lnTo>
                <a:lnTo>
                  <a:pt x="68580" y="67056"/>
                </a:lnTo>
                <a:lnTo>
                  <a:pt x="68580" y="68580"/>
                </a:lnTo>
                <a:close/>
              </a:path>
              <a:path w="79375" h="81279">
                <a:moveTo>
                  <a:pt x="33528" y="27432"/>
                </a:moveTo>
                <a:lnTo>
                  <a:pt x="35052" y="25908"/>
                </a:lnTo>
                <a:lnTo>
                  <a:pt x="38100" y="25908"/>
                </a:lnTo>
                <a:lnTo>
                  <a:pt x="33528" y="27432"/>
                </a:lnTo>
                <a:close/>
              </a:path>
              <a:path w="79375" h="81279">
                <a:moveTo>
                  <a:pt x="45719" y="26924"/>
                </a:moveTo>
                <a:lnTo>
                  <a:pt x="42672" y="25908"/>
                </a:lnTo>
                <a:lnTo>
                  <a:pt x="44195" y="25908"/>
                </a:lnTo>
                <a:lnTo>
                  <a:pt x="45719" y="26924"/>
                </a:lnTo>
                <a:close/>
              </a:path>
              <a:path w="79375" h="81279">
                <a:moveTo>
                  <a:pt x="47244" y="27432"/>
                </a:moveTo>
                <a:lnTo>
                  <a:pt x="45719" y="26924"/>
                </a:lnTo>
                <a:lnTo>
                  <a:pt x="44195" y="25908"/>
                </a:lnTo>
                <a:lnTo>
                  <a:pt x="47244" y="27432"/>
                </a:lnTo>
                <a:close/>
              </a:path>
              <a:path w="79375" h="81279">
                <a:moveTo>
                  <a:pt x="50901" y="29870"/>
                </a:moveTo>
                <a:lnTo>
                  <a:pt x="47244" y="27432"/>
                </a:lnTo>
                <a:lnTo>
                  <a:pt x="44195" y="25908"/>
                </a:lnTo>
                <a:lnTo>
                  <a:pt x="77724" y="25908"/>
                </a:lnTo>
                <a:lnTo>
                  <a:pt x="78486" y="28956"/>
                </a:lnTo>
                <a:lnTo>
                  <a:pt x="50292" y="28956"/>
                </a:lnTo>
                <a:lnTo>
                  <a:pt x="50901" y="29870"/>
                </a:lnTo>
                <a:close/>
              </a:path>
              <a:path w="79375" h="81279">
                <a:moveTo>
                  <a:pt x="48768" y="28956"/>
                </a:moveTo>
                <a:lnTo>
                  <a:pt x="45719" y="26924"/>
                </a:lnTo>
                <a:lnTo>
                  <a:pt x="47244" y="27432"/>
                </a:lnTo>
                <a:lnTo>
                  <a:pt x="48768" y="28956"/>
                </a:lnTo>
                <a:close/>
              </a:path>
              <a:path w="79375" h="81279">
                <a:moveTo>
                  <a:pt x="29870" y="29870"/>
                </a:moveTo>
                <a:lnTo>
                  <a:pt x="30480" y="28956"/>
                </a:lnTo>
                <a:lnTo>
                  <a:pt x="33528" y="27432"/>
                </a:lnTo>
                <a:lnTo>
                  <a:pt x="29870" y="29870"/>
                </a:lnTo>
                <a:close/>
              </a:path>
              <a:path w="79375" h="81279">
                <a:moveTo>
                  <a:pt x="28956" y="30480"/>
                </a:moveTo>
                <a:lnTo>
                  <a:pt x="30480" y="28956"/>
                </a:lnTo>
                <a:lnTo>
                  <a:pt x="29870" y="29870"/>
                </a:lnTo>
                <a:lnTo>
                  <a:pt x="28956" y="30480"/>
                </a:lnTo>
                <a:close/>
              </a:path>
              <a:path w="79375" h="81279">
                <a:moveTo>
                  <a:pt x="51816" y="30480"/>
                </a:moveTo>
                <a:lnTo>
                  <a:pt x="50901" y="29870"/>
                </a:lnTo>
                <a:lnTo>
                  <a:pt x="50292" y="28956"/>
                </a:lnTo>
                <a:lnTo>
                  <a:pt x="51816" y="30480"/>
                </a:lnTo>
                <a:close/>
              </a:path>
              <a:path w="79375" h="81279">
                <a:moveTo>
                  <a:pt x="78866" y="30480"/>
                </a:moveTo>
                <a:lnTo>
                  <a:pt x="51816" y="30480"/>
                </a:lnTo>
                <a:lnTo>
                  <a:pt x="50292" y="28956"/>
                </a:lnTo>
                <a:lnTo>
                  <a:pt x="78486" y="28956"/>
                </a:lnTo>
                <a:lnTo>
                  <a:pt x="78866" y="30480"/>
                </a:lnTo>
                <a:close/>
              </a:path>
              <a:path w="79375" h="81279">
                <a:moveTo>
                  <a:pt x="29463" y="30480"/>
                </a:moveTo>
                <a:lnTo>
                  <a:pt x="28956" y="30480"/>
                </a:lnTo>
                <a:lnTo>
                  <a:pt x="29870" y="29870"/>
                </a:lnTo>
                <a:lnTo>
                  <a:pt x="29463" y="30480"/>
                </a:lnTo>
                <a:close/>
              </a:path>
              <a:path w="79375" h="81279">
                <a:moveTo>
                  <a:pt x="79248" y="38100"/>
                </a:moveTo>
                <a:lnTo>
                  <a:pt x="54864" y="38100"/>
                </a:lnTo>
                <a:lnTo>
                  <a:pt x="53339" y="33528"/>
                </a:lnTo>
                <a:lnTo>
                  <a:pt x="50901" y="29870"/>
                </a:lnTo>
                <a:lnTo>
                  <a:pt x="51816" y="30480"/>
                </a:lnTo>
                <a:lnTo>
                  <a:pt x="78866" y="30480"/>
                </a:lnTo>
                <a:lnTo>
                  <a:pt x="79248" y="32004"/>
                </a:lnTo>
                <a:lnTo>
                  <a:pt x="79248" y="38100"/>
                </a:lnTo>
                <a:close/>
              </a:path>
              <a:path w="79375" h="81279">
                <a:moveTo>
                  <a:pt x="26924" y="35052"/>
                </a:moveTo>
                <a:lnTo>
                  <a:pt x="27432" y="33528"/>
                </a:lnTo>
                <a:lnTo>
                  <a:pt x="28956" y="32004"/>
                </a:lnTo>
                <a:lnTo>
                  <a:pt x="26924" y="35052"/>
                </a:lnTo>
                <a:close/>
              </a:path>
              <a:path w="79375" h="81279">
                <a:moveTo>
                  <a:pt x="53339" y="36576"/>
                </a:moveTo>
                <a:lnTo>
                  <a:pt x="51816" y="32004"/>
                </a:lnTo>
                <a:lnTo>
                  <a:pt x="53339" y="33528"/>
                </a:lnTo>
                <a:lnTo>
                  <a:pt x="53339" y="36576"/>
                </a:lnTo>
                <a:close/>
              </a:path>
              <a:path w="79375" h="81279">
                <a:moveTo>
                  <a:pt x="25908" y="36576"/>
                </a:moveTo>
                <a:lnTo>
                  <a:pt x="27432" y="33528"/>
                </a:lnTo>
                <a:lnTo>
                  <a:pt x="26924" y="35052"/>
                </a:lnTo>
                <a:lnTo>
                  <a:pt x="25908" y="36576"/>
                </a:lnTo>
                <a:close/>
              </a:path>
              <a:path w="79375" h="81279">
                <a:moveTo>
                  <a:pt x="25908" y="38100"/>
                </a:moveTo>
                <a:lnTo>
                  <a:pt x="25908" y="36576"/>
                </a:lnTo>
                <a:lnTo>
                  <a:pt x="26924" y="35052"/>
                </a:lnTo>
                <a:lnTo>
                  <a:pt x="25908" y="38100"/>
                </a:lnTo>
                <a:close/>
              </a:path>
              <a:path w="79375" h="81279">
                <a:moveTo>
                  <a:pt x="54610" y="40386"/>
                </a:moveTo>
                <a:lnTo>
                  <a:pt x="53339" y="36576"/>
                </a:lnTo>
                <a:lnTo>
                  <a:pt x="54864" y="38100"/>
                </a:lnTo>
                <a:lnTo>
                  <a:pt x="79248" y="38100"/>
                </a:lnTo>
                <a:lnTo>
                  <a:pt x="79248" y="39624"/>
                </a:lnTo>
                <a:lnTo>
                  <a:pt x="54864" y="39624"/>
                </a:lnTo>
                <a:lnTo>
                  <a:pt x="54610" y="40386"/>
                </a:lnTo>
                <a:close/>
              </a:path>
              <a:path w="79375" h="81279">
                <a:moveTo>
                  <a:pt x="54864" y="41148"/>
                </a:moveTo>
                <a:lnTo>
                  <a:pt x="54610" y="40386"/>
                </a:lnTo>
                <a:lnTo>
                  <a:pt x="54864" y="39624"/>
                </a:lnTo>
                <a:lnTo>
                  <a:pt x="54864" y="41148"/>
                </a:lnTo>
                <a:close/>
              </a:path>
              <a:path w="79375" h="81279">
                <a:moveTo>
                  <a:pt x="79248" y="41148"/>
                </a:moveTo>
                <a:lnTo>
                  <a:pt x="54864" y="41148"/>
                </a:lnTo>
                <a:lnTo>
                  <a:pt x="54864" y="39624"/>
                </a:lnTo>
                <a:lnTo>
                  <a:pt x="79248" y="39624"/>
                </a:lnTo>
                <a:lnTo>
                  <a:pt x="79248" y="41148"/>
                </a:lnTo>
                <a:close/>
              </a:path>
              <a:path w="79375" h="81279">
                <a:moveTo>
                  <a:pt x="53339" y="44196"/>
                </a:moveTo>
                <a:lnTo>
                  <a:pt x="54610" y="40386"/>
                </a:lnTo>
                <a:lnTo>
                  <a:pt x="54864" y="41148"/>
                </a:lnTo>
                <a:lnTo>
                  <a:pt x="79248" y="41148"/>
                </a:lnTo>
                <a:lnTo>
                  <a:pt x="79248" y="42672"/>
                </a:lnTo>
                <a:lnTo>
                  <a:pt x="54864" y="42672"/>
                </a:lnTo>
                <a:lnTo>
                  <a:pt x="53339" y="44196"/>
                </a:lnTo>
                <a:close/>
              </a:path>
              <a:path w="79375" h="81279">
                <a:moveTo>
                  <a:pt x="26924" y="45720"/>
                </a:moveTo>
                <a:lnTo>
                  <a:pt x="25908" y="44196"/>
                </a:lnTo>
                <a:lnTo>
                  <a:pt x="25908" y="42672"/>
                </a:lnTo>
                <a:lnTo>
                  <a:pt x="26924" y="45720"/>
                </a:lnTo>
                <a:close/>
              </a:path>
              <a:path w="79375" h="81279">
                <a:moveTo>
                  <a:pt x="50901" y="50901"/>
                </a:moveTo>
                <a:lnTo>
                  <a:pt x="53339" y="47244"/>
                </a:lnTo>
                <a:lnTo>
                  <a:pt x="54864" y="42672"/>
                </a:lnTo>
                <a:lnTo>
                  <a:pt x="79248" y="42672"/>
                </a:lnTo>
                <a:lnTo>
                  <a:pt x="79248" y="48768"/>
                </a:lnTo>
                <a:lnTo>
                  <a:pt x="78867" y="50292"/>
                </a:lnTo>
                <a:lnTo>
                  <a:pt x="51816" y="50292"/>
                </a:lnTo>
                <a:lnTo>
                  <a:pt x="50901" y="50901"/>
                </a:lnTo>
                <a:close/>
              </a:path>
              <a:path w="79375" h="81279">
                <a:moveTo>
                  <a:pt x="27432" y="47244"/>
                </a:moveTo>
                <a:lnTo>
                  <a:pt x="25908" y="44196"/>
                </a:lnTo>
                <a:lnTo>
                  <a:pt x="26924" y="45720"/>
                </a:lnTo>
                <a:lnTo>
                  <a:pt x="27432" y="47244"/>
                </a:lnTo>
                <a:close/>
              </a:path>
              <a:path w="79375" h="81279">
                <a:moveTo>
                  <a:pt x="51816" y="48768"/>
                </a:moveTo>
                <a:lnTo>
                  <a:pt x="53339" y="44196"/>
                </a:lnTo>
                <a:lnTo>
                  <a:pt x="53339" y="47244"/>
                </a:lnTo>
                <a:lnTo>
                  <a:pt x="51816" y="48768"/>
                </a:lnTo>
                <a:close/>
              </a:path>
              <a:path w="79375" h="81279">
                <a:moveTo>
                  <a:pt x="28956" y="48768"/>
                </a:moveTo>
                <a:lnTo>
                  <a:pt x="27432" y="47244"/>
                </a:lnTo>
                <a:lnTo>
                  <a:pt x="26924" y="45720"/>
                </a:lnTo>
                <a:lnTo>
                  <a:pt x="28956" y="48768"/>
                </a:lnTo>
                <a:close/>
              </a:path>
              <a:path w="79375" h="81279">
                <a:moveTo>
                  <a:pt x="30480" y="51816"/>
                </a:moveTo>
                <a:lnTo>
                  <a:pt x="28956" y="50292"/>
                </a:lnTo>
                <a:lnTo>
                  <a:pt x="29870" y="50901"/>
                </a:lnTo>
                <a:lnTo>
                  <a:pt x="30480" y="51816"/>
                </a:lnTo>
                <a:close/>
              </a:path>
              <a:path w="79375" h="81279">
                <a:moveTo>
                  <a:pt x="29870" y="50901"/>
                </a:moveTo>
                <a:lnTo>
                  <a:pt x="28956" y="50292"/>
                </a:lnTo>
                <a:lnTo>
                  <a:pt x="29463" y="50292"/>
                </a:lnTo>
                <a:lnTo>
                  <a:pt x="29870" y="50901"/>
                </a:lnTo>
                <a:close/>
              </a:path>
              <a:path w="79375" h="81279">
                <a:moveTo>
                  <a:pt x="50292" y="51816"/>
                </a:moveTo>
                <a:lnTo>
                  <a:pt x="50901" y="50901"/>
                </a:lnTo>
                <a:lnTo>
                  <a:pt x="51816" y="50292"/>
                </a:lnTo>
                <a:lnTo>
                  <a:pt x="50292" y="51816"/>
                </a:lnTo>
                <a:close/>
              </a:path>
              <a:path w="79375" h="81279">
                <a:moveTo>
                  <a:pt x="78486" y="51816"/>
                </a:moveTo>
                <a:lnTo>
                  <a:pt x="50292" y="51816"/>
                </a:lnTo>
                <a:lnTo>
                  <a:pt x="51816" y="50292"/>
                </a:lnTo>
                <a:lnTo>
                  <a:pt x="78867" y="50292"/>
                </a:lnTo>
                <a:lnTo>
                  <a:pt x="78486" y="51816"/>
                </a:lnTo>
                <a:close/>
              </a:path>
              <a:path w="79375" h="81279">
                <a:moveTo>
                  <a:pt x="32004" y="52324"/>
                </a:moveTo>
                <a:lnTo>
                  <a:pt x="30480" y="51816"/>
                </a:lnTo>
                <a:lnTo>
                  <a:pt x="29870" y="50901"/>
                </a:lnTo>
                <a:lnTo>
                  <a:pt x="32004" y="52324"/>
                </a:lnTo>
                <a:close/>
              </a:path>
              <a:path w="79375" h="81279">
                <a:moveTo>
                  <a:pt x="77724" y="54864"/>
                </a:moveTo>
                <a:lnTo>
                  <a:pt x="42672" y="54864"/>
                </a:lnTo>
                <a:lnTo>
                  <a:pt x="47244" y="53340"/>
                </a:lnTo>
                <a:lnTo>
                  <a:pt x="50901" y="50901"/>
                </a:lnTo>
                <a:lnTo>
                  <a:pt x="50292" y="51816"/>
                </a:lnTo>
                <a:lnTo>
                  <a:pt x="78486" y="51816"/>
                </a:lnTo>
                <a:lnTo>
                  <a:pt x="77724" y="54864"/>
                </a:lnTo>
                <a:close/>
              </a:path>
              <a:path w="79375" h="81279">
                <a:moveTo>
                  <a:pt x="33528" y="53340"/>
                </a:moveTo>
                <a:lnTo>
                  <a:pt x="30480" y="51816"/>
                </a:lnTo>
                <a:lnTo>
                  <a:pt x="32004" y="52324"/>
                </a:lnTo>
                <a:lnTo>
                  <a:pt x="33528" y="53340"/>
                </a:lnTo>
                <a:close/>
              </a:path>
              <a:path w="79375" h="81279">
                <a:moveTo>
                  <a:pt x="47244" y="53340"/>
                </a:moveTo>
                <a:lnTo>
                  <a:pt x="44195" y="53340"/>
                </a:lnTo>
                <a:lnTo>
                  <a:pt x="48768" y="51816"/>
                </a:lnTo>
                <a:lnTo>
                  <a:pt x="47244" y="53340"/>
                </a:lnTo>
                <a:close/>
              </a:path>
              <a:path w="79375" h="81279">
                <a:moveTo>
                  <a:pt x="35052" y="53340"/>
                </a:moveTo>
                <a:lnTo>
                  <a:pt x="33528" y="53340"/>
                </a:lnTo>
                <a:lnTo>
                  <a:pt x="32004" y="52324"/>
                </a:lnTo>
                <a:lnTo>
                  <a:pt x="35052" y="53340"/>
                </a:lnTo>
                <a:close/>
              </a:path>
              <a:path w="79375" h="81279">
                <a:moveTo>
                  <a:pt x="64008" y="73152"/>
                </a:moveTo>
                <a:lnTo>
                  <a:pt x="16764" y="73152"/>
                </a:lnTo>
                <a:lnTo>
                  <a:pt x="13716" y="68580"/>
                </a:lnTo>
                <a:lnTo>
                  <a:pt x="67056" y="68580"/>
                </a:lnTo>
                <a:lnTo>
                  <a:pt x="64008" y="73152"/>
                </a:lnTo>
                <a:close/>
              </a:path>
              <a:path w="79375" h="81279">
                <a:moveTo>
                  <a:pt x="48768" y="79248"/>
                </a:moveTo>
                <a:lnTo>
                  <a:pt x="30480" y="79248"/>
                </a:lnTo>
                <a:lnTo>
                  <a:pt x="25908" y="77724"/>
                </a:lnTo>
                <a:lnTo>
                  <a:pt x="24384" y="76200"/>
                </a:lnTo>
                <a:lnTo>
                  <a:pt x="19812" y="74676"/>
                </a:lnTo>
                <a:lnTo>
                  <a:pt x="18288" y="73152"/>
                </a:lnTo>
                <a:lnTo>
                  <a:pt x="62484" y="73152"/>
                </a:lnTo>
                <a:lnTo>
                  <a:pt x="60960" y="74676"/>
                </a:lnTo>
                <a:lnTo>
                  <a:pt x="56387" y="76200"/>
                </a:lnTo>
                <a:lnTo>
                  <a:pt x="54864" y="77724"/>
                </a:lnTo>
                <a:lnTo>
                  <a:pt x="48768" y="79248"/>
                </a:lnTo>
                <a:close/>
              </a:path>
              <a:path w="79375" h="81279">
                <a:moveTo>
                  <a:pt x="41148" y="80772"/>
                </a:moveTo>
                <a:lnTo>
                  <a:pt x="39624" y="80772"/>
                </a:lnTo>
                <a:lnTo>
                  <a:pt x="39624" y="79248"/>
                </a:lnTo>
                <a:lnTo>
                  <a:pt x="41148" y="79248"/>
                </a:lnTo>
                <a:lnTo>
                  <a:pt x="41148" y="807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44823" y="4384548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27432" y="54864"/>
                </a:moveTo>
                <a:lnTo>
                  <a:pt x="16716" y="52720"/>
                </a:lnTo>
                <a:lnTo>
                  <a:pt x="8000" y="46863"/>
                </a:lnTo>
                <a:lnTo>
                  <a:pt x="2143" y="38147"/>
                </a:lnTo>
                <a:lnTo>
                  <a:pt x="0" y="27432"/>
                </a:lnTo>
                <a:lnTo>
                  <a:pt x="2143" y="16716"/>
                </a:lnTo>
                <a:lnTo>
                  <a:pt x="8001" y="8001"/>
                </a:lnTo>
                <a:lnTo>
                  <a:pt x="16716" y="2143"/>
                </a:lnTo>
                <a:lnTo>
                  <a:pt x="27432" y="0"/>
                </a:lnTo>
                <a:lnTo>
                  <a:pt x="38147" y="2143"/>
                </a:lnTo>
                <a:lnTo>
                  <a:pt x="46863" y="8001"/>
                </a:lnTo>
                <a:lnTo>
                  <a:pt x="52720" y="16716"/>
                </a:lnTo>
                <a:lnTo>
                  <a:pt x="54864" y="27432"/>
                </a:lnTo>
                <a:lnTo>
                  <a:pt x="52720" y="38147"/>
                </a:lnTo>
                <a:lnTo>
                  <a:pt x="46863" y="46863"/>
                </a:lnTo>
                <a:lnTo>
                  <a:pt x="38147" y="52720"/>
                </a:lnTo>
                <a:lnTo>
                  <a:pt x="27432" y="54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532632" y="4372355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47244" y="1524"/>
                </a:moveTo>
                <a:lnTo>
                  <a:pt x="32004" y="1524"/>
                </a:lnTo>
                <a:lnTo>
                  <a:pt x="32004" y="0"/>
                </a:lnTo>
                <a:lnTo>
                  <a:pt x="47244" y="0"/>
                </a:lnTo>
                <a:lnTo>
                  <a:pt x="47244" y="1524"/>
                </a:lnTo>
                <a:close/>
              </a:path>
              <a:path w="79375" h="79375">
                <a:moveTo>
                  <a:pt x="53339" y="3048"/>
                </a:moveTo>
                <a:lnTo>
                  <a:pt x="25908" y="3048"/>
                </a:lnTo>
                <a:lnTo>
                  <a:pt x="30480" y="1524"/>
                </a:lnTo>
                <a:lnTo>
                  <a:pt x="48768" y="1524"/>
                </a:lnTo>
                <a:lnTo>
                  <a:pt x="53339" y="3048"/>
                </a:lnTo>
                <a:close/>
              </a:path>
              <a:path w="79375" h="79375">
                <a:moveTo>
                  <a:pt x="62484" y="73152"/>
                </a:moveTo>
                <a:lnTo>
                  <a:pt x="16764" y="73152"/>
                </a:lnTo>
                <a:lnTo>
                  <a:pt x="16764" y="71628"/>
                </a:lnTo>
                <a:lnTo>
                  <a:pt x="12192" y="68580"/>
                </a:lnTo>
                <a:lnTo>
                  <a:pt x="10668" y="67056"/>
                </a:lnTo>
                <a:lnTo>
                  <a:pt x="7620" y="62484"/>
                </a:lnTo>
                <a:lnTo>
                  <a:pt x="6096" y="62484"/>
                </a:lnTo>
                <a:lnTo>
                  <a:pt x="6096" y="60960"/>
                </a:lnTo>
                <a:lnTo>
                  <a:pt x="3048" y="56388"/>
                </a:lnTo>
                <a:lnTo>
                  <a:pt x="3048" y="53340"/>
                </a:lnTo>
                <a:lnTo>
                  <a:pt x="1524" y="48768"/>
                </a:lnTo>
                <a:lnTo>
                  <a:pt x="0" y="48768"/>
                </a:lnTo>
                <a:lnTo>
                  <a:pt x="0" y="32004"/>
                </a:lnTo>
                <a:lnTo>
                  <a:pt x="1524" y="30480"/>
                </a:lnTo>
                <a:lnTo>
                  <a:pt x="3048" y="25908"/>
                </a:lnTo>
                <a:lnTo>
                  <a:pt x="3048" y="22860"/>
                </a:lnTo>
                <a:lnTo>
                  <a:pt x="6096" y="18288"/>
                </a:lnTo>
                <a:lnTo>
                  <a:pt x="6096" y="16764"/>
                </a:lnTo>
                <a:lnTo>
                  <a:pt x="7620" y="16764"/>
                </a:lnTo>
                <a:lnTo>
                  <a:pt x="10668" y="12192"/>
                </a:lnTo>
                <a:lnTo>
                  <a:pt x="12192" y="10668"/>
                </a:lnTo>
                <a:lnTo>
                  <a:pt x="16764" y="7620"/>
                </a:lnTo>
                <a:lnTo>
                  <a:pt x="18288" y="6096"/>
                </a:lnTo>
                <a:lnTo>
                  <a:pt x="22859" y="3048"/>
                </a:lnTo>
                <a:lnTo>
                  <a:pt x="56387" y="3048"/>
                </a:lnTo>
                <a:lnTo>
                  <a:pt x="60960" y="6096"/>
                </a:lnTo>
                <a:lnTo>
                  <a:pt x="62484" y="7620"/>
                </a:lnTo>
                <a:lnTo>
                  <a:pt x="67056" y="10668"/>
                </a:lnTo>
                <a:lnTo>
                  <a:pt x="68580" y="12192"/>
                </a:lnTo>
                <a:lnTo>
                  <a:pt x="71628" y="16764"/>
                </a:lnTo>
                <a:lnTo>
                  <a:pt x="73152" y="18288"/>
                </a:lnTo>
                <a:lnTo>
                  <a:pt x="76200" y="22860"/>
                </a:lnTo>
                <a:lnTo>
                  <a:pt x="76200" y="25908"/>
                </a:lnTo>
                <a:lnTo>
                  <a:pt x="35052" y="25908"/>
                </a:lnTo>
                <a:lnTo>
                  <a:pt x="32004" y="27432"/>
                </a:lnTo>
                <a:lnTo>
                  <a:pt x="27432" y="32004"/>
                </a:lnTo>
                <a:lnTo>
                  <a:pt x="27939" y="32004"/>
                </a:lnTo>
                <a:lnTo>
                  <a:pt x="25908" y="35052"/>
                </a:lnTo>
                <a:lnTo>
                  <a:pt x="25908" y="44196"/>
                </a:lnTo>
                <a:lnTo>
                  <a:pt x="27432" y="47244"/>
                </a:lnTo>
                <a:lnTo>
                  <a:pt x="32004" y="51816"/>
                </a:lnTo>
                <a:lnTo>
                  <a:pt x="35052" y="53340"/>
                </a:lnTo>
                <a:lnTo>
                  <a:pt x="76200" y="53340"/>
                </a:lnTo>
                <a:lnTo>
                  <a:pt x="76200" y="56388"/>
                </a:lnTo>
                <a:lnTo>
                  <a:pt x="73152" y="60960"/>
                </a:lnTo>
                <a:lnTo>
                  <a:pt x="71628" y="62484"/>
                </a:lnTo>
                <a:lnTo>
                  <a:pt x="68580" y="67056"/>
                </a:lnTo>
                <a:lnTo>
                  <a:pt x="67056" y="68580"/>
                </a:lnTo>
                <a:lnTo>
                  <a:pt x="62484" y="71628"/>
                </a:lnTo>
                <a:lnTo>
                  <a:pt x="62484" y="73152"/>
                </a:lnTo>
                <a:close/>
              </a:path>
              <a:path w="79375" h="79375">
                <a:moveTo>
                  <a:pt x="32004" y="27432"/>
                </a:moveTo>
                <a:lnTo>
                  <a:pt x="35052" y="25908"/>
                </a:lnTo>
                <a:lnTo>
                  <a:pt x="33223" y="27127"/>
                </a:lnTo>
                <a:lnTo>
                  <a:pt x="32004" y="27432"/>
                </a:lnTo>
                <a:close/>
              </a:path>
              <a:path w="79375" h="79375">
                <a:moveTo>
                  <a:pt x="33223" y="27127"/>
                </a:moveTo>
                <a:lnTo>
                  <a:pt x="35052" y="25908"/>
                </a:lnTo>
                <a:lnTo>
                  <a:pt x="38100" y="25908"/>
                </a:lnTo>
                <a:lnTo>
                  <a:pt x="33223" y="27127"/>
                </a:lnTo>
                <a:close/>
              </a:path>
              <a:path w="79375" h="79375">
                <a:moveTo>
                  <a:pt x="45719" y="27432"/>
                </a:moveTo>
                <a:lnTo>
                  <a:pt x="41148" y="25908"/>
                </a:lnTo>
                <a:lnTo>
                  <a:pt x="44195" y="25908"/>
                </a:lnTo>
                <a:lnTo>
                  <a:pt x="45719" y="27432"/>
                </a:lnTo>
                <a:close/>
              </a:path>
              <a:path w="79375" h="79375">
                <a:moveTo>
                  <a:pt x="48768" y="28956"/>
                </a:moveTo>
                <a:lnTo>
                  <a:pt x="44195" y="25908"/>
                </a:lnTo>
                <a:lnTo>
                  <a:pt x="76200" y="25908"/>
                </a:lnTo>
                <a:lnTo>
                  <a:pt x="76708" y="27432"/>
                </a:lnTo>
                <a:lnTo>
                  <a:pt x="47244" y="27432"/>
                </a:lnTo>
                <a:lnTo>
                  <a:pt x="48768" y="28956"/>
                </a:lnTo>
                <a:close/>
              </a:path>
              <a:path w="79375" h="79375">
                <a:moveTo>
                  <a:pt x="30480" y="28956"/>
                </a:moveTo>
                <a:lnTo>
                  <a:pt x="32004" y="27432"/>
                </a:lnTo>
                <a:lnTo>
                  <a:pt x="33223" y="27127"/>
                </a:lnTo>
                <a:lnTo>
                  <a:pt x="30480" y="28956"/>
                </a:lnTo>
                <a:close/>
              </a:path>
              <a:path w="79375" h="79375">
                <a:moveTo>
                  <a:pt x="77724" y="32004"/>
                </a:moveTo>
                <a:lnTo>
                  <a:pt x="51816" y="32004"/>
                </a:lnTo>
                <a:lnTo>
                  <a:pt x="47244" y="27432"/>
                </a:lnTo>
                <a:lnTo>
                  <a:pt x="76708" y="27432"/>
                </a:lnTo>
                <a:lnTo>
                  <a:pt x="77724" y="30480"/>
                </a:lnTo>
                <a:lnTo>
                  <a:pt x="77724" y="32004"/>
                </a:lnTo>
                <a:close/>
              </a:path>
              <a:path w="79375" h="79375">
                <a:moveTo>
                  <a:pt x="27939" y="32004"/>
                </a:moveTo>
                <a:lnTo>
                  <a:pt x="27432" y="32004"/>
                </a:lnTo>
                <a:lnTo>
                  <a:pt x="28956" y="30480"/>
                </a:lnTo>
                <a:lnTo>
                  <a:pt x="27939" y="32004"/>
                </a:lnTo>
                <a:close/>
              </a:path>
              <a:path w="79375" h="79375">
                <a:moveTo>
                  <a:pt x="76707" y="51816"/>
                </a:moveTo>
                <a:lnTo>
                  <a:pt x="47244" y="51816"/>
                </a:lnTo>
                <a:lnTo>
                  <a:pt x="51816" y="47244"/>
                </a:lnTo>
                <a:lnTo>
                  <a:pt x="53339" y="44196"/>
                </a:lnTo>
                <a:lnTo>
                  <a:pt x="53339" y="35052"/>
                </a:lnTo>
                <a:lnTo>
                  <a:pt x="50292" y="30480"/>
                </a:lnTo>
                <a:lnTo>
                  <a:pt x="51816" y="32004"/>
                </a:lnTo>
                <a:lnTo>
                  <a:pt x="79248" y="32004"/>
                </a:lnTo>
                <a:lnTo>
                  <a:pt x="79248" y="47244"/>
                </a:lnTo>
                <a:lnTo>
                  <a:pt x="77724" y="48768"/>
                </a:lnTo>
                <a:lnTo>
                  <a:pt x="76707" y="51816"/>
                </a:lnTo>
                <a:close/>
              </a:path>
              <a:path w="79375" h="79375">
                <a:moveTo>
                  <a:pt x="25908" y="38100"/>
                </a:moveTo>
                <a:lnTo>
                  <a:pt x="25908" y="35052"/>
                </a:lnTo>
                <a:lnTo>
                  <a:pt x="27432" y="33528"/>
                </a:lnTo>
                <a:lnTo>
                  <a:pt x="25908" y="38100"/>
                </a:lnTo>
                <a:close/>
              </a:path>
              <a:path w="79375" h="79375">
                <a:moveTo>
                  <a:pt x="53339" y="38100"/>
                </a:moveTo>
                <a:lnTo>
                  <a:pt x="51816" y="33528"/>
                </a:lnTo>
                <a:lnTo>
                  <a:pt x="53339" y="35052"/>
                </a:lnTo>
                <a:lnTo>
                  <a:pt x="53339" y="38100"/>
                </a:lnTo>
                <a:close/>
              </a:path>
              <a:path w="79375" h="79375">
                <a:moveTo>
                  <a:pt x="27127" y="46024"/>
                </a:moveTo>
                <a:lnTo>
                  <a:pt x="25908" y="44196"/>
                </a:lnTo>
                <a:lnTo>
                  <a:pt x="25908" y="41148"/>
                </a:lnTo>
                <a:lnTo>
                  <a:pt x="27127" y="46024"/>
                </a:lnTo>
                <a:close/>
              </a:path>
              <a:path w="79375" h="79375">
                <a:moveTo>
                  <a:pt x="52120" y="46024"/>
                </a:moveTo>
                <a:lnTo>
                  <a:pt x="53339" y="41148"/>
                </a:lnTo>
                <a:lnTo>
                  <a:pt x="53339" y="44196"/>
                </a:lnTo>
                <a:lnTo>
                  <a:pt x="52120" y="46024"/>
                </a:lnTo>
                <a:close/>
              </a:path>
              <a:path w="79375" h="79375">
                <a:moveTo>
                  <a:pt x="27432" y="47244"/>
                </a:moveTo>
                <a:lnTo>
                  <a:pt x="25908" y="44196"/>
                </a:lnTo>
                <a:lnTo>
                  <a:pt x="27127" y="46024"/>
                </a:lnTo>
                <a:lnTo>
                  <a:pt x="27432" y="47244"/>
                </a:lnTo>
                <a:close/>
              </a:path>
              <a:path w="79375" h="79375">
                <a:moveTo>
                  <a:pt x="51816" y="47244"/>
                </a:moveTo>
                <a:lnTo>
                  <a:pt x="52120" y="46024"/>
                </a:lnTo>
                <a:lnTo>
                  <a:pt x="53339" y="44196"/>
                </a:lnTo>
                <a:lnTo>
                  <a:pt x="51816" y="47244"/>
                </a:lnTo>
                <a:close/>
              </a:path>
              <a:path w="79375" h="79375">
                <a:moveTo>
                  <a:pt x="28956" y="48768"/>
                </a:moveTo>
                <a:lnTo>
                  <a:pt x="27432" y="47244"/>
                </a:lnTo>
                <a:lnTo>
                  <a:pt x="27127" y="46024"/>
                </a:lnTo>
                <a:lnTo>
                  <a:pt x="28956" y="48768"/>
                </a:lnTo>
                <a:close/>
              </a:path>
              <a:path w="79375" h="79375">
                <a:moveTo>
                  <a:pt x="50292" y="48768"/>
                </a:moveTo>
                <a:lnTo>
                  <a:pt x="52120" y="46024"/>
                </a:lnTo>
                <a:lnTo>
                  <a:pt x="51816" y="47244"/>
                </a:lnTo>
                <a:lnTo>
                  <a:pt x="50292" y="48768"/>
                </a:lnTo>
                <a:close/>
              </a:path>
              <a:path w="79375" h="79375">
                <a:moveTo>
                  <a:pt x="33223" y="52120"/>
                </a:moveTo>
                <a:lnTo>
                  <a:pt x="32004" y="51816"/>
                </a:lnTo>
                <a:lnTo>
                  <a:pt x="30480" y="50292"/>
                </a:lnTo>
                <a:lnTo>
                  <a:pt x="33223" y="52120"/>
                </a:lnTo>
                <a:close/>
              </a:path>
              <a:path w="79375" h="79375">
                <a:moveTo>
                  <a:pt x="76200" y="53340"/>
                </a:moveTo>
                <a:lnTo>
                  <a:pt x="44195" y="53340"/>
                </a:lnTo>
                <a:lnTo>
                  <a:pt x="48768" y="50292"/>
                </a:lnTo>
                <a:lnTo>
                  <a:pt x="47244" y="51816"/>
                </a:lnTo>
                <a:lnTo>
                  <a:pt x="76707" y="51816"/>
                </a:lnTo>
                <a:lnTo>
                  <a:pt x="76200" y="53340"/>
                </a:lnTo>
                <a:close/>
              </a:path>
              <a:path w="79375" h="79375">
                <a:moveTo>
                  <a:pt x="35052" y="53340"/>
                </a:moveTo>
                <a:lnTo>
                  <a:pt x="32004" y="51816"/>
                </a:lnTo>
                <a:lnTo>
                  <a:pt x="33223" y="52120"/>
                </a:lnTo>
                <a:lnTo>
                  <a:pt x="35052" y="53340"/>
                </a:lnTo>
                <a:close/>
              </a:path>
              <a:path w="79375" h="79375">
                <a:moveTo>
                  <a:pt x="44195" y="53340"/>
                </a:moveTo>
                <a:lnTo>
                  <a:pt x="41148" y="53340"/>
                </a:lnTo>
                <a:lnTo>
                  <a:pt x="45719" y="51816"/>
                </a:lnTo>
                <a:lnTo>
                  <a:pt x="44195" y="53340"/>
                </a:lnTo>
                <a:close/>
              </a:path>
              <a:path w="79375" h="79375">
                <a:moveTo>
                  <a:pt x="38100" y="53340"/>
                </a:moveTo>
                <a:lnTo>
                  <a:pt x="35052" y="53340"/>
                </a:lnTo>
                <a:lnTo>
                  <a:pt x="33223" y="52120"/>
                </a:lnTo>
                <a:lnTo>
                  <a:pt x="38100" y="53340"/>
                </a:lnTo>
                <a:close/>
              </a:path>
              <a:path w="79375" h="79375">
                <a:moveTo>
                  <a:pt x="56387" y="76200"/>
                </a:moveTo>
                <a:lnTo>
                  <a:pt x="22859" y="76200"/>
                </a:lnTo>
                <a:lnTo>
                  <a:pt x="18288" y="73152"/>
                </a:lnTo>
                <a:lnTo>
                  <a:pt x="60960" y="73152"/>
                </a:lnTo>
                <a:lnTo>
                  <a:pt x="56387" y="76200"/>
                </a:lnTo>
                <a:close/>
              </a:path>
              <a:path w="79375" h="79375">
                <a:moveTo>
                  <a:pt x="47244" y="79248"/>
                </a:moveTo>
                <a:lnTo>
                  <a:pt x="32004" y="79248"/>
                </a:lnTo>
                <a:lnTo>
                  <a:pt x="30480" y="77724"/>
                </a:lnTo>
                <a:lnTo>
                  <a:pt x="25908" y="76200"/>
                </a:lnTo>
                <a:lnTo>
                  <a:pt x="53339" y="76200"/>
                </a:lnTo>
                <a:lnTo>
                  <a:pt x="48768" y="77724"/>
                </a:lnTo>
                <a:lnTo>
                  <a:pt x="47244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44823" y="5926835"/>
            <a:ext cx="55244" cy="53340"/>
          </a:xfrm>
          <a:custGeom>
            <a:avLst/>
            <a:gdLst/>
            <a:ahLst/>
            <a:cxnLst/>
            <a:rect l="l" t="t" r="r" b="b"/>
            <a:pathLst>
              <a:path w="55245" h="53339">
                <a:moveTo>
                  <a:pt x="27432" y="53339"/>
                </a:moveTo>
                <a:lnTo>
                  <a:pt x="16716" y="51220"/>
                </a:lnTo>
                <a:lnTo>
                  <a:pt x="8000" y="45529"/>
                </a:lnTo>
                <a:lnTo>
                  <a:pt x="2143" y="37266"/>
                </a:lnTo>
                <a:lnTo>
                  <a:pt x="0" y="27431"/>
                </a:lnTo>
                <a:lnTo>
                  <a:pt x="2143" y="16716"/>
                </a:lnTo>
                <a:lnTo>
                  <a:pt x="8001" y="8000"/>
                </a:lnTo>
                <a:lnTo>
                  <a:pt x="16716" y="2143"/>
                </a:lnTo>
                <a:lnTo>
                  <a:pt x="27432" y="0"/>
                </a:lnTo>
                <a:lnTo>
                  <a:pt x="38147" y="2143"/>
                </a:lnTo>
                <a:lnTo>
                  <a:pt x="46863" y="8000"/>
                </a:lnTo>
                <a:lnTo>
                  <a:pt x="52720" y="16716"/>
                </a:lnTo>
                <a:lnTo>
                  <a:pt x="54864" y="27431"/>
                </a:lnTo>
                <a:lnTo>
                  <a:pt x="52720" y="37266"/>
                </a:lnTo>
                <a:lnTo>
                  <a:pt x="46863" y="45529"/>
                </a:lnTo>
                <a:lnTo>
                  <a:pt x="38147" y="51220"/>
                </a:lnTo>
                <a:lnTo>
                  <a:pt x="27432" y="53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32632" y="5913120"/>
            <a:ext cx="79375" cy="81280"/>
          </a:xfrm>
          <a:custGeom>
            <a:avLst/>
            <a:gdLst/>
            <a:ahLst/>
            <a:cxnLst/>
            <a:rect l="l" t="t" r="r" b="b"/>
            <a:pathLst>
              <a:path w="79375" h="81279">
                <a:moveTo>
                  <a:pt x="41148" y="1524"/>
                </a:moveTo>
                <a:lnTo>
                  <a:pt x="38100" y="1524"/>
                </a:lnTo>
                <a:lnTo>
                  <a:pt x="39624" y="0"/>
                </a:lnTo>
                <a:lnTo>
                  <a:pt x="41148" y="1524"/>
                </a:lnTo>
                <a:close/>
              </a:path>
              <a:path w="79375" h="81279">
                <a:moveTo>
                  <a:pt x="53339" y="3048"/>
                </a:moveTo>
                <a:lnTo>
                  <a:pt x="25908" y="3048"/>
                </a:lnTo>
                <a:lnTo>
                  <a:pt x="30480" y="1524"/>
                </a:lnTo>
                <a:lnTo>
                  <a:pt x="48768" y="1524"/>
                </a:lnTo>
                <a:lnTo>
                  <a:pt x="53339" y="3048"/>
                </a:lnTo>
                <a:close/>
              </a:path>
              <a:path w="79375" h="81279">
                <a:moveTo>
                  <a:pt x="54864" y="4572"/>
                </a:moveTo>
                <a:lnTo>
                  <a:pt x="24384" y="4572"/>
                </a:lnTo>
                <a:lnTo>
                  <a:pt x="24384" y="3048"/>
                </a:lnTo>
                <a:lnTo>
                  <a:pt x="54864" y="3048"/>
                </a:lnTo>
                <a:lnTo>
                  <a:pt x="54864" y="4572"/>
                </a:lnTo>
                <a:close/>
              </a:path>
              <a:path w="79375" h="81279">
                <a:moveTo>
                  <a:pt x="60960" y="7620"/>
                </a:moveTo>
                <a:lnTo>
                  <a:pt x="18288" y="7620"/>
                </a:lnTo>
                <a:lnTo>
                  <a:pt x="18288" y="6096"/>
                </a:lnTo>
                <a:lnTo>
                  <a:pt x="22859" y="4572"/>
                </a:lnTo>
                <a:lnTo>
                  <a:pt x="56387" y="4572"/>
                </a:lnTo>
                <a:lnTo>
                  <a:pt x="60960" y="6096"/>
                </a:lnTo>
                <a:lnTo>
                  <a:pt x="60960" y="7620"/>
                </a:lnTo>
                <a:close/>
              </a:path>
              <a:path w="79375" h="81279">
                <a:moveTo>
                  <a:pt x="67056" y="12192"/>
                </a:moveTo>
                <a:lnTo>
                  <a:pt x="12192" y="12192"/>
                </a:lnTo>
                <a:lnTo>
                  <a:pt x="16764" y="7620"/>
                </a:lnTo>
                <a:lnTo>
                  <a:pt x="62484" y="7620"/>
                </a:lnTo>
                <a:lnTo>
                  <a:pt x="67056" y="12192"/>
                </a:lnTo>
                <a:close/>
              </a:path>
              <a:path w="79375" h="81279">
                <a:moveTo>
                  <a:pt x="68580" y="68580"/>
                </a:moveTo>
                <a:lnTo>
                  <a:pt x="10668" y="68580"/>
                </a:lnTo>
                <a:lnTo>
                  <a:pt x="10668" y="67056"/>
                </a:lnTo>
                <a:lnTo>
                  <a:pt x="6096" y="62484"/>
                </a:lnTo>
                <a:lnTo>
                  <a:pt x="6096" y="60960"/>
                </a:lnTo>
                <a:lnTo>
                  <a:pt x="3048" y="56388"/>
                </a:lnTo>
                <a:lnTo>
                  <a:pt x="3048" y="54864"/>
                </a:lnTo>
                <a:lnTo>
                  <a:pt x="1524" y="50292"/>
                </a:lnTo>
                <a:lnTo>
                  <a:pt x="0" y="48768"/>
                </a:lnTo>
                <a:lnTo>
                  <a:pt x="0" y="32004"/>
                </a:lnTo>
                <a:lnTo>
                  <a:pt x="1524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6096" y="19812"/>
                </a:lnTo>
                <a:lnTo>
                  <a:pt x="6096" y="18288"/>
                </a:lnTo>
                <a:lnTo>
                  <a:pt x="10668" y="13716"/>
                </a:lnTo>
                <a:lnTo>
                  <a:pt x="10668" y="12192"/>
                </a:lnTo>
                <a:lnTo>
                  <a:pt x="68580" y="12192"/>
                </a:lnTo>
                <a:lnTo>
                  <a:pt x="68580" y="13716"/>
                </a:lnTo>
                <a:lnTo>
                  <a:pt x="71628" y="16764"/>
                </a:lnTo>
                <a:lnTo>
                  <a:pt x="71628" y="18288"/>
                </a:lnTo>
                <a:lnTo>
                  <a:pt x="73152" y="18288"/>
                </a:lnTo>
                <a:lnTo>
                  <a:pt x="73152" y="19812"/>
                </a:lnTo>
                <a:lnTo>
                  <a:pt x="76200" y="24384"/>
                </a:lnTo>
                <a:lnTo>
                  <a:pt x="76200" y="25908"/>
                </a:lnTo>
                <a:lnTo>
                  <a:pt x="38100" y="25908"/>
                </a:lnTo>
                <a:lnTo>
                  <a:pt x="32004" y="27432"/>
                </a:lnTo>
                <a:lnTo>
                  <a:pt x="28956" y="30480"/>
                </a:lnTo>
                <a:lnTo>
                  <a:pt x="29463" y="30480"/>
                </a:lnTo>
                <a:lnTo>
                  <a:pt x="27432" y="33528"/>
                </a:lnTo>
                <a:lnTo>
                  <a:pt x="25908" y="36576"/>
                </a:lnTo>
                <a:lnTo>
                  <a:pt x="25908" y="44196"/>
                </a:lnTo>
                <a:lnTo>
                  <a:pt x="27432" y="47244"/>
                </a:lnTo>
                <a:lnTo>
                  <a:pt x="29463" y="50292"/>
                </a:lnTo>
                <a:lnTo>
                  <a:pt x="28956" y="50292"/>
                </a:lnTo>
                <a:lnTo>
                  <a:pt x="32004" y="53340"/>
                </a:lnTo>
                <a:lnTo>
                  <a:pt x="35052" y="54864"/>
                </a:lnTo>
                <a:lnTo>
                  <a:pt x="76200" y="54864"/>
                </a:lnTo>
                <a:lnTo>
                  <a:pt x="76200" y="56388"/>
                </a:lnTo>
                <a:lnTo>
                  <a:pt x="73152" y="60960"/>
                </a:lnTo>
                <a:lnTo>
                  <a:pt x="73152" y="62484"/>
                </a:lnTo>
                <a:lnTo>
                  <a:pt x="71628" y="62484"/>
                </a:lnTo>
                <a:lnTo>
                  <a:pt x="71628" y="64008"/>
                </a:lnTo>
                <a:lnTo>
                  <a:pt x="68580" y="67056"/>
                </a:lnTo>
                <a:lnTo>
                  <a:pt x="68580" y="68580"/>
                </a:lnTo>
                <a:close/>
              </a:path>
              <a:path w="79375" h="81279">
                <a:moveTo>
                  <a:pt x="77343" y="30480"/>
                </a:moveTo>
                <a:lnTo>
                  <a:pt x="50292" y="30480"/>
                </a:lnTo>
                <a:lnTo>
                  <a:pt x="47244" y="27432"/>
                </a:lnTo>
                <a:lnTo>
                  <a:pt x="45719" y="27432"/>
                </a:lnTo>
                <a:lnTo>
                  <a:pt x="41148" y="25908"/>
                </a:lnTo>
                <a:lnTo>
                  <a:pt x="76200" y="25908"/>
                </a:lnTo>
                <a:lnTo>
                  <a:pt x="77343" y="30480"/>
                </a:lnTo>
                <a:close/>
              </a:path>
              <a:path w="79375" h="81279">
                <a:moveTo>
                  <a:pt x="30480" y="28956"/>
                </a:moveTo>
                <a:lnTo>
                  <a:pt x="32004" y="27432"/>
                </a:lnTo>
                <a:lnTo>
                  <a:pt x="35052" y="27432"/>
                </a:lnTo>
                <a:lnTo>
                  <a:pt x="30480" y="28956"/>
                </a:lnTo>
                <a:close/>
              </a:path>
              <a:path w="79375" h="81279">
                <a:moveTo>
                  <a:pt x="48768" y="28956"/>
                </a:moveTo>
                <a:lnTo>
                  <a:pt x="44195" y="27432"/>
                </a:lnTo>
                <a:lnTo>
                  <a:pt x="47244" y="27432"/>
                </a:lnTo>
                <a:lnTo>
                  <a:pt x="48768" y="28956"/>
                </a:lnTo>
                <a:close/>
              </a:path>
              <a:path w="79375" h="81279">
                <a:moveTo>
                  <a:pt x="29463" y="30480"/>
                </a:moveTo>
                <a:lnTo>
                  <a:pt x="28956" y="30480"/>
                </a:lnTo>
                <a:lnTo>
                  <a:pt x="30480" y="28956"/>
                </a:lnTo>
                <a:lnTo>
                  <a:pt x="29463" y="30480"/>
                </a:lnTo>
                <a:close/>
              </a:path>
              <a:path w="79375" h="81279">
                <a:moveTo>
                  <a:pt x="48768" y="51816"/>
                </a:moveTo>
                <a:lnTo>
                  <a:pt x="51816" y="47244"/>
                </a:lnTo>
                <a:lnTo>
                  <a:pt x="53339" y="44196"/>
                </a:lnTo>
                <a:lnTo>
                  <a:pt x="53339" y="36576"/>
                </a:lnTo>
                <a:lnTo>
                  <a:pt x="51816" y="33528"/>
                </a:lnTo>
                <a:lnTo>
                  <a:pt x="48768" y="28956"/>
                </a:lnTo>
                <a:lnTo>
                  <a:pt x="50292" y="30480"/>
                </a:lnTo>
                <a:lnTo>
                  <a:pt x="77343" y="30480"/>
                </a:lnTo>
                <a:lnTo>
                  <a:pt x="77724" y="32004"/>
                </a:lnTo>
                <a:lnTo>
                  <a:pt x="79248" y="33528"/>
                </a:lnTo>
                <a:lnTo>
                  <a:pt x="79248" y="48768"/>
                </a:lnTo>
                <a:lnTo>
                  <a:pt x="77724" y="48768"/>
                </a:lnTo>
                <a:lnTo>
                  <a:pt x="77724" y="50292"/>
                </a:lnTo>
                <a:lnTo>
                  <a:pt x="50292" y="50292"/>
                </a:lnTo>
                <a:lnTo>
                  <a:pt x="48768" y="51816"/>
                </a:lnTo>
                <a:close/>
              </a:path>
              <a:path w="79375" h="81279">
                <a:moveTo>
                  <a:pt x="26924" y="35052"/>
                </a:moveTo>
                <a:lnTo>
                  <a:pt x="27432" y="33528"/>
                </a:lnTo>
                <a:lnTo>
                  <a:pt x="28956" y="32004"/>
                </a:lnTo>
                <a:lnTo>
                  <a:pt x="26924" y="35052"/>
                </a:lnTo>
                <a:close/>
              </a:path>
              <a:path w="79375" h="81279">
                <a:moveTo>
                  <a:pt x="52324" y="35052"/>
                </a:moveTo>
                <a:lnTo>
                  <a:pt x="50292" y="32004"/>
                </a:lnTo>
                <a:lnTo>
                  <a:pt x="51816" y="33528"/>
                </a:lnTo>
                <a:lnTo>
                  <a:pt x="52324" y="35052"/>
                </a:lnTo>
                <a:close/>
              </a:path>
              <a:path w="79375" h="81279">
                <a:moveTo>
                  <a:pt x="25908" y="36576"/>
                </a:moveTo>
                <a:lnTo>
                  <a:pt x="27432" y="33528"/>
                </a:lnTo>
                <a:lnTo>
                  <a:pt x="26924" y="35052"/>
                </a:lnTo>
                <a:lnTo>
                  <a:pt x="25908" y="36576"/>
                </a:lnTo>
                <a:close/>
              </a:path>
              <a:path w="79375" h="81279">
                <a:moveTo>
                  <a:pt x="53339" y="36576"/>
                </a:moveTo>
                <a:lnTo>
                  <a:pt x="52324" y="35052"/>
                </a:lnTo>
                <a:lnTo>
                  <a:pt x="51816" y="33528"/>
                </a:lnTo>
                <a:lnTo>
                  <a:pt x="53339" y="36576"/>
                </a:lnTo>
                <a:close/>
              </a:path>
              <a:path w="79375" h="81279">
                <a:moveTo>
                  <a:pt x="25908" y="38100"/>
                </a:moveTo>
                <a:lnTo>
                  <a:pt x="25908" y="36576"/>
                </a:lnTo>
                <a:lnTo>
                  <a:pt x="26924" y="35052"/>
                </a:lnTo>
                <a:lnTo>
                  <a:pt x="25908" y="38100"/>
                </a:lnTo>
                <a:close/>
              </a:path>
              <a:path w="79375" h="81279">
                <a:moveTo>
                  <a:pt x="53339" y="38100"/>
                </a:moveTo>
                <a:lnTo>
                  <a:pt x="52324" y="35052"/>
                </a:lnTo>
                <a:lnTo>
                  <a:pt x="53339" y="36576"/>
                </a:lnTo>
                <a:lnTo>
                  <a:pt x="53339" y="38100"/>
                </a:lnTo>
                <a:close/>
              </a:path>
              <a:path w="79375" h="81279">
                <a:moveTo>
                  <a:pt x="26924" y="45720"/>
                </a:moveTo>
                <a:lnTo>
                  <a:pt x="25908" y="44196"/>
                </a:lnTo>
                <a:lnTo>
                  <a:pt x="25908" y="42672"/>
                </a:lnTo>
                <a:lnTo>
                  <a:pt x="26924" y="45720"/>
                </a:lnTo>
                <a:close/>
              </a:path>
              <a:path w="79375" h="81279">
                <a:moveTo>
                  <a:pt x="52324" y="45720"/>
                </a:moveTo>
                <a:lnTo>
                  <a:pt x="53339" y="42672"/>
                </a:lnTo>
                <a:lnTo>
                  <a:pt x="53339" y="44196"/>
                </a:lnTo>
                <a:lnTo>
                  <a:pt x="52324" y="45720"/>
                </a:lnTo>
                <a:close/>
              </a:path>
              <a:path w="79375" h="81279">
                <a:moveTo>
                  <a:pt x="27432" y="47244"/>
                </a:moveTo>
                <a:lnTo>
                  <a:pt x="25908" y="44196"/>
                </a:lnTo>
                <a:lnTo>
                  <a:pt x="26924" y="45720"/>
                </a:lnTo>
                <a:lnTo>
                  <a:pt x="27432" y="47244"/>
                </a:lnTo>
                <a:close/>
              </a:path>
              <a:path w="79375" h="81279">
                <a:moveTo>
                  <a:pt x="51816" y="47244"/>
                </a:moveTo>
                <a:lnTo>
                  <a:pt x="52324" y="45720"/>
                </a:lnTo>
                <a:lnTo>
                  <a:pt x="53339" y="44196"/>
                </a:lnTo>
                <a:lnTo>
                  <a:pt x="51816" y="47244"/>
                </a:lnTo>
                <a:close/>
              </a:path>
              <a:path w="79375" h="81279">
                <a:moveTo>
                  <a:pt x="28956" y="48768"/>
                </a:moveTo>
                <a:lnTo>
                  <a:pt x="27432" y="47244"/>
                </a:lnTo>
                <a:lnTo>
                  <a:pt x="26924" y="45720"/>
                </a:lnTo>
                <a:lnTo>
                  <a:pt x="28956" y="48768"/>
                </a:lnTo>
                <a:close/>
              </a:path>
              <a:path w="79375" h="81279">
                <a:moveTo>
                  <a:pt x="50292" y="48768"/>
                </a:moveTo>
                <a:lnTo>
                  <a:pt x="52324" y="45720"/>
                </a:lnTo>
                <a:lnTo>
                  <a:pt x="51816" y="47244"/>
                </a:lnTo>
                <a:lnTo>
                  <a:pt x="50292" y="48768"/>
                </a:lnTo>
                <a:close/>
              </a:path>
              <a:path w="79375" h="81279">
                <a:moveTo>
                  <a:pt x="30480" y="51816"/>
                </a:moveTo>
                <a:lnTo>
                  <a:pt x="28956" y="50292"/>
                </a:lnTo>
                <a:lnTo>
                  <a:pt x="29463" y="50292"/>
                </a:lnTo>
                <a:lnTo>
                  <a:pt x="30480" y="51816"/>
                </a:lnTo>
                <a:close/>
              </a:path>
              <a:path w="79375" h="81279">
                <a:moveTo>
                  <a:pt x="76707" y="53340"/>
                </a:moveTo>
                <a:lnTo>
                  <a:pt x="47244" y="53340"/>
                </a:lnTo>
                <a:lnTo>
                  <a:pt x="50292" y="50292"/>
                </a:lnTo>
                <a:lnTo>
                  <a:pt x="77724" y="50292"/>
                </a:lnTo>
                <a:lnTo>
                  <a:pt x="76707" y="53340"/>
                </a:lnTo>
                <a:close/>
              </a:path>
              <a:path w="79375" h="81279">
                <a:moveTo>
                  <a:pt x="33223" y="53644"/>
                </a:moveTo>
                <a:lnTo>
                  <a:pt x="32004" y="53340"/>
                </a:lnTo>
                <a:lnTo>
                  <a:pt x="30480" y="51816"/>
                </a:lnTo>
                <a:lnTo>
                  <a:pt x="33223" y="53644"/>
                </a:lnTo>
                <a:close/>
              </a:path>
              <a:path w="79375" h="81279">
                <a:moveTo>
                  <a:pt x="76200" y="54864"/>
                </a:moveTo>
                <a:lnTo>
                  <a:pt x="44195" y="54864"/>
                </a:lnTo>
                <a:lnTo>
                  <a:pt x="48768" y="51816"/>
                </a:lnTo>
                <a:lnTo>
                  <a:pt x="47244" y="53340"/>
                </a:lnTo>
                <a:lnTo>
                  <a:pt x="76707" y="53340"/>
                </a:lnTo>
                <a:lnTo>
                  <a:pt x="76200" y="54864"/>
                </a:lnTo>
                <a:close/>
              </a:path>
              <a:path w="79375" h="81279">
                <a:moveTo>
                  <a:pt x="35052" y="54864"/>
                </a:moveTo>
                <a:lnTo>
                  <a:pt x="32004" y="53340"/>
                </a:lnTo>
                <a:lnTo>
                  <a:pt x="33223" y="53644"/>
                </a:lnTo>
                <a:lnTo>
                  <a:pt x="35052" y="54864"/>
                </a:lnTo>
                <a:close/>
              </a:path>
              <a:path w="79375" h="81279">
                <a:moveTo>
                  <a:pt x="44195" y="54864"/>
                </a:moveTo>
                <a:lnTo>
                  <a:pt x="41148" y="54864"/>
                </a:lnTo>
                <a:lnTo>
                  <a:pt x="45719" y="53340"/>
                </a:lnTo>
                <a:lnTo>
                  <a:pt x="44195" y="54864"/>
                </a:lnTo>
                <a:close/>
              </a:path>
              <a:path w="79375" h="81279">
                <a:moveTo>
                  <a:pt x="38100" y="54864"/>
                </a:moveTo>
                <a:lnTo>
                  <a:pt x="35052" y="54864"/>
                </a:lnTo>
                <a:lnTo>
                  <a:pt x="33223" y="53644"/>
                </a:lnTo>
                <a:lnTo>
                  <a:pt x="38100" y="54864"/>
                </a:lnTo>
                <a:close/>
              </a:path>
              <a:path w="79375" h="81279">
                <a:moveTo>
                  <a:pt x="62484" y="73152"/>
                </a:moveTo>
                <a:lnTo>
                  <a:pt x="16764" y="73152"/>
                </a:lnTo>
                <a:lnTo>
                  <a:pt x="12192" y="68580"/>
                </a:lnTo>
                <a:lnTo>
                  <a:pt x="67056" y="68580"/>
                </a:lnTo>
                <a:lnTo>
                  <a:pt x="62484" y="73152"/>
                </a:lnTo>
                <a:close/>
              </a:path>
              <a:path w="79375" h="81279">
                <a:moveTo>
                  <a:pt x="56387" y="76200"/>
                </a:moveTo>
                <a:lnTo>
                  <a:pt x="22859" y="76200"/>
                </a:lnTo>
                <a:lnTo>
                  <a:pt x="18288" y="74676"/>
                </a:lnTo>
                <a:lnTo>
                  <a:pt x="18288" y="73152"/>
                </a:lnTo>
                <a:lnTo>
                  <a:pt x="60960" y="73152"/>
                </a:lnTo>
                <a:lnTo>
                  <a:pt x="60960" y="74676"/>
                </a:lnTo>
                <a:lnTo>
                  <a:pt x="56387" y="76200"/>
                </a:lnTo>
                <a:close/>
              </a:path>
              <a:path w="79375" h="81279">
                <a:moveTo>
                  <a:pt x="54864" y="77724"/>
                </a:moveTo>
                <a:lnTo>
                  <a:pt x="24384" y="77724"/>
                </a:lnTo>
                <a:lnTo>
                  <a:pt x="24384" y="76200"/>
                </a:lnTo>
                <a:lnTo>
                  <a:pt x="54864" y="76200"/>
                </a:lnTo>
                <a:lnTo>
                  <a:pt x="54864" y="77724"/>
                </a:lnTo>
                <a:close/>
              </a:path>
              <a:path w="79375" h="81279">
                <a:moveTo>
                  <a:pt x="48768" y="79248"/>
                </a:moveTo>
                <a:lnTo>
                  <a:pt x="30480" y="79248"/>
                </a:lnTo>
                <a:lnTo>
                  <a:pt x="25908" y="77724"/>
                </a:lnTo>
                <a:lnTo>
                  <a:pt x="53339" y="77724"/>
                </a:lnTo>
                <a:lnTo>
                  <a:pt x="48768" y="79248"/>
                </a:lnTo>
                <a:close/>
              </a:path>
              <a:path w="79375" h="81279">
                <a:moveTo>
                  <a:pt x="41148" y="80772"/>
                </a:moveTo>
                <a:lnTo>
                  <a:pt x="38100" y="80772"/>
                </a:lnTo>
                <a:lnTo>
                  <a:pt x="33528" y="79248"/>
                </a:lnTo>
                <a:lnTo>
                  <a:pt x="45719" y="79248"/>
                </a:lnTo>
                <a:lnTo>
                  <a:pt x="41148" y="807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15639" y="341071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5908" y="53340"/>
                </a:moveTo>
                <a:lnTo>
                  <a:pt x="15430" y="51196"/>
                </a:lnTo>
                <a:lnTo>
                  <a:pt x="7238" y="45339"/>
                </a:lnTo>
                <a:lnTo>
                  <a:pt x="1904" y="36623"/>
                </a:lnTo>
                <a:lnTo>
                  <a:pt x="0" y="25908"/>
                </a:lnTo>
                <a:lnTo>
                  <a:pt x="1905" y="16073"/>
                </a:lnTo>
                <a:lnTo>
                  <a:pt x="7239" y="7810"/>
                </a:lnTo>
                <a:lnTo>
                  <a:pt x="15430" y="2119"/>
                </a:lnTo>
                <a:lnTo>
                  <a:pt x="25908" y="0"/>
                </a:lnTo>
                <a:lnTo>
                  <a:pt x="36623" y="2119"/>
                </a:lnTo>
                <a:lnTo>
                  <a:pt x="45339" y="7810"/>
                </a:lnTo>
                <a:lnTo>
                  <a:pt x="51196" y="16073"/>
                </a:lnTo>
                <a:lnTo>
                  <a:pt x="53339" y="25908"/>
                </a:lnTo>
                <a:lnTo>
                  <a:pt x="51196" y="36623"/>
                </a:lnTo>
                <a:lnTo>
                  <a:pt x="45339" y="45339"/>
                </a:lnTo>
                <a:lnTo>
                  <a:pt x="36623" y="51196"/>
                </a:lnTo>
                <a:lnTo>
                  <a:pt x="25908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01924" y="3396995"/>
            <a:ext cx="79375" cy="81280"/>
          </a:xfrm>
          <a:custGeom>
            <a:avLst/>
            <a:gdLst/>
            <a:ahLst/>
            <a:cxnLst/>
            <a:rect l="l" t="t" r="r" b="b"/>
            <a:pathLst>
              <a:path w="79375" h="81279">
                <a:moveTo>
                  <a:pt x="47244" y="1524"/>
                </a:moveTo>
                <a:lnTo>
                  <a:pt x="33528" y="1524"/>
                </a:lnTo>
                <a:lnTo>
                  <a:pt x="38100" y="0"/>
                </a:lnTo>
                <a:lnTo>
                  <a:pt x="41148" y="0"/>
                </a:lnTo>
                <a:lnTo>
                  <a:pt x="47244" y="1524"/>
                </a:lnTo>
                <a:close/>
              </a:path>
              <a:path w="79375" h="81279">
                <a:moveTo>
                  <a:pt x="62484" y="7620"/>
                </a:moveTo>
                <a:lnTo>
                  <a:pt x="18288" y="7620"/>
                </a:lnTo>
                <a:lnTo>
                  <a:pt x="18288" y="6096"/>
                </a:lnTo>
                <a:lnTo>
                  <a:pt x="22859" y="4572"/>
                </a:lnTo>
                <a:lnTo>
                  <a:pt x="24384" y="4572"/>
                </a:lnTo>
                <a:lnTo>
                  <a:pt x="24384" y="3048"/>
                </a:lnTo>
                <a:lnTo>
                  <a:pt x="25908" y="3048"/>
                </a:lnTo>
                <a:lnTo>
                  <a:pt x="30480" y="1524"/>
                </a:lnTo>
                <a:lnTo>
                  <a:pt x="48768" y="1524"/>
                </a:lnTo>
                <a:lnTo>
                  <a:pt x="54864" y="3048"/>
                </a:lnTo>
                <a:lnTo>
                  <a:pt x="56387" y="4572"/>
                </a:lnTo>
                <a:lnTo>
                  <a:pt x="60960" y="6096"/>
                </a:lnTo>
                <a:lnTo>
                  <a:pt x="62484" y="7620"/>
                </a:lnTo>
                <a:close/>
              </a:path>
              <a:path w="79375" h="81279">
                <a:moveTo>
                  <a:pt x="64008" y="73152"/>
                </a:moveTo>
                <a:lnTo>
                  <a:pt x="16764" y="73152"/>
                </a:lnTo>
                <a:lnTo>
                  <a:pt x="7620" y="64008"/>
                </a:lnTo>
                <a:lnTo>
                  <a:pt x="7620" y="62484"/>
                </a:lnTo>
                <a:lnTo>
                  <a:pt x="6096" y="62484"/>
                </a:lnTo>
                <a:lnTo>
                  <a:pt x="6096" y="60960"/>
                </a:lnTo>
                <a:lnTo>
                  <a:pt x="4572" y="56388"/>
                </a:lnTo>
                <a:lnTo>
                  <a:pt x="3048" y="56388"/>
                </a:lnTo>
                <a:lnTo>
                  <a:pt x="3048" y="54864"/>
                </a:lnTo>
                <a:lnTo>
                  <a:pt x="1524" y="48768"/>
                </a:lnTo>
                <a:lnTo>
                  <a:pt x="1524" y="47244"/>
                </a:lnTo>
                <a:lnTo>
                  <a:pt x="0" y="41148"/>
                </a:lnTo>
                <a:lnTo>
                  <a:pt x="0" y="39624"/>
                </a:lnTo>
                <a:lnTo>
                  <a:pt x="1524" y="33528"/>
                </a:lnTo>
                <a:lnTo>
                  <a:pt x="1524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4572" y="24384"/>
                </a:lnTo>
                <a:lnTo>
                  <a:pt x="6096" y="19812"/>
                </a:lnTo>
                <a:lnTo>
                  <a:pt x="6096" y="18288"/>
                </a:lnTo>
                <a:lnTo>
                  <a:pt x="7620" y="18288"/>
                </a:lnTo>
                <a:lnTo>
                  <a:pt x="7620" y="16764"/>
                </a:lnTo>
                <a:lnTo>
                  <a:pt x="16764" y="7620"/>
                </a:lnTo>
                <a:lnTo>
                  <a:pt x="64008" y="7620"/>
                </a:lnTo>
                <a:lnTo>
                  <a:pt x="67056" y="12192"/>
                </a:lnTo>
                <a:lnTo>
                  <a:pt x="68580" y="12192"/>
                </a:lnTo>
                <a:lnTo>
                  <a:pt x="68580" y="13716"/>
                </a:lnTo>
                <a:lnTo>
                  <a:pt x="73152" y="18288"/>
                </a:lnTo>
                <a:lnTo>
                  <a:pt x="73152" y="19812"/>
                </a:lnTo>
                <a:lnTo>
                  <a:pt x="76200" y="24384"/>
                </a:lnTo>
                <a:lnTo>
                  <a:pt x="76200" y="25908"/>
                </a:lnTo>
                <a:lnTo>
                  <a:pt x="35052" y="25908"/>
                </a:lnTo>
                <a:lnTo>
                  <a:pt x="30480" y="28956"/>
                </a:lnTo>
                <a:lnTo>
                  <a:pt x="28956" y="30480"/>
                </a:lnTo>
                <a:lnTo>
                  <a:pt x="29463" y="30480"/>
                </a:lnTo>
                <a:lnTo>
                  <a:pt x="27432" y="33528"/>
                </a:lnTo>
                <a:lnTo>
                  <a:pt x="25908" y="36576"/>
                </a:lnTo>
                <a:lnTo>
                  <a:pt x="25908" y="44196"/>
                </a:lnTo>
                <a:lnTo>
                  <a:pt x="27432" y="47244"/>
                </a:lnTo>
                <a:lnTo>
                  <a:pt x="29463" y="50292"/>
                </a:lnTo>
                <a:lnTo>
                  <a:pt x="28956" y="50292"/>
                </a:lnTo>
                <a:lnTo>
                  <a:pt x="30480" y="51816"/>
                </a:lnTo>
                <a:lnTo>
                  <a:pt x="33528" y="53340"/>
                </a:lnTo>
                <a:lnTo>
                  <a:pt x="38100" y="54864"/>
                </a:lnTo>
                <a:lnTo>
                  <a:pt x="76200" y="54864"/>
                </a:lnTo>
                <a:lnTo>
                  <a:pt x="76200" y="56388"/>
                </a:lnTo>
                <a:lnTo>
                  <a:pt x="73152" y="60960"/>
                </a:lnTo>
                <a:lnTo>
                  <a:pt x="73152" y="62484"/>
                </a:lnTo>
                <a:lnTo>
                  <a:pt x="68580" y="67056"/>
                </a:lnTo>
                <a:lnTo>
                  <a:pt x="68580" y="68580"/>
                </a:lnTo>
                <a:lnTo>
                  <a:pt x="67056" y="68580"/>
                </a:lnTo>
                <a:lnTo>
                  <a:pt x="64008" y="73152"/>
                </a:lnTo>
                <a:close/>
              </a:path>
              <a:path w="79375" h="81279">
                <a:moveTo>
                  <a:pt x="33528" y="27432"/>
                </a:moveTo>
                <a:lnTo>
                  <a:pt x="35052" y="25908"/>
                </a:lnTo>
                <a:lnTo>
                  <a:pt x="38100" y="25908"/>
                </a:lnTo>
                <a:lnTo>
                  <a:pt x="33528" y="27432"/>
                </a:lnTo>
                <a:close/>
              </a:path>
              <a:path w="79375" h="81279">
                <a:moveTo>
                  <a:pt x="46024" y="27127"/>
                </a:moveTo>
                <a:lnTo>
                  <a:pt x="41148" y="25908"/>
                </a:lnTo>
                <a:lnTo>
                  <a:pt x="44195" y="25908"/>
                </a:lnTo>
                <a:lnTo>
                  <a:pt x="46024" y="27127"/>
                </a:lnTo>
                <a:close/>
              </a:path>
              <a:path w="79375" h="81279">
                <a:moveTo>
                  <a:pt x="47244" y="27432"/>
                </a:moveTo>
                <a:lnTo>
                  <a:pt x="46024" y="27127"/>
                </a:lnTo>
                <a:lnTo>
                  <a:pt x="44195" y="25908"/>
                </a:lnTo>
                <a:lnTo>
                  <a:pt x="47244" y="27432"/>
                </a:lnTo>
                <a:close/>
              </a:path>
              <a:path w="79375" h="81279">
                <a:moveTo>
                  <a:pt x="79248" y="38100"/>
                </a:moveTo>
                <a:lnTo>
                  <a:pt x="54864" y="38100"/>
                </a:lnTo>
                <a:lnTo>
                  <a:pt x="53339" y="33528"/>
                </a:lnTo>
                <a:lnTo>
                  <a:pt x="47244" y="27432"/>
                </a:lnTo>
                <a:lnTo>
                  <a:pt x="44195" y="25908"/>
                </a:lnTo>
                <a:lnTo>
                  <a:pt x="77724" y="25908"/>
                </a:lnTo>
                <a:lnTo>
                  <a:pt x="79248" y="32004"/>
                </a:lnTo>
                <a:lnTo>
                  <a:pt x="79248" y="38100"/>
                </a:lnTo>
                <a:close/>
              </a:path>
              <a:path w="79375" h="81279">
                <a:moveTo>
                  <a:pt x="48768" y="28956"/>
                </a:moveTo>
                <a:lnTo>
                  <a:pt x="46024" y="27127"/>
                </a:lnTo>
                <a:lnTo>
                  <a:pt x="47244" y="27432"/>
                </a:lnTo>
                <a:lnTo>
                  <a:pt x="48768" y="28956"/>
                </a:lnTo>
                <a:close/>
              </a:path>
              <a:path w="79375" h="81279">
                <a:moveTo>
                  <a:pt x="29870" y="29870"/>
                </a:moveTo>
                <a:lnTo>
                  <a:pt x="30480" y="28956"/>
                </a:lnTo>
                <a:lnTo>
                  <a:pt x="33528" y="27432"/>
                </a:lnTo>
                <a:lnTo>
                  <a:pt x="29870" y="29870"/>
                </a:lnTo>
                <a:close/>
              </a:path>
              <a:path w="79375" h="81279">
                <a:moveTo>
                  <a:pt x="28956" y="30480"/>
                </a:moveTo>
                <a:lnTo>
                  <a:pt x="30480" y="28956"/>
                </a:lnTo>
                <a:lnTo>
                  <a:pt x="29870" y="29870"/>
                </a:lnTo>
                <a:lnTo>
                  <a:pt x="28956" y="30480"/>
                </a:lnTo>
                <a:close/>
              </a:path>
              <a:path w="79375" h="81279">
                <a:moveTo>
                  <a:pt x="29463" y="30480"/>
                </a:moveTo>
                <a:lnTo>
                  <a:pt x="28956" y="30480"/>
                </a:lnTo>
                <a:lnTo>
                  <a:pt x="29870" y="29870"/>
                </a:lnTo>
                <a:lnTo>
                  <a:pt x="29463" y="30480"/>
                </a:lnTo>
                <a:close/>
              </a:path>
              <a:path w="79375" h="81279">
                <a:moveTo>
                  <a:pt x="26924" y="35052"/>
                </a:moveTo>
                <a:lnTo>
                  <a:pt x="27432" y="33528"/>
                </a:lnTo>
                <a:lnTo>
                  <a:pt x="28956" y="32004"/>
                </a:lnTo>
                <a:lnTo>
                  <a:pt x="26924" y="35052"/>
                </a:lnTo>
                <a:close/>
              </a:path>
              <a:path w="79375" h="81279">
                <a:moveTo>
                  <a:pt x="53339" y="36576"/>
                </a:moveTo>
                <a:lnTo>
                  <a:pt x="51816" y="32004"/>
                </a:lnTo>
                <a:lnTo>
                  <a:pt x="53339" y="33528"/>
                </a:lnTo>
                <a:lnTo>
                  <a:pt x="53339" y="36576"/>
                </a:lnTo>
                <a:close/>
              </a:path>
              <a:path w="79375" h="81279">
                <a:moveTo>
                  <a:pt x="25908" y="36576"/>
                </a:moveTo>
                <a:lnTo>
                  <a:pt x="27432" y="33528"/>
                </a:lnTo>
                <a:lnTo>
                  <a:pt x="26924" y="35052"/>
                </a:lnTo>
                <a:lnTo>
                  <a:pt x="25908" y="36576"/>
                </a:lnTo>
                <a:close/>
              </a:path>
              <a:path w="79375" h="81279">
                <a:moveTo>
                  <a:pt x="25908" y="38100"/>
                </a:moveTo>
                <a:lnTo>
                  <a:pt x="25908" y="36576"/>
                </a:lnTo>
                <a:lnTo>
                  <a:pt x="26924" y="35052"/>
                </a:lnTo>
                <a:lnTo>
                  <a:pt x="25908" y="38100"/>
                </a:lnTo>
                <a:close/>
              </a:path>
              <a:path w="79375" h="81279">
                <a:moveTo>
                  <a:pt x="54610" y="40386"/>
                </a:moveTo>
                <a:lnTo>
                  <a:pt x="53339" y="36576"/>
                </a:lnTo>
                <a:lnTo>
                  <a:pt x="54864" y="38100"/>
                </a:lnTo>
                <a:lnTo>
                  <a:pt x="79248" y="38100"/>
                </a:lnTo>
                <a:lnTo>
                  <a:pt x="79248" y="39624"/>
                </a:lnTo>
                <a:lnTo>
                  <a:pt x="54864" y="39624"/>
                </a:lnTo>
                <a:lnTo>
                  <a:pt x="54610" y="40386"/>
                </a:lnTo>
                <a:close/>
              </a:path>
              <a:path w="79375" h="81279">
                <a:moveTo>
                  <a:pt x="54864" y="41148"/>
                </a:moveTo>
                <a:lnTo>
                  <a:pt x="54610" y="40386"/>
                </a:lnTo>
                <a:lnTo>
                  <a:pt x="54864" y="39624"/>
                </a:lnTo>
                <a:lnTo>
                  <a:pt x="54864" y="41148"/>
                </a:lnTo>
                <a:close/>
              </a:path>
              <a:path w="79375" h="81279">
                <a:moveTo>
                  <a:pt x="79248" y="41148"/>
                </a:moveTo>
                <a:lnTo>
                  <a:pt x="54864" y="41148"/>
                </a:lnTo>
                <a:lnTo>
                  <a:pt x="54864" y="39624"/>
                </a:lnTo>
                <a:lnTo>
                  <a:pt x="79248" y="39624"/>
                </a:lnTo>
                <a:lnTo>
                  <a:pt x="79248" y="41148"/>
                </a:lnTo>
                <a:close/>
              </a:path>
              <a:path w="79375" h="81279">
                <a:moveTo>
                  <a:pt x="53339" y="44196"/>
                </a:moveTo>
                <a:lnTo>
                  <a:pt x="54610" y="40386"/>
                </a:lnTo>
                <a:lnTo>
                  <a:pt x="54864" y="41148"/>
                </a:lnTo>
                <a:lnTo>
                  <a:pt x="79248" y="41148"/>
                </a:lnTo>
                <a:lnTo>
                  <a:pt x="79248" y="42672"/>
                </a:lnTo>
                <a:lnTo>
                  <a:pt x="54864" y="42672"/>
                </a:lnTo>
                <a:lnTo>
                  <a:pt x="53339" y="44196"/>
                </a:lnTo>
                <a:close/>
              </a:path>
              <a:path w="79375" h="81279">
                <a:moveTo>
                  <a:pt x="26924" y="45720"/>
                </a:moveTo>
                <a:lnTo>
                  <a:pt x="25908" y="44196"/>
                </a:lnTo>
                <a:lnTo>
                  <a:pt x="25908" y="42672"/>
                </a:lnTo>
                <a:lnTo>
                  <a:pt x="26924" y="45720"/>
                </a:lnTo>
                <a:close/>
              </a:path>
              <a:path w="79375" h="81279">
                <a:moveTo>
                  <a:pt x="77724" y="54864"/>
                </a:moveTo>
                <a:lnTo>
                  <a:pt x="41148" y="54864"/>
                </a:lnTo>
                <a:lnTo>
                  <a:pt x="47244" y="53340"/>
                </a:lnTo>
                <a:lnTo>
                  <a:pt x="53339" y="47244"/>
                </a:lnTo>
                <a:lnTo>
                  <a:pt x="54864" y="42672"/>
                </a:lnTo>
                <a:lnTo>
                  <a:pt x="79248" y="42672"/>
                </a:lnTo>
                <a:lnTo>
                  <a:pt x="79248" y="48768"/>
                </a:lnTo>
                <a:lnTo>
                  <a:pt x="77724" y="54864"/>
                </a:lnTo>
                <a:close/>
              </a:path>
              <a:path w="79375" h="81279">
                <a:moveTo>
                  <a:pt x="27432" y="47244"/>
                </a:moveTo>
                <a:lnTo>
                  <a:pt x="25908" y="44196"/>
                </a:lnTo>
                <a:lnTo>
                  <a:pt x="26924" y="45720"/>
                </a:lnTo>
                <a:lnTo>
                  <a:pt x="27432" y="47244"/>
                </a:lnTo>
                <a:close/>
              </a:path>
              <a:path w="79375" h="81279">
                <a:moveTo>
                  <a:pt x="51816" y="48768"/>
                </a:moveTo>
                <a:lnTo>
                  <a:pt x="53339" y="44196"/>
                </a:lnTo>
                <a:lnTo>
                  <a:pt x="53339" y="47244"/>
                </a:lnTo>
                <a:lnTo>
                  <a:pt x="51816" y="48768"/>
                </a:lnTo>
                <a:close/>
              </a:path>
              <a:path w="79375" h="81279">
                <a:moveTo>
                  <a:pt x="28956" y="48768"/>
                </a:moveTo>
                <a:lnTo>
                  <a:pt x="27432" y="47244"/>
                </a:lnTo>
                <a:lnTo>
                  <a:pt x="26924" y="45720"/>
                </a:lnTo>
                <a:lnTo>
                  <a:pt x="28956" y="48768"/>
                </a:lnTo>
                <a:close/>
              </a:path>
              <a:path w="79375" h="81279">
                <a:moveTo>
                  <a:pt x="30480" y="51816"/>
                </a:moveTo>
                <a:lnTo>
                  <a:pt x="28956" y="50292"/>
                </a:lnTo>
                <a:lnTo>
                  <a:pt x="29870" y="50901"/>
                </a:lnTo>
                <a:lnTo>
                  <a:pt x="30480" y="51816"/>
                </a:lnTo>
                <a:close/>
              </a:path>
              <a:path w="79375" h="81279">
                <a:moveTo>
                  <a:pt x="29870" y="50901"/>
                </a:moveTo>
                <a:lnTo>
                  <a:pt x="28956" y="50292"/>
                </a:lnTo>
                <a:lnTo>
                  <a:pt x="29463" y="50292"/>
                </a:lnTo>
                <a:lnTo>
                  <a:pt x="29870" y="50901"/>
                </a:lnTo>
                <a:close/>
              </a:path>
              <a:path w="79375" h="81279">
                <a:moveTo>
                  <a:pt x="32004" y="52324"/>
                </a:moveTo>
                <a:lnTo>
                  <a:pt x="30480" y="51816"/>
                </a:lnTo>
                <a:lnTo>
                  <a:pt x="29870" y="50901"/>
                </a:lnTo>
                <a:lnTo>
                  <a:pt x="32004" y="52324"/>
                </a:lnTo>
                <a:close/>
              </a:path>
              <a:path w="79375" h="81279">
                <a:moveTo>
                  <a:pt x="33528" y="53340"/>
                </a:moveTo>
                <a:lnTo>
                  <a:pt x="30480" y="51816"/>
                </a:lnTo>
                <a:lnTo>
                  <a:pt x="32004" y="52324"/>
                </a:lnTo>
                <a:lnTo>
                  <a:pt x="33528" y="53340"/>
                </a:lnTo>
                <a:close/>
              </a:path>
              <a:path w="79375" h="81279">
                <a:moveTo>
                  <a:pt x="47244" y="53340"/>
                </a:moveTo>
                <a:lnTo>
                  <a:pt x="44195" y="53340"/>
                </a:lnTo>
                <a:lnTo>
                  <a:pt x="48768" y="51816"/>
                </a:lnTo>
                <a:lnTo>
                  <a:pt x="47244" y="53340"/>
                </a:lnTo>
                <a:close/>
              </a:path>
              <a:path w="79375" h="81279">
                <a:moveTo>
                  <a:pt x="35052" y="53340"/>
                </a:moveTo>
                <a:lnTo>
                  <a:pt x="33528" y="53340"/>
                </a:lnTo>
                <a:lnTo>
                  <a:pt x="32004" y="52324"/>
                </a:lnTo>
                <a:lnTo>
                  <a:pt x="35052" y="53340"/>
                </a:lnTo>
                <a:close/>
              </a:path>
              <a:path w="79375" h="81279">
                <a:moveTo>
                  <a:pt x="48768" y="79248"/>
                </a:moveTo>
                <a:lnTo>
                  <a:pt x="30480" y="79248"/>
                </a:lnTo>
                <a:lnTo>
                  <a:pt x="25908" y="77724"/>
                </a:lnTo>
                <a:lnTo>
                  <a:pt x="24384" y="77724"/>
                </a:lnTo>
                <a:lnTo>
                  <a:pt x="24384" y="76200"/>
                </a:lnTo>
                <a:lnTo>
                  <a:pt x="22859" y="76200"/>
                </a:lnTo>
                <a:lnTo>
                  <a:pt x="18288" y="74676"/>
                </a:lnTo>
                <a:lnTo>
                  <a:pt x="18288" y="73152"/>
                </a:lnTo>
                <a:lnTo>
                  <a:pt x="62484" y="73152"/>
                </a:lnTo>
                <a:lnTo>
                  <a:pt x="60960" y="74676"/>
                </a:lnTo>
                <a:lnTo>
                  <a:pt x="56387" y="76200"/>
                </a:lnTo>
                <a:lnTo>
                  <a:pt x="54864" y="77724"/>
                </a:lnTo>
                <a:lnTo>
                  <a:pt x="48768" y="79248"/>
                </a:lnTo>
                <a:close/>
              </a:path>
              <a:path w="79375" h="81279">
                <a:moveTo>
                  <a:pt x="41148" y="80772"/>
                </a:moveTo>
                <a:lnTo>
                  <a:pt x="39624" y="80772"/>
                </a:lnTo>
                <a:lnTo>
                  <a:pt x="38100" y="79248"/>
                </a:lnTo>
                <a:lnTo>
                  <a:pt x="41148" y="79248"/>
                </a:lnTo>
                <a:lnTo>
                  <a:pt x="41148" y="807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66388" y="2988564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5908" y="53340"/>
                </a:moveTo>
                <a:lnTo>
                  <a:pt x="16073" y="51196"/>
                </a:lnTo>
                <a:lnTo>
                  <a:pt x="7810" y="45339"/>
                </a:lnTo>
                <a:lnTo>
                  <a:pt x="2119" y="36623"/>
                </a:lnTo>
                <a:lnTo>
                  <a:pt x="0" y="25908"/>
                </a:lnTo>
                <a:lnTo>
                  <a:pt x="2119" y="16073"/>
                </a:lnTo>
                <a:lnTo>
                  <a:pt x="7810" y="7810"/>
                </a:lnTo>
                <a:lnTo>
                  <a:pt x="16073" y="2119"/>
                </a:lnTo>
                <a:lnTo>
                  <a:pt x="25908" y="0"/>
                </a:lnTo>
                <a:lnTo>
                  <a:pt x="36623" y="2119"/>
                </a:lnTo>
                <a:lnTo>
                  <a:pt x="45339" y="7810"/>
                </a:lnTo>
                <a:lnTo>
                  <a:pt x="51196" y="16073"/>
                </a:lnTo>
                <a:lnTo>
                  <a:pt x="53339" y="25908"/>
                </a:lnTo>
                <a:lnTo>
                  <a:pt x="51196" y="36623"/>
                </a:lnTo>
                <a:lnTo>
                  <a:pt x="45339" y="45339"/>
                </a:lnTo>
                <a:lnTo>
                  <a:pt x="36623" y="51196"/>
                </a:lnTo>
                <a:lnTo>
                  <a:pt x="25908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52672" y="297484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47244" y="1524"/>
                </a:moveTo>
                <a:lnTo>
                  <a:pt x="33528" y="1524"/>
                </a:lnTo>
                <a:lnTo>
                  <a:pt x="39624" y="0"/>
                </a:lnTo>
                <a:lnTo>
                  <a:pt x="41148" y="0"/>
                </a:lnTo>
                <a:lnTo>
                  <a:pt x="47244" y="1524"/>
                </a:lnTo>
                <a:close/>
              </a:path>
              <a:path w="79375" h="79375">
                <a:moveTo>
                  <a:pt x="54864" y="3048"/>
                </a:moveTo>
                <a:lnTo>
                  <a:pt x="25908" y="3048"/>
                </a:lnTo>
                <a:lnTo>
                  <a:pt x="30480" y="1524"/>
                </a:lnTo>
                <a:lnTo>
                  <a:pt x="48768" y="1524"/>
                </a:lnTo>
                <a:lnTo>
                  <a:pt x="54864" y="3048"/>
                </a:lnTo>
                <a:close/>
              </a:path>
              <a:path w="79375" h="79375">
                <a:moveTo>
                  <a:pt x="62484" y="7620"/>
                </a:moveTo>
                <a:lnTo>
                  <a:pt x="18288" y="7620"/>
                </a:lnTo>
                <a:lnTo>
                  <a:pt x="18288" y="6096"/>
                </a:lnTo>
                <a:lnTo>
                  <a:pt x="22859" y="4572"/>
                </a:lnTo>
                <a:lnTo>
                  <a:pt x="24384" y="3048"/>
                </a:lnTo>
                <a:lnTo>
                  <a:pt x="56387" y="3048"/>
                </a:lnTo>
                <a:lnTo>
                  <a:pt x="56387" y="4572"/>
                </a:lnTo>
                <a:lnTo>
                  <a:pt x="60960" y="6096"/>
                </a:lnTo>
                <a:lnTo>
                  <a:pt x="62484" y="7620"/>
                </a:lnTo>
                <a:close/>
              </a:path>
              <a:path w="79375" h="79375">
                <a:moveTo>
                  <a:pt x="64008" y="73152"/>
                </a:moveTo>
                <a:lnTo>
                  <a:pt x="16764" y="73152"/>
                </a:lnTo>
                <a:lnTo>
                  <a:pt x="7620" y="64008"/>
                </a:lnTo>
                <a:lnTo>
                  <a:pt x="7620" y="62484"/>
                </a:lnTo>
                <a:lnTo>
                  <a:pt x="6096" y="60960"/>
                </a:lnTo>
                <a:lnTo>
                  <a:pt x="4572" y="56388"/>
                </a:lnTo>
                <a:lnTo>
                  <a:pt x="3048" y="56388"/>
                </a:lnTo>
                <a:lnTo>
                  <a:pt x="2984" y="54610"/>
                </a:lnTo>
                <a:lnTo>
                  <a:pt x="1524" y="48768"/>
                </a:lnTo>
                <a:lnTo>
                  <a:pt x="1524" y="47244"/>
                </a:lnTo>
                <a:lnTo>
                  <a:pt x="0" y="41148"/>
                </a:lnTo>
                <a:lnTo>
                  <a:pt x="0" y="39624"/>
                </a:lnTo>
                <a:lnTo>
                  <a:pt x="1524" y="33528"/>
                </a:lnTo>
                <a:lnTo>
                  <a:pt x="1524" y="30480"/>
                </a:lnTo>
                <a:lnTo>
                  <a:pt x="3048" y="25908"/>
                </a:lnTo>
                <a:lnTo>
                  <a:pt x="3048" y="24384"/>
                </a:lnTo>
                <a:lnTo>
                  <a:pt x="4572" y="24384"/>
                </a:lnTo>
                <a:lnTo>
                  <a:pt x="6096" y="19812"/>
                </a:lnTo>
                <a:lnTo>
                  <a:pt x="7620" y="18288"/>
                </a:lnTo>
                <a:lnTo>
                  <a:pt x="7620" y="16764"/>
                </a:lnTo>
                <a:lnTo>
                  <a:pt x="12192" y="12192"/>
                </a:lnTo>
                <a:lnTo>
                  <a:pt x="12192" y="10668"/>
                </a:lnTo>
                <a:lnTo>
                  <a:pt x="16764" y="7620"/>
                </a:lnTo>
                <a:lnTo>
                  <a:pt x="64008" y="7620"/>
                </a:lnTo>
                <a:lnTo>
                  <a:pt x="68580" y="12192"/>
                </a:lnTo>
                <a:lnTo>
                  <a:pt x="68580" y="13716"/>
                </a:lnTo>
                <a:lnTo>
                  <a:pt x="73152" y="18288"/>
                </a:lnTo>
                <a:lnTo>
                  <a:pt x="73152" y="19812"/>
                </a:lnTo>
                <a:lnTo>
                  <a:pt x="76200" y="24384"/>
                </a:lnTo>
                <a:lnTo>
                  <a:pt x="77724" y="25908"/>
                </a:lnTo>
                <a:lnTo>
                  <a:pt x="35052" y="25908"/>
                </a:lnTo>
                <a:lnTo>
                  <a:pt x="30480" y="28956"/>
                </a:lnTo>
                <a:lnTo>
                  <a:pt x="28956" y="30480"/>
                </a:lnTo>
                <a:lnTo>
                  <a:pt x="25908" y="35052"/>
                </a:lnTo>
                <a:lnTo>
                  <a:pt x="26924" y="35052"/>
                </a:lnTo>
                <a:lnTo>
                  <a:pt x="26415" y="36576"/>
                </a:lnTo>
                <a:lnTo>
                  <a:pt x="25908" y="36576"/>
                </a:lnTo>
                <a:lnTo>
                  <a:pt x="25908" y="44196"/>
                </a:lnTo>
                <a:lnTo>
                  <a:pt x="27432" y="47244"/>
                </a:lnTo>
                <a:lnTo>
                  <a:pt x="29463" y="50292"/>
                </a:lnTo>
                <a:lnTo>
                  <a:pt x="28956" y="50292"/>
                </a:lnTo>
                <a:lnTo>
                  <a:pt x="30480" y="51816"/>
                </a:lnTo>
                <a:lnTo>
                  <a:pt x="33528" y="53340"/>
                </a:lnTo>
                <a:lnTo>
                  <a:pt x="38100" y="54864"/>
                </a:lnTo>
                <a:lnTo>
                  <a:pt x="77724" y="54864"/>
                </a:lnTo>
                <a:lnTo>
                  <a:pt x="76200" y="56388"/>
                </a:lnTo>
                <a:lnTo>
                  <a:pt x="73152" y="60960"/>
                </a:lnTo>
                <a:lnTo>
                  <a:pt x="73152" y="62484"/>
                </a:lnTo>
                <a:lnTo>
                  <a:pt x="68580" y="67056"/>
                </a:lnTo>
                <a:lnTo>
                  <a:pt x="68580" y="68580"/>
                </a:lnTo>
                <a:lnTo>
                  <a:pt x="67056" y="68580"/>
                </a:lnTo>
                <a:lnTo>
                  <a:pt x="64008" y="73152"/>
                </a:lnTo>
                <a:close/>
              </a:path>
              <a:path w="79375" h="79375">
                <a:moveTo>
                  <a:pt x="33528" y="27432"/>
                </a:moveTo>
                <a:lnTo>
                  <a:pt x="35052" y="25908"/>
                </a:lnTo>
                <a:lnTo>
                  <a:pt x="38100" y="25908"/>
                </a:lnTo>
                <a:lnTo>
                  <a:pt x="33528" y="27432"/>
                </a:lnTo>
                <a:close/>
              </a:path>
              <a:path w="79375" h="79375">
                <a:moveTo>
                  <a:pt x="45719" y="26924"/>
                </a:moveTo>
                <a:lnTo>
                  <a:pt x="42672" y="25908"/>
                </a:lnTo>
                <a:lnTo>
                  <a:pt x="44195" y="25908"/>
                </a:lnTo>
                <a:lnTo>
                  <a:pt x="45719" y="26924"/>
                </a:lnTo>
                <a:close/>
              </a:path>
              <a:path w="79375" h="79375">
                <a:moveTo>
                  <a:pt x="47244" y="27432"/>
                </a:moveTo>
                <a:lnTo>
                  <a:pt x="45719" y="26924"/>
                </a:lnTo>
                <a:lnTo>
                  <a:pt x="44195" y="25908"/>
                </a:lnTo>
                <a:lnTo>
                  <a:pt x="47244" y="27432"/>
                </a:lnTo>
                <a:close/>
              </a:path>
              <a:path w="79375" h="79375">
                <a:moveTo>
                  <a:pt x="79248" y="38100"/>
                </a:moveTo>
                <a:lnTo>
                  <a:pt x="54864" y="38100"/>
                </a:lnTo>
                <a:lnTo>
                  <a:pt x="53339" y="33528"/>
                </a:lnTo>
                <a:lnTo>
                  <a:pt x="51816" y="30480"/>
                </a:lnTo>
                <a:lnTo>
                  <a:pt x="47244" y="27432"/>
                </a:lnTo>
                <a:lnTo>
                  <a:pt x="44195" y="25908"/>
                </a:lnTo>
                <a:lnTo>
                  <a:pt x="77724" y="25908"/>
                </a:lnTo>
                <a:lnTo>
                  <a:pt x="79248" y="30480"/>
                </a:lnTo>
                <a:lnTo>
                  <a:pt x="79248" y="38100"/>
                </a:lnTo>
                <a:close/>
              </a:path>
              <a:path w="79375" h="79375">
                <a:moveTo>
                  <a:pt x="48768" y="28956"/>
                </a:moveTo>
                <a:lnTo>
                  <a:pt x="45719" y="26924"/>
                </a:lnTo>
                <a:lnTo>
                  <a:pt x="47244" y="27432"/>
                </a:lnTo>
                <a:lnTo>
                  <a:pt x="48768" y="28956"/>
                </a:lnTo>
                <a:close/>
              </a:path>
              <a:path w="79375" h="79375">
                <a:moveTo>
                  <a:pt x="29870" y="29870"/>
                </a:moveTo>
                <a:lnTo>
                  <a:pt x="30480" y="28956"/>
                </a:lnTo>
                <a:lnTo>
                  <a:pt x="33528" y="27432"/>
                </a:lnTo>
                <a:lnTo>
                  <a:pt x="29870" y="29870"/>
                </a:lnTo>
                <a:close/>
              </a:path>
              <a:path w="79375" h="79375">
                <a:moveTo>
                  <a:pt x="28956" y="30480"/>
                </a:moveTo>
                <a:lnTo>
                  <a:pt x="30480" y="28956"/>
                </a:lnTo>
                <a:lnTo>
                  <a:pt x="29870" y="29870"/>
                </a:lnTo>
                <a:lnTo>
                  <a:pt x="28956" y="30480"/>
                </a:lnTo>
                <a:close/>
              </a:path>
              <a:path w="79375" h="79375">
                <a:moveTo>
                  <a:pt x="52578" y="32766"/>
                </a:moveTo>
                <a:lnTo>
                  <a:pt x="48768" y="28956"/>
                </a:lnTo>
                <a:lnTo>
                  <a:pt x="51816" y="30480"/>
                </a:lnTo>
                <a:lnTo>
                  <a:pt x="52578" y="32766"/>
                </a:lnTo>
                <a:close/>
              </a:path>
              <a:path w="79375" h="79375">
                <a:moveTo>
                  <a:pt x="27432" y="33528"/>
                </a:moveTo>
                <a:lnTo>
                  <a:pt x="28956" y="30480"/>
                </a:lnTo>
                <a:lnTo>
                  <a:pt x="29870" y="29870"/>
                </a:lnTo>
                <a:lnTo>
                  <a:pt x="27432" y="33528"/>
                </a:lnTo>
                <a:close/>
              </a:path>
              <a:path w="79375" h="79375">
                <a:moveTo>
                  <a:pt x="53339" y="33528"/>
                </a:moveTo>
                <a:lnTo>
                  <a:pt x="52578" y="32766"/>
                </a:lnTo>
                <a:lnTo>
                  <a:pt x="51816" y="30480"/>
                </a:lnTo>
                <a:lnTo>
                  <a:pt x="53339" y="33528"/>
                </a:lnTo>
                <a:close/>
              </a:path>
              <a:path w="79375" h="79375">
                <a:moveTo>
                  <a:pt x="53339" y="35052"/>
                </a:moveTo>
                <a:lnTo>
                  <a:pt x="52578" y="32766"/>
                </a:lnTo>
                <a:lnTo>
                  <a:pt x="53339" y="33528"/>
                </a:lnTo>
                <a:lnTo>
                  <a:pt x="53339" y="35052"/>
                </a:lnTo>
                <a:close/>
              </a:path>
              <a:path w="79375" h="79375">
                <a:moveTo>
                  <a:pt x="26924" y="35052"/>
                </a:moveTo>
                <a:lnTo>
                  <a:pt x="25908" y="35052"/>
                </a:lnTo>
                <a:lnTo>
                  <a:pt x="27432" y="33528"/>
                </a:lnTo>
                <a:lnTo>
                  <a:pt x="26924" y="35052"/>
                </a:lnTo>
                <a:close/>
              </a:path>
              <a:path w="79375" h="79375">
                <a:moveTo>
                  <a:pt x="25908" y="38100"/>
                </a:moveTo>
                <a:lnTo>
                  <a:pt x="25908" y="36576"/>
                </a:lnTo>
                <a:lnTo>
                  <a:pt x="26415" y="36576"/>
                </a:lnTo>
                <a:lnTo>
                  <a:pt x="25908" y="38100"/>
                </a:lnTo>
                <a:close/>
              </a:path>
              <a:path w="79375" h="79375">
                <a:moveTo>
                  <a:pt x="54610" y="40386"/>
                </a:moveTo>
                <a:lnTo>
                  <a:pt x="53339" y="36576"/>
                </a:lnTo>
                <a:lnTo>
                  <a:pt x="54864" y="38100"/>
                </a:lnTo>
                <a:lnTo>
                  <a:pt x="79248" y="38100"/>
                </a:lnTo>
                <a:lnTo>
                  <a:pt x="79248" y="39624"/>
                </a:lnTo>
                <a:lnTo>
                  <a:pt x="54864" y="39624"/>
                </a:lnTo>
                <a:lnTo>
                  <a:pt x="54610" y="40386"/>
                </a:lnTo>
                <a:close/>
              </a:path>
              <a:path w="79375" h="79375">
                <a:moveTo>
                  <a:pt x="54864" y="41148"/>
                </a:moveTo>
                <a:lnTo>
                  <a:pt x="54610" y="40386"/>
                </a:lnTo>
                <a:lnTo>
                  <a:pt x="54864" y="39624"/>
                </a:lnTo>
                <a:lnTo>
                  <a:pt x="54864" y="41148"/>
                </a:lnTo>
                <a:close/>
              </a:path>
              <a:path w="79375" h="79375">
                <a:moveTo>
                  <a:pt x="79248" y="41148"/>
                </a:moveTo>
                <a:lnTo>
                  <a:pt x="54864" y="41148"/>
                </a:lnTo>
                <a:lnTo>
                  <a:pt x="54864" y="39624"/>
                </a:lnTo>
                <a:lnTo>
                  <a:pt x="79248" y="39624"/>
                </a:lnTo>
                <a:lnTo>
                  <a:pt x="79248" y="41148"/>
                </a:lnTo>
                <a:close/>
              </a:path>
              <a:path w="79375" h="79375">
                <a:moveTo>
                  <a:pt x="53339" y="44196"/>
                </a:moveTo>
                <a:lnTo>
                  <a:pt x="54610" y="40386"/>
                </a:lnTo>
                <a:lnTo>
                  <a:pt x="54864" y="41148"/>
                </a:lnTo>
                <a:lnTo>
                  <a:pt x="79248" y="41148"/>
                </a:lnTo>
                <a:lnTo>
                  <a:pt x="79248" y="42672"/>
                </a:lnTo>
                <a:lnTo>
                  <a:pt x="54864" y="42672"/>
                </a:lnTo>
                <a:lnTo>
                  <a:pt x="53339" y="44196"/>
                </a:lnTo>
                <a:close/>
              </a:path>
              <a:path w="79375" h="79375">
                <a:moveTo>
                  <a:pt x="26924" y="45720"/>
                </a:moveTo>
                <a:lnTo>
                  <a:pt x="25908" y="44196"/>
                </a:lnTo>
                <a:lnTo>
                  <a:pt x="25908" y="42672"/>
                </a:lnTo>
                <a:lnTo>
                  <a:pt x="26924" y="45720"/>
                </a:lnTo>
                <a:close/>
              </a:path>
              <a:path w="79375" h="79375">
                <a:moveTo>
                  <a:pt x="48768" y="51816"/>
                </a:moveTo>
                <a:lnTo>
                  <a:pt x="53339" y="47244"/>
                </a:lnTo>
                <a:lnTo>
                  <a:pt x="54864" y="42672"/>
                </a:lnTo>
                <a:lnTo>
                  <a:pt x="79248" y="42672"/>
                </a:lnTo>
                <a:lnTo>
                  <a:pt x="79248" y="48768"/>
                </a:lnTo>
                <a:lnTo>
                  <a:pt x="78867" y="50292"/>
                </a:lnTo>
                <a:lnTo>
                  <a:pt x="51816" y="50292"/>
                </a:lnTo>
                <a:lnTo>
                  <a:pt x="48768" y="51816"/>
                </a:lnTo>
                <a:close/>
              </a:path>
              <a:path w="79375" h="79375">
                <a:moveTo>
                  <a:pt x="27432" y="47244"/>
                </a:moveTo>
                <a:lnTo>
                  <a:pt x="25908" y="44196"/>
                </a:lnTo>
                <a:lnTo>
                  <a:pt x="26924" y="45720"/>
                </a:lnTo>
                <a:lnTo>
                  <a:pt x="27432" y="47244"/>
                </a:lnTo>
                <a:close/>
              </a:path>
              <a:path w="79375" h="79375">
                <a:moveTo>
                  <a:pt x="51816" y="48768"/>
                </a:moveTo>
                <a:lnTo>
                  <a:pt x="53339" y="44196"/>
                </a:lnTo>
                <a:lnTo>
                  <a:pt x="53339" y="47244"/>
                </a:lnTo>
                <a:lnTo>
                  <a:pt x="51816" y="48768"/>
                </a:lnTo>
                <a:close/>
              </a:path>
              <a:path w="79375" h="79375">
                <a:moveTo>
                  <a:pt x="28956" y="48768"/>
                </a:moveTo>
                <a:lnTo>
                  <a:pt x="27432" y="47244"/>
                </a:lnTo>
                <a:lnTo>
                  <a:pt x="26924" y="45720"/>
                </a:lnTo>
                <a:lnTo>
                  <a:pt x="28956" y="48768"/>
                </a:lnTo>
                <a:close/>
              </a:path>
              <a:path w="79375" h="79375">
                <a:moveTo>
                  <a:pt x="30480" y="51816"/>
                </a:moveTo>
                <a:lnTo>
                  <a:pt x="28956" y="50292"/>
                </a:lnTo>
                <a:lnTo>
                  <a:pt x="29870" y="50901"/>
                </a:lnTo>
                <a:lnTo>
                  <a:pt x="30480" y="51816"/>
                </a:lnTo>
                <a:close/>
              </a:path>
              <a:path w="79375" h="79375">
                <a:moveTo>
                  <a:pt x="29870" y="50901"/>
                </a:moveTo>
                <a:lnTo>
                  <a:pt x="28956" y="50292"/>
                </a:lnTo>
                <a:lnTo>
                  <a:pt x="29463" y="50292"/>
                </a:lnTo>
                <a:lnTo>
                  <a:pt x="29870" y="50901"/>
                </a:lnTo>
                <a:close/>
              </a:path>
              <a:path w="79375" h="79375">
                <a:moveTo>
                  <a:pt x="77724" y="54864"/>
                </a:moveTo>
                <a:lnTo>
                  <a:pt x="42672" y="54864"/>
                </a:lnTo>
                <a:lnTo>
                  <a:pt x="47244" y="53340"/>
                </a:lnTo>
                <a:lnTo>
                  <a:pt x="51816" y="50292"/>
                </a:lnTo>
                <a:lnTo>
                  <a:pt x="78867" y="50292"/>
                </a:lnTo>
                <a:lnTo>
                  <a:pt x="77724" y="54864"/>
                </a:lnTo>
                <a:close/>
              </a:path>
              <a:path w="79375" h="79375">
                <a:moveTo>
                  <a:pt x="32004" y="52324"/>
                </a:moveTo>
                <a:lnTo>
                  <a:pt x="30480" y="51816"/>
                </a:lnTo>
                <a:lnTo>
                  <a:pt x="29870" y="50901"/>
                </a:lnTo>
                <a:lnTo>
                  <a:pt x="32004" y="52324"/>
                </a:lnTo>
                <a:close/>
              </a:path>
              <a:path w="79375" h="79375">
                <a:moveTo>
                  <a:pt x="33528" y="53340"/>
                </a:moveTo>
                <a:lnTo>
                  <a:pt x="30480" y="51816"/>
                </a:lnTo>
                <a:lnTo>
                  <a:pt x="32004" y="52324"/>
                </a:lnTo>
                <a:lnTo>
                  <a:pt x="33528" y="53340"/>
                </a:lnTo>
                <a:close/>
              </a:path>
              <a:path w="79375" h="79375">
                <a:moveTo>
                  <a:pt x="47244" y="53340"/>
                </a:moveTo>
                <a:lnTo>
                  <a:pt x="44195" y="53340"/>
                </a:lnTo>
                <a:lnTo>
                  <a:pt x="48768" y="51816"/>
                </a:lnTo>
                <a:lnTo>
                  <a:pt x="47244" y="53340"/>
                </a:lnTo>
                <a:close/>
              </a:path>
              <a:path w="79375" h="79375">
                <a:moveTo>
                  <a:pt x="35052" y="53340"/>
                </a:moveTo>
                <a:lnTo>
                  <a:pt x="33528" y="53340"/>
                </a:lnTo>
                <a:lnTo>
                  <a:pt x="32004" y="52324"/>
                </a:lnTo>
                <a:lnTo>
                  <a:pt x="35052" y="53340"/>
                </a:lnTo>
                <a:close/>
              </a:path>
              <a:path w="79375" h="79375">
                <a:moveTo>
                  <a:pt x="39624" y="54864"/>
                </a:moveTo>
                <a:lnTo>
                  <a:pt x="38100" y="54864"/>
                </a:lnTo>
                <a:lnTo>
                  <a:pt x="36576" y="53340"/>
                </a:lnTo>
                <a:lnTo>
                  <a:pt x="40386" y="54610"/>
                </a:lnTo>
                <a:lnTo>
                  <a:pt x="39624" y="54864"/>
                </a:lnTo>
                <a:close/>
              </a:path>
              <a:path w="79375" h="79375">
                <a:moveTo>
                  <a:pt x="42672" y="54864"/>
                </a:moveTo>
                <a:lnTo>
                  <a:pt x="41148" y="54864"/>
                </a:lnTo>
                <a:lnTo>
                  <a:pt x="40386" y="54610"/>
                </a:lnTo>
                <a:lnTo>
                  <a:pt x="44195" y="53340"/>
                </a:lnTo>
                <a:lnTo>
                  <a:pt x="42672" y="54864"/>
                </a:lnTo>
                <a:close/>
              </a:path>
              <a:path w="79375" h="79375">
                <a:moveTo>
                  <a:pt x="41148" y="54864"/>
                </a:moveTo>
                <a:lnTo>
                  <a:pt x="39624" y="54864"/>
                </a:lnTo>
                <a:lnTo>
                  <a:pt x="40386" y="54610"/>
                </a:lnTo>
                <a:lnTo>
                  <a:pt x="41148" y="54864"/>
                </a:lnTo>
                <a:close/>
              </a:path>
              <a:path w="79375" h="79375">
                <a:moveTo>
                  <a:pt x="48768" y="79248"/>
                </a:moveTo>
                <a:lnTo>
                  <a:pt x="30480" y="79248"/>
                </a:lnTo>
                <a:lnTo>
                  <a:pt x="25908" y="77724"/>
                </a:lnTo>
                <a:lnTo>
                  <a:pt x="24384" y="76200"/>
                </a:lnTo>
                <a:lnTo>
                  <a:pt x="22859" y="76200"/>
                </a:lnTo>
                <a:lnTo>
                  <a:pt x="18288" y="73152"/>
                </a:lnTo>
                <a:lnTo>
                  <a:pt x="60960" y="73152"/>
                </a:lnTo>
                <a:lnTo>
                  <a:pt x="56387" y="76200"/>
                </a:lnTo>
                <a:lnTo>
                  <a:pt x="54864" y="77724"/>
                </a:lnTo>
                <a:lnTo>
                  <a:pt x="48768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866388" y="203758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5908" y="53340"/>
                </a:moveTo>
                <a:lnTo>
                  <a:pt x="16073" y="51196"/>
                </a:lnTo>
                <a:lnTo>
                  <a:pt x="7810" y="45339"/>
                </a:lnTo>
                <a:lnTo>
                  <a:pt x="2119" y="36623"/>
                </a:lnTo>
                <a:lnTo>
                  <a:pt x="0" y="25908"/>
                </a:lnTo>
                <a:lnTo>
                  <a:pt x="2119" y="16073"/>
                </a:lnTo>
                <a:lnTo>
                  <a:pt x="7810" y="7810"/>
                </a:lnTo>
                <a:lnTo>
                  <a:pt x="16073" y="2119"/>
                </a:lnTo>
                <a:lnTo>
                  <a:pt x="25908" y="0"/>
                </a:lnTo>
                <a:lnTo>
                  <a:pt x="36623" y="2119"/>
                </a:lnTo>
                <a:lnTo>
                  <a:pt x="45339" y="7810"/>
                </a:lnTo>
                <a:lnTo>
                  <a:pt x="51196" y="16073"/>
                </a:lnTo>
                <a:lnTo>
                  <a:pt x="53339" y="25908"/>
                </a:lnTo>
                <a:lnTo>
                  <a:pt x="51196" y="36623"/>
                </a:lnTo>
                <a:lnTo>
                  <a:pt x="45339" y="45339"/>
                </a:lnTo>
                <a:lnTo>
                  <a:pt x="36623" y="51196"/>
                </a:lnTo>
                <a:lnTo>
                  <a:pt x="25908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852672" y="2023872"/>
            <a:ext cx="79375" cy="81280"/>
          </a:xfrm>
          <a:custGeom>
            <a:avLst/>
            <a:gdLst/>
            <a:ahLst/>
            <a:cxnLst/>
            <a:rect l="l" t="t" r="r" b="b"/>
            <a:pathLst>
              <a:path w="79375" h="81280">
                <a:moveTo>
                  <a:pt x="47244" y="1524"/>
                </a:moveTo>
                <a:lnTo>
                  <a:pt x="33528" y="1524"/>
                </a:lnTo>
                <a:lnTo>
                  <a:pt x="39624" y="0"/>
                </a:lnTo>
                <a:lnTo>
                  <a:pt x="41148" y="0"/>
                </a:lnTo>
                <a:lnTo>
                  <a:pt x="47244" y="1524"/>
                </a:lnTo>
                <a:close/>
              </a:path>
              <a:path w="79375" h="81280">
                <a:moveTo>
                  <a:pt x="54864" y="3048"/>
                </a:moveTo>
                <a:lnTo>
                  <a:pt x="25908" y="3048"/>
                </a:lnTo>
                <a:lnTo>
                  <a:pt x="30480" y="1524"/>
                </a:lnTo>
                <a:lnTo>
                  <a:pt x="48768" y="1524"/>
                </a:lnTo>
                <a:lnTo>
                  <a:pt x="54864" y="3048"/>
                </a:lnTo>
                <a:close/>
              </a:path>
              <a:path w="79375" h="81280">
                <a:moveTo>
                  <a:pt x="62484" y="7620"/>
                </a:moveTo>
                <a:lnTo>
                  <a:pt x="18288" y="7620"/>
                </a:lnTo>
                <a:lnTo>
                  <a:pt x="18288" y="6096"/>
                </a:lnTo>
                <a:lnTo>
                  <a:pt x="22859" y="4572"/>
                </a:lnTo>
                <a:lnTo>
                  <a:pt x="24384" y="3048"/>
                </a:lnTo>
                <a:lnTo>
                  <a:pt x="56387" y="3048"/>
                </a:lnTo>
                <a:lnTo>
                  <a:pt x="56387" y="4572"/>
                </a:lnTo>
                <a:lnTo>
                  <a:pt x="60960" y="6096"/>
                </a:lnTo>
                <a:lnTo>
                  <a:pt x="62484" y="7620"/>
                </a:lnTo>
                <a:close/>
              </a:path>
              <a:path w="79375" h="81280">
                <a:moveTo>
                  <a:pt x="64008" y="73152"/>
                </a:moveTo>
                <a:lnTo>
                  <a:pt x="16764" y="73152"/>
                </a:lnTo>
                <a:lnTo>
                  <a:pt x="7620" y="64008"/>
                </a:lnTo>
                <a:lnTo>
                  <a:pt x="7620" y="62484"/>
                </a:lnTo>
                <a:lnTo>
                  <a:pt x="6096" y="60960"/>
                </a:lnTo>
                <a:lnTo>
                  <a:pt x="4572" y="56388"/>
                </a:lnTo>
                <a:lnTo>
                  <a:pt x="3048" y="56388"/>
                </a:lnTo>
                <a:lnTo>
                  <a:pt x="2984" y="54610"/>
                </a:lnTo>
                <a:lnTo>
                  <a:pt x="1524" y="48768"/>
                </a:lnTo>
                <a:lnTo>
                  <a:pt x="1524" y="47244"/>
                </a:lnTo>
                <a:lnTo>
                  <a:pt x="0" y="41148"/>
                </a:lnTo>
                <a:lnTo>
                  <a:pt x="0" y="39624"/>
                </a:lnTo>
                <a:lnTo>
                  <a:pt x="1524" y="33528"/>
                </a:lnTo>
                <a:lnTo>
                  <a:pt x="1524" y="32004"/>
                </a:lnTo>
                <a:lnTo>
                  <a:pt x="3048" y="25908"/>
                </a:lnTo>
                <a:lnTo>
                  <a:pt x="3048" y="24384"/>
                </a:lnTo>
                <a:lnTo>
                  <a:pt x="4572" y="24384"/>
                </a:lnTo>
                <a:lnTo>
                  <a:pt x="6096" y="19812"/>
                </a:lnTo>
                <a:lnTo>
                  <a:pt x="7620" y="18288"/>
                </a:lnTo>
                <a:lnTo>
                  <a:pt x="7620" y="16764"/>
                </a:lnTo>
                <a:lnTo>
                  <a:pt x="16764" y="7620"/>
                </a:lnTo>
                <a:lnTo>
                  <a:pt x="64008" y="7620"/>
                </a:lnTo>
                <a:lnTo>
                  <a:pt x="67056" y="12192"/>
                </a:lnTo>
                <a:lnTo>
                  <a:pt x="68580" y="12192"/>
                </a:lnTo>
                <a:lnTo>
                  <a:pt x="68580" y="13716"/>
                </a:lnTo>
                <a:lnTo>
                  <a:pt x="73152" y="18288"/>
                </a:lnTo>
                <a:lnTo>
                  <a:pt x="73152" y="19812"/>
                </a:lnTo>
                <a:lnTo>
                  <a:pt x="76200" y="24384"/>
                </a:lnTo>
                <a:lnTo>
                  <a:pt x="77724" y="25908"/>
                </a:lnTo>
                <a:lnTo>
                  <a:pt x="35052" y="25908"/>
                </a:lnTo>
                <a:lnTo>
                  <a:pt x="30480" y="28956"/>
                </a:lnTo>
                <a:lnTo>
                  <a:pt x="28956" y="30480"/>
                </a:lnTo>
                <a:lnTo>
                  <a:pt x="29463" y="30480"/>
                </a:lnTo>
                <a:lnTo>
                  <a:pt x="27432" y="33528"/>
                </a:lnTo>
                <a:lnTo>
                  <a:pt x="25908" y="36576"/>
                </a:lnTo>
                <a:lnTo>
                  <a:pt x="25908" y="44196"/>
                </a:lnTo>
                <a:lnTo>
                  <a:pt x="27432" y="47244"/>
                </a:lnTo>
                <a:lnTo>
                  <a:pt x="29463" y="50292"/>
                </a:lnTo>
                <a:lnTo>
                  <a:pt x="28956" y="50292"/>
                </a:lnTo>
                <a:lnTo>
                  <a:pt x="30480" y="51816"/>
                </a:lnTo>
                <a:lnTo>
                  <a:pt x="33528" y="53340"/>
                </a:lnTo>
                <a:lnTo>
                  <a:pt x="38100" y="54864"/>
                </a:lnTo>
                <a:lnTo>
                  <a:pt x="77724" y="54864"/>
                </a:lnTo>
                <a:lnTo>
                  <a:pt x="76200" y="56388"/>
                </a:lnTo>
                <a:lnTo>
                  <a:pt x="73152" y="60960"/>
                </a:lnTo>
                <a:lnTo>
                  <a:pt x="73152" y="62484"/>
                </a:lnTo>
                <a:lnTo>
                  <a:pt x="68580" y="67056"/>
                </a:lnTo>
                <a:lnTo>
                  <a:pt x="68580" y="68580"/>
                </a:lnTo>
                <a:lnTo>
                  <a:pt x="67056" y="68580"/>
                </a:lnTo>
                <a:lnTo>
                  <a:pt x="64008" y="73152"/>
                </a:lnTo>
                <a:close/>
              </a:path>
              <a:path w="79375" h="81280">
                <a:moveTo>
                  <a:pt x="33528" y="27432"/>
                </a:moveTo>
                <a:lnTo>
                  <a:pt x="35052" y="25908"/>
                </a:lnTo>
                <a:lnTo>
                  <a:pt x="38100" y="25908"/>
                </a:lnTo>
                <a:lnTo>
                  <a:pt x="33528" y="27432"/>
                </a:lnTo>
                <a:close/>
              </a:path>
              <a:path w="79375" h="81280">
                <a:moveTo>
                  <a:pt x="45719" y="26924"/>
                </a:moveTo>
                <a:lnTo>
                  <a:pt x="42672" y="25908"/>
                </a:lnTo>
                <a:lnTo>
                  <a:pt x="44195" y="25908"/>
                </a:lnTo>
                <a:lnTo>
                  <a:pt x="45719" y="26924"/>
                </a:lnTo>
                <a:close/>
              </a:path>
              <a:path w="79375" h="81280">
                <a:moveTo>
                  <a:pt x="47244" y="27432"/>
                </a:moveTo>
                <a:lnTo>
                  <a:pt x="45719" y="26924"/>
                </a:lnTo>
                <a:lnTo>
                  <a:pt x="44195" y="25908"/>
                </a:lnTo>
                <a:lnTo>
                  <a:pt x="47244" y="27432"/>
                </a:lnTo>
                <a:close/>
              </a:path>
              <a:path w="79375" h="81280">
                <a:moveTo>
                  <a:pt x="78866" y="30480"/>
                </a:moveTo>
                <a:lnTo>
                  <a:pt x="51816" y="30480"/>
                </a:lnTo>
                <a:lnTo>
                  <a:pt x="47244" y="27432"/>
                </a:lnTo>
                <a:lnTo>
                  <a:pt x="44195" y="25908"/>
                </a:lnTo>
                <a:lnTo>
                  <a:pt x="77724" y="25908"/>
                </a:lnTo>
                <a:lnTo>
                  <a:pt x="78866" y="30480"/>
                </a:lnTo>
                <a:close/>
              </a:path>
              <a:path w="79375" h="81280">
                <a:moveTo>
                  <a:pt x="48768" y="28956"/>
                </a:moveTo>
                <a:lnTo>
                  <a:pt x="45719" y="26924"/>
                </a:lnTo>
                <a:lnTo>
                  <a:pt x="47244" y="27432"/>
                </a:lnTo>
                <a:lnTo>
                  <a:pt x="48768" y="28956"/>
                </a:lnTo>
                <a:close/>
              </a:path>
              <a:path w="79375" h="81280">
                <a:moveTo>
                  <a:pt x="29870" y="29870"/>
                </a:moveTo>
                <a:lnTo>
                  <a:pt x="30480" y="28956"/>
                </a:lnTo>
                <a:lnTo>
                  <a:pt x="33528" y="27432"/>
                </a:lnTo>
                <a:lnTo>
                  <a:pt x="29870" y="29870"/>
                </a:lnTo>
                <a:close/>
              </a:path>
              <a:path w="79375" h="81280">
                <a:moveTo>
                  <a:pt x="28956" y="30480"/>
                </a:moveTo>
                <a:lnTo>
                  <a:pt x="30480" y="28956"/>
                </a:lnTo>
                <a:lnTo>
                  <a:pt x="29870" y="29870"/>
                </a:lnTo>
                <a:lnTo>
                  <a:pt x="28956" y="30480"/>
                </a:lnTo>
                <a:close/>
              </a:path>
              <a:path w="79375" h="81280">
                <a:moveTo>
                  <a:pt x="79248" y="38100"/>
                </a:moveTo>
                <a:lnTo>
                  <a:pt x="54864" y="38100"/>
                </a:lnTo>
                <a:lnTo>
                  <a:pt x="53339" y="33528"/>
                </a:lnTo>
                <a:lnTo>
                  <a:pt x="48768" y="28956"/>
                </a:lnTo>
                <a:lnTo>
                  <a:pt x="51816" y="30480"/>
                </a:lnTo>
                <a:lnTo>
                  <a:pt x="78866" y="30480"/>
                </a:lnTo>
                <a:lnTo>
                  <a:pt x="79248" y="32004"/>
                </a:lnTo>
                <a:lnTo>
                  <a:pt x="79248" y="38100"/>
                </a:lnTo>
                <a:close/>
              </a:path>
              <a:path w="79375" h="81280">
                <a:moveTo>
                  <a:pt x="29463" y="30480"/>
                </a:moveTo>
                <a:lnTo>
                  <a:pt x="28956" y="30480"/>
                </a:lnTo>
                <a:lnTo>
                  <a:pt x="29870" y="29870"/>
                </a:lnTo>
                <a:lnTo>
                  <a:pt x="29463" y="30480"/>
                </a:lnTo>
                <a:close/>
              </a:path>
              <a:path w="79375" h="81280">
                <a:moveTo>
                  <a:pt x="26924" y="35052"/>
                </a:moveTo>
                <a:lnTo>
                  <a:pt x="27432" y="33528"/>
                </a:lnTo>
                <a:lnTo>
                  <a:pt x="28956" y="32004"/>
                </a:lnTo>
                <a:lnTo>
                  <a:pt x="26924" y="35052"/>
                </a:lnTo>
                <a:close/>
              </a:path>
              <a:path w="79375" h="81280">
                <a:moveTo>
                  <a:pt x="53339" y="36576"/>
                </a:moveTo>
                <a:lnTo>
                  <a:pt x="51816" y="32004"/>
                </a:lnTo>
                <a:lnTo>
                  <a:pt x="53339" y="33528"/>
                </a:lnTo>
                <a:lnTo>
                  <a:pt x="53339" y="36576"/>
                </a:lnTo>
                <a:close/>
              </a:path>
              <a:path w="79375" h="81280">
                <a:moveTo>
                  <a:pt x="25908" y="36576"/>
                </a:moveTo>
                <a:lnTo>
                  <a:pt x="27432" y="33528"/>
                </a:lnTo>
                <a:lnTo>
                  <a:pt x="26924" y="35052"/>
                </a:lnTo>
                <a:lnTo>
                  <a:pt x="25908" y="36576"/>
                </a:lnTo>
                <a:close/>
              </a:path>
              <a:path w="79375" h="81280">
                <a:moveTo>
                  <a:pt x="25908" y="38100"/>
                </a:moveTo>
                <a:lnTo>
                  <a:pt x="25908" y="36576"/>
                </a:lnTo>
                <a:lnTo>
                  <a:pt x="26924" y="35052"/>
                </a:lnTo>
                <a:lnTo>
                  <a:pt x="25908" y="38100"/>
                </a:lnTo>
                <a:close/>
              </a:path>
              <a:path w="79375" h="81280">
                <a:moveTo>
                  <a:pt x="54610" y="40386"/>
                </a:moveTo>
                <a:lnTo>
                  <a:pt x="53339" y="36576"/>
                </a:lnTo>
                <a:lnTo>
                  <a:pt x="54864" y="38100"/>
                </a:lnTo>
                <a:lnTo>
                  <a:pt x="79248" y="38100"/>
                </a:lnTo>
                <a:lnTo>
                  <a:pt x="79248" y="39624"/>
                </a:lnTo>
                <a:lnTo>
                  <a:pt x="54864" y="39624"/>
                </a:lnTo>
                <a:lnTo>
                  <a:pt x="54610" y="40386"/>
                </a:lnTo>
                <a:close/>
              </a:path>
              <a:path w="79375" h="81280">
                <a:moveTo>
                  <a:pt x="54864" y="41148"/>
                </a:moveTo>
                <a:lnTo>
                  <a:pt x="54610" y="40386"/>
                </a:lnTo>
                <a:lnTo>
                  <a:pt x="54864" y="39624"/>
                </a:lnTo>
                <a:lnTo>
                  <a:pt x="54864" y="41148"/>
                </a:lnTo>
                <a:close/>
              </a:path>
              <a:path w="79375" h="81280">
                <a:moveTo>
                  <a:pt x="79248" y="41148"/>
                </a:moveTo>
                <a:lnTo>
                  <a:pt x="54864" y="41148"/>
                </a:lnTo>
                <a:lnTo>
                  <a:pt x="54864" y="39624"/>
                </a:lnTo>
                <a:lnTo>
                  <a:pt x="79248" y="39624"/>
                </a:lnTo>
                <a:lnTo>
                  <a:pt x="79248" y="41148"/>
                </a:lnTo>
                <a:close/>
              </a:path>
              <a:path w="79375" h="81280">
                <a:moveTo>
                  <a:pt x="53339" y="44196"/>
                </a:moveTo>
                <a:lnTo>
                  <a:pt x="54610" y="40386"/>
                </a:lnTo>
                <a:lnTo>
                  <a:pt x="54864" y="41148"/>
                </a:lnTo>
                <a:lnTo>
                  <a:pt x="79248" y="41148"/>
                </a:lnTo>
                <a:lnTo>
                  <a:pt x="79248" y="42672"/>
                </a:lnTo>
                <a:lnTo>
                  <a:pt x="54864" y="42672"/>
                </a:lnTo>
                <a:lnTo>
                  <a:pt x="53339" y="44196"/>
                </a:lnTo>
                <a:close/>
              </a:path>
              <a:path w="79375" h="81280">
                <a:moveTo>
                  <a:pt x="26924" y="45720"/>
                </a:moveTo>
                <a:lnTo>
                  <a:pt x="25908" y="44196"/>
                </a:lnTo>
                <a:lnTo>
                  <a:pt x="25908" y="42672"/>
                </a:lnTo>
                <a:lnTo>
                  <a:pt x="26924" y="45720"/>
                </a:lnTo>
                <a:close/>
              </a:path>
              <a:path w="79375" h="81280">
                <a:moveTo>
                  <a:pt x="48768" y="51816"/>
                </a:moveTo>
                <a:lnTo>
                  <a:pt x="53339" y="47244"/>
                </a:lnTo>
                <a:lnTo>
                  <a:pt x="54864" y="42672"/>
                </a:lnTo>
                <a:lnTo>
                  <a:pt x="79248" y="42672"/>
                </a:lnTo>
                <a:lnTo>
                  <a:pt x="79248" y="48768"/>
                </a:lnTo>
                <a:lnTo>
                  <a:pt x="78867" y="50292"/>
                </a:lnTo>
                <a:lnTo>
                  <a:pt x="51816" y="50292"/>
                </a:lnTo>
                <a:lnTo>
                  <a:pt x="48768" y="51816"/>
                </a:lnTo>
                <a:close/>
              </a:path>
              <a:path w="79375" h="81280">
                <a:moveTo>
                  <a:pt x="27432" y="47244"/>
                </a:moveTo>
                <a:lnTo>
                  <a:pt x="25908" y="44196"/>
                </a:lnTo>
                <a:lnTo>
                  <a:pt x="26924" y="45720"/>
                </a:lnTo>
                <a:lnTo>
                  <a:pt x="27432" y="47244"/>
                </a:lnTo>
                <a:close/>
              </a:path>
              <a:path w="79375" h="81280">
                <a:moveTo>
                  <a:pt x="51816" y="48768"/>
                </a:moveTo>
                <a:lnTo>
                  <a:pt x="53339" y="44196"/>
                </a:lnTo>
                <a:lnTo>
                  <a:pt x="53339" y="47244"/>
                </a:lnTo>
                <a:lnTo>
                  <a:pt x="51816" y="48768"/>
                </a:lnTo>
                <a:close/>
              </a:path>
              <a:path w="79375" h="81280">
                <a:moveTo>
                  <a:pt x="28956" y="48768"/>
                </a:moveTo>
                <a:lnTo>
                  <a:pt x="27432" y="47244"/>
                </a:lnTo>
                <a:lnTo>
                  <a:pt x="26924" y="45720"/>
                </a:lnTo>
                <a:lnTo>
                  <a:pt x="28956" y="48768"/>
                </a:lnTo>
                <a:close/>
              </a:path>
              <a:path w="79375" h="81280">
                <a:moveTo>
                  <a:pt x="30480" y="51816"/>
                </a:moveTo>
                <a:lnTo>
                  <a:pt x="28956" y="50292"/>
                </a:lnTo>
                <a:lnTo>
                  <a:pt x="29870" y="50901"/>
                </a:lnTo>
                <a:lnTo>
                  <a:pt x="30480" y="51816"/>
                </a:lnTo>
                <a:close/>
              </a:path>
              <a:path w="79375" h="81280">
                <a:moveTo>
                  <a:pt x="29870" y="50901"/>
                </a:moveTo>
                <a:lnTo>
                  <a:pt x="28956" y="50292"/>
                </a:lnTo>
                <a:lnTo>
                  <a:pt x="29463" y="50292"/>
                </a:lnTo>
                <a:lnTo>
                  <a:pt x="29870" y="50901"/>
                </a:lnTo>
                <a:close/>
              </a:path>
              <a:path w="79375" h="81280">
                <a:moveTo>
                  <a:pt x="77724" y="54864"/>
                </a:moveTo>
                <a:lnTo>
                  <a:pt x="42672" y="54864"/>
                </a:lnTo>
                <a:lnTo>
                  <a:pt x="47244" y="53340"/>
                </a:lnTo>
                <a:lnTo>
                  <a:pt x="51816" y="50292"/>
                </a:lnTo>
                <a:lnTo>
                  <a:pt x="78867" y="50292"/>
                </a:lnTo>
                <a:lnTo>
                  <a:pt x="77724" y="54864"/>
                </a:lnTo>
                <a:close/>
              </a:path>
              <a:path w="79375" h="81280">
                <a:moveTo>
                  <a:pt x="32004" y="52324"/>
                </a:moveTo>
                <a:lnTo>
                  <a:pt x="30480" y="51816"/>
                </a:lnTo>
                <a:lnTo>
                  <a:pt x="29870" y="50901"/>
                </a:lnTo>
                <a:lnTo>
                  <a:pt x="32004" y="52324"/>
                </a:lnTo>
                <a:close/>
              </a:path>
              <a:path w="79375" h="81280">
                <a:moveTo>
                  <a:pt x="33528" y="53340"/>
                </a:moveTo>
                <a:lnTo>
                  <a:pt x="30480" y="51816"/>
                </a:lnTo>
                <a:lnTo>
                  <a:pt x="32004" y="52324"/>
                </a:lnTo>
                <a:lnTo>
                  <a:pt x="33528" y="53340"/>
                </a:lnTo>
                <a:close/>
              </a:path>
              <a:path w="79375" h="81280">
                <a:moveTo>
                  <a:pt x="47244" y="53340"/>
                </a:moveTo>
                <a:lnTo>
                  <a:pt x="44195" y="53340"/>
                </a:lnTo>
                <a:lnTo>
                  <a:pt x="48768" y="51816"/>
                </a:lnTo>
                <a:lnTo>
                  <a:pt x="47244" y="53340"/>
                </a:lnTo>
                <a:close/>
              </a:path>
              <a:path w="79375" h="81280">
                <a:moveTo>
                  <a:pt x="35052" y="53340"/>
                </a:moveTo>
                <a:lnTo>
                  <a:pt x="33528" y="53340"/>
                </a:lnTo>
                <a:lnTo>
                  <a:pt x="32004" y="52324"/>
                </a:lnTo>
                <a:lnTo>
                  <a:pt x="35052" y="53340"/>
                </a:lnTo>
                <a:close/>
              </a:path>
              <a:path w="79375" h="81280">
                <a:moveTo>
                  <a:pt x="39624" y="54864"/>
                </a:moveTo>
                <a:lnTo>
                  <a:pt x="38100" y="54864"/>
                </a:lnTo>
                <a:lnTo>
                  <a:pt x="36576" y="53340"/>
                </a:lnTo>
                <a:lnTo>
                  <a:pt x="40386" y="54610"/>
                </a:lnTo>
                <a:lnTo>
                  <a:pt x="39624" y="54864"/>
                </a:lnTo>
                <a:close/>
              </a:path>
              <a:path w="79375" h="81280">
                <a:moveTo>
                  <a:pt x="42672" y="54864"/>
                </a:moveTo>
                <a:lnTo>
                  <a:pt x="41148" y="54864"/>
                </a:lnTo>
                <a:lnTo>
                  <a:pt x="40386" y="54610"/>
                </a:lnTo>
                <a:lnTo>
                  <a:pt x="44195" y="53340"/>
                </a:lnTo>
                <a:lnTo>
                  <a:pt x="42672" y="54864"/>
                </a:lnTo>
                <a:close/>
              </a:path>
              <a:path w="79375" h="81280">
                <a:moveTo>
                  <a:pt x="41148" y="54864"/>
                </a:moveTo>
                <a:lnTo>
                  <a:pt x="39624" y="54864"/>
                </a:lnTo>
                <a:lnTo>
                  <a:pt x="40386" y="54610"/>
                </a:lnTo>
                <a:lnTo>
                  <a:pt x="41148" y="54864"/>
                </a:lnTo>
                <a:close/>
              </a:path>
              <a:path w="79375" h="81280">
                <a:moveTo>
                  <a:pt x="48768" y="79248"/>
                </a:moveTo>
                <a:lnTo>
                  <a:pt x="30480" y="79248"/>
                </a:lnTo>
                <a:lnTo>
                  <a:pt x="25908" y="77724"/>
                </a:lnTo>
                <a:lnTo>
                  <a:pt x="24384" y="76200"/>
                </a:lnTo>
                <a:lnTo>
                  <a:pt x="22859" y="76200"/>
                </a:lnTo>
                <a:lnTo>
                  <a:pt x="18288" y="73152"/>
                </a:lnTo>
                <a:lnTo>
                  <a:pt x="60960" y="73152"/>
                </a:lnTo>
                <a:lnTo>
                  <a:pt x="56387" y="76200"/>
                </a:lnTo>
                <a:lnTo>
                  <a:pt x="54864" y="77724"/>
                </a:lnTo>
                <a:lnTo>
                  <a:pt x="48768" y="79248"/>
                </a:lnTo>
                <a:close/>
              </a:path>
              <a:path w="79375" h="81280">
                <a:moveTo>
                  <a:pt x="41148" y="80772"/>
                </a:moveTo>
                <a:lnTo>
                  <a:pt x="39624" y="80772"/>
                </a:lnTo>
                <a:lnTo>
                  <a:pt x="39624" y="79248"/>
                </a:lnTo>
                <a:lnTo>
                  <a:pt x="41148" y="79248"/>
                </a:lnTo>
                <a:lnTo>
                  <a:pt x="41148" y="807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18688" y="2022348"/>
            <a:ext cx="53340" cy="55244"/>
          </a:xfrm>
          <a:custGeom>
            <a:avLst/>
            <a:gdLst/>
            <a:ahLst/>
            <a:cxnLst/>
            <a:rect l="l" t="t" r="r" b="b"/>
            <a:pathLst>
              <a:path w="53339" h="55244">
                <a:moveTo>
                  <a:pt x="25908" y="54864"/>
                </a:moveTo>
                <a:lnTo>
                  <a:pt x="16073" y="52720"/>
                </a:lnTo>
                <a:lnTo>
                  <a:pt x="7810" y="46863"/>
                </a:lnTo>
                <a:lnTo>
                  <a:pt x="2119" y="38147"/>
                </a:lnTo>
                <a:lnTo>
                  <a:pt x="0" y="27432"/>
                </a:lnTo>
                <a:lnTo>
                  <a:pt x="2119" y="16716"/>
                </a:lnTo>
                <a:lnTo>
                  <a:pt x="7810" y="8001"/>
                </a:lnTo>
                <a:lnTo>
                  <a:pt x="16073" y="2143"/>
                </a:lnTo>
                <a:lnTo>
                  <a:pt x="25908" y="0"/>
                </a:lnTo>
                <a:lnTo>
                  <a:pt x="36623" y="2143"/>
                </a:lnTo>
                <a:lnTo>
                  <a:pt x="45339" y="8001"/>
                </a:lnTo>
                <a:lnTo>
                  <a:pt x="51196" y="16716"/>
                </a:lnTo>
                <a:lnTo>
                  <a:pt x="53339" y="27432"/>
                </a:lnTo>
                <a:lnTo>
                  <a:pt x="51196" y="38147"/>
                </a:lnTo>
                <a:lnTo>
                  <a:pt x="45339" y="46863"/>
                </a:lnTo>
                <a:lnTo>
                  <a:pt x="36623" y="52720"/>
                </a:lnTo>
                <a:lnTo>
                  <a:pt x="25908" y="54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04972" y="2010155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54864" y="3048"/>
                </a:moveTo>
                <a:lnTo>
                  <a:pt x="25908" y="3048"/>
                </a:lnTo>
                <a:lnTo>
                  <a:pt x="30480" y="1524"/>
                </a:lnTo>
                <a:lnTo>
                  <a:pt x="32004" y="1524"/>
                </a:lnTo>
                <a:lnTo>
                  <a:pt x="32004" y="0"/>
                </a:lnTo>
                <a:lnTo>
                  <a:pt x="47244" y="0"/>
                </a:lnTo>
                <a:lnTo>
                  <a:pt x="48768" y="1524"/>
                </a:lnTo>
                <a:lnTo>
                  <a:pt x="54864" y="3048"/>
                </a:lnTo>
                <a:close/>
              </a:path>
              <a:path w="79375" h="79375">
                <a:moveTo>
                  <a:pt x="62484" y="7620"/>
                </a:moveTo>
                <a:lnTo>
                  <a:pt x="18288" y="7620"/>
                </a:lnTo>
                <a:lnTo>
                  <a:pt x="18288" y="6096"/>
                </a:lnTo>
                <a:lnTo>
                  <a:pt x="22859" y="3048"/>
                </a:lnTo>
                <a:lnTo>
                  <a:pt x="56387" y="3048"/>
                </a:lnTo>
                <a:lnTo>
                  <a:pt x="60960" y="6096"/>
                </a:lnTo>
                <a:lnTo>
                  <a:pt x="62484" y="6096"/>
                </a:lnTo>
                <a:lnTo>
                  <a:pt x="62484" y="7620"/>
                </a:lnTo>
                <a:close/>
              </a:path>
              <a:path w="79375" h="79375">
                <a:moveTo>
                  <a:pt x="56387" y="76200"/>
                </a:moveTo>
                <a:lnTo>
                  <a:pt x="22859" y="76200"/>
                </a:lnTo>
                <a:lnTo>
                  <a:pt x="18288" y="73152"/>
                </a:lnTo>
                <a:lnTo>
                  <a:pt x="16764" y="71628"/>
                </a:lnTo>
                <a:lnTo>
                  <a:pt x="12192" y="68580"/>
                </a:lnTo>
                <a:lnTo>
                  <a:pt x="12192" y="67056"/>
                </a:lnTo>
                <a:lnTo>
                  <a:pt x="10668" y="67056"/>
                </a:lnTo>
                <a:lnTo>
                  <a:pt x="7620" y="62484"/>
                </a:lnTo>
                <a:lnTo>
                  <a:pt x="7620" y="60960"/>
                </a:lnTo>
                <a:lnTo>
                  <a:pt x="6096" y="60960"/>
                </a:lnTo>
                <a:lnTo>
                  <a:pt x="4572" y="56388"/>
                </a:lnTo>
                <a:lnTo>
                  <a:pt x="3048" y="54864"/>
                </a:lnTo>
                <a:lnTo>
                  <a:pt x="3048" y="53340"/>
                </a:lnTo>
                <a:lnTo>
                  <a:pt x="1524" y="48768"/>
                </a:lnTo>
                <a:lnTo>
                  <a:pt x="1524" y="47244"/>
                </a:lnTo>
                <a:lnTo>
                  <a:pt x="0" y="41148"/>
                </a:lnTo>
                <a:lnTo>
                  <a:pt x="0" y="38100"/>
                </a:lnTo>
                <a:lnTo>
                  <a:pt x="1524" y="33528"/>
                </a:lnTo>
                <a:lnTo>
                  <a:pt x="1524" y="30480"/>
                </a:lnTo>
                <a:lnTo>
                  <a:pt x="3048" y="25908"/>
                </a:lnTo>
                <a:lnTo>
                  <a:pt x="3048" y="24384"/>
                </a:lnTo>
                <a:lnTo>
                  <a:pt x="4572" y="22860"/>
                </a:lnTo>
                <a:lnTo>
                  <a:pt x="6096" y="18288"/>
                </a:lnTo>
                <a:lnTo>
                  <a:pt x="7620" y="18288"/>
                </a:lnTo>
                <a:lnTo>
                  <a:pt x="7620" y="16764"/>
                </a:lnTo>
                <a:lnTo>
                  <a:pt x="10668" y="12192"/>
                </a:lnTo>
                <a:lnTo>
                  <a:pt x="12192" y="12192"/>
                </a:lnTo>
                <a:lnTo>
                  <a:pt x="12192" y="10668"/>
                </a:lnTo>
                <a:lnTo>
                  <a:pt x="16764" y="7620"/>
                </a:lnTo>
                <a:lnTo>
                  <a:pt x="64008" y="7620"/>
                </a:lnTo>
                <a:lnTo>
                  <a:pt x="67056" y="10668"/>
                </a:lnTo>
                <a:lnTo>
                  <a:pt x="68580" y="10668"/>
                </a:lnTo>
                <a:lnTo>
                  <a:pt x="68580" y="12192"/>
                </a:lnTo>
                <a:lnTo>
                  <a:pt x="71628" y="16764"/>
                </a:lnTo>
                <a:lnTo>
                  <a:pt x="73152" y="16764"/>
                </a:lnTo>
                <a:lnTo>
                  <a:pt x="73152" y="18288"/>
                </a:lnTo>
                <a:lnTo>
                  <a:pt x="76200" y="22860"/>
                </a:lnTo>
                <a:lnTo>
                  <a:pt x="76200" y="24384"/>
                </a:lnTo>
                <a:lnTo>
                  <a:pt x="77724" y="24384"/>
                </a:lnTo>
                <a:lnTo>
                  <a:pt x="77724" y="25908"/>
                </a:lnTo>
                <a:lnTo>
                  <a:pt x="35052" y="25908"/>
                </a:lnTo>
                <a:lnTo>
                  <a:pt x="30480" y="28956"/>
                </a:lnTo>
                <a:lnTo>
                  <a:pt x="27432" y="32004"/>
                </a:lnTo>
                <a:lnTo>
                  <a:pt x="27939" y="32004"/>
                </a:lnTo>
                <a:lnTo>
                  <a:pt x="25908" y="35052"/>
                </a:lnTo>
                <a:lnTo>
                  <a:pt x="25908" y="44196"/>
                </a:lnTo>
                <a:lnTo>
                  <a:pt x="27432" y="47244"/>
                </a:lnTo>
                <a:lnTo>
                  <a:pt x="30480" y="50292"/>
                </a:lnTo>
                <a:lnTo>
                  <a:pt x="35052" y="53340"/>
                </a:lnTo>
                <a:lnTo>
                  <a:pt x="77724" y="53340"/>
                </a:lnTo>
                <a:lnTo>
                  <a:pt x="77724" y="54864"/>
                </a:lnTo>
                <a:lnTo>
                  <a:pt x="76200" y="54864"/>
                </a:lnTo>
                <a:lnTo>
                  <a:pt x="76200" y="56388"/>
                </a:lnTo>
                <a:lnTo>
                  <a:pt x="73152" y="60960"/>
                </a:lnTo>
                <a:lnTo>
                  <a:pt x="73152" y="62484"/>
                </a:lnTo>
                <a:lnTo>
                  <a:pt x="71628" y="62484"/>
                </a:lnTo>
                <a:lnTo>
                  <a:pt x="68580" y="67056"/>
                </a:lnTo>
                <a:lnTo>
                  <a:pt x="68580" y="68580"/>
                </a:lnTo>
                <a:lnTo>
                  <a:pt x="67056" y="68580"/>
                </a:lnTo>
                <a:lnTo>
                  <a:pt x="62484" y="73152"/>
                </a:lnTo>
                <a:lnTo>
                  <a:pt x="60960" y="73152"/>
                </a:lnTo>
                <a:lnTo>
                  <a:pt x="56387" y="76200"/>
                </a:lnTo>
                <a:close/>
              </a:path>
              <a:path w="79375" h="79375">
                <a:moveTo>
                  <a:pt x="33528" y="27432"/>
                </a:moveTo>
                <a:lnTo>
                  <a:pt x="35052" y="25908"/>
                </a:lnTo>
                <a:lnTo>
                  <a:pt x="38100" y="25908"/>
                </a:lnTo>
                <a:lnTo>
                  <a:pt x="33528" y="27432"/>
                </a:lnTo>
                <a:close/>
              </a:path>
              <a:path w="79375" h="79375">
                <a:moveTo>
                  <a:pt x="45719" y="26924"/>
                </a:moveTo>
                <a:lnTo>
                  <a:pt x="42672" y="25908"/>
                </a:lnTo>
                <a:lnTo>
                  <a:pt x="44195" y="25908"/>
                </a:lnTo>
                <a:lnTo>
                  <a:pt x="45719" y="26924"/>
                </a:lnTo>
                <a:close/>
              </a:path>
              <a:path w="79375" h="79375">
                <a:moveTo>
                  <a:pt x="47244" y="27432"/>
                </a:moveTo>
                <a:lnTo>
                  <a:pt x="45719" y="26924"/>
                </a:lnTo>
                <a:lnTo>
                  <a:pt x="44195" y="25908"/>
                </a:lnTo>
                <a:lnTo>
                  <a:pt x="47244" y="27432"/>
                </a:lnTo>
                <a:close/>
              </a:path>
              <a:path w="79375" h="79375">
                <a:moveTo>
                  <a:pt x="79248" y="32004"/>
                </a:moveTo>
                <a:lnTo>
                  <a:pt x="53339" y="32004"/>
                </a:lnTo>
                <a:lnTo>
                  <a:pt x="51816" y="30480"/>
                </a:lnTo>
                <a:lnTo>
                  <a:pt x="47244" y="27432"/>
                </a:lnTo>
                <a:lnTo>
                  <a:pt x="44195" y="25908"/>
                </a:lnTo>
                <a:lnTo>
                  <a:pt x="77724" y="25908"/>
                </a:lnTo>
                <a:lnTo>
                  <a:pt x="79248" y="30480"/>
                </a:lnTo>
                <a:lnTo>
                  <a:pt x="79248" y="32004"/>
                </a:lnTo>
                <a:close/>
              </a:path>
              <a:path w="79375" h="79375">
                <a:moveTo>
                  <a:pt x="48768" y="28956"/>
                </a:moveTo>
                <a:lnTo>
                  <a:pt x="45719" y="26924"/>
                </a:lnTo>
                <a:lnTo>
                  <a:pt x="47244" y="27432"/>
                </a:lnTo>
                <a:lnTo>
                  <a:pt x="48768" y="28956"/>
                </a:lnTo>
                <a:close/>
              </a:path>
              <a:path w="79375" h="79375">
                <a:moveTo>
                  <a:pt x="28956" y="30480"/>
                </a:moveTo>
                <a:lnTo>
                  <a:pt x="30480" y="28956"/>
                </a:lnTo>
                <a:lnTo>
                  <a:pt x="33528" y="27432"/>
                </a:lnTo>
                <a:lnTo>
                  <a:pt x="28956" y="30480"/>
                </a:lnTo>
                <a:close/>
              </a:path>
              <a:path w="79375" h="79375">
                <a:moveTo>
                  <a:pt x="52033" y="31133"/>
                </a:moveTo>
                <a:lnTo>
                  <a:pt x="48768" y="28956"/>
                </a:lnTo>
                <a:lnTo>
                  <a:pt x="51816" y="30480"/>
                </a:lnTo>
                <a:lnTo>
                  <a:pt x="52033" y="31133"/>
                </a:lnTo>
                <a:close/>
              </a:path>
              <a:path w="79375" h="79375">
                <a:moveTo>
                  <a:pt x="27939" y="32004"/>
                </a:moveTo>
                <a:lnTo>
                  <a:pt x="27432" y="32004"/>
                </a:lnTo>
                <a:lnTo>
                  <a:pt x="28956" y="30480"/>
                </a:lnTo>
                <a:lnTo>
                  <a:pt x="27939" y="32004"/>
                </a:lnTo>
                <a:close/>
              </a:path>
              <a:path w="79375" h="79375">
                <a:moveTo>
                  <a:pt x="53339" y="32004"/>
                </a:moveTo>
                <a:lnTo>
                  <a:pt x="52033" y="31133"/>
                </a:lnTo>
                <a:lnTo>
                  <a:pt x="51816" y="30480"/>
                </a:lnTo>
                <a:lnTo>
                  <a:pt x="53339" y="32004"/>
                </a:lnTo>
                <a:close/>
              </a:path>
              <a:path w="79375" h="79375">
                <a:moveTo>
                  <a:pt x="53339" y="35052"/>
                </a:moveTo>
                <a:lnTo>
                  <a:pt x="52033" y="31133"/>
                </a:lnTo>
                <a:lnTo>
                  <a:pt x="53339" y="32004"/>
                </a:lnTo>
                <a:lnTo>
                  <a:pt x="79248" y="32004"/>
                </a:lnTo>
                <a:lnTo>
                  <a:pt x="79248" y="33528"/>
                </a:lnTo>
                <a:lnTo>
                  <a:pt x="53339" y="33528"/>
                </a:lnTo>
                <a:lnTo>
                  <a:pt x="53339" y="35052"/>
                </a:lnTo>
                <a:close/>
              </a:path>
              <a:path w="79375" h="79375">
                <a:moveTo>
                  <a:pt x="25908" y="38100"/>
                </a:moveTo>
                <a:lnTo>
                  <a:pt x="25908" y="35052"/>
                </a:lnTo>
                <a:lnTo>
                  <a:pt x="27432" y="33528"/>
                </a:lnTo>
                <a:lnTo>
                  <a:pt x="25908" y="38100"/>
                </a:lnTo>
                <a:close/>
              </a:path>
              <a:path w="79375" h="79375">
                <a:moveTo>
                  <a:pt x="77724" y="53340"/>
                </a:moveTo>
                <a:lnTo>
                  <a:pt x="44195" y="53340"/>
                </a:lnTo>
                <a:lnTo>
                  <a:pt x="47244" y="51816"/>
                </a:lnTo>
                <a:lnTo>
                  <a:pt x="51816" y="48768"/>
                </a:lnTo>
                <a:lnTo>
                  <a:pt x="53339" y="47244"/>
                </a:lnTo>
                <a:lnTo>
                  <a:pt x="54864" y="41148"/>
                </a:lnTo>
                <a:lnTo>
                  <a:pt x="54864" y="38100"/>
                </a:lnTo>
                <a:lnTo>
                  <a:pt x="53339" y="33528"/>
                </a:lnTo>
                <a:lnTo>
                  <a:pt x="79248" y="33528"/>
                </a:lnTo>
                <a:lnTo>
                  <a:pt x="79248" y="48768"/>
                </a:lnTo>
                <a:lnTo>
                  <a:pt x="77724" y="53340"/>
                </a:lnTo>
                <a:close/>
              </a:path>
              <a:path w="79375" h="79375">
                <a:moveTo>
                  <a:pt x="54483" y="39624"/>
                </a:moveTo>
                <a:lnTo>
                  <a:pt x="53339" y="35052"/>
                </a:lnTo>
                <a:lnTo>
                  <a:pt x="54864" y="38100"/>
                </a:lnTo>
                <a:lnTo>
                  <a:pt x="54483" y="39624"/>
                </a:lnTo>
                <a:close/>
              </a:path>
              <a:path w="79375" h="79375">
                <a:moveTo>
                  <a:pt x="54864" y="41148"/>
                </a:moveTo>
                <a:lnTo>
                  <a:pt x="54483" y="39624"/>
                </a:lnTo>
                <a:lnTo>
                  <a:pt x="54864" y="38100"/>
                </a:lnTo>
                <a:lnTo>
                  <a:pt x="54864" y="41148"/>
                </a:lnTo>
                <a:close/>
              </a:path>
              <a:path w="79375" h="79375">
                <a:moveTo>
                  <a:pt x="53339" y="44196"/>
                </a:moveTo>
                <a:lnTo>
                  <a:pt x="54483" y="39624"/>
                </a:lnTo>
                <a:lnTo>
                  <a:pt x="54864" y="41148"/>
                </a:lnTo>
                <a:lnTo>
                  <a:pt x="53339" y="44196"/>
                </a:lnTo>
                <a:close/>
              </a:path>
              <a:path w="79375" h="79375">
                <a:moveTo>
                  <a:pt x="27127" y="46024"/>
                </a:moveTo>
                <a:lnTo>
                  <a:pt x="25908" y="44196"/>
                </a:lnTo>
                <a:lnTo>
                  <a:pt x="25908" y="41148"/>
                </a:lnTo>
                <a:lnTo>
                  <a:pt x="27127" y="46024"/>
                </a:lnTo>
                <a:close/>
              </a:path>
              <a:path w="79375" h="79375">
                <a:moveTo>
                  <a:pt x="27432" y="47244"/>
                </a:moveTo>
                <a:lnTo>
                  <a:pt x="25908" y="44196"/>
                </a:lnTo>
                <a:lnTo>
                  <a:pt x="27127" y="46024"/>
                </a:lnTo>
                <a:lnTo>
                  <a:pt x="27432" y="47244"/>
                </a:lnTo>
                <a:close/>
              </a:path>
              <a:path w="79375" h="79375">
                <a:moveTo>
                  <a:pt x="52033" y="48114"/>
                </a:moveTo>
                <a:lnTo>
                  <a:pt x="53339" y="44196"/>
                </a:lnTo>
                <a:lnTo>
                  <a:pt x="53339" y="47244"/>
                </a:lnTo>
                <a:lnTo>
                  <a:pt x="52033" y="48114"/>
                </a:lnTo>
                <a:close/>
              </a:path>
              <a:path w="79375" h="79375">
                <a:moveTo>
                  <a:pt x="28956" y="48768"/>
                </a:moveTo>
                <a:lnTo>
                  <a:pt x="27432" y="47244"/>
                </a:lnTo>
                <a:lnTo>
                  <a:pt x="27127" y="46024"/>
                </a:lnTo>
                <a:lnTo>
                  <a:pt x="28956" y="48768"/>
                </a:lnTo>
                <a:close/>
              </a:path>
              <a:path w="79375" h="79375">
                <a:moveTo>
                  <a:pt x="51816" y="48768"/>
                </a:moveTo>
                <a:lnTo>
                  <a:pt x="52033" y="48114"/>
                </a:lnTo>
                <a:lnTo>
                  <a:pt x="53339" y="47244"/>
                </a:lnTo>
                <a:lnTo>
                  <a:pt x="51816" y="48768"/>
                </a:lnTo>
                <a:close/>
              </a:path>
              <a:path w="79375" h="79375">
                <a:moveTo>
                  <a:pt x="48768" y="50292"/>
                </a:moveTo>
                <a:lnTo>
                  <a:pt x="52033" y="48114"/>
                </a:lnTo>
                <a:lnTo>
                  <a:pt x="51816" y="48768"/>
                </a:lnTo>
                <a:lnTo>
                  <a:pt x="48768" y="50292"/>
                </a:lnTo>
                <a:close/>
              </a:path>
              <a:path w="79375" h="79375">
                <a:moveTo>
                  <a:pt x="33528" y="51816"/>
                </a:moveTo>
                <a:lnTo>
                  <a:pt x="30480" y="50292"/>
                </a:lnTo>
                <a:lnTo>
                  <a:pt x="28956" y="48768"/>
                </a:lnTo>
                <a:lnTo>
                  <a:pt x="33528" y="51816"/>
                </a:lnTo>
                <a:close/>
              </a:path>
              <a:path w="79375" h="79375">
                <a:moveTo>
                  <a:pt x="45719" y="52324"/>
                </a:moveTo>
                <a:lnTo>
                  <a:pt x="48768" y="50292"/>
                </a:lnTo>
                <a:lnTo>
                  <a:pt x="47244" y="51816"/>
                </a:lnTo>
                <a:lnTo>
                  <a:pt x="45719" y="52324"/>
                </a:lnTo>
                <a:close/>
              </a:path>
              <a:path w="79375" h="79375">
                <a:moveTo>
                  <a:pt x="38100" y="53340"/>
                </a:moveTo>
                <a:lnTo>
                  <a:pt x="35052" y="53340"/>
                </a:lnTo>
                <a:lnTo>
                  <a:pt x="33528" y="51816"/>
                </a:lnTo>
                <a:lnTo>
                  <a:pt x="38100" y="53340"/>
                </a:lnTo>
                <a:close/>
              </a:path>
              <a:path w="79375" h="79375">
                <a:moveTo>
                  <a:pt x="44195" y="53340"/>
                </a:moveTo>
                <a:lnTo>
                  <a:pt x="45719" y="52324"/>
                </a:lnTo>
                <a:lnTo>
                  <a:pt x="47244" y="51816"/>
                </a:lnTo>
                <a:lnTo>
                  <a:pt x="44195" y="53340"/>
                </a:lnTo>
                <a:close/>
              </a:path>
              <a:path w="79375" h="79375">
                <a:moveTo>
                  <a:pt x="44195" y="53340"/>
                </a:moveTo>
                <a:lnTo>
                  <a:pt x="42672" y="53340"/>
                </a:lnTo>
                <a:lnTo>
                  <a:pt x="45719" y="52324"/>
                </a:lnTo>
                <a:lnTo>
                  <a:pt x="44195" y="53340"/>
                </a:lnTo>
                <a:close/>
              </a:path>
              <a:path w="79375" h="79375">
                <a:moveTo>
                  <a:pt x="48768" y="79248"/>
                </a:moveTo>
                <a:lnTo>
                  <a:pt x="32004" y="79248"/>
                </a:lnTo>
                <a:lnTo>
                  <a:pt x="30480" y="77724"/>
                </a:lnTo>
                <a:lnTo>
                  <a:pt x="25908" y="76200"/>
                </a:lnTo>
                <a:lnTo>
                  <a:pt x="54864" y="76200"/>
                </a:lnTo>
                <a:lnTo>
                  <a:pt x="48768" y="77724"/>
                </a:lnTo>
                <a:lnTo>
                  <a:pt x="48768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579364" y="319277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5908" y="53340"/>
                </a:moveTo>
                <a:lnTo>
                  <a:pt x="16073" y="51435"/>
                </a:lnTo>
                <a:lnTo>
                  <a:pt x="7810" y="46101"/>
                </a:lnTo>
                <a:lnTo>
                  <a:pt x="2119" y="37909"/>
                </a:lnTo>
                <a:lnTo>
                  <a:pt x="0" y="27432"/>
                </a:lnTo>
                <a:lnTo>
                  <a:pt x="2119" y="16716"/>
                </a:lnTo>
                <a:lnTo>
                  <a:pt x="7810" y="8001"/>
                </a:lnTo>
                <a:lnTo>
                  <a:pt x="16073" y="2143"/>
                </a:lnTo>
                <a:lnTo>
                  <a:pt x="25908" y="0"/>
                </a:lnTo>
                <a:lnTo>
                  <a:pt x="36623" y="2143"/>
                </a:lnTo>
                <a:lnTo>
                  <a:pt x="45339" y="8001"/>
                </a:lnTo>
                <a:lnTo>
                  <a:pt x="51196" y="16716"/>
                </a:lnTo>
                <a:lnTo>
                  <a:pt x="53339" y="27432"/>
                </a:lnTo>
                <a:lnTo>
                  <a:pt x="51196" y="37909"/>
                </a:lnTo>
                <a:lnTo>
                  <a:pt x="45339" y="46101"/>
                </a:lnTo>
                <a:lnTo>
                  <a:pt x="36623" y="51435"/>
                </a:lnTo>
                <a:lnTo>
                  <a:pt x="25908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565647" y="3180587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54864" y="3048"/>
                </a:moveTo>
                <a:lnTo>
                  <a:pt x="24384" y="3048"/>
                </a:lnTo>
                <a:lnTo>
                  <a:pt x="25908" y="1524"/>
                </a:lnTo>
                <a:lnTo>
                  <a:pt x="30480" y="0"/>
                </a:lnTo>
                <a:lnTo>
                  <a:pt x="48768" y="0"/>
                </a:lnTo>
                <a:lnTo>
                  <a:pt x="54864" y="1524"/>
                </a:lnTo>
                <a:lnTo>
                  <a:pt x="54864" y="3048"/>
                </a:lnTo>
                <a:close/>
              </a:path>
              <a:path w="79375" h="79375">
                <a:moveTo>
                  <a:pt x="60960" y="6096"/>
                </a:moveTo>
                <a:lnTo>
                  <a:pt x="18288" y="6096"/>
                </a:lnTo>
                <a:lnTo>
                  <a:pt x="22859" y="3048"/>
                </a:lnTo>
                <a:lnTo>
                  <a:pt x="56387" y="3048"/>
                </a:lnTo>
                <a:lnTo>
                  <a:pt x="60960" y="6096"/>
                </a:lnTo>
                <a:close/>
              </a:path>
              <a:path w="79375" h="79375">
                <a:moveTo>
                  <a:pt x="56387" y="76200"/>
                </a:moveTo>
                <a:lnTo>
                  <a:pt x="24384" y="76200"/>
                </a:lnTo>
                <a:lnTo>
                  <a:pt x="22859" y="74676"/>
                </a:lnTo>
                <a:lnTo>
                  <a:pt x="18288" y="73152"/>
                </a:lnTo>
                <a:lnTo>
                  <a:pt x="16764" y="71628"/>
                </a:lnTo>
                <a:lnTo>
                  <a:pt x="12192" y="68580"/>
                </a:lnTo>
                <a:lnTo>
                  <a:pt x="12192" y="67056"/>
                </a:lnTo>
                <a:lnTo>
                  <a:pt x="10668" y="67056"/>
                </a:lnTo>
                <a:lnTo>
                  <a:pt x="7620" y="62484"/>
                </a:lnTo>
                <a:lnTo>
                  <a:pt x="7620" y="60960"/>
                </a:lnTo>
                <a:lnTo>
                  <a:pt x="6096" y="60960"/>
                </a:lnTo>
                <a:lnTo>
                  <a:pt x="4572" y="56388"/>
                </a:lnTo>
                <a:lnTo>
                  <a:pt x="3048" y="54864"/>
                </a:lnTo>
                <a:lnTo>
                  <a:pt x="3048" y="53340"/>
                </a:lnTo>
                <a:lnTo>
                  <a:pt x="1524" y="48768"/>
                </a:lnTo>
                <a:lnTo>
                  <a:pt x="1524" y="45720"/>
                </a:lnTo>
                <a:lnTo>
                  <a:pt x="0" y="41148"/>
                </a:lnTo>
                <a:lnTo>
                  <a:pt x="0" y="38100"/>
                </a:lnTo>
                <a:lnTo>
                  <a:pt x="1524" y="32004"/>
                </a:lnTo>
                <a:lnTo>
                  <a:pt x="1524" y="30480"/>
                </a:lnTo>
                <a:lnTo>
                  <a:pt x="3048" y="24384"/>
                </a:lnTo>
                <a:lnTo>
                  <a:pt x="3048" y="22860"/>
                </a:lnTo>
                <a:lnTo>
                  <a:pt x="4572" y="22860"/>
                </a:lnTo>
                <a:lnTo>
                  <a:pt x="6096" y="18288"/>
                </a:lnTo>
                <a:lnTo>
                  <a:pt x="7620" y="16764"/>
                </a:lnTo>
                <a:lnTo>
                  <a:pt x="10668" y="12192"/>
                </a:lnTo>
                <a:lnTo>
                  <a:pt x="12192" y="12192"/>
                </a:lnTo>
                <a:lnTo>
                  <a:pt x="12192" y="10668"/>
                </a:lnTo>
                <a:lnTo>
                  <a:pt x="16764" y="7620"/>
                </a:lnTo>
                <a:lnTo>
                  <a:pt x="16764" y="6096"/>
                </a:lnTo>
                <a:lnTo>
                  <a:pt x="62484" y="6096"/>
                </a:lnTo>
                <a:lnTo>
                  <a:pt x="67056" y="10668"/>
                </a:lnTo>
                <a:lnTo>
                  <a:pt x="68580" y="10668"/>
                </a:lnTo>
                <a:lnTo>
                  <a:pt x="68580" y="12192"/>
                </a:lnTo>
                <a:lnTo>
                  <a:pt x="71628" y="16764"/>
                </a:lnTo>
                <a:lnTo>
                  <a:pt x="73152" y="16764"/>
                </a:lnTo>
                <a:lnTo>
                  <a:pt x="73152" y="18288"/>
                </a:lnTo>
                <a:lnTo>
                  <a:pt x="76200" y="22860"/>
                </a:lnTo>
                <a:lnTo>
                  <a:pt x="76200" y="24384"/>
                </a:lnTo>
                <a:lnTo>
                  <a:pt x="38100" y="24384"/>
                </a:lnTo>
                <a:lnTo>
                  <a:pt x="33528" y="25908"/>
                </a:lnTo>
                <a:lnTo>
                  <a:pt x="30480" y="27432"/>
                </a:lnTo>
                <a:lnTo>
                  <a:pt x="32004" y="27432"/>
                </a:lnTo>
                <a:lnTo>
                  <a:pt x="27432" y="32004"/>
                </a:lnTo>
                <a:lnTo>
                  <a:pt x="25908" y="35052"/>
                </a:lnTo>
                <a:lnTo>
                  <a:pt x="25908" y="42672"/>
                </a:lnTo>
                <a:lnTo>
                  <a:pt x="26415" y="42672"/>
                </a:lnTo>
                <a:lnTo>
                  <a:pt x="26924" y="44196"/>
                </a:lnTo>
                <a:lnTo>
                  <a:pt x="25908" y="44196"/>
                </a:lnTo>
                <a:lnTo>
                  <a:pt x="28956" y="48768"/>
                </a:lnTo>
                <a:lnTo>
                  <a:pt x="30480" y="50292"/>
                </a:lnTo>
                <a:lnTo>
                  <a:pt x="35052" y="53340"/>
                </a:lnTo>
                <a:lnTo>
                  <a:pt x="77724" y="53340"/>
                </a:lnTo>
                <a:lnTo>
                  <a:pt x="76200" y="54864"/>
                </a:lnTo>
                <a:lnTo>
                  <a:pt x="76200" y="56388"/>
                </a:lnTo>
                <a:lnTo>
                  <a:pt x="73152" y="60960"/>
                </a:lnTo>
                <a:lnTo>
                  <a:pt x="73152" y="62484"/>
                </a:lnTo>
                <a:lnTo>
                  <a:pt x="71628" y="62484"/>
                </a:lnTo>
                <a:lnTo>
                  <a:pt x="68580" y="67056"/>
                </a:lnTo>
                <a:lnTo>
                  <a:pt x="64008" y="71628"/>
                </a:lnTo>
                <a:lnTo>
                  <a:pt x="62484" y="71628"/>
                </a:lnTo>
                <a:lnTo>
                  <a:pt x="62484" y="73152"/>
                </a:lnTo>
                <a:lnTo>
                  <a:pt x="60960" y="73152"/>
                </a:lnTo>
                <a:lnTo>
                  <a:pt x="56387" y="74676"/>
                </a:lnTo>
                <a:lnTo>
                  <a:pt x="56387" y="76200"/>
                </a:lnTo>
                <a:close/>
              </a:path>
              <a:path w="79375" h="79375">
                <a:moveTo>
                  <a:pt x="36576" y="25908"/>
                </a:moveTo>
                <a:lnTo>
                  <a:pt x="38100" y="24384"/>
                </a:lnTo>
                <a:lnTo>
                  <a:pt x="39841" y="24819"/>
                </a:lnTo>
                <a:lnTo>
                  <a:pt x="36576" y="25908"/>
                </a:lnTo>
                <a:close/>
              </a:path>
              <a:path w="79375" h="79375">
                <a:moveTo>
                  <a:pt x="39841" y="24819"/>
                </a:moveTo>
                <a:lnTo>
                  <a:pt x="38100" y="24384"/>
                </a:lnTo>
                <a:lnTo>
                  <a:pt x="41148" y="24384"/>
                </a:lnTo>
                <a:lnTo>
                  <a:pt x="39841" y="24819"/>
                </a:lnTo>
                <a:close/>
              </a:path>
              <a:path w="79375" h="79375">
                <a:moveTo>
                  <a:pt x="44195" y="25908"/>
                </a:moveTo>
                <a:lnTo>
                  <a:pt x="39841" y="24819"/>
                </a:lnTo>
                <a:lnTo>
                  <a:pt x="41148" y="24384"/>
                </a:lnTo>
                <a:lnTo>
                  <a:pt x="44195" y="25908"/>
                </a:lnTo>
                <a:close/>
              </a:path>
              <a:path w="79375" h="79375">
                <a:moveTo>
                  <a:pt x="77724" y="53340"/>
                </a:moveTo>
                <a:lnTo>
                  <a:pt x="44195" y="53340"/>
                </a:lnTo>
                <a:lnTo>
                  <a:pt x="47244" y="51816"/>
                </a:lnTo>
                <a:lnTo>
                  <a:pt x="51816" y="48768"/>
                </a:lnTo>
                <a:lnTo>
                  <a:pt x="53339" y="45720"/>
                </a:lnTo>
                <a:lnTo>
                  <a:pt x="54864" y="41148"/>
                </a:lnTo>
                <a:lnTo>
                  <a:pt x="54864" y="38100"/>
                </a:lnTo>
                <a:lnTo>
                  <a:pt x="53339" y="32004"/>
                </a:lnTo>
                <a:lnTo>
                  <a:pt x="47244" y="25908"/>
                </a:lnTo>
                <a:lnTo>
                  <a:pt x="41148" y="24384"/>
                </a:lnTo>
                <a:lnTo>
                  <a:pt x="77724" y="24384"/>
                </a:lnTo>
                <a:lnTo>
                  <a:pt x="79248" y="30480"/>
                </a:lnTo>
                <a:lnTo>
                  <a:pt x="79248" y="48768"/>
                </a:lnTo>
                <a:lnTo>
                  <a:pt x="77724" y="53340"/>
                </a:lnTo>
                <a:close/>
              </a:path>
              <a:path w="79375" h="79375">
                <a:moveTo>
                  <a:pt x="30480" y="27432"/>
                </a:moveTo>
                <a:lnTo>
                  <a:pt x="33528" y="25908"/>
                </a:lnTo>
                <a:lnTo>
                  <a:pt x="32766" y="26670"/>
                </a:lnTo>
                <a:lnTo>
                  <a:pt x="30480" y="27432"/>
                </a:lnTo>
                <a:close/>
              </a:path>
              <a:path w="79375" h="79375">
                <a:moveTo>
                  <a:pt x="32766" y="26670"/>
                </a:moveTo>
                <a:lnTo>
                  <a:pt x="33528" y="25908"/>
                </a:lnTo>
                <a:lnTo>
                  <a:pt x="35052" y="25908"/>
                </a:lnTo>
                <a:lnTo>
                  <a:pt x="32766" y="26670"/>
                </a:lnTo>
                <a:close/>
              </a:path>
              <a:path w="79375" h="79375">
                <a:moveTo>
                  <a:pt x="48768" y="27432"/>
                </a:moveTo>
                <a:lnTo>
                  <a:pt x="44195" y="25908"/>
                </a:lnTo>
                <a:lnTo>
                  <a:pt x="47244" y="25908"/>
                </a:lnTo>
                <a:lnTo>
                  <a:pt x="48768" y="27432"/>
                </a:lnTo>
                <a:close/>
              </a:path>
              <a:path w="79375" h="79375">
                <a:moveTo>
                  <a:pt x="32004" y="27432"/>
                </a:moveTo>
                <a:lnTo>
                  <a:pt x="30480" y="27432"/>
                </a:lnTo>
                <a:lnTo>
                  <a:pt x="32766" y="26670"/>
                </a:lnTo>
                <a:lnTo>
                  <a:pt x="32004" y="27432"/>
                </a:lnTo>
                <a:close/>
              </a:path>
              <a:path w="79375" h="79375">
                <a:moveTo>
                  <a:pt x="52033" y="31133"/>
                </a:moveTo>
                <a:lnTo>
                  <a:pt x="48768" y="28956"/>
                </a:lnTo>
                <a:lnTo>
                  <a:pt x="51816" y="30480"/>
                </a:lnTo>
                <a:lnTo>
                  <a:pt x="52033" y="31133"/>
                </a:lnTo>
                <a:close/>
              </a:path>
              <a:path w="79375" h="79375">
                <a:moveTo>
                  <a:pt x="27127" y="33223"/>
                </a:moveTo>
                <a:lnTo>
                  <a:pt x="27432" y="32004"/>
                </a:lnTo>
                <a:lnTo>
                  <a:pt x="28956" y="30480"/>
                </a:lnTo>
                <a:lnTo>
                  <a:pt x="27127" y="33223"/>
                </a:lnTo>
                <a:close/>
              </a:path>
              <a:path w="79375" h="79375">
                <a:moveTo>
                  <a:pt x="53339" y="32004"/>
                </a:moveTo>
                <a:lnTo>
                  <a:pt x="52033" y="31133"/>
                </a:lnTo>
                <a:lnTo>
                  <a:pt x="51816" y="30480"/>
                </a:lnTo>
                <a:lnTo>
                  <a:pt x="53339" y="32004"/>
                </a:lnTo>
                <a:close/>
              </a:path>
              <a:path w="79375" h="79375">
                <a:moveTo>
                  <a:pt x="53339" y="35052"/>
                </a:moveTo>
                <a:lnTo>
                  <a:pt x="52033" y="31133"/>
                </a:lnTo>
                <a:lnTo>
                  <a:pt x="53339" y="32004"/>
                </a:lnTo>
                <a:lnTo>
                  <a:pt x="53339" y="35052"/>
                </a:lnTo>
                <a:close/>
              </a:path>
              <a:path w="79375" h="79375">
                <a:moveTo>
                  <a:pt x="25908" y="35052"/>
                </a:moveTo>
                <a:lnTo>
                  <a:pt x="27432" y="32004"/>
                </a:lnTo>
                <a:lnTo>
                  <a:pt x="27127" y="33223"/>
                </a:lnTo>
                <a:lnTo>
                  <a:pt x="25908" y="35052"/>
                </a:lnTo>
                <a:close/>
              </a:path>
              <a:path w="79375" h="79375">
                <a:moveTo>
                  <a:pt x="25908" y="38100"/>
                </a:moveTo>
                <a:lnTo>
                  <a:pt x="25908" y="35052"/>
                </a:lnTo>
                <a:lnTo>
                  <a:pt x="27127" y="33223"/>
                </a:lnTo>
                <a:lnTo>
                  <a:pt x="25908" y="38100"/>
                </a:lnTo>
                <a:close/>
              </a:path>
              <a:path w="79375" h="79375">
                <a:moveTo>
                  <a:pt x="54428" y="39406"/>
                </a:moveTo>
                <a:lnTo>
                  <a:pt x="53339" y="35052"/>
                </a:lnTo>
                <a:lnTo>
                  <a:pt x="54864" y="38100"/>
                </a:lnTo>
                <a:lnTo>
                  <a:pt x="54428" y="39406"/>
                </a:lnTo>
                <a:close/>
              </a:path>
              <a:path w="79375" h="79375">
                <a:moveTo>
                  <a:pt x="54864" y="41148"/>
                </a:moveTo>
                <a:lnTo>
                  <a:pt x="54428" y="39406"/>
                </a:lnTo>
                <a:lnTo>
                  <a:pt x="54864" y="38100"/>
                </a:lnTo>
                <a:lnTo>
                  <a:pt x="54864" y="41148"/>
                </a:lnTo>
                <a:close/>
              </a:path>
              <a:path w="79375" h="79375">
                <a:moveTo>
                  <a:pt x="53339" y="42672"/>
                </a:moveTo>
                <a:lnTo>
                  <a:pt x="54428" y="39406"/>
                </a:lnTo>
                <a:lnTo>
                  <a:pt x="54864" y="41148"/>
                </a:lnTo>
                <a:lnTo>
                  <a:pt x="53339" y="42672"/>
                </a:lnTo>
                <a:close/>
              </a:path>
              <a:path w="79375" h="79375">
                <a:moveTo>
                  <a:pt x="26415" y="42672"/>
                </a:moveTo>
                <a:lnTo>
                  <a:pt x="25908" y="42672"/>
                </a:lnTo>
                <a:lnTo>
                  <a:pt x="25908" y="41148"/>
                </a:lnTo>
                <a:lnTo>
                  <a:pt x="26415" y="42672"/>
                </a:lnTo>
                <a:close/>
              </a:path>
              <a:path w="79375" h="79375">
                <a:moveTo>
                  <a:pt x="27432" y="45720"/>
                </a:moveTo>
                <a:lnTo>
                  <a:pt x="25908" y="44196"/>
                </a:lnTo>
                <a:lnTo>
                  <a:pt x="26924" y="44196"/>
                </a:lnTo>
                <a:lnTo>
                  <a:pt x="27432" y="45720"/>
                </a:lnTo>
                <a:close/>
              </a:path>
              <a:path w="79375" h="79375">
                <a:moveTo>
                  <a:pt x="52578" y="46482"/>
                </a:moveTo>
                <a:lnTo>
                  <a:pt x="53339" y="44196"/>
                </a:lnTo>
                <a:lnTo>
                  <a:pt x="53339" y="45720"/>
                </a:lnTo>
                <a:lnTo>
                  <a:pt x="52578" y="46482"/>
                </a:lnTo>
                <a:close/>
              </a:path>
              <a:path w="79375" h="79375">
                <a:moveTo>
                  <a:pt x="29870" y="49377"/>
                </a:moveTo>
                <a:lnTo>
                  <a:pt x="28956" y="48768"/>
                </a:lnTo>
                <a:lnTo>
                  <a:pt x="27432" y="45720"/>
                </a:lnTo>
                <a:lnTo>
                  <a:pt x="29870" y="49377"/>
                </a:lnTo>
                <a:close/>
              </a:path>
              <a:path w="79375" h="79375">
                <a:moveTo>
                  <a:pt x="51816" y="48768"/>
                </a:moveTo>
                <a:lnTo>
                  <a:pt x="52578" y="46482"/>
                </a:lnTo>
                <a:lnTo>
                  <a:pt x="53339" y="45720"/>
                </a:lnTo>
                <a:lnTo>
                  <a:pt x="51816" y="48768"/>
                </a:lnTo>
                <a:close/>
              </a:path>
              <a:path w="79375" h="79375">
                <a:moveTo>
                  <a:pt x="48768" y="50292"/>
                </a:moveTo>
                <a:lnTo>
                  <a:pt x="52578" y="46482"/>
                </a:lnTo>
                <a:lnTo>
                  <a:pt x="51816" y="48768"/>
                </a:lnTo>
                <a:lnTo>
                  <a:pt x="48768" y="50292"/>
                </a:lnTo>
                <a:close/>
              </a:path>
              <a:path w="79375" h="79375">
                <a:moveTo>
                  <a:pt x="30480" y="50292"/>
                </a:moveTo>
                <a:lnTo>
                  <a:pt x="28956" y="48768"/>
                </a:lnTo>
                <a:lnTo>
                  <a:pt x="29870" y="49377"/>
                </a:lnTo>
                <a:lnTo>
                  <a:pt x="30480" y="50292"/>
                </a:lnTo>
                <a:close/>
              </a:path>
              <a:path w="79375" h="79375">
                <a:moveTo>
                  <a:pt x="33528" y="51816"/>
                </a:moveTo>
                <a:lnTo>
                  <a:pt x="30480" y="50292"/>
                </a:lnTo>
                <a:lnTo>
                  <a:pt x="29870" y="49377"/>
                </a:lnTo>
                <a:lnTo>
                  <a:pt x="33528" y="51816"/>
                </a:lnTo>
                <a:close/>
              </a:path>
              <a:path w="79375" h="79375">
                <a:moveTo>
                  <a:pt x="46024" y="52120"/>
                </a:moveTo>
                <a:lnTo>
                  <a:pt x="48768" y="50292"/>
                </a:lnTo>
                <a:lnTo>
                  <a:pt x="47244" y="51816"/>
                </a:lnTo>
                <a:lnTo>
                  <a:pt x="46024" y="52120"/>
                </a:lnTo>
                <a:close/>
              </a:path>
              <a:path w="79375" h="79375">
                <a:moveTo>
                  <a:pt x="38100" y="53340"/>
                </a:moveTo>
                <a:lnTo>
                  <a:pt x="35052" y="53340"/>
                </a:lnTo>
                <a:lnTo>
                  <a:pt x="33528" y="51816"/>
                </a:lnTo>
                <a:lnTo>
                  <a:pt x="38100" y="53340"/>
                </a:lnTo>
                <a:close/>
              </a:path>
              <a:path w="79375" h="79375">
                <a:moveTo>
                  <a:pt x="44195" y="53340"/>
                </a:moveTo>
                <a:lnTo>
                  <a:pt x="46024" y="52120"/>
                </a:lnTo>
                <a:lnTo>
                  <a:pt x="47244" y="51816"/>
                </a:lnTo>
                <a:lnTo>
                  <a:pt x="44195" y="53340"/>
                </a:lnTo>
                <a:close/>
              </a:path>
              <a:path w="79375" h="79375">
                <a:moveTo>
                  <a:pt x="44195" y="53340"/>
                </a:moveTo>
                <a:lnTo>
                  <a:pt x="41148" y="53340"/>
                </a:lnTo>
                <a:lnTo>
                  <a:pt x="46024" y="52120"/>
                </a:lnTo>
                <a:lnTo>
                  <a:pt x="44195" y="53340"/>
                </a:lnTo>
                <a:close/>
              </a:path>
              <a:path w="79375" h="79375">
                <a:moveTo>
                  <a:pt x="48768" y="77724"/>
                </a:moveTo>
                <a:lnTo>
                  <a:pt x="30480" y="77724"/>
                </a:lnTo>
                <a:lnTo>
                  <a:pt x="25908" y="76200"/>
                </a:lnTo>
                <a:lnTo>
                  <a:pt x="54864" y="76200"/>
                </a:lnTo>
                <a:lnTo>
                  <a:pt x="48768" y="77724"/>
                </a:lnTo>
                <a:close/>
              </a:path>
              <a:path w="79375" h="79375">
                <a:moveTo>
                  <a:pt x="41148" y="79248"/>
                </a:moveTo>
                <a:lnTo>
                  <a:pt x="38100" y="79248"/>
                </a:lnTo>
                <a:lnTo>
                  <a:pt x="33528" y="77724"/>
                </a:lnTo>
                <a:lnTo>
                  <a:pt x="47244" y="77724"/>
                </a:lnTo>
                <a:lnTo>
                  <a:pt x="41148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355953" y="1466356"/>
            <a:ext cx="3079750" cy="3620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27330" algn="ctr">
              <a:lnSpc>
                <a:spcPct val="125000"/>
              </a:lnSpc>
            </a:pPr>
            <a:r>
              <a:rPr sz="240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①</a:t>
            </a:r>
            <a:r>
              <a:rPr sz="2400" spc="-70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1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若要实现电压串联 </a:t>
            </a:r>
            <a:r>
              <a:rPr sz="2400" spc="-112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-2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反馈</a:t>
            </a:r>
            <a:r>
              <a:rPr sz="2400" spc="-20" dirty="0">
                <a:solidFill>
                  <a:srgbClr val="0000CC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2400" spc="3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52" baseline="-21000" dirty="0">
                <a:solidFill>
                  <a:srgbClr val="0000CC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2400" spc="-225" baseline="-21000" dirty="0">
                <a:solidFill>
                  <a:srgbClr val="0000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15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应接向何处</a:t>
            </a:r>
            <a:r>
              <a:rPr sz="2400" spc="-15" dirty="0">
                <a:solidFill>
                  <a:srgbClr val="0000CC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311150">
              <a:lnSpc>
                <a:spcPct val="100000"/>
              </a:lnSpc>
              <a:spcBef>
                <a:spcPts val="2120"/>
              </a:spcBef>
            </a:pP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已经是电压反馈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311150" marR="5080">
              <a:lnSpc>
                <a:spcPct val="125000"/>
              </a:lnSpc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串</a:t>
            </a: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联反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馈，</a:t>
            </a:r>
            <a:r>
              <a:rPr sz="2400" spc="20" dirty="0">
                <a:latin typeface="宋体" panose="02010600030101010101" pitchFamily="2" charset="-122"/>
                <a:cs typeface="宋体" panose="02010600030101010101" pitchFamily="2" charset="-122"/>
              </a:rPr>
              <a:t>反馈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点接  </a:t>
            </a:r>
            <a:r>
              <a:rPr sz="2400" spc="5" dirty="0">
                <a:latin typeface="宋体" panose="02010600030101010101" pitchFamily="2" charset="-122"/>
                <a:cs typeface="宋体" panose="02010600030101010101" pitchFamily="2" charset="-122"/>
              </a:rPr>
              <a:t>另一个输入端。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11150">
              <a:lnSpc>
                <a:spcPct val="100000"/>
              </a:lnSpc>
            </a:pPr>
            <a:r>
              <a:rPr sz="2400" spc="3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52" baseline="-21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2400" spc="-142" baseline="-21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应接</a:t>
            </a:r>
            <a:r>
              <a:rPr sz="2400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T2</a:t>
            </a:r>
            <a:r>
              <a:rPr sz="2400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基极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4926</Words>
  <Application>WPS 演示</Application>
  <PresentationFormat>On-screen Show (4:3)</PresentationFormat>
  <Paragraphs>1302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Arial</vt:lpstr>
      <vt:lpstr>宋体</vt:lpstr>
      <vt:lpstr>Wingdings</vt:lpstr>
      <vt:lpstr>Times New Roman</vt:lpstr>
      <vt:lpstr>Arial</vt:lpstr>
      <vt:lpstr>Microsoft JhengHei</vt:lpstr>
      <vt:lpstr>Calibri</vt:lpstr>
      <vt:lpstr>微软雅黑</vt:lpstr>
      <vt:lpstr>Arial Unicode MS</vt:lpstr>
      <vt:lpstr>Office Theme</vt:lpstr>
      <vt:lpstr>7.4  深度负反馈条件下的近似计算 (P350)</vt:lpstr>
      <vt:lpstr>7.4  深度负反馈条件下的近似计算 (P350)</vt:lpstr>
      <vt:lpstr>1.  电压串联负反馈</vt:lpstr>
      <vt:lpstr>2.  电压并联负反馈</vt:lpstr>
      <vt:lpstr>3.  电流串联负反馈</vt:lpstr>
      <vt:lpstr>4.  电流并联负反馈</vt:lpstr>
      <vt:lpstr>7.4  深度负反馈条件下的近似计算</vt:lpstr>
      <vt:lpstr>例：带Re的BJT共射电路</vt:lpstr>
      <vt:lpstr>例题：回答下列问题。</vt:lpstr>
      <vt:lpstr>例题：回答下列问题。</vt:lpstr>
      <vt:lpstr>例题：回答下列问题。</vt:lpstr>
      <vt:lpstr>例题：回答下列问题。</vt:lpstr>
      <vt:lpstr>例题：回答下列问题。</vt:lpstr>
      <vt:lpstr>7.5	负反馈对放大电路性能的影响</vt:lpstr>
      <vt:lpstr>1	对增益稳定性的影响</vt:lpstr>
      <vt:lpstr>2	对输入电阻的影响</vt:lpstr>
      <vt:lpstr>3	对输出电阻的影响</vt:lpstr>
      <vt:lpstr>4	对带宽/通频带的影响 (P360)</vt:lpstr>
      <vt:lpstr>5	对非线性失真的影响</vt:lpstr>
      <vt:lpstr>6 对噪声的影响</vt:lpstr>
      <vt:lpstr>7.5	负反馈对放大电路性能的影响</vt:lpstr>
      <vt:lpstr>7.5	负反馈对放大电路性能的影响</vt:lpstr>
      <vt:lpstr>7.6	负反馈放大器的稳定性</vt:lpstr>
      <vt:lpstr>1  自激振荡条件</vt:lpstr>
      <vt:lpstr>2  稳定工作条件</vt:lpstr>
      <vt:lpstr>PowerPoint 演示文稿</vt:lpstr>
      <vt:lpstr>3	相位和增益裕度</vt:lpstr>
      <vt:lpstr>4	频率补偿</vt:lpstr>
      <vt:lpstr>电容滞后补偿（改变主极点）  在放大器时间常数最大的那一级里</vt:lpstr>
      <vt:lpstr>集成运放中的密勒补偿电容</vt:lpstr>
      <vt:lpstr>7 反馈放大电路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7.4  深度负反馈条件下的近似计算 (P350)</dc:title>
  <dc:creator>junyu</dc:creator>
  <cp:lastModifiedBy>qzuser</cp:lastModifiedBy>
  <cp:revision>1</cp:revision>
  <dcterms:created xsi:type="dcterms:W3CDTF">2018-11-26T01:41:48Z</dcterms:created>
  <dcterms:modified xsi:type="dcterms:W3CDTF">2018-11-26T01:41:48Z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2018-11-07T00:00:00Z</vt:filetime>
  </property>
  <property fmtid="{D5CDD505-2E9C-101B-9397-08002B2CF9AE}" pid="3" name="LastSaved">
    <vt:filetime>2018-11-26T00:00:00Z</vt:filetime>
  </property>
  <property fmtid="{D5CDD505-2E9C-101B-9397-08002B2CF9AE}" pid="4" name="KSOProductBuildVer">
    <vt:lpwstr>2052-11.1.0.7987</vt:lpwstr>
  </property>
</Properties>
</file>