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990000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2668" y="350520"/>
            <a:ext cx="9143999" cy="6813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4999" y="723546"/>
            <a:ext cx="8463401" cy="437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8171" y="1487090"/>
            <a:ext cx="8197056" cy="4841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990000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190246" y="6811063"/>
            <a:ext cx="2032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Relationship Id="rId4" Type="http://schemas.openxmlformats.org/officeDocument/2006/relationships/image" Target="../media/image15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23011" rIns="0" bIns="0" rtlCol="0" vert="horz">
            <a:spAutoFit/>
          </a:bodyPr>
          <a:lstStyle/>
          <a:p>
            <a:pPr marL="804545">
              <a:lnSpc>
                <a:spcPct val="100000"/>
              </a:lnSpc>
            </a:pPr>
            <a:r>
              <a:rPr dirty="0" sz="2800" spc="-5">
                <a:solidFill>
                  <a:srgbClr val="000000"/>
                </a:solidFill>
                <a:latin typeface="Times New Roman"/>
                <a:cs typeface="Times New Roman"/>
              </a:rPr>
              <a:t>8.1</a:t>
            </a:r>
            <a:r>
              <a:rPr dirty="0" sz="2800" spc="-8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000000"/>
                </a:solidFill>
              </a:rPr>
              <a:t>功率放大电路的一般问题</a:t>
            </a:r>
            <a:endParaRPr sz="2800">
              <a:latin typeface="Times New Roman"/>
              <a:cs typeface="Times New Roman"/>
            </a:endParaRPr>
          </a:p>
          <a:p>
            <a:pPr marL="804545">
              <a:lnSpc>
                <a:spcPct val="100000"/>
              </a:lnSpc>
              <a:spcBef>
                <a:spcPts val="1839"/>
              </a:spcBef>
            </a:pPr>
            <a:r>
              <a:rPr dirty="0" sz="2800" spc="-5">
                <a:solidFill>
                  <a:srgbClr val="000000"/>
                </a:solidFill>
                <a:latin typeface="Times New Roman"/>
                <a:cs typeface="Times New Roman"/>
              </a:rPr>
              <a:t>8.2</a:t>
            </a:r>
            <a:r>
              <a:rPr dirty="0" sz="2800" spc="-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</a:rPr>
              <a:t>甲类互补功放（略）</a:t>
            </a:r>
            <a:endParaRPr sz="2800">
              <a:latin typeface="Times New Roman"/>
              <a:cs typeface="Times New Roman"/>
            </a:endParaRPr>
          </a:p>
          <a:p>
            <a:pPr marL="804545">
              <a:lnSpc>
                <a:spcPct val="100000"/>
              </a:lnSpc>
              <a:spcBef>
                <a:spcPts val="1845"/>
              </a:spcBef>
            </a:pPr>
            <a:r>
              <a:rPr dirty="0" sz="2800" spc="-5">
                <a:solidFill>
                  <a:srgbClr val="000000"/>
                </a:solidFill>
                <a:latin typeface="Times New Roman"/>
                <a:cs typeface="Times New Roman"/>
              </a:rPr>
              <a:t>8.3</a:t>
            </a:r>
            <a:r>
              <a:rPr dirty="0" sz="2800" spc="-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000000"/>
                </a:solidFill>
              </a:rPr>
              <a:t>乙类双电源互补功率放大器</a:t>
            </a:r>
            <a:endParaRPr sz="2800">
              <a:latin typeface="Times New Roman"/>
              <a:cs typeface="Times New Roman"/>
            </a:endParaRPr>
          </a:p>
          <a:p>
            <a:pPr marL="804545">
              <a:lnSpc>
                <a:spcPct val="100000"/>
              </a:lnSpc>
              <a:spcBef>
                <a:spcPts val="1845"/>
              </a:spcBef>
            </a:pPr>
            <a:r>
              <a:rPr dirty="0" sz="2800" spc="-5">
                <a:solidFill>
                  <a:srgbClr val="000000"/>
                </a:solidFill>
                <a:latin typeface="Times New Roman"/>
                <a:cs typeface="Times New Roman"/>
              </a:rPr>
              <a:t>8.4</a:t>
            </a:r>
            <a:r>
              <a:rPr dirty="0" sz="2800" spc="-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000000"/>
                </a:solidFill>
              </a:rPr>
              <a:t>甲乙类双电源互补功率放大器</a:t>
            </a:r>
            <a:endParaRPr sz="2800">
              <a:latin typeface="Times New Roman"/>
              <a:cs typeface="Times New Roman"/>
            </a:endParaRPr>
          </a:p>
          <a:p>
            <a:pPr marL="804545">
              <a:lnSpc>
                <a:spcPct val="100000"/>
              </a:lnSpc>
              <a:spcBef>
                <a:spcPts val="1845"/>
              </a:spcBef>
            </a:pPr>
            <a:r>
              <a:rPr dirty="0" sz="2800" spc="-5">
                <a:solidFill>
                  <a:srgbClr val="000000"/>
                </a:solidFill>
                <a:latin typeface="Times New Roman"/>
                <a:cs typeface="Times New Roman"/>
              </a:rPr>
              <a:t>8.5</a:t>
            </a:r>
            <a:r>
              <a:rPr dirty="0" sz="2800" spc="-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00"/>
                </a:solidFill>
              </a:rPr>
              <a:t>集成功率放大器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5508" y="681332"/>
            <a:ext cx="4551680" cy="5486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795145" algn="l"/>
              </a:tabLst>
            </a:pPr>
            <a:r>
              <a:rPr dirty="0" sz="3600">
                <a:latin typeface="宋体"/>
                <a:cs typeface="宋体"/>
              </a:rPr>
              <a:t>第八章	功率放大电路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6909" y="1504200"/>
            <a:ext cx="3545840" cy="548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452245" algn="l"/>
              </a:tabLst>
            </a:pPr>
            <a:r>
              <a:rPr dirty="0" sz="3600" spc="190">
                <a:latin typeface="Times New Roman"/>
                <a:cs typeface="Times New Roman"/>
              </a:rPr>
              <a:t>P</a:t>
            </a:r>
            <a:r>
              <a:rPr dirty="0" sz="3600" spc="190">
                <a:latin typeface="Times New Roman"/>
                <a:cs typeface="Times New Roman"/>
              </a:rPr>
              <a:t>o</a:t>
            </a:r>
            <a:r>
              <a:rPr dirty="0" sz="3600" spc="-15">
                <a:latin typeface="Times New Roman"/>
                <a:cs typeface="Times New Roman"/>
              </a:rPr>
              <a:t>w</a:t>
            </a:r>
            <a:r>
              <a:rPr dirty="0" sz="3600" spc="20">
                <a:latin typeface="Times New Roman"/>
                <a:cs typeface="Times New Roman"/>
              </a:rPr>
              <a:t>e</a:t>
            </a:r>
            <a:r>
              <a:rPr dirty="0" sz="3600" spc="395">
                <a:latin typeface="Times New Roman"/>
                <a:cs typeface="Times New Roman"/>
              </a:rPr>
              <a:t>r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 spc="-15">
                <a:latin typeface="Times New Roman"/>
                <a:cs typeface="Times New Roman"/>
              </a:rPr>
              <a:t>A</a:t>
            </a:r>
            <a:r>
              <a:rPr dirty="0" sz="3600" spc="220">
                <a:latin typeface="Times New Roman"/>
                <a:cs typeface="Times New Roman"/>
              </a:rPr>
              <a:t>m</a:t>
            </a:r>
            <a:r>
              <a:rPr dirty="0" sz="3600" spc="175">
                <a:latin typeface="Times New Roman"/>
                <a:cs typeface="Times New Roman"/>
              </a:rPr>
              <a:t>p</a:t>
            </a:r>
            <a:r>
              <a:rPr dirty="0" sz="3600" spc="0">
                <a:latin typeface="Times New Roman"/>
                <a:cs typeface="Times New Roman"/>
              </a:rPr>
              <a:t>li</a:t>
            </a:r>
            <a:r>
              <a:rPr dirty="0" sz="3600" spc="-15">
                <a:latin typeface="Times New Roman"/>
                <a:cs typeface="Times New Roman"/>
              </a:rPr>
              <a:t>f</a:t>
            </a:r>
            <a:r>
              <a:rPr dirty="0" sz="3600" spc="0">
                <a:latin typeface="Times New Roman"/>
                <a:cs typeface="Times New Roman"/>
              </a:rPr>
              <a:t>i</a:t>
            </a:r>
            <a:r>
              <a:rPr dirty="0" sz="3600" spc="-20">
                <a:latin typeface="Times New Roman"/>
                <a:cs typeface="Times New Roman"/>
              </a:rPr>
              <a:t>e</a:t>
            </a:r>
            <a:r>
              <a:rPr dirty="0" sz="3600" spc="380">
                <a:latin typeface="Times New Roman"/>
                <a:cs typeface="Times New Roman"/>
              </a:rPr>
              <a:t>r</a:t>
            </a:r>
            <a:r>
              <a:rPr dirty="0" sz="3600" spc="-5">
                <a:latin typeface="Times New Roman"/>
                <a:cs typeface="Times New Roman"/>
              </a:rPr>
              <a:t>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3864" y="2290572"/>
            <a:ext cx="114300" cy="4320540"/>
          </a:xfrm>
          <a:custGeom>
            <a:avLst/>
            <a:gdLst/>
            <a:ahLst/>
            <a:cxnLst/>
            <a:rect l="l" t="t" r="r" b="b"/>
            <a:pathLst>
              <a:path w="114300" h="4320540">
                <a:moveTo>
                  <a:pt x="38100" y="190500"/>
                </a:moveTo>
                <a:lnTo>
                  <a:pt x="0" y="190500"/>
                </a:lnTo>
                <a:lnTo>
                  <a:pt x="56387" y="0"/>
                </a:lnTo>
                <a:lnTo>
                  <a:pt x="108740" y="172212"/>
                </a:lnTo>
                <a:lnTo>
                  <a:pt x="38100" y="172212"/>
                </a:lnTo>
                <a:lnTo>
                  <a:pt x="38100" y="190500"/>
                </a:lnTo>
                <a:close/>
              </a:path>
              <a:path w="114300" h="4320540">
                <a:moveTo>
                  <a:pt x="76200" y="4320540"/>
                </a:moveTo>
                <a:lnTo>
                  <a:pt x="38100" y="4320540"/>
                </a:lnTo>
                <a:lnTo>
                  <a:pt x="38100" y="172212"/>
                </a:lnTo>
                <a:lnTo>
                  <a:pt x="76200" y="172212"/>
                </a:lnTo>
                <a:lnTo>
                  <a:pt x="76200" y="4320540"/>
                </a:lnTo>
                <a:close/>
              </a:path>
              <a:path w="114300" h="4320540">
                <a:moveTo>
                  <a:pt x="114300" y="190500"/>
                </a:moveTo>
                <a:lnTo>
                  <a:pt x="76200" y="190500"/>
                </a:lnTo>
                <a:lnTo>
                  <a:pt x="76200" y="172212"/>
                </a:lnTo>
                <a:lnTo>
                  <a:pt x="108740" y="172212"/>
                </a:lnTo>
                <a:lnTo>
                  <a:pt x="11430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49396" y="4082034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 h="0">
                <a:moveTo>
                  <a:pt x="0" y="0"/>
                </a:moveTo>
                <a:lnTo>
                  <a:pt x="5791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40252" y="3617214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 h="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31108" y="3129533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 h="0">
                <a:moveTo>
                  <a:pt x="0" y="0"/>
                </a:moveTo>
                <a:lnTo>
                  <a:pt x="563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40252" y="2672333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 h="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63843" y="3428041"/>
            <a:ext cx="153035" cy="782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dirty="0" sz="200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49779" y="4434840"/>
            <a:ext cx="5401310" cy="114300"/>
          </a:xfrm>
          <a:custGeom>
            <a:avLst/>
            <a:gdLst/>
            <a:ahLst/>
            <a:cxnLst/>
            <a:rect l="l" t="t" r="r" b="b"/>
            <a:pathLst>
              <a:path w="5401309" h="114300">
                <a:moveTo>
                  <a:pt x="5210555" y="38131"/>
                </a:moveTo>
                <a:lnTo>
                  <a:pt x="5210555" y="0"/>
                </a:lnTo>
                <a:lnTo>
                  <a:pt x="5339272" y="38100"/>
                </a:lnTo>
                <a:lnTo>
                  <a:pt x="5228844" y="38100"/>
                </a:lnTo>
                <a:lnTo>
                  <a:pt x="5210555" y="38131"/>
                </a:lnTo>
                <a:close/>
              </a:path>
              <a:path w="5401309" h="114300">
                <a:moveTo>
                  <a:pt x="5210555" y="76231"/>
                </a:moveTo>
                <a:lnTo>
                  <a:pt x="5210555" y="38131"/>
                </a:lnTo>
                <a:lnTo>
                  <a:pt x="5228844" y="38100"/>
                </a:lnTo>
                <a:lnTo>
                  <a:pt x="5228844" y="76200"/>
                </a:lnTo>
                <a:lnTo>
                  <a:pt x="5210555" y="76231"/>
                </a:lnTo>
                <a:close/>
              </a:path>
              <a:path w="5401309" h="114300">
                <a:moveTo>
                  <a:pt x="5210555" y="114300"/>
                </a:moveTo>
                <a:lnTo>
                  <a:pt x="5210555" y="76231"/>
                </a:lnTo>
                <a:lnTo>
                  <a:pt x="5228844" y="76200"/>
                </a:lnTo>
                <a:lnTo>
                  <a:pt x="5228844" y="38100"/>
                </a:lnTo>
                <a:lnTo>
                  <a:pt x="5339272" y="38100"/>
                </a:lnTo>
                <a:lnTo>
                  <a:pt x="5401055" y="56388"/>
                </a:lnTo>
                <a:lnTo>
                  <a:pt x="5210555" y="114300"/>
                </a:lnTo>
                <a:close/>
              </a:path>
              <a:path w="5401309" h="114300">
                <a:moveTo>
                  <a:pt x="0" y="85344"/>
                </a:moveTo>
                <a:lnTo>
                  <a:pt x="0" y="47244"/>
                </a:lnTo>
                <a:lnTo>
                  <a:pt x="5210555" y="38131"/>
                </a:lnTo>
                <a:lnTo>
                  <a:pt x="5210555" y="76231"/>
                </a:lnTo>
                <a:lnTo>
                  <a:pt x="0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108707" y="1934421"/>
            <a:ext cx="2054225" cy="1315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83005">
              <a:lnSpc>
                <a:spcPct val="100000"/>
              </a:lnSpc>
            </a:pPr>
            <a:r>
              <a:rPr dirty="0" sz="2000" spc="45">
                <a:latin typeface="Times New Roman"/>
                <a:cs typeface="Times New Roman"/>
              </a:rPr>
              <a:t>i</a:t>
            </a:r>
            <a:r>
              <a:rPr dirty="0" baseline="-21367" sz="1950" spc="67">
                <a:latin typeface="Times New Roman"/>
                <a:cs typeface="Times New Roman"/>
              </a:rPr>
              <a:t>O </a:t>
            </a:r>
            <a:r>
              <a:rPr dirty="0" sz="2000" spc="35">
                <a:latin typeface="Times New Roman"/>
                <a:cs typeface="Times New Roman"/>
              </a:rPr>
              <a:t>(mA</a:t>
            </a:r>
            <a:r>
              <a:rPr dirty="0" sz="2000" spc="-25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1744980" algn="l"/>
                <a:tab pos="1875789" algn="l"/>
              </a:tabLst>
            </a:pPr>
            <a:r>
              <a:rPr dirty="0" sz="2000" u="heavy">
                <a:latin typeface="Times New Roman"/>
                <a:cs typeface="Times New Roman"/>
              </a:rPr>
              <a:t> </a:t>
            </a:r>
            <a:r>
              <a:rPr dirty="0" sz="2000" spc="95" u="heavy">
                <a:latin typeface="Times New Roman"/>
                <a:cs typeface="Times New Roman"/>
              </a:rPr>
              <a:t> </a:t>
            </a:r>
            <a:r>
              <a:rPr dirty="0" sz="2000" u="heavy">
                <a:latin typeface="Times New Roman"/>
                <a:cs typeface="Times New Roman"/>
              </a:rPr>
              <a:t> </a:t>
            </a:r>
            <a:r>
              <a:rPr dirty="0" sz="2000" spc="95" u="heavy">
                <a:latin typeface="Times New Roman"/>
                <a:cs typeface="Times New Roman"/>
              </a:rPr>
              <a:t> </a:t>
            </a:r>
            <a:r>
              <a:rPr dirty="0" sz="2000" u="heavy">
                <a:latin typeface="Times New Roman"/>
                <a:cs typeface="Times New Roman"/>
              </a:rPr>
              <a:t> </a:t>
            </a:r>
            <a:r>
              <a:rPr dirty="0" sz="2000" spc="95" u="heavy">
                <a:latin typeface="Times New Roman"/>
                <a:cs typeface="Times New Roman"/>
              </a:rPr>
              <a:t> </a:t>
            </a:r>
            <a:r>
              <a:rPr dirty="0" sz="2000" u="heavy">
                <a:latin typeface="Times New Roman"/>
                <a:cs typeface="Times New Roman"/>
              </a:rPr>
              <a:t> </a:t>
            </a:r>
            <a:r>
              <a:rPr dirty="0" sz="2000" spc="95" u="heavy">
                <a:latin typeface="Times New Roman"/>
                <a:cs typeface="Times New Roman"/>
              </a:rPr>
              <a:t> </a:t>
            </a:r>
            <a:r>
              <a:rPr dirty="0" sz="2000" u="heavy">
                <a:latin typeface="Times New Roman"/>
                <a:cs typeface="Times New Roman"/>
              </a:rPr>
              <a:t> </a:t>
            </a:r>
            <a:r>
              <a:rPr dirty="0" sz="2000" spc="95" u="heavy">
                <a:latin typeface="Times New Roman"/>
                <a:cs typeface="Times New Roman"/>
              </a:rPr>
              <a:t> </a:t>
            </a:r>
            <a:r>
              <a:rPr dirty="0" sz="2000" u="heavy">
                <a:latin typeface="Times New Roman"/>
                <a:cs typeface="Times New Roman"/>
              </a:rPr>
              <a:t> </a:t>
            </a:r>
            <a:r>
              <a:rPr dirty="0" sz="2000" spc="95" u="heavy">
                <a:latin typeface="Times New Roman"/>
                <a:cs typeface="Times New Roman"/>
              </a:rPr>
              <a:t> </a:t>
            </a:r>
            <a:r>
              <a:rPr dirty="0" sz="2000" u="heavy">
                <a:latin typeface="Times New Roman"/>
                <a:cs typeface="Times New Roman"/>
              </a:rPr>
              <a:t> </a:t>
            </a:r>
            <a:r>
              <a:rPr dirty="0" sz="2000" spc="95" u="heavy">
                <a:latin typeface="Times New Roman"/>
                <a:cs typeface="Times New Roman"/>
              </a:rPr>
              <a:t> </a:t>
            </a:r>
            <a:r>
              <a:rPr dirty="0" sz="2000" u="heavy">
                <a:latin typeface="Times New Roman"/>
                <a:cs typeface="Times New Roman"/>
              </a:rPr>
              <a:t> </a:t>
            </a:r>
            <a:r>
              <a:rPr dirty="0" sz="2000" spc="95" u="heavy">
                <a:latin typeface="Times New Roman"/>
                <a:cs typeface="Times New Roman"/>
              </a:rPr>
              <a:t> </a:t>
            </a:r>
            <a:r>
              <a:rPr dirty="0" sz="2000" u="heavy">
                <a:latin typeface="Times New Roman"/>
                <a:cs typeface="Times New Roman"/>
              </a:rPr>
              <a:t> </a:t>
            </a:r>
            <a:r>
              <a:rPr dirty="0" sz="2000" spc="-310" u="heavy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4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u="heavy">
                <a:latin typeface="Times New Roman"/>
                <a:cs typeface="Times New Roman"/>
              </a:rPr>
              <a:t> </a:t>
            </a:r>
            <a:r>
              <a:rPr dirty="0" sz="2000" spc="95" u="heavy">
                <a:latin typeface="Times New Roman"/>
                <a:cs typeface="Times New Roman"/>
              </a:rPr>
              <a:t> </a:t>
            </a:r>
            <a:r>
              <a:rPr dirty="0" sz="2000" u="heavy">
                <a:latin typeface="Times New Roman"/>
                <a:cs typeface="Times New Roman"/>
              </a:rPr>
              <a:t> </a:t>
            </a:r>
            <a:r>
              <a:rPr dirty="0" sz="2000" spc="95" u="heavy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u="heavy">
                <a:latin typeface="Times New Roman"/>
                <a:cs typeface="Times New Roman"/>
              </a:rPr>
              <a:t> </a:t>
            </a:r>
            <a:r>
              <a:rPr dirty="0" sz="2000" u="heavy"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  <a:p>
            <a:pPr algn="ctr" marL="408940">
              <a:lnSpc>
                <a:spcPct val="100000"/>
              </a:lnSpc>
              <a:spcBef>
                <a:spcPts val="1045"/>
              </a:spcBef>
            </a:pPr>
            <a:r>
              <a:rPr dirty="0" sz="200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25011" y="2641092"/>
            <a:ext cx="3525011" cy="3727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262352" y="4535921"/>
            <a:ext cx="15303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35559" y="4098045"/>
            <a:ext cx="511809" cy="327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2</a:t>
            </a:r>
            <a:r>
              <a:rPr dirty="0" sz="1800" spc="-105">
                <a:latin typeface="Times New Roman"/>
                <a:cs typeface="Times New Roman"/>
              </a:rPr>
              <a:t>V</a:t>
            </a:r>
            <a:r>
              <a:rPr dirty="0" baseline="-20833" sz="1800" spc="89">
                <a:latin typeface="Times New Roman"/>
                <a:cs typeface="Times New Roman"/>
              </a:rPr>
              <a:t>C</a:t>
            </a:r>
            <a:r>
              <a:rPr dirty="0" baseline="-20833" sz="1800" spc="97">
                <a:latin typeface="Times New Roman"/>
                <a:cs typeface="Times New Roman"/>
              </a:rPr>
              <a:t>C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89886" y="2253995"/>
            <a:ext cx="8509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65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25900" y="2121352"/>
            <a:ext cx="653415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i</a:t>
            </a:r>
            <a:r>
              <a:rPr dirty="0" sz="1800" spc="375">
                <a:latin typeface="Times New Roman"/>
                <a:cs typeface="Times New Roman"/>
              </a:rPr>
              <a:t> </a:t>
            </a:r>
            <a:r>
              <a:rPr dirty="0" sz="1800" spc="-195">
                <a:latin typeface="Times New Roman"/>
                <a:cs typeface="Times New Roman"/>
              </a:rPr>
              <a:t>(</a:t>
            </a:r>
            <a:r>
              <a:rPr dirty="0" sz="1800" spc="-195" b="1">
                <a:latin typeface="Times New Roman"/>
                <a:cs typeface="Times New Roman"/>
              </a:rPr>
              <a:t></a:t>
            </a:r>
            <a:r>
              <a:rPr dirty="0" sz="1800" spc="-195">
                <a:latin typeface="Times New Roman"/>
                <a:cs typeface="Times New Roman"/>
              </a:rPr>
              <a:t>A)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90999" y="3945571"/>
            <a:ext cx="2540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53929" y="2508453"/>
            <a:ext cx="377825" cy="1351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127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100</a:t>
            </a:r>
            <a:endParaRPr sz="1800">
              <a:latin typeface="Times New Roman"/>
              <a:cs typeface="Times New Roman"/>
            </a:endParaRPr>
          </a:p>
          <a:p>
            <a:pPr algn="ctr" marL="19685">
              <a:lnSpc>
                <a:spcPct val="100000"/>
              </a:lnSpc>
              <a:spcBef>
                <a:spcPts val="685"/>
              </a:spcBef>
            </a:pPr>
            <a:r>
              <a:rPr dirty="0" sz="1800">
                <a:latin typeface="Times New Roman"/>
                <a:cs typeface="Times New Roman"/>
              </a:rPr>
              <a:t>80</a:t>
            </a:r>
            <a:endParaRPr sz="1800">
              <a:latin typeface="Times New Roman"/>
              <a:cs typeface="Times New Roman"/>
            </a:endParaRPr>
          </a:p>
          <a:p>
            <a:pPr algn="ctr" marL="19685">
              <a:lnSpc>
                <a:spcPct val="100000"/>
              </a:lnSpc>
              <a:spcBef>
                <a:spcPts val="685"/>
              </a:spcBef>
            </a:pPr>
            <a:r>
              <a:rPr dirty="0" sz="1800">
                <a:latin typeface="Times New Roman"/>
                <a:cs typeface="Times New Roman"/>
              </a:rPr>
              <a:t>60</a:t>
            </a:r>
            <a:endParaRPr sz="1800">
              <a:latin typeface="Times New Roman"/>
              <a:cs typeface="Times New Roman"/>
            </a:endParaRPr>
          </a:p>
          <a:p>
            <a:pPr marL="135890">
              <a:lnSpc>
                <a:spcPct val="100000"/>
              </a:lnSpc>
              <a:spcBef>
                <a:spcPts val="540"/>
              </a:spcBef>
            </a:pPr>
            <a:r>
              <a:rPr dirty="0" sz="1800">
                <a:latin typeface="Times New Roman"/>
                <a:cs typeface="Times New Roman"/>
              </a:rPr>
              <a:t>40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60428" y="6184350"/>
            <a:ext cx="443865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Times New Roman"/>
                <a:cs typeface="Times New Roman"/>
              </a:rPr>
              <a:t>-</a:t>
            </a:r>
            <a:r>
              <a:rPr dirty="0" sz="1800">
                <a:latin typeface="Times New Roman"/>
                <a:cs typeface="Times New Roman"/>
              </a:rPr>
              <a:t>100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51275" y="5471093"/>
            <a:ext cx="382905" cy="629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-60</a:t>
            </a:r>
            <a:endParaRPr sz="1800">
              <a:latin typeface="Times New Roman"/>
              <a:cs typeface="Times New Roman"/>
            </a:endParaRPr>
          </a:p>
          <a:p>
            <a:pPr marL="66040">
              <a:lnSpc>
                <a:spcPct val="100000"/>
              </a:lnSpc>
              <a:spcBef>
                <a:spcPts val="540"/>
              </a:spcBef>
            </a:pPr>
            <a:r>
              <a:rPr dirty="0" sz="1800" spc="-10">
                <a:latin typeface="Times New Roman"/>
                <a:cs typeface="Times New Roman"/>
              </a:rPr>
              <a:t>-</a:t>
            </a:r>
            <a:r>
              <a:rPr dirty="0" sz="1800">
                <a:latin typeface="Times New Roman"/>
                <a:cs typeface="Times New Roman"/>
              </a:rPr>
              <a:t>80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37546" y="4536957"/>
            <a:ext cx="601980" cy="857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6535">
              <a:lnSpc>
                <a:spcPts val="1914"/>
              </a:lnSpc>
            </a:pPr>
            <a:r>
              <a:rPr dirty="0" baseline="13888" sz="2700" spc="-157">
                <a:latin typeface="Times New Roman"/>
                <a:cs typeface="Times New Roman"/>
              </a:rPr>
              <a:t>V</a:t>
            </a:r>
            <a:r>
              <a:rPr dirty="0" sz="1200" spc="60">
                <a:latin typeface="Times New Roman"/>
                <a:cs typeface="Times New Roman"/>
              </a:rPr>
              <a:t>C</a:t>
            </a:r>
            <a:r>
              <a:rPr dirty="0" sz="1200" spc="65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914"/>
              </a:lnSpc>
            </a:pPr>
            <a:r>
              <a:rPr dirty="0" sz="1800" spc="-5">
                <a:latin typeface="Times New Roman"/>
                <a:cs typeface="Times New Roman"/>
              </a:rPr>
              <a:t>-20</a:t>
            </a:r>
            <a:endParaRPr sz="180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670"/>
              </a:spcBef>
            </a:pPr>
            <a:r>
              <a:rPr dirty="0" sz="1800" spc="-5">
                <a:latin typeface="Times New Roman"/>
                <a:cs typeface="Times New Roman"/>
              </a:rPr>
              <a:t>-40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43300" y="2481072"/>
            <a:ext cx="1740535" cy="2030095"/>
          </a:xfrm>
          <a:custGeom>
            <a:avLst/>
            <a:gdLst/>
            <a:ahLst/>
            <a:cxnLst/>
            <a:rect l="l" t="t" r="r" b="b"/>
            <a:pathLst>
              <a:path w="1740535" h="2030095">
                <a:moveTo>
                  <a:pt x="1726692" y="2029967"/>
                </a:moveTo>
                <a:lnTo>
                  <a:pt x="0" y="13716"/>
                </a:lnTo>
                <a:lnTo>
                  <a:pt x="13716" y="0"/>
                </a:lnTo>
                <a:lnTo>
                  <a:pt x="1740407" y="2016251"/>
                </a:lnTo>
                <a:lnTo>
                  <a:pt x="1726692" y="202996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225796" y="4443984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54864" y="108203"/>
                </a:moveTo>
                <a:lnTo>
                  <a:pt x="33432" y="103917"/>
                </a:lnTo>
                <a:lnTo>
                  <a:pt x="16001" y="92201"/>
                </a:lnTo>
                <a:lnTo>
                  <a:pt x="4286" y="74771"/>
                </a:lnTo>
                <a:lnTo>
                  <a:pt x="0" y="53339"/>
                </a:lnTo>
                <a:lnTo>
                  <a:pt x="4286" y="32789"/>
                </a:lnTo>
                <a:lnTo>
                  <a:pt x="16002" y="15811"/>
                </a:lnTo>
                <a:lnTo>
                  <a:pt x="33432" y="4262"/>
                </a:lnTo>
                <a:lnTo>
                  <a:pt x="54864" y="0"/>
                </a:lnTo>
                <a:lnTo>
                  <a:pt x="75414" y="4262"/>
                </a:lnTo>
                <a:lnTo>
                  <a:pt x="92392" y="15811"/>
                </a:lnTo>
                <a:lnTo>
                  <a:pt x="103941" y="32789"/>
                </a:lnTo>
                <a:lnTo>
                  <a:pt x="108204" y="53339"/>
                </a:lnTo>
                <a:lnTo>
                  <a:pt x="103941" y="74771"/>
                </a:lnTo>
                <a:lnTo>
                  <a:pt x="92392" y="92201"/>
                </a:lnTo>
                <a:lnTo>
                  <a:pt x="75414" y="103917"/>
                </a:lnTo>
                <a:lnTo>
                  <a:pt x="54864" y="108203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213603" y="4431791"/>
            <a:ext cx="134620" cy="132715"/>
          </a:xfrm>
          <a:custGeom>
            <a:avLst/>
            <a:gdLst/>
            <a:ahLst/>
            <a:cxnLst/>
            <a:rect l="l" t="t" r="r" b="b"/>
            <a:pathLst>
              <a:path w="134620" h="132714">
                <a:moveTo>
                  <a:pt x="91439" y="4571"/>
                </a:moveTo>
                <a:lnTo>
                  <a:pt x="41148" y="4571"/>
                </a:lnTo>
                <a:lnTo>
                  <a:pt x="51816" y="1523"/>
                </a:lnTo>
                <a:lnTo>
                  <a:pt x="53339" y="0"/>
                </a:lnTo>
                <a:lnTo>
                  <a:pt x="80772" y="0"/>
                </a:lnTo>
                <a:lnTo>
                  <a:pt x="80772" y="1523"/>
                </a:lnTo>
                <a:lnTo>
                  <a:pt x="91439" y="4571"/>
                </a:lnTo>
                <a:close/>
              </a:path>
              <a:path w="134620" h="132714">
                <a:moveTo>
                  <a:pt x="103632" y="10667"/>
                </a:moveTo>
                <a:lnTo>
                  <a:pt x="30480" y="10667"/>
                </a:lnTo>
                <a:lnTo>
                  <a:pt x="39624" y="4571"/>
                </a:lnTo>
                <a:lnTo>
                  <a:pt x="94488" y="4571"/>
                </a:lnTo>
                <a:lnTo>
                  <a:pt x="103632" y="10667"/>
                </a:lnTo>
                <a:close/>
              </a:path>
              <a:path w="134620" h="132714">
                <a:moveTo>
                  <a:pt x="50101" y="104012"/>
                </a:moveTo>
                <a:lnTo>
                  <a:pt x="48768" y="103631"/>
                </a:lnTo>
                <a:lnTo>
                  <a:pt x="10668" y="103631"/>
                </a:lnTo>
                <a:lnTo>
                  <a:pt x="10668" y="102107"/>
                </a:lnTo>
                <a:lnTo>
                  <a:pt x="6096" y="92963"/>
                </a:lnTo>
                <a:lnTo>
                  <a:pt x="4572" y="91439"/>
                </a:lnTo>
                <a:lnTo>
                  <a:pt x="1524" y="80771"/>
                </a:lnTo>
                <a:lnTo>
                  <a:pt x="1524" y="77723"/>
                </a:lnTo>
                <a:lnTo>
                  <a:pt x="0" y="67055"/>
                </a:lnTo>
                <a:lnTo>
                  <a:pt x="0" y="64007"/>
                </a:lnTo>
                <a:lnTo>
                  <a:pt x="1524" y="53339"/>
                </a:lnTo>
                <a:lnTo>
                  <a:pt x="1524" y="51815"/>
                </a:lnTo>
                <a:lnTo>
                  <a:pt x="4572" y="41147"/>
                </a:lnTo>
                <a:lnTo>
                  <a:pt x="6096" y="39623"/>
                </a:lnTo>
                <a:lnTo>
                  <a:pt x="10668" y="30479"/>
                </a:lnTo>
                <a:lnTo>
                  <a:pt x="10668" y="28955"/>
                </a:lnTo>
                <a:lnTo>
                  <a:pt x="12192" y="28955"/>
                </a:lnTo>
                <a:lnTo>
                  <a:pt x="12192" y="27431"/>
                </a:lnTo>
                <a:lnTo>
                  <a:pt x="18288" y="19811"/>
                </a:lnTo>
                <a:lnTo>
                  <a:pt x="19812" y="19811"/>
                </a:lnTo>
                <a:lnTo>
                  <a:pt x="19812" y="18287"/>
                </a:lnTo>
                <a:lnTo>
                  <a:pt x="28956" y="10667"/>
                </a:lnTo>
                <a:lnTo>
                  <a:pt x="105155" y="10667"/>
                </a:lnTo>
                <a:lnTo>
                  <a:pt x="112775" y="18287"/>
                </a:lnTo>
                <a:lnTo>
                  <a:pt x="114300" y="18287"/>
                </a:lnTo>
                <a:lnTo>
                  <a:pt x="114300" y="19811"/>
                </a:lnTo>
                <a:lnTo>
                  <a:pt x="118872" y="24383"/>
                </a:lnTo>
                <a:lnTo>
                  <a:pt x="65532" y="24383"/>
                </a:lnTo>
                <a:lnTo>
                  <a:pt x="66954" y="24587"/>
                </a:lnTo>
                <a:lnTo>
                  <a:pt x="56387" y="25907"/>
                </a:lnTo>
                <a:lnTo>
                  <a:pt x="59436" y="25907"/>
                </a:lnTo>
                <a:lnTo>
                  <a:pt x="54102" y="27431"/>
                </a:lnTo>
                <a:lnTo>
                  <a:pt x="51816" y="27431"/>
                </a:lnTo>
                <a:lnTo>
                  <a:pt x="45720" y="30479"/>
                </a:lnTo>
                <a:lnTo>
                  <a:pt x="44195" y="30479"/>
                </a:lnTo>
                <a:lnTo>
                  <a:pt x="36576" y="38099"/>
                </a:lnTo>
                <a:lnTo>
                  <a:pt x="36880" y="38099"/>
                </a:lnTo>
                <a:lnTo>
                  <a:pt x="34442" y="41147"/>
                </a:lnTo>
                <a:lnTo>
                  <a:pt x="33528" y="41147"/>
                </a:lnTo>
                <a:lnTo>
                  <a:pt x="27432" y="50291"/>
                </a:lnTo>
                <a:lnTo>
                  <a:pt x="28520" y="50291"/>
                </a:lnTo>
                <a:lnTo>
                  <a:pt x="26778" y="56387"/>
                </a:lnTo>
                <a:lnTo>
                  <a:pt x="25908" y="56387"/>
                </a:lnTo>
                <a:lnTo>
                  <a:pt x="25908" y="76199"/>
                </a:lnTo>
                <a:lnTo>
                  <a:pt x="26778" y="76199"/>
                </a:lnTo>
                <a:lnTo>
                  <a:pt x="28085" y="80771"/>
                </a:lnTo>
                <a:lnTo>
                  <a:pt x="27432" y="80771"/>
                </a:lnTo>
                <a:lnTo>
                  <a:pt x="28956" y="83819"/>
                </a:lnTo>
                <a:lnTo>
                  <a:pt x="29463" y="83819"/>
                </a:lnTo>
                <a:lnTo>
                  <a:pt x="32512" y="88391"/>
                </a:lnTo>
                <a:lnTo>
                  <a:pt x="32004" y="88391"/>
                </a:lnTo>
                <a:lnTo>
                  <a:pt x="36880" y="94487"/>
                </a:lnTo>
                <a:lnTo>
                  <a:pt x="36576" y="94487"/>
                </a:lnTo>
                <a:lnTo>
                  <a:pt x="38100" y="96011"/>
                </a:lnTo>
                <a:lnTo>
                  <a:pt x="38481" y="96011"/>
                </a:lnTo>
                <a:lnTo>
                  <a:pt x="44195" y="100583"/>
                </a:lnTo>
                <a:lnTo>
                  <a:pt x="44958" y="100583"/>
                </a:lnTo>
                <a:lnTo>
                  <a:pt x="50101" y="104012"/>
                </a:lnTo>
                <a:close/>
              </a:path>
              <a:path w="134620" h="132714">
                <a:moveTo>
                  <a:pt x="66954" y="24587"/>
                </a:moveTo>
                <a:lnTo>
                  <a:pt x="65532" y="24383"/>
                </a:lnTo>
                <a:lnTo>
                  <a:pt x="68580" y="24383"/>
                </a:lnTo>
                <a:lnTo>
                  <a:pt x="66954" y="24587"/>
                </a:lnTo>
                <a:close/>
              </a:path>
              <a:path w="134620" h="132714">
                <a:moveTo>
                  <a:pt x="83820" y="28955"/>
                </a:moveTo>
                <a:lnTo>
                  <a:pt x="73152" y="25907"/>
                </a:lnTo>
                <a:lnTo>
                  <a:pt x="76200" y="25907"/>
                </a:lnTo>
                <a:lnTo>
                  <a:pt x="66954" y="24587"/>
                </a:lnTo>
                <a:lnTo>
                  <a:pt x="68580" y="24383"/>
                </a:lnTo>
                <a:lnTo>
                  <a:pt x="118872" y="24383"/>
                </a:lnTo>
                <a:lnTo>
                  <a:pt x="121920" y="27431"/>
                </a:lnTo>
                <a:lnTo>
                  <a:pt x="82296" y="27431"/>
                </a:lnTo>
                <a:lnTo>
                  <a:pt x="83820" y="28955"/>
                </a:lnTo>
                <a:close/>
              </a:path>
              <a:path w="134620" h="132714">
                <a:moveTo>
                  <a:pt x="48768" y="28955"/>
                </a:moveTo>
                <a:lnTo>
                  <a:pt x="51816" y="27431"/>
                </a:lnTo>
                <a:lnTo>
                  <a:pt x="54102" y="27431"/>
                </a:lnTo>
                <a:lnTo>
                  <a:pt x="48768" y="28955"/>
                </a:lnTo>
                <a:close/>
              </a:path>
              <a:path w="134620" h="132714">
                <a:moveTo>
                  <a:pt x="122936" y="32003"/>
                </a:moveTo>
                <a:lnTo>
                  <a:pt x="91439" y="32003"/>
                </a:lnTo>
                <a:lnTo>
                  <a:pt x="82296" y="27431"/>
                </a:lnTo>
                <a:lnTo>
                  <a:pt x="121920" y="27431"/>
                </a:lnTo>
                <a:lnTo>
                  <a:pt x="121920" y="30479"/>
                </a:lnTo>
                <a:lnTo>
                  <a:pt x="122936" y="32003"/>
                </a:lnTo>
                <a:close/>
              </a:path>
              <a:path w="134620" h="132714">
                <a:moveTo>
                  <a:pt x="42672" y="32003"/>
                </a:moveTo>
                <a:lnTo>
                  <a:pt x="44195" y="30479"/>
                </a:lnTo>
                <a:lnTo>
                  <a:pt x="45720" y="30479"/>
                </a:lnTo>
                <a:lnTo>
                  <a:pt x="42672" y="32003"/>
                </a:lnTo>
                <a:close/>
              </a:path>
              <a:path w="134620" h="132714">
                <a:moveTo>
                  <a:pt x="127000" y="38099"/>
                </a:moveTo>
                <a:lnTo>
                  <a:pt x="97536" y="38099"/>
                </a:lnTo>
                <a:lnTo>
                  <a:pt x="88391" y="30479"/>
                </a:lnTo>
                <a:lnTo>
                  <a:pt x="91439" y="32003"/>
                </a:lnTo>
                <a:lnTo>
                  <a:pt x="122936" y="32003"/>
                </a:lnTo>
                <a:lnTo>
                  <a:pt x="127000" y="38099"/>
                </a:lnTo>
                <a:close/>
              </a:path>
              <a:path w="134620" h="132714">
                <a:moveTo>
                  <a:pt x="36880" y="38099"/>
                </a:moveTo>
                <a:lnTo>
                  <a:pt x="36576" y="38099"/>
                </a:lnTo>
                <a:lnTo>
                  <a:pt x="38100" y="36575"/>
                </a:lnTo>
                <a:lnTo>
                  <a:pt x="36880" y="38099"/>
                </a:lnTo>
                <a:close/>
              </a:path>
              <a:path w="134620" h="132714">
                <a:moveTo>
                  <a:pt x="102107" y="44195"/>
                </a:moveTo>
                <a:lnTo>
                  <a:pt x="94488" y="36575"/>
                </a:lnTo>
                <a:lnTo>
                  <a:pt x="97536" y="38099"/>
                </a:lnTo>
                <a:lnTo>
                  <a:pt x="127000" y="38099"/>
                </a:lnTo>
                <a:lnTo>
                  <a:pt x="128016" y="39623"/>
                </a:lnTo>
                <a:lnTo>
                  <a:pt x="128016" y="41147"/>
                </a:lnTo>
                <a:lnTo>
                  <a:pt x="100584" y="41147"/>
                </a:lnTo>
                <a:lnTo>
                  <a:pt x="102107" y="44195"/>
                </a:lnTo>
                <a:close/>
              </a:path>
              <a:path w="134620" h="132714">
                <a:moveTo>
                  <a:pt x="32004" y="44195"/>
                </a:moveTo>
                <a:lnTo>
                  <a:pt x="33528" y="41147"/>
                </a:lnTo>
                <a:lnTo>
                  <a:pt x="34442" y="41147"/>
                </a:lnTo>
                <a:lnTo>
                  <a:pt x="32004" y="44195"/>
                </a:lnTo>
                <a:close/>
              </a:path>
              <a:path w="134620" h="132714">
                <a:moveTo>
                  <a:pt x="130628" y="50291"/>
                </a:moveTo>
                <a:lnTo>
                  <a:pt x="105155" y="50291"/>
                </a:lnTo>
                <a:lnTo>
                  <a:pt x="100584" y="41147"/>
                </a:lnTo>
                <a:lnTo>
                  <a:pt x="128016" y="41147"/>
                </a:lnTo>
                <a:lnTo>
                  <a:pt x="130628" y="50291"/>
                </a:lnTo>
                <a:close/>
              </a:path>
              <a:path w="134620" h="132714">
                <a:moveTo>
                  <a:pt x="28520" y="50291"/>
                </a:moveTo>
                <a:lnTo>
                  <a:pt x="27432" y="50291"/>
                </a:lnTo>
                <a:lnTo>
                  <a:pt x="28956" y="48767"/>
                </a:lnTo>
                <a:lnTo>
                  <a:pt x="28520" y="50291"/>
                </a:lnTo>
                <a:close/>
              </a:path>
              <a:path w="134620" h="132714">
                <a:moveTo>
                  <a:pt x="106679" y="59435"/>
                </a:moveTo>
                <a:lnTo>
                  <a:pt x="103632" y="48767"/>
                </a:lnTo>
                <a:lnTo>
                  <a:pt x="105155" y="50291"/>
                </a:lnTo>
                <a:lnTo>
                  <a:pt x="130628" y="50291"/>
                </a:lnTo>
                <a:lnTo>
                  <a:pt x="131064" y="51815"/>
                </a:lnTo>
                <a:lnTo>
                  <a:pt x="132588" y="51815"/>
                </a:lnTo>
                <a:lnTo>
                  <a:pt x="132588" y="56387"/>
                </a:lnTo>
                <a:lnTo>
                  <a:pt x="106679" y="56387"/>
                </a:lnTo>
                <a:lnTo>
                  <a:pt x="106679" y="59435"/>
                </a:lnTo>
                <a:close/>
              </a:path>
              <a:path w="134620" h="132714">
                <a:moveTo>
                  <a:pt x="25908" y="59435"/>
                </a:moveTo>
                <a:lnTo>
                  <a:pt x="25908" y="56387"/>
                </a:lnTo>
                <a:lnTo>
                  <a:pt x="26778" y="56387"/>
                </a:lnTo>
                <a:lnTo>
                  <a:pt x="25908" y="59435"/>
                </a:lnTo>
                <a:close/>
              </a:path>
              <a:path w="134620" h="132714">
                <a:moveTo>
                  <a:pt x="108000" y="65633"/>
                </a:moveTo>
                <a:lnTo>
                  <a:pt x="106679" y="56387"/>
                </a:lnTo>
                <a:lnTo>
                  <a:pt x="132588" y="56387"/>
                </a:lnTo>
                <a:lnTo>
                  <a:pt x="132588" y="64007"/>
                </a:lnTo>
                <a:lnTo>
                  <a:pt x="108204" y="64007"/>
                </a:lnTo>
                <a:lnTo>
                  <a:pt x="108000" y="65633"/>
                </a:lnTo>
                <a:close/>
              </a:path>
              <a:path w="134620" h="132714">
                <a:moveTo>
                  <a:pt x="108204" y="67055"/>
                </a:moveTo>
                <a:lnTo>
                  <a:pt x="108000" y="65633"/>
                </a:lnTo>
                <a:lnTo>
                  <a:pt x="108204" y="64007"/>
                </a:lnTo>
                <a:lnTo>
                  <a:pt x="108204" y="67055"/>
                </a:lnTo>
                <a:close/>
              </a:path>
              <a:path w="134620" h="132714">
                <a:moveTo>
                  <a:pt x="134112" y="67055"/>
                </a:moveTo>
                <a:lnTo>
                  <a:pt x="108204" y="67055"/>
                </a:lnTo>
                <a:lnTo>
                  <a:pt x="108204" y="64007"/>
                </a:lnTo>
                <a:lnTo>
                  <a:pt x="132588" y="64007"/>
                </a:lnTo>
                <a:lnTo>
                  <a:pt x="134112" y="65531"/>
                </a:lnTo>
                <a:lnTo>
                  <a:pt x="134112" y="67055"/>
                </a:lnTo>
                <a:close/>
              </a:path>
              <a:path w="134620" h="132714">
                <a:moveTo>
                  <a:pt x="132588" y="76199"/>
                </a:moveTo>
                <a:lnTo>
                  <a:pt x="106679" y="76199"/>
                </a:lnTo>
                <a:lnTo>
                  <a:pt x="108000" y="65633"/>
                </a:lnTo>
                <a:lnTo>
                  <a:pt x="108204" y="67055"/>
                </a:lnTo>
                <a:lnTo>
                  <a:pt x="132588" y="67055"/>
                </a:lnTo>
                <a:lnTo>
                  <a:pt x="132588" y="76199"/>
                </a:lnTo>
                <a:close/>
              </a:path>
              <a:path w="134620" h="132714">
                <a:moveTo>
                  <a:pt x="26778" y="76199"/>
                </a:moveTo>
                <a:lnTo>
                  <a:pt x="25908" y="76199"/>
                </a:lnTo>
                <a:lnTo>
                  <a:pt x="25908" y="73151"/>
                </a:lnTo>
                <a:lnTo>
                  <a:pt x="26778" y="76199"/>
                </a:lnTo>
                <a:close/>
              </a:path>
              <a:path w="134620" h="132714">
                <a:moveTo>
                  <a:pt x="103632" y="83819"/>
                </a:moveTo>
                <a:lnTo>
                  <a:pt x="106679" y="73151"/>
                </a:lnTo>
                <a:lnTo>
                  <a:pt x="106679" y="76199"/>
                </a:lnTo>
                <a:lnTo>
                  <a:pt x="132588" y="76199"/>
                </a:lnTo>
                <a:lnTo>
                  <a:pt x="132588" y="79247"/>
                </a:lnTo>
                <a:lnTo>
                  <a:pt x="131064" y="80771"/>
                </a:lnTo>
                <a:lnTo>
                  <a:pt x="105155" y="80771"/>
                </a:lnTo>
                <a:lnTo>
                  <a:pt x="103632" y="83819"/>
                </a:lnTo>
                <a:close/>
              </a:path>
              <a:path w="134620" h="132714">
                <a:moveTo>
                  <a:pt x="28956" y="83819"/>
                </a:moveTo>
                <a:lnTo>
                  <a:pt x="27432" y="80771"/>
                </a:lnTo>
                <a:lnTo>
                  <a:pt x="28575" y="82486"/>
                </a:lnTo>
                <a:lnTo>
                  <a:pt x="28956" y="83819"/>
                </a:lnTo>
                <a:close/>
              </a:path>
              <a:path w="134620" h="132714">
                <a:moveTo>
                  <a:pt x="28575" y="82486"/>
                </a:moveTo>
                <a:lnTo>
                  <a:pt x="27432" y="80771"/>
                </a:lnTo>
                <a:lnTo>
                  <a:pt x="28085" y="80771"/>
                </a:lnTo>
                <a:lnTo>
                  <a:pt x="28575" y="82486"/>
                </a:lnTo>
                <a:close/>
              </a:path>
              <a:path w="134620" h="132714">
                <a:moveTo>
                  <a:pt x="100584" y="89915"/>
                </a:moveTo>
                <a:lnTo>
                  <a:pt x="105155" y="80771"/>
                </a:lnTo>
                <a:lnTo>
                  <a:pt x="131064" y="80771"/>
                </a:lnTo>
                <a:lnTo>
                  <a:pt x="128886" y="88391"/>
                </a:lnTo>
                <a:lnTo>
                  <a:pt x="102108" y="88391"/>
                </a:lnTo>
                <a:lnTo>
                  <a:pt x="100584" y="89915"/>
                </a:lnTo>
                <a:close/>
              </a:path>
              <a:path w="134620" h="132714">
                <a:moveTo>
                  <a:pt x="29463" y="83819"/>
                </a:moveTo>
                <a:lnTo>
                  <a:pt x="28956" y="83819"/>
                </a:lnTo>
                <a:lnTo>
                  <a:pt x="28575" y="82486"/>
                </a:lnTo>
                <a:lnTo>
                  <a:pt x="29463" y="83819"/>
                </a:lnTo>
                <a:close/>
              </a:path>
              <a:path w="134620" h="132714">
                <a:moveTo>
                  <a:pt x="33528" y="89915"/>
                </a:moveTo>
                <a:lnTo>
                  <a:pt x="32004" y="88391"/>
                </a:lnTo>
                <a:lnTo>
                  <a:pt x="32512" y="88391"/>
                </a:lnTo>
                <a:lnTo>
                  <a:pt x="33528" y="89915"/>
                </a:lnTo>
                <a:close/>
              </a:path>
              <a:path w="134620" h="132714">
                <a:moveTo>
                  <a:pt x="94488" y="96011"/>
                </a:moveTo>
                <a:lnTo>
                  <a:pt x="102108" y="88391"/>
                </a:lnTo>
                <a:lnTo>
                  <a:pt x="128886" y="88391"/>
                </a:lnTo>
                <a:lnTo>
                  <a:pt x="128016" y="91439"/>
                </a:lnTo>
                <a:lnTo>
                  <a:pt x="128016" y="92963"/>
                </a:lnTo>
                <a:lnTo>
                  <a:pt x="127000" y="94487"/>
                </a:lnTo>
                <a:lnTo>
                  <a:pt x="97536" y="94487"/>
                </a:lnTo>
                <a:lnTo>
                  <a:pt x="94488" y="96011"/>
                </a:lnTo>
                <a:close/>
              </a:path>
              <a:path w="134620" h="132714">
                <a:moveTo>
                  <a:pt x="38100" y="96011"/>
                </a:moveTo>
                <a:lnTo>
                  <a:pt x="36576" y="94487"/>
                </a:lnTo>
                <a:lnTo>
                  <a:pt x="37422" y="95165"/>
                </a:lnTo>
                <a:lnTo>
                  <a:pt x="38100" y="96011"/>
                </a:lnTo>
                <a:close/>
              </a:path>
              <a:path w="134620" h="132714">
                <a:moveTo>
                  <a:pt x="37422" y="95165"/>
                </a:moveTo>
                <a:lnTo>
                  <a:pt x="36576" y="94487"/>
                </a:lnTo>
                <a:lnTo>
                  <a:pt x="36880" y="94487"/>
                </a:lnTo>
                <a:lnTo>
                  <a:pt x="37422" y="95165"/>
                </a:lnTo>
                <a:close/>
              </a:path>
              <a:path w="134620" h="132714">
                <a:moveTo>
                  <a:pt x="88391" y="100583"/>
                </a:moveTo>
                <a:lnTo>
                  <a:pt x="97536" y="94487"/>
                </a:lnTo>
                <a:lnTo>
                  <a:pt x="127000" y="94487"/>
                </a:lnTo>
                <a:lnTo>
                  <a:pt x="123952" y="99059"/>
                </a:lnTo>
                <a:lnTo>
                  <a:pt x="91439" y="99059"/>
                </a:lnTo>
                <a:lnTo>
                  <a:pt x="88391" y="100583"/>
                </a:lnTo>
                <a:close/>
              </a:path>
              <a:path w="134620" h="132714">
                <a:moveTo>
                  <a:pt x="38481" y="96011"/>
                </a:moveTo>
                <a:lnTo>
                  <a:pt x="38100" y="96011"/>
                </a:lnTo>
                <a:lnTo>
                  <a:pt x="37422" y="95165"/>
                </a:lnTo>
                <a:lnTo>
                  <a:pt x="38481" y="96011"/>
                </a:lnTo>
                <a:close/>
              </a:path>
              <a:path w="134620" h="132714">
                <a:moveTo>
                  <a:pt x="44958" y="100583"/>
                </a:moveTo>
                <a:lnTo>
                  <a:pt x="44195" y="100583"/>
                </a:lnTo>
                <a:lnTo>
                  <a:pt x="42672" y="99059"/>
                </a:lnTo>
                <a:lnTo>
                  <a:pt x="44958" y="100583"/>
                </a:lnTo>
                <a:close/>
              </a:path>
              <a:path w="134620" h="132714">
                <a:moveTo>
                  <a:pt x="120650" y="105155"/>
                </a:moveTo>
                <a:lnTo>
                  <a:pt x="82296" y="105155"/>
                </a:lnTo>
                <a:lnTo>
                  <a:pt x="91439" y="99059"/>
                </a:lnTo>
                <a:lnTo>
                  <a:pt x="123952" y="99059"/>
                </a:lnTo>
                <a:lnTo>
                  <a:pt x="121920" y="102107"/>
                </a:lnTo>
                <a:lnTo>
                  <a:pt x="121920" y="103631"/>
                </a:lnTo>
                <a:lnTo>
                  <a:pt x="120650" y="105155"/>
                </a:lnTo>
                <a:close/>
              </a:path>
              <a:path w="134620" h="132714">
                <a:moveTo>
                  <a:pt x="92964" y="128015"/>
                </a:moveTo>
                <a:lnTo>
                  <a:pt x="39624" y="128015"/>
                </a:lnTo>
                <a:lnTo>
                  <a:pt x="39624" y="126491"/>
                </a:lnTo>
                <a:lnTo>
                  <a:pt x="30480" y="121919"/>
                </a:lnTo>
                <a:lnTo>
                  <a:pt x="28956" y="121919"/>
                </a:lnTo>
                <a:lnTo>
                  <a:pt x="28956" y="120395"/>
                </a:lnTo>
                <a:lnTo>
                  <a:pt x="19812" y="114299"/>
                </a:lnTo>
                <a:lnTo>
                  <a:pt x="19812" y="112775"/>
                </a:lnTo>
                <a:lnTo>
                  <a:pt x="18288" y="112775"/>
                </a:lnTo>
                <a:lnTo>
                  <a:pt x="12192" y="103631"/>
                </a:lnTo>
                <a:lnTo>
                  <a:pt x="48768" y="103631"/>
                </a:lnTo>
                <a:lnTo>
                  <a:pt x="51816" y="105155"/>
                </a:lnTo>
                <a:lnTo>
                  <a:pt x="54102" y="105155"/>
                </a:lnTo>
                <a:lnTo>
                  <a:pt x="59436" y="106679"/>
                </a:lnTo>
                <a:lnTo>
                  <a:pt x="119380" y="106679"/>
                </a:lnTo>
                <a:lnTo>
                  <a:pt x="114300" y="112775"/>
                </a:lnTo>
                <a:lnTo>
                  <a:pt x="112775" y="114299"/>
                </a:lnTo>
                <a:lnTo>
                  <a:pt x="105155" y="120395"/>
                </a:lnTo>
                <a:lnTo>
                  <a:pt x="103632" y="120395"/>
                </a:lnTo>
                <a:lnTo>
                  <a:pt x="103632" y="121919"/>
                </a:lnTo>
                <a:lnTo>
                  <a:pt x="94488" y="126491"/>
                </a:lnTo>
                <a:lnTo>
                  <a:pt x="92964" y="128015"/>
                </a:lnTo>
                <a:close/>
              </a:path>
              <a:path w="134620" h="132714">
                <a:moveTo>
                  <a:pt x="51816" y="105155"/>
                </a:moveTo>
                <a:lnTo>
                  <a:pt x="48768" y="103631"/>
                </a:lnTo>
                <a:lnTo>
                  <a:pt x="50101" y="104012"/>
                </a:lnTo>
                <a:lnTo>
                  <a:pt x="51816" y="105155"/>
                </a:lnTo>
                <a:close/>
              </a:path>
              <a:path w="134620" h="132714">
                <a:moveTo>
                  <a:pt x="119380" y="106679"/>
                </a:moveTo>
                <a:lnTo>
                  <a:pt x="73152" y="106679"/>
                </a:lnTo>
                <a:lnTo>
                  <a:pt x="83820" y="103631"/>
                </a:lnTo>
                <a:lnTo>
                  <a:pt x="82296" y="105155"/>
                </a:lnTo>
                <a:lnTo>
                  <a:pt x="120650" y="105155"/>
                </a:lnTo>
                <a:lnTo>
                  <a:pt x="119380" y="106679"/>
                </a:lnTo>
                <a:close/>
              </a:path>
              <a:path w="134620" h="132714">
                <a:moveTo>
                  <a:pt x="54102" y="105155"/>
                </a:moveTo>
                <a:lnTo>
                  <a:pt x="51816" y="105155"/>
                </a:lnTo>
                <a:lnTo>
                  <a:pt x="50101" y="104012"/>
                </a:lnTo>
                <a:lnTo>
                  <a:pt x="54102" y="105155"/>
                </a:lnTo>
                <a:close/>
              </a:path>
              <a:path w="134620" h="132714">
                <a:moveTo>
                  <a:pt x="80772" y="131063"/>
                </a:moveTo>
                <a:lnTo>
                  <a:pt x="51816" y="131063"/>
                </a:lnTo>
                <a:lnTo>
                  <a:pt x="41148" y="128015"/>
                </a:lnTo>
                <a:lnTo>
                  <a:pt x="91439" y="128015"/>
                </a:lnTo>
                <a:lnTo>
                  <a:pt x="80772" y="131063"/>
                </a:lnTo>
                <a:close/>
              </a:path>
              <a:path w="134620" h="132714">
                <a:moveTo>
                  <a:pt x="68580" y="132587"/>
                </a:moveTo>
                <a:lnTo>
                  <a:pt x="65532" y="132587"/>
                </a:lnTo>
                <a:lnTo>
                  <a:pt x="54864" y="131063"/>
                </a:lnTo>
                <a:lnTo>
                  <a:pt x="79248" y="131063"/>
                </a:lnTo>
                <a:lnTo>
                  <a:pt x="68580" y="1325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282184" y="4511040"/>
            <a:ext cx="1743710" cy="2028825"/>
          </a:xfrm>
          <a:custGeom>
            <a:avLst/>
            <a:gdLst/>
            <a:ahLst/>
            <a:cxnLst/>
            <a:rect l="l" t="t" r="r" b="b"/>
            <a:pathLst>
              <a:path w="1743709" h="2028825">
                <a:moveTo>
                  <a:pt x="1729739" y="2028443"/>
                </a:moveTo>
                <a:lnTo>
                  <a:pt x="0" y="12191"/>
                </a:lnTo>
                <a:lnTo>
                  <a:pt x="15239" y="0"/>
                </a:lnTo>
                <a:lnTo>
                  <a:pt x="1743455" y="2016252"/>
                </a:lnTo>
                <a:lnTo>
                  <a:pt x="1729739" y="2028443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370101" y="4088892"/>
            <a:ext cx="2622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88107" y="2747772"/>
            <a:ext cx="894715" cy="1748155"/>
          </a:xfrm>
          <a:custGeom>
            <a:avLst/>
            <a:gdLst/>
            <a:ahLst/>
            <a:cxnLst/>
            <a:rect l="l" t="t" r="r" b="b"/>
            <a:pathLst>
              <a:path w="894714" h="1748154">
                <a:moveTo>
                  <a:pt x="477012" y="3047"/>
                </a:moveTo>
                <a:lnTo>
                  <a:pt x="451104" y="3047"/>
                </a:lnTo>
                <a:lnTo>
                  <a:pt x="464819" y="0"/>
                </a:lnTo>
                <a:lnTo>
                  <a:pt x="467867" y="0"/>
                </a:lnTo>
                <a:lnTo>
                  <a:pt x="475487" y="1524"/>
                </a:lnTo>
                <a:lnTo>
                  <a:pt x="477012" y="3047"/>
                </a:lnTo>
                <a:close/>
              </a:path>
              <a:path w="894714" h="1748154">
                <a:moveTo>
                  <a:pt x="18288" y="1748027"/>
                </a:moveTo>
                <a:lnTo>
                  <a:pt x="28956" y="1581911"/>
                </a:lnTo>
                <a:lnTo>
                  <a:pt x="86868" y="1261871"/>
                </a:lnTo>
                <a:lnTo>
                  <a:pt x="115824" y="1107948"/>
                </a:lnTo>
                <a:lnTo>
                  <a:pt x="131064" y="1031748"/>
                </a:lnTo>
                <a:lnTo>
                  <a:pt x="144779" y="957071"/>
                </a:lnTo>
                <a:lnTo>
                  <a:pt x="160019" y="885443"/>
                </a:lnTo>
                <a:lnTo>
                  <a:pt x="173736" y="813815"/>
                </a:lnTo>
                <a:lnTo>
                  <a:pt x="188976" y="745235"/>
                </a:lnTo>
                <a:lnTo>
                  <a:pt x="202692" y="678179"/>
                </a:lnTo>
                <a:lnTo>
                  <a:pt x="217931" y="612648"/>
                </a:lnTo>
                <a:lnTo>
                  <a:pt x="231648" y="550163"/>
                </a:lnTo>
                <a:lnTo>
                  <a:pt x="246888" y="490728"/>
                </a:lnTo>
                <a:lnTo>
                  <a:pt x="260604" y="434339"/>
                </a:lnTo>
                <a:lnTo>
                  <a:pt x="275843" y="379475"/>
                </a:lnTo>
                <a:lnTo>
                  <a:pt x="289559" y="327659"/>
                </a:lnTo>
                <a:lnTo>
                  <a:pt x="303276" y="280416"/>
                </a:lnTo>
                <a:lnTo>
                  <a:pt x="332232" y="193547"/>
                </a:lnTo>
                <a:lnTo>
                  <a:pt x="345948" y="155447"/>
                </a:lnTo>
                <a:lnTo>
                  <a:pt x="361187" y="121920"/>
                </a:lnTo>
                <a:lnTo>
                  <a:pt x="374904" y="91439"/>
                </a:lnTo>
                <a:lnTo>
                  <a:pt x="388619" y="65531"/>
                </a:lnTo>
                <a:lnTo>
                  <a:pt x="403860" y="44195"/>
                </a:lnTo>
                <a:lnTo>
                  <a:pt x="417576" y="25908"/>
                </a:lnTo>
                <a:lnTo>
                  <a:pt x="419100" y="25908"/>
                </a:lnTo>
                <a:lnTo>
                  <a:pt x="419100" y="24383"/>
                </a:lnTo>
                <a:lnTo>
                  <a:pt x="432815" y="12191"/>
                </a:lnTo>
                <a:lnTo>
                  <a:pt x="434339" y="12191"/>
                </a:lnTo>
                <a:lnTo>
                  <a:pt x="448056" y="4571"/>
                </a:lnTo>
                <a:lnTo>
                  <a:pt x="449580" y="3047"/>
                </a:lnTo>
                <a:lnTo>
                  <a:pt x="478536" y="3047"/>
                </a:lnTo>
                <a:lnTo>
                  <a:pt x="484632" y="6095"/>
                </a:lnTo>
                <a:lnTo>
                  <a:pt x="486156" y="7620"/>
                </a:lnTo>
                <a:lnTo>
                  <a:pt x="493776" y="13716"/>
                </a:lnTo>
                <a:lnTo>
                  <a:pt x="499872" y="19812"/>
                </a:lnTo>
                <a:lnTo>
                  <a:pt x="464819" y="19812"/>
                </a:lnTo>
                <a:lnTo>
                  <a:pt x="465908" y="20029"/>
                </a:lnTo>
                <a:lnTo>
                  <a:pt x="454152" y="21335"/>
                </a:lnTo>
                <a:lnTo>
                  <a:pt x="457200" y="21335"/>
                </a:lnTo>
                <a:lnTo>
                  <a:pt x="446227" y="27431"/>
                </a:lnTo>
                <a:lnTo>
                  <a:pt x="445008" y="27431"/>
                </a:lnTo>
                <a:lnTo>
                  <a:pt x="433006" y="38100"/>
                </a:lnTo>
                <a:lnTo>
                  <a:pt x="432815" y="38100"/>
                </a:lnTo>
                <a:lnTo>
                  <a:pt x="431291" y="39624"/>
                </a:lnTo>
                <a:lnTo>
                  <a:pt x="431569" y="39624"/>
                </a:lnTo>
                <a:lnTo>
                  <a:pt x="419100" y="54863"/>
                </a:lnTo>
                <a:lnTo>
                  <a:pt x="391667" y="100583"/>
                </a:lnTo>
                <a:lnTo>
                  <a:pt x="364236" y="163067"/>
                </a:lnTo>
                <a:lnTo>
                  <a:pt x="350519" y="199643"/>
                </a:lnTo>
                <a:lnTo>
                  <a:pt x="336804" y="240791"/>
                </a:lnTo>
                <a:lnTo>
                  <a:pt x="321563" y="284987"/>
                </a:lnTo>
                <a:lnTo>
                  <a:pt x="307848" y="333755"/>
                </a:lnTo>
                <a:lnTo>
                  <a:pt x="294131" y="384047"/>
                </a:lnTo>
                <a:lnTo>
                  <a:pt x="278892" y="438912"/>
                </a:lnTo>
                <a:lnTo>
                  <a:pt x="265176" y="495300"/>
                </a:lnTo>
                <a:lnTo>
                  <a:pt x="251459" y="554735"/>
                </a:lnTo>
                <a:lnTo>
                  <a:pt x="236219" y="617219"/>
                </a:lnTo>
                <a:lnTo>
                  <a:pt x="222504" y="681227"/>
                </a:lnTo>
                <a:lnTo>
                  <a:pt x="207264" y="748283"/>
                </a:lnTo>
                <a:lnTo>
                  <a:pt x="193548" y="816863"/>
                </a:lnTo>
                <a:lnTo>
                  <a:pt x="178307" y="888491"/>
                </a:lnTo>
                <a:lnTo>
                  <a:pt x="164592" y="961643"/>
                </a:lnTo>
                <a:lnTo>
                  <a:pt x="149352" y="1034795"/>
                </a:lnTo>
                <a:lnTo>
                  <a:pt x="135636" y="1110995"/>
                </a:lnTo>
                <a:lnTo>
                  <a:pt x="106679" y="1266443"/>
                </a:lnTo>
                <a:lnTo>
                  <a:pt x="77724" y="1424939"/>
                </a:lnTo>
                <a:lnTo>
                  <a:pt x="47244" y="1586483"/>
                </a:lnTo>
                <a:lnTo>
                  <a:pt x="18288" y="1748027"/>
                </a:lnTo>
                <a:close/>
              </a:path>
              <a:path w="894714" h="1748154">
                <a:moveTo>
                  <a:pt x="465908" y="20029"/>
                </a:moveTo>
                <a:lnTo>
                  <a:pt x="464819" y="19812"/>
                </a:lnTo>
                <a:lnTo>
                  <a:pt x="467867" y="19812"/>
                </a:lnTo>
                <a:lnTo>
                  <a:pt x="465908" y="20029"/>
                </a:lnTo>
                <a:close/>
              </a:path>
              <a:path w="894714" h="1748154">
                <a:moveTo>
                  <a:pt x="472439" y="21335"/>
                </a:moveTo>
                <a:lnTo>
                  <a:pt x="465908" y="20029"/>
                </a:lnTo>
                <a:lnTo>
                  <a:pt x="467867" y="19812"/>
                </a:lnTo>
                <a:lnTo>
                  <a:pt x="469391" y="19812"/>
                </a:lnTo>
                <a:lnTo>
                  <a:pt x="472439" y="21335"/>
                </a:lnTo>
                <a:close/>
              </a:path>
              <a:path w="894714" h="1748154">
                <a:moveTo>
                  <a:pt x="501395" y="21335"/>
                </a:moveTo>
                <a:lnTo>
                  <a:pt x="472439" y="21335"/>
                </a:lnTo>
                <a:lnTo>
                  <a:pt x="469391" y="19812"/>
                </a:lnTo>
                <a:lnTo>
                  <a:pt x="499872" y="19812"/>
                </a:lnTo>
                <a:lnTo>
                  <a:pt x="501395" y="21335"/>
                </a:lnTo>
                <a:close/>
              </a:path>
              <a:path w="894714" h="1748154">
                <a:moveTo>
                  <a:pt x="480822" y="28346"/>
                </a:moveTo>
                <a:lnTo>
                  <a:pt x="473963" y="22859"/>
                </a:lnTo>
                <a:lnTo>
                  <a:pt x="475487" y="22859"/>
                </a:lnTo>
                <a:lnTo>
                  <a:pt x="472439" y="21335"/>
                </a:lnTo>
                <a:lnTo>
                  <a:pt x="501395" y="21335"/>
                </a:lnTo>
                <a:lnTo>
                  <a:pt x="502919" y="22859"/>
                </a:lnTo>
                <a:lnTo>
                  <a:pt x="505777" y="27431"/>
                </a:lnTo>
                <a:lnTo>
                  <a:pt x="480060" y="27431"/>
                </a:lnTo>
                <a:lnTo>
                  <a:pt x="480822" y="28346"/>
                </a:lnTo>
                <a:close/>
              </a:path>
              <a:path w="894714" h="1748154">
                <a:moveTo>
                  <a:pt x="443484" y="28955"/>
                </a:moveTo>
                <a:lnTo>
                  <a:pt x="445008" y="27431"/>
                </a:lnTo>
                <a:lnTo>
                  <a:pt x="446227" y="27431"/>
                </a:lnTo>
                <a:lnTo>
                  <a:pt x="443484" y="28955"/>
                </a:lnTo>
                <a:close/>
              </a:path>
              <a:path w="894714" h="1748154">
                <a:moveTo>
                  <a:pt x="481584" y="28955"/>
                </a:moveTo>
                <a:lnTo>
                  <a:pt x="480822" y="28346"/>
                </a:lnTo>
                <a:lnTo>
                  <a:pt x="480060" y="27431"/>
                </a:lnTo>
                <a:lnTo>
                  <a:pt x="481584" y="28955"/>
                </a:lnTo>
                <a:close/>
              </a:path>
              <a:path w="894714" h="1748154">
                <a:moveTo>
                  <a:pt x="506729" y="28955"/>
                </a:moveTo>
                <a:lnTo>
                  <a:pt x="481584" y="28955"/>
                </a:lnTo>
                <a:lnTo>
                  <a:pt x="480060" y="27431"/>
                </a:lnTo>
                <a:lnTo>
                  <a:pt x="505777" y="27431"/>
                </a:lnTo>
                <a:lnTo>
                  <a:pt x="506729" y="28955"/>
                </a:lnTo>
                <a:close/>
              </a:path>
              <a:path w="894714" h="1748154">
                <a:moveTo>
                  <a:pt x="876300" y="1748027"/>
                </a:moveTo>
                <a:lnTo>
                  <a:pt x="876300" y="1746503"/>
                </a:lnTo>
                <a:lnTo>
                  <a:pt x="874775" y="1743455"/>
                </a:lnTo>
                <a:lnTo>
                  <a:pt x="874775" y="1737359"/>
                </a:lnTo>
                <a:lnTo>
                  <a:pt x="873252" y="1728215"/>
                </a:lnTo>
                <a:lnTo>
                  <a:pt x="871727" y="1717547"/>
                </a:lnTo>
                <a:lnTo>
                  <a:pt x="868679" y="1705355"/>
                </a:lnTo>
                <a:lnTo>
                  <a:pt x="867156" y="1690115"/>
                </a:lnTo>
                <a:lnTo>
                  <a:pt x="864108" y="1673351"/>
                </a:lnTo>
                <a:lnTo>
                  <a:pt x="861060" y="1655063"/>
                </a:lnTo>
                <a:lnTo>
                  <a:pt x="858012" y="1635251"/>
                </a:lnTo>
                <a:lnTo>
                  <a:pt x="853439" y="1612391"/>
                </a:lnTo>
                <a:lnTo>
                  <a:pt x="850391" y="1588007"/>
                </a:lnTo>
                <a:lnTo>
                  <a:pt x="841247" y="1536191"/>
                </a:lnTo>
                <a:lnTo>
                  <a:pt x="830579" y="1476755"/>
                </a:lnTo>
                <a:lnTo>
                  <a:pt x="819912" y="1414271"/>
                </a:lnTo>
                <a:lnTo>
                  <a:pt x="807720" y="1345691"/>
                </a:lnTo>
                <a:lnTo>
                  <a:pt x="795527" y="1274063"/>
                </a:lnTo>
                <a:lnTo>
                  <a:pt x="781812" y="1199387"/>
                </a:lnTo>
                <a:lnTo>
                  <a:pt x="768095" y="1121663"/>
                </a:lnTo>
                <a:lnTo>
                  <a:pt x="752856" y="1042415"/>
                </a:lnTo>
                <a:lnTo>
                  <a:pt x="720852" y="880871"/>
                </a:lnTo>
                <a:lnTo>
                  <a:pt x="688847" y="717804"/>
                </a:lnTo>
                <a:lnTo>
                  <a:pt x="670560" y="638555"/>
                </a:lnTo>
                <a:lnTo>
                  <a:pt x="653795" y="562355"/>
                </a:lnTo>
                <a:lnTo>
                  <a:pt x="637031" y="487679"/>
                </a:lnTo>
                <a:lnTo>
                  <a:pt x="601980" y="347471"/>
                </a:lnTo>
                <a:lnTo>
                  <a:pt x="585215" y="283463"/>
                </a:lnTo>
                <a:lnTo>
                  <a:pt x="566928" y="225551"/>
                </a:lnTo>
                <a:lnTo>
                  <a:pt x="559308" y="199643"/>
                </a:lnTo>
                <a:lnTo>
                  <a:pt x="550163" y="173735"/>
                </a:lnTo>
                <a:lnTo>
                  <a:pt x="542543" y="149351"/>
                </a:lnTo>
                <a:lnTo>
                  <a:pt x="533400" y="128016"/>
                </a:lnTo>
                <a:lnTo>
                  <a:pt x="518160" y="88391"/>
                </a:lnTo>
                <a:lnTo>
                  <a:pt x="495300" y="45720"/>
                </a:lnTo>
                <a:lnTo>
                  <a:pt x="480822" y="28346"/>
                </a:lnTo>
                <a:lnTo>
                  <a:pt x="481584" y="28955"/>
                </a:lnTo>
                <a:lnTo>
                  <a:pt x="506729" y="28955"/>
                </a:lnTo>
                <a:lnTo>
                  <a:pt x="510539" y="35051"/>
                </a:lnTo>
                <a:lnTo>
                  <a:pt x="518160" y="48767"/>
                </a:lnTo>
                <a:lnTo>
                  <a:pt x="527304" y="64008"/>
                </a:lnTo>
                <a:lnTo>
                  <a:pt x="534924" y="80771"/>
                </a:lnTo>
                <a:lnTo>
                  <a:pt x="542543" y="99059"/>
                </a:lnTo>
                <a:lnTo>
                  <a:pt x="551687" y="120395"/>
                </a:lnTo>
                <a:lnTo>
                  <a:pt x="559308" y="143255"/>
                </a:lnTo>
                <a:lnTo>
                  <a:pt x="568452" y="167639"/>
                </a:lnTo>
                <a:lnTo>
                  <a:pt x="576072" y="193547"/>
                </a:lnTo>
                <a:lnTo>
                  <a:pt x="585215" y="219455"/>
                </a:lnTo>
                <a:lnTo>
                  <a:pt x="601980" y="278891"/>
                </a:lnTo>
                <a:lnTo>
                  <a:pt x="620268" y="342900"/>
                </a:lnTo>
                <a:lnTo>
                  <a:pt x="655320" y="483108"/>
                </a:lnTo>
                <a:lnTo>
                  <a:pt x="672083" y="557783"/>
                </a:lnTo>
                <a:lnTo>
                  <a:pt x="690372" y="635507"/>
                </a:lnTo>
                <a:lnTo>
                  <a:pt x="707135" y="714755"/>
                </a:lnTo>
                <a:lnTo>
                  <a:pt x="740664" y="876300"/>
                </a:lnTo>
                <a:lnTo>
                  <a:pt x="771143" y="1039367"/>
                </a:lnTo>
                <a:lnTo>
                  <a:pt x="786383" y="1118615"/>
                </a:lnTo>
                <a:lnTo>
                  <a:pt x="800100" y="1196339"/>
                </a:lnTo>
                <a:lnTo>
                  <a:pt x="813816" y="1271015"/>
                </a:lnTo>
                <a:lnTo>
                  <a:pt x="827531" y="1342643"/>
                </a:lnTo>
                <a:lnTo>
                  <a:pt x="839724" y="1409699"/>
                </a:lnTo>
                <a:lnTo>
                  <a:pt x="850391" y="1473707"/>
                </a:lnTo>
                <a:lnTo>
                  <a:pt x="859535" y="1531619"/>
                </a:lnTo>
                <a:lnTo>
                  <a:pt x="864108" y="1559051"/>
                </a:lnTo>
                <a:lnTo>
                  <a:pt x="868679" y="1584959"/>
                </a:lnTo>
                <a:lnTo>
                  <a:pt x="873252" y="1609343"/>
                </a:lnTo>
                <a:lnTo>
                  <a:pt x="879347" y="1652015"/>
                </a:lnTo>
                <a:lnTo>
                  <a:pt x="882395" y="1670303"/>
                </a:lnTo>
                <a:lnTo>
                  <a:pt x="885443" y="1687067"/>
                </a:lnTo>
                <a:lnTo>
                  <a:pt x="888491" y="1702307"/>
                </a:lnTo>
                <a:lnTo>
                  <a:pt x="890016" y="1714499"/>
                </a:lnTo>
                <a:lnTo>
                  <a:pt x="891539" y="1725167"/>
                </a:lnTo>
                <a:lnTo>
                  <a:pt x="893064" y="1734311"/>
                </a:lnTo>
                <a:lnTo>
                  <a:pt x="894587" y="1740407"/>
                </a:lnTo>
                <a:lnTo>
                  <a:pt x="894587" y="1744979"/>
                </a:lnTo>
                <a:lnTo>
                  <a:pt x="876300" y="1748027"/>
                </a:lnTo>
                <a:close/>
              </a:path>
              <a:path w="894714" h="1748154">
                <a:moveTo>
                  <a:pt x="431291" y="39624"/>
                </a:moveTo>
                <a:lnTo>
                  <a:pt x="432815" y="38100"/>
                </a:lnTo>
                <a:lnTo>
                  <a:pt x="432307" y="38721"/>
                </a:lnTo>
                <a:lnTo>
                  <a:pt x="431291" y="39624"/>
                </a:lnTo>
                <a:close/>
              </a:path>
              <a:path w="894714" h="1748154">
                <a:moveTo>
                  <a:pt x="432307" y="38721"/>
                </a:moveTo>
                <a:lnTo>
                  <a:pt x="432815" y="38100"/>
                </a:lnTo>
                <a:lnTo>
                  <a:pt x="433006" y="38100"/>
                </a:lnTo>
                <a:lnTo>
                  <a:pt x="432307" y="38721"/>
                </a:lnTo>
                <a:close/>
              </a:path>
              <a:path w="894714" h="1748154">
                <a:moveTo>
                  <a:pt x="431569" y="39624"/>
                </a:moveTo>
                <a:lnTo>
                  <a:pt x="431291" y="39624"/>
                </a:lnTo>
                <a:lnTo>
                  <a:pt x="432307" y="38721"/>
                </a:lnTo>
                <a:lnTo>
                  <a:pt x="431569" y="396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721608" y="2757678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497E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138172" y="2758439"/>
            <a:ext cx="111760" cy="1728470"/>
          </a:xfrm>
          <a:custGeom>
            <a:avLst/>
            <a:gdLst/>
            <a:ahLst/>
            <a:cxnLst/>
            <a:rect l="l" t="t" r="r" b="b"/>
            <a:pathLst>
              <a:path w="111760" h="1728470">
                <a:moveTo>
                  <a:pt x="10667" y="105155"/>
                </a:moveTo>
                <a:lnTo>
                  <a:pt x="6095" y="102107"/>
                </a:lnTo>
                <a:lnTo>
                  <a:pt x="1523" y="100583"/>
                </a:lnTo>
                <a:lnTo>
                  <a:pt x="0" y="94487"/>
                </a:lnTo>
                <a:lnTo>
                  <a:pt x="3047" y="89915"/>
                </a:lnTo>
                <a:lnTo>
                  <a:pt x="56387" y="0"/>
                </a:lnTo>
                <a:lnTo>
                  <a:pt x="66926" y="18287"/>
                </a:lnTo>
                <a:lnTo>
                  <a:pt x="45719" y="18287"/>
                </a:lnTo>
                <a:lnTo>
                  <a:pt x="45719" y="54391"/>
                </a:lnTo>
                <a:lnTo>
                  <a:pt x="19811" y="99059"/>
                </a:lnTo>
                <a:lnTo>
                  <a:pt x="16763" y="103631"/>
                </a:lnTo>
                <a:lnTo>
                  <a:pt x="10667" y="105155"/>
                </a:lnTo>
                <a:close/>
              </a:path>
              <a:path w="111760" h="1728470">
                <a:moveTo>
                  <a:pt x="45719" y="54391"/>
                </a:moveTo>
                <a:lnTo>
                  <a:pt x="45719" y="18287"/>
                </a:lnTo>
                <a:lnTo>
                  <a:pt x="65531" y="18287"/>
                </a:lnTo>
                <a:lnTo>
                  <a:pt x="65531" y="22859"/>
                </a:lnTo>
                <a:lnTo>
                  <a:pt x="47243" y="22859"/>
                </a:lnTo>
                <a:lnTo>
                  <a:pt x="55625" y="37311"/>
                </a:lnTo>
                <a:lnTo>
                  <a:pt x="45719" y="54391"/>
                </a:lnTo>
                <a:close/>
              </a:path>
              <a:path w="111760" h="1728470">
                <a:moveTo>
                  <a:pt x="100583" y="105155"/>
                </a:moveTo>
                <a:lnTo>
                  <a:pt x="94487" y="103631"/>
                </a:lnTo>
                <a:lnTo>
                  <a:pt x="91439" y="99059"/>
                </a:lnTo>
                <a:lnTo>
                  <a:pt x="65531" y="54391"/>
                </a:lnTo>
                <a:lnTo>
                  <a:pt x="65531" y="18287"/>
                </a:lnTo>
                <a:lnTo>
                  <a:pt x="66926" y="18287"/>
                </a:lnTo>
                <a:lnTo>
                  <a:pt x="108203" y="89915"/>
                </a:lnTo>
                <a:lnTo>
                  <a:pt x="111251" y="94487"/>
                </a:lnTo>
                <a:lnTo>
                  <a:pt x="109727" y="100583"/>
                </a:lnTo>
                <a:lnTo>
                  <a:pt x="105155" y="102107"/>
                </a:lnTo>
                <a:lnTo>
                  <a:pt x="100583" y="105155"/>
                </a:lnTo>
                <a:close/>
              </a:path>
              <a:path w="111760" h="1728470">
                <a:moveTo>
                  <a:pt x="55625" y="37311"/>
                </a:moveTo>
                <a:lnTo>
                  <a:pt x="47243" y="22859"/>
                </a:lnTo>
                <a:lnTo>
                  <a:pt x="64007" y="22859"/>
                </a:lnTo>
                <a:lnTo>
                  <a:pt x="55625" y="37311"/>
                </a:lnTo>
                <a:close/>
              </a:path>
              <a:path w="111760" h="1728470">
                <a:moveTo>
                  <a:pt x="65531" y="54391"/>
                </a:moveTo>
                <a:lnTo>
                  <a:pt x="55625" y="37311"/>
                </a:lnTo>
                <a:lnTo>
                  <a:pt x="64007" y="22859"/>
                </a:lnTo>
                <a:lnTo>
                  <a:pt x="65531" y="22859"/>
                </a:lnTo>
                <a:lnTo>
                  <a:pt x="65531" y="54391"/>
                </a:lnTo>
                <a:close/>
              </a:path>
              <a:path w="111760" h="1728470">
                <a:moveTo>
                  <a:pt x="55625" y="1689380"/>
                </a:moveTo>
                <a:lnTo>
                  <a:pt x="45719" y="1672301"/>
                </a:lnTo>
                <a:lnTo>
                  <a:pt x="45719" y="54391"/>
                </a:lnTo>
                <a:lnTo>
                  <a:pt x="55625" y="37311"/>
                </a:lnTo>
                <a:lnTo>
                  <a:pt x="65531" y="54391"/>
                </a:lnTo>
                <a:lnTo>
                  <a:pt x="65531" y="1672301"/>
                </a:lnTo>
                <a:lnTo>
                  <a:pt x="55625" y="1689380"/>
                </a:lnTo>
                <a:close/>
              </a:path>
              <a:path w="111760" h="1728470">
                <a:moveTo>
                  <a:pt x="56387" y="1728216"/>
                </a:moveTo>
                <a:lnTo>
                  <a:pt x="3047" y="1638300"/>
                </a:lnTo>
                <a:lnTo>
                  <a:pt x="0" y="1633728"/>
                </a:lnTo>
                <a:lnTo>
                  <a:pt x="1523" y="1627632"/>
                </a:lnTo>
                <a:lnTo>
                  <a:pt x="10667" y="1621536"/>
                </a:lnTo>
                <a:lnTo>
                  <a:pt x="16763" y="1623059"/>
                </a:lnTo>
                <a:lnTo>
                  <a:pt x="19811" y="1627632"/>
                </a:lnTo>
                <a:lnTo>
                  <a:pt x="45719" y="1672301"/>
                </a:lnTo>
                <a:lnTo>
                  <a:pt x="45719" y="1709928"/>
                </a:lnTo>
                <a:lnTo>
                  <a:pt x="66926" y="1709928"/>
                </a:lnTo>
                <a:lnTo>
                  <a:pt x="56387" y="1728216"/>
                </a:lnTo>
                <a:close/>
              </a:path>
              <a:path w="111760" h="1728470">
                <a:moveTo>
                  <a:pt x="66926" y="1709928"/>
                </a:moveTo>
                <a:lnTo>
                  <a:pt x="65531" y="1709928"/>
                </a:lnTo>
                <a:lnTo>
                  <a:pt x="65531" y="1672301"/>
                </a:lnTo>
                <a:lnTo>
                  <a:pt x="91439" y="1627632"/>
                </a:lnTo>
                <a:lnTo>
                  <a:pt x="94487" y="1623059"/>
                </a:lnTo>
                <a:lnTo>
                  <a:pt x="100583" y="1621536"/>
                </a:lnTo>
                <a:lnTo>
                  <a:pt x="109727" y="1627632"/>
                </a:lnTo>
                <a:lnTo>
                  <a:pt x="111251" y="1633728"/>
                </a:lnTo>
                <a:lnTo>
                  <a:pt x="108203" y="1638300"/>
                </a:lnTo>
                <a:lnTo>
                  <a:pt x="66926" y="1709928"/>
                </a:lnTo>
                <a:close/>
              </a:path>
              <a:path w="111760" h="1728470">
                <a:moveTo>
                  <a:pt x="65531" y="1709928"/>
                </a:moveTo>
                <a:lnTo>
                  <a:pt x="45719" y="1709928"/>
                </a:lnTo>
                <a:lnTo>
                  <a:pt x="45719" y="1672301"/>
                </a:lnTo>
                <a:lnTo>
                  <a:pt x="55625" y="1689380"/>
                </a:lnTo>
                <a:lnTo>
                  <a:pt x="47243" y="1703832"/>
                </a:lnTo>
                <a:lnTo>
                  <a:pt x="65531" y="1703832"/>
                </a:lnTo>
                <a:lnTo>
                  <a:pt x="65531" y="1709928"/>
                </a:lnTo>
                <a:close/>
              </a:path>
              <a:path w="111760" h="1728470">
                <a:moveTo>
                  <a:pt x="65531" y="1703832"/>
                </a:moveTo>
                <a:lnTo>
                  <a:pt x="64007" y="1703832"/>
                </a:lnTo>
                <a:lnTo>
                  <a:pt x="55625" y="1689380"/>
                </a:lnTo>
                <a:lnTo>
                  <a:pt x="65531" y="1672301"/>
                </a:lnTo>
                <a:lnTo>
                  <a:pt x="65531" y="1703832"/>
                </a:lnTo>
                <a:close/>
              </a:path>
              <a:path w="111760" h="1728470">
                <a:moveTo>
                  <a:pt x="64007" y="1703832"/>
                </a:moveTo>
                <a:lnTo>
                  <a:pt x="47243" y="1703832"/>
                </a:lnTo>
                <a:lnTo>
                  <a:pt x="55625" y="1689380"/>
                </a:lnTo>
                <a:lnTo>
                  <a:pt x="64007" y="1703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923288" y="3366515"/>
            <a:ext cx="596265" cy="399415"/>
          </a:xfrm>
          <a:custGeom>
            <a:avLst/>
            <a:gdLst/>
            <a:ahLst/>
            <a:cxnLst/>
            <a:rect l="l" t="t" r="r" b="b"/>
            <a:pathLst>
              <a:path w="596264" h="399414">
                <a:moveTo>
                  <a:pt x="0" y="0"/>
                </a:moveTo>
                <a:lnTo>
                  <a:pt x="595884" y="0"/>
                </a:lnTo>
                <a:lnTo>
                  <a:pt x="595884" y="399287"/>
                </a:lnTo>
                <a:lnTo>
                  <a:pt x="0" y="399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001990" y="3464536"/>
            <a:ext cx="432434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</a:pPr>
            <a:r>
              <a:rPr dirty="0" baseline="13888" sz="3000" spc="16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300" spc="15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z="1300" spc="75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z="1300" spc="15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412735" y="4501895"/>
            <a:ext cx="894715" cy="1748155"/>
          </a:xfrm>
          <a:custGeom>
            <a:avLst/>
            <a:gdLst/>
            <a:ahLst/>
            <a:cxnLst/>
            <a:rect l="l" t="t" r="r" b="b"/>
            <a:pathLst>
              <a:path w="894715" h="1748154">
                <a:moveTo>
                  <a:pt x="467867" y="1748027"/>
                </a:moveTo>
                <a:lnTo>
                  <a:pt x="464819" y="1748027"/>
                </a:lnTo>
                <a:lnTo>
                  <a:pt x="451104" y="1746503"/>
                </a:lnTo>
                <a:lnTo>
                  <a:pt x="449580" y="1744980"/>
                </a:lnTo>
                <a:lnTo>
                  <a:pt x="448056" y="1744980"/>
                </a:lnTo>
                <a:lnTo>
                  <a:pt x="434339" y="1737360"/>
                </a:lnTo>
                <a:lnTo>
                  <a:pt x="432815" y="1737360"/>
                </a:lnTo>
                <a:lnTo>
                  <a:pt x="432815" y="1735835"/>
                </a:lnTo>
                <a:lnTo>
                  <a:pt x="419100" y="1723643"/>
                </a:lnTo>
                <a:lnTo>
                  <a:pt x="417576" y="1723643"/>
                </a:lnTo>
                <a:lnTo>
                  <a:pt x="417576" y="1722119"/>
                </a:lnTo>
                <a:lnTo>
                  <a:pt x="388619" y="1682496"/>
                </a:lnTo>
                <a:lnTo>
                  <a:pt x="359663" y="1627631"/>
                </a:lnTo>
                <a:lnTo>
                  <a:pt x="332232" y="1554480"/>
                </a:lnTo>
                <a:lnTo>
                  <a:pt x="318515" y="1513331"/>
                </a:lnTo>
                <a:lnTo>
                  <a:pt x="303276" y="1469135"/>
                </a:lnTo>
                <a:lnTo>
                  <a:pt x="289559" y="1420368"/>
                </a:lnTo>
                <a:lnTo>
                  <a:pt x="274319" y="1370076"/>
                </a:lnTo>
                <a:lnTo>
                  <a:pt x="260604" y="1315211"/>
                </a:lnTo>
                <a:lnTo>
                  <a:pt x="246888" y="1258823"/>
                </a:lnTo>
                <a:lnTo>
                  <a:pt x="231648" y="1197864"/>
                </a:lnTo>
                <a:lnTo>
                  <a:pt x="217931" y="1135379"/>
                </a:lnTo>
                <a:lnTo>
                  <a:pt x="202692" y="1071372"/>
                </a:lnTo>
                <a:lnTo>
                  <a:pt x="188976" y="1004316"/>
                </a:lnTo>
                <a:lnTo>
                  <a:pt x="173736" y="935735"/>
                </a:lnTo>
                <a:lnTo>
                  <a:pt x="160019" y="864108"/>
                </a:lnTo>
                <a:lnTo>
                  <a:pt x="144779" y="790956"/>
                </a:lnTo>
                <a:lnTo>
                  <a:pt x="131064" y="717804"/>
                </a:lnTo>
                <a:lnTo>
                  <a:pt x="115824" y="641604"/>
                </a:lnTo>
                <a:lnTo>
                  <a:pt x="86868" y="486156"/>
                </a:lnTo>
                <a:lnTo>
                  <a:pt x="57912" y="327660"/>
                </a:lnTo>
                <a:lnTo>
                  <a:pt x="28956" y="166116"/>
                </a:lnTo>
                <a:lnTo>
                  <a:pt x="0" y="3048"/>
                </a:lnTo>
                <a:lnTo>
                  <a:pt x="18288" y="0"/>
                </a:lnTo>
                <a:lnTo>
                  <a:pt x="47244" y="163067"/>
                </a:lnTo>
                <a:lnTo>
                  <a:pt x="76200" y="324611"/>
                </a:lnTo>
                <a:lnTo>
                  <a:pt x="105155" y="483108"/>
                </a:lnTo>
                <a:lnTo>
                  <a:pt x="135636" y="638556"/>
                </a:lnTo>
                <a:lnTo>
                  <a:pt x="149352" y="713231"/>
                </a:lnTo>
                <a:lnTo>
                  <a:pt x="164592" y="787908"/>
                </a:lnTo>
                <a:lnTo>
                  <a:pt x="178307" y="861060"/>
                </a:lnTo>
                <a:lnTo>
                  <a:pt x="193548" y="931164"/>
                </a:lnTo>
                <a:lnTo>
                  <a:pt x="207264" y="999743"/>
                </a:lnTo>
                <a:lnTo>
                  <a:pt x="222504" y="1066800"/>
                </a:lnTo>
                <a:lnTo>
                  <a:pt x="236219" y="1132331"/>
                </a:lnTo>
                <a:lnTo>
                  <a:pt x="249936" y="1193291"/>
                </a:lnTo>
                <a:lnTo>
                  <a:pt x="265176" y="1254252"/>
                </a:lnTo>
                <a:lnTo>
                  <a:pt x="278892" y="1310639"/>
                </a:lnTo>
                <a:lnTo>
                  <a:pt x="294131" y="1363980"/>
                </a:lnTo>
                <a:lnTo>
                  <a:pt x="307848" y="1415796"/>
                </a:lnTo>
                <a:lnTo>
                  <a:pt x="321563" y="1463039"/>
                </a:lnTo>
                <a:lnTo>
                  <a:pt x="335280" y="1508760"/>
                </a:lnTo>
                <a:lnTo>
                  <a:pt x="350519" y="1548384"/>
                </a:lnTo>
                <a:lnTo>
                  <a:pt x="364236" y="1586484"/>
                </a:lnTo>
                <a:lnTo>
                  <a:pt x="391667" y="1648968"/>
                </a:lnTo>
                <a:lnTo>
                  <a:pt x="419100" y="1694688"/>
                </a:lnTo>
                <a:lnTo>
                  <a:pt x="432815" y="1709927"/>
                </a:lnTo>
                <a:lnTo>
                  <a:pt x="431291" y="1709927"/>
                </a:lnTo>
                <a:lnTo>
                  <a:pt x="445008" y="1722119"/>
                </a:lnTo>
                <a:lnTo>
                  <a:pt x="446227" y="1722119"/>
                </a:lnTo>
                <a:lnTo>
                  <a:pt x="454456" y="1726692"/>
                </a:lnTo>
                <a:lnTo>
                  <a:pt x="454152" y="1726692"/>
                </a:lnTo>
                <a:lnTo>
                  <a:pt x="457200" y="1728215"/>
                </a:lnTo>
                <a:lnTo>
                  <a:pt x="461009" y="1728215"/>
                </a:lnTo>
                <a:lnTo>
                  <a:pt x="466254" y="1729381"/>
                </a:lnTo>
                <a:lnTo>
                  <a:pt x="464819" y="1729739"/>
                </a:lnTo>
                <a:lnTo>
                  <a:pt x="499109" y="1729739"/>
                </a:lnTo>
                <a:lnTo>
                  <a:pt x="495300" y="1734311"/>
                </a:lnTo>
                <a:lnTo>
                  <a:pt x="493776" y="1734311"/>
                </a:lnTo>
                <a:lnTo>
                  <a:pt x="493776" y="1735835"/>
                </a:lnTo>
                <a:lnTo>
                  <a:pt x="486156" y="1741931"/>
                </a:lnTo>
                <a:lnTo>
                  <a:pt x="484632" y="1741931"/>
                </a:lnTo>
                <a:lnTo>
                  <a:pt x="477012" y="1746503"/>
                </a:lnTo>
                <a:lnTo>
                  <a:pt x="475487" y="1746503"/>
                </a:lnTo>
                <a:lnTo>
                  <a:pt x="467867" y="1748027"/>
                </a:lnTo>
                <a:close/>
              </a:path>
              <a:path w="894715" h="1748154">
                <a:moveTo>
                  <a:pt x="480821" y="1721205"/>
                </a:moveTo>
                <a:lnTo>
                  <a:pt x="510539" y="1676399"/>
                </a:lnTo>
                <a:lnTo>
                  <a:pt x="525780" y="1641348"/>
                </a:lnTo>
                <a:lnTo>
                  <a:pt x="533400" y="1621535"/>
                </a:lnTo>
                <a:lnTo>
                  <a:pt x="542543" y="1598676"/>
                </a:lnTo>
                <a:lnTo>
                  <a:pt x="550163" y="1575815"/>
                </a:lnTo>
                <a:lnTo>
                  <a:pt x="557784" y="1549907"/>
                </a:lnTo>
                <a:lnTo>
                  <a:pt x="566928" y="1522476"/>
                </a:lnTo>
                <a:lnTo>
                  <a:pt x="583691" y="1464564"/>
                </a:lnTo>
                <a:lnTo>
                  <a:pt x="601980" y="1402080"/>
                </a:lnTo>
                <a:lnTo>
                  <a:pt x="618743" y="1333499"/>
                </a:lnTo>
                <a:lnTo>
                  <a:pt x="637031" y="1261872"/>
                </a:lnTo>
                <a:lnTo>
                  <a:pt x="653795" y="1187196"/>
                </a:lnTo>
                <a:lnTo>
                  <a:pt x="670560" y="1109472"/>
                </a:lnTo>
                <a:lnTo>
                  <a:pt x="688847" y="1030223"/>
                </a:lnTo>
                <a:lnTo>
                  <a:pt x="752856" y="707135"/>
                </a:lnTo>
                <a:lnTo>
                  <a:pt x="768095" y="627887"/>
                </a:lnTo>
                <a:lnTo>
                  <a:pt x="781812" y="550163"/>
                </a:lnTo>
                <a:lnTo>
                  <a:pt x="795527" y="475487"/>
                </a:lnTo>
                <a:lnTo>
                  <a:pt x="807720" y="403860"/>
                </a:lnTo>
                <a:lnTo>
                  <a:pt x="819912" y="335280"/>
                </a:lnTo>
                <a:lnTo>
                  <a:pt x="830579" y="271272"/>
                </a:lnTo>
                <a:lnTo>
                  <a:pt x="841247" y="213360"/>
                </a:lnTo>
                <a:lnTo>
                  <a:pt x="845820" y="185928"/>
                </a:lnTo>
                <a:lnTo>
                  <a:pt x="850391" y="161543"/>
                </a:lnTo>
                <a:lnTo>
                  <a:pt x="853439" y="137160"/>
                </a:lnTo>
                <a:lnTo>
                  <a:pt x="858012" y="114300"/>
                </a:lnTo>
                <a:lnTo>
                  <a:pt x="864108" y="74676"/>
                </a:lnTo>
                <a:lnTo>
                  <a:pt x="867156" y="57912"/>
                </a:lnTo>
                <a:lnTo>
                  <a:pt x="868679" y="44196"/>
                </a:lnTo>
                <a:lnTo>
                  <a:pt x="871727" y="30480"/>
                </a:lnTo>
                <a:lnTo>
                  <a:pt x="873252" y="19812"/>
                </a:lnTo>
                <a:lnTo>
                  <a:pt x="874775" y="12192"/>
                </a:lnTo>
                <a:lnTo>
                  <a:pt x="874775" y="6096"/>
                </a:lnTo>
                <a:lnTo>
                  <a:pt x="876300" y="1524"/>
                </a:lnTo>
                <a:lnTo>
                  <a:pt x="876300" y="0"/>
                </a:lnTo>
                <a:lnTo>
                  <a:pt x="894587" y="3048"/>
                </a:lnTo>
                <a:lnTo>
                  <a:pt x="894587" y="9144"/>
                </a:lnTo>
                <a:lnTo>
                  <a:pt x="893064" y="15240"/>
                </a:lnTo>
                <a:lnTo>
                  <a:pt x="891539" y="22860"/>
                </a:lnTo>
                <a:lnTo>
                  <a:pt x="890016" y="33528"/>
                </a:lnTo>
                <a:lnTo>
                  <a:pt x="888491" y="47244"/>
                </a:lnTo>
                <a:lnTo>
                  <a:pt x="885443" y="60960"/>
                </a:lnTo>
                <a:lnTo>
                  <a:pt x="882395" y="77724"/>
                </a:lnTo>
                <a:lnTo>
                  <a:pt x="876300" y="117348"/>
                </a:lnTo>
                <a:lnTo>
                  <a:pt x="873252" y="140208"/>
                </a:lnTo>
                <a:lnTo>
                  <a:pt x="864108" y="188976"/>
                </a:lnTo>
                <a:lnTo>
                  <a:pt x="859535" y="216408"/>
                </a:lnTo>
                <a:lnTo>
                  <a:pt x="850391" y="275843"/>
                </a:lnTo>
                <a:lnTo>
                  <a:pt x="838200" y="338328"/>
                </a:lnTo>
                <a:lnTo>
                  <a:pt x="827531" y="406908"/>
                </a:lnTo>
                <a:lnTo>
                  <a:pt x="813816" y="478535"/>
                </a:lnTo>
                <a:lnTo>
                  <a:pt x="800100" y="553211"/>
                </a:lnTo>
                <a:lnTo>
                  <a:pt x="786383" y="630935"/>
                </a:lnTo>
                <a:lnTo>
                  <a:pt x="771143" y="710183"/>
                </a:lnTo>
                <a:lnTo>
                  <a:pt x="739139" y="871727"/>
                </a:lnTo>
                <a:lnTo>
                  <a:pt x="707135" y="1034796"/>
                </a:lnTo>
                <a:lnTo>
                  <a:pt x="690372" y="1114043"/>
                </a:lnTo>
                <a:lnTo>
                  <a:pt x="672083" y="1191768"/>
                </a:lnTo>
                <a:lnTo>
                  <a:pt x="655320" y="1266443"/>
                </a:lnTo>
                <a:lnTo>
                  <a:pt x="637031" y="1338072"/>
                </a:lnTo>
                <a:lnTo>
                  <a:pt x="620268" y="1406652"/>
                </a:lnTo>
                <a:lnTo>
                  <a:pt x="601980" y="1470660"/>
                </a:lnTo>
                <a:lnTo>
                  <a:pt x="585215" y="1528572"/>
                </a:lnTo>
                <a:lnTo>
                  <a:pt x="576072" y="1556003"/>
                </a:lnTo>
                <a:lnTo>
                  <a:pt x="568452" y="1581911"/>
                </a:lnTo>
                <a:lnTo>
                  <a:pt x="559308" y="1606296"/>
                </a:lnTo>
                <a:lnTo>
                  <a:pt x="551687" y="1629156"/>
                </a:lnTo>
                <a:lnTo>
                  <a:pt x="542543" y="1648968"/>
                </a:lnTo>
                <a:lnTo>
                  <a:pt x="534924" y="1668780"/>
                </a:lnTo>
                <a:lnTo>
                  <a:pt x="527304" y="1685543"/>
                </a:lnTo>
                <a:lnTo>
                  <a:pt x="518160" y="1700784"/>
                </a:lnTo>
                <a:lnTo>
                  <a:pt x="510539" y="1714499"/>
                </a:lnTo>
                <a:lnTo>
                  <a:pt x="506185" y="1720596"/>
                </a:lnTo>
                <a:lnTo>
                  <a:pt x="481584" y="1720596"/>
                </a:lnTo>
                <a:lnTo>
                  <a:pt x="480821" y="1721205"/>
                </a:lnTo>
                <a:close/>
              </a:path>
              <a:path w="894715" h="1748154">
                <a:moveTo>
                  <a:pt x="446227" y="1722119"/>
                </a:moveTo>
                <a:lnTo>
                  <a:pt x="445008" y="1722119"/>
                </a:lnTo>
                <a:lnTo>
                  <a:pt x="443484" y="1720596"/>
                </a:lnTo>
                <a:lnTo>
                  <a:pt x="446227" y="1722119"/>
                </a:lnTo>
                <a:close/>
              </a:path>
              <a:path w="894715" h="1748154">
                <a:moveTo>
                  <a:pt x="480060" y="1722119"/>
                </a:moveTo>
                <a:lnTo>
                  <a:pt x="480821" y="1721205"/>
                </a:lnTo>
                <a:lnTo>
                  <a:pt x="481584" y="1720596"/>
                </a:lnTo>
                <a:lnTo>
                  <a:pt x="480060" y="1722119"/>
                </a:lnTo>
                <a:close/>
              </a:path>
              <a:path w="894715" h="1748154">
                <a:moveTo>
                  <a:pt x="505097" y="1722119"/>
                </a:moveTo>
                <a:lnTo>
                  <a:pt x="480060" y="1722119"/>
                </a:lnTo>
                <a:lnTo>
                  <a:pt x="481584" y="1720596"/>
                </a:lnTo>
                <a:lnTo>
                  <a:pt x="506185" y="1720596"/>
                </a:lnTo>
                <a:lnTo>
                  <a:pt x="505097" y="1722119"/>
                </a:lnTo>
                <a:close/>
              </a:path>
              <a:path w="894715" h="1748154">
                <a:moveTo>
                  <a:pt x="501649" y="1726692"/>
                </a:moveTo>
                <a:lnTo>
                  <a:pt x="473963" y="1726692"/>
                </a:lnTo>
                <a:lnTo>
                  <a:pt x="480821" y="1721205"/>
                </a:lnTo>
                <a:lnTo>
                  <a:pt x="480060" y="1722119"/>
                </a:lnTo>
                <a:lnTo>
                  <a:pt x="505097" y="1722119"/>
                </a:lnTo>
                <a:lnTo>
                  <a:pt x="502919" y="1725168"/>
                </a:lnTo>
                <a:lnTo>
                  <a:pt x="501649" y="1726692"/>
                </a:lnTo>
                <a:close/>
              </a:path>
              <a:path w="894715" h="1748154">
                <a:moveTo>
                  <a:pt x="499109" y="1729739"/>
                </a:moveTo>
                <a:lnTo>
                  <a:pt x="469391" y="1729739"/>
                </a:lnTo>
                <a:lnTo>
                  <a:pt x="475487" y="1725168"/>
                </a:lnTo>
                <a:lnTo>
                  <a:pt x="473963" y="1726692"/>
                </a:lnTo>
                <a:lnTo>
                  <a:pt x="501649" y="1726692"/>
                </a:lnTo>
                <a:lnTo>
                  <a:pt x="499109" y="1729739"/>
                </a:lnTo>
                <a:close/>
              </a:path>
              <a:path w="894715" h="1748154">
                <a:moveTo>
                  <a:pt x="457200" y="1728215"/>
                </a:moveTo>
                <a:lnTo>
                  <a:pt x="454152" y="1726692"/>
                </a:lnTo>
                <a:lnTo>
                  <a:pt x="454660" y="1726805"/>
                </a:lnTo>
                <a:lnTo>
                  <a:pt x="457200" y="1728215"/>
                </a:lnTo>
                <a:close/>
              </a:path>
              <a:path w="894715" h="1748154">
                <a:moveTo>
                  <a:pt x="454660" y="1726805"/>
                </a:moveTo>
                <a:lnTo>
                  <a:pt x="454152" y="1726692"/>
                </a:lnTo>
                <a:lnTo>
                  <a:pt x="454456" y="1726692"/>
                </a:lnTo>
                <a:lnTo>
                  <a:pt x="454660" y="1726805"/>
                </a:lnTo>
                <a:close/>
              </a:path>
              <a:path w="894715" h="1748154">
                <a:moveTo>
                  <a:pt x="461009" y="1728215"/>
                </a:moveTo>
                <a:lnTo>
                  <a:pt x="457200" y="1728215"/>
                </a:lnTo>
                <a:lnTo>
                  <a:pt x="454660" y="1726805"/>
                </a:lnTo>
                <a:lnTo>
                  <a:pt x="461009" y="1728215"/>
                </a:lnTo>
                <a:close/>
              </a:path>
              <a:path w="894715" h="1748154">
                <a:moveTo>
                  <a:pt x="469391" y="1729739"/>
                </a:moveTo>
                <a:lnTo>
                  <a:pt x="467867" y="1729739"/>
                </a:lnTo>
                <a:lnTo>
                  <a:pt x="466254" y="1729381"/>
                </a:lnTo>
                <a:lnTo>
                  <a:pt x="470915" y="1728215"/>
                </a:lnTo>
                <a:lnTo>
                  <a:pt x="469391" y="1729739"/>
                </a:lnTo>
                <a:close/>
              </a:path>
              <a:path w="894715" h="1748154">
                <a:moveTo>
                  <a:pt x="467867" y="1729739"/>
                </a:moveTo>
                <a:lnTo>
                  <a:pt x="464819" y="1729739"/>
                </a:lnTo>
                <a:lnTo>
                  <a:pt x="466254" y="1729381"/>
                </a:lnTo>
                <a:lnTo>
                  <a:pt x="467867" y="17297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713219" y="625830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847331" y="625830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979919" y="625830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114031" y="625830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46619" y="625830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380731" y="625830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513319" y="625830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647431" y="625830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780019" y="625830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914131" y="625830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046719" y="625830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180831" y="625830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313419" y="625830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447531" y="6258305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 h="0">
                <a:moveTo>
                  <a:pt x="0" y="0"/>
                </a:moveTo>
                <a:lnTo>
                  <a:pt x="65532" y="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162800" y="4503420"/>
            <a:ext cx="111760" cy="1728470"/>
          </a:xfrm>
          <a:custGeom>
            <a:avLst/>
            <a:gdLst/>
            <a:ahLst/>
            <a:cxnLst/>
            <a:rect l="l" t="t" r="r" b="b"/>
            <a:pathLst>
              <a:path w="111759" h="1728470">
                <a:moveTo>
                  <a:pt x="10667" y="105156"/>
                </a:moveTo>
                <a:lnTo>
                  <a:pt x="6095" y="103632"/>
                </a:lnTo>
                <a:lnTo>
                  <a:pt x="1523" y="100583"/>
                </a:lnTo>
                <a:lnTo>
                  <a:pt x="0" y="94487"/>
                </a:lnTo>
                <a:lnTo>
                  <a:pt x="3047" y="89916"/>
                </a:lnTo>
                <a:lnTo>
                  <a:pt x="56387" y="0"/>
                </a:lnTo>
                <a:lnTo>
                  <a:pt x="66926" y="18287"/>
                </a:lnTo>
                <a:lnTo>
                  <a:pt x="45719" y="18287"/>
                </a:lnTo>
                <a:lnTo>
                  <a:pt x="45719" y="54391"/>
                </a:lnTo>
                <a:lnTo>
                  <a:pt x="19811" y="99060"/>
                </a:lnTo>
                <a:lnTo>
                  <a:pt x="16763" y="103632"/>
                </a:lnTo>
                <a:lnTo>
                  <a:pt x="10667" y="105156"/>
                </a:lnTo>
                <a:close/>
              </a:path>
              <a:path w="111759" h="1728470">
                <a:moveTo>
                  <a:pt x="45719" y="54391"/>
                </a:moveTo>
                <a:lnTo>
                  <a:pt x="45719" y="18287"/>
                </a:lnTo>
                <a:lnTo>
                  <a:pt x="65531" y="18287"/>
                </a:lnTo>
                <a:lnTo>
                  <a:pt x="65531" y="22860"/>
                </a:lnTo>
                <a:lnTo>
                  <a:pt x="47243" y="22860"/>
                </a:lnTo>
                <a:lnTo>
                  <a:pt x="55625" y="37311"/>
                </a:lnTo>
                <a:lnTo>
                  <a:pt x="45719" y="54391"/>
                </a:lnTo>
                <a:close/>
              </a:path>
              <a:path w="111759" h="1728470">
                <a:moveTo>
                  <a:pt x="100583" y="105156"/>
                </a:moveTo>
                <a:lnTo>
                  <a:pt x="94487" y="103632"/>
                </a:lnTo>
                <a:lnTo>
                  <a:pt x="91439" y="99060"/>
                </a:lnTo>
                <a:lnTo>
                  <a:pt x="65531" y="54391"/>
                </a:lnTo>
                <a:lnTo>
                  <a:pt x="65531" y="18287"/>
                </a:lnTo>
                <a:lnTo>
                  <a:pt x="66926" y="18287"/>
                </a:lnTo>
                <a:lnTo>
                  <a:pt x="108203" y="89916"/>
                </a:lnTo>
                <a:lnTo>
                  <a:pt x="111251" y="94487"/>
                </a:lnTo>
                <a:lnTo>
                  <a:pt x="109727" y="100583"/>
                </a:lnTo>
                <a:lnTo>
                  <a:pt x="105155" y="103632"/>
                </a:lnTo>
                <a:lnTo>
                  <a:pt x="100583" y="105156"/>
                </a:lnTo>
                <a:close/>
              </a:path>
              <a:path w="111759" h="1728470">
                <a:moveTo>
                  <a:pt x="55625" y="37311"/>
                </a:moveTo>
                <a:lnTo>
                  <a:pt x="47243" y="22860"/>
                </a:lnTo>
                <a:lnTo>
                  <a:pt x="64007" y="22860"/>
                </a:lnTo>
                <a:lnTo>
                  <a:pt x="55625" y="37311"/>
                </a:lnTo>
                <a:close/>
              </a:path>
              <a:path w="111759" h="1728470">
                <a:moveTo>
                  <a:pt x="65531" y="54391"/>
                </a:moveTo>
                <a:lnTo>
                  <a:pt x="55625" y="37311"/>
                </a:lnTo>
                <a:lnTo>
                  <a:pt x="64007" y="22860"/>
                </a:lnTo>
                <a:lnTo>
                  <a:pt x="65531" y="22860"/>
                </a:lnTo>
                <a:lnTo>
                  <a:pt x="65531" y="54391"/>
                </a:lnTo>
                <a:close/>
              </a:path>
              <a:path w="111759" h="1728470">
                <a:moveTo>
                  <a:pt x="55625" y="1690904"/>
                </a:moveTo>
                <a:lnTo>
                  <a:pt x="45719" y="1673825"/>
                </a:lnTo>
                <a:lnTo>
                  <a:pt x="45719" y="54391"/>
                </a:lnTo>
                <a:lnTo>
                  <a:pt x="55625" y="37311"/>
                </a:lnTo>
                <a:lnTo>
                  <a:pt x="65531" y="54391"/>
                </a:lnTo>
                <a:lnTo>
                  <a:pt x="65531" y="1673825"/>
                </a:lnTo>
                <a:lnTo>
                  <a:pt x="55625" y="1690904"/>
                </a:lnTo>
                <a:close/>
              </a:path>
              <a:path w="111759" h="1728470">
                <a:moveTo>
                  <a:pt x="56387" y="1728216"/>
                </a:moveTo>
                <a:lnTo>
                  <a:pt x="3047" y="1638300"/>
                </a:lnTo>
                <a:lnTo>
                  <a:pt x="0" y="1633728"/>
                </a:lnTo>
                <a:lnTo>
                  <a:pt x="1523" y="1627632"/>
                </a:lnTo>
                <a:lnTo>
                  <a:pt x="6095" y="1626108"/>
                </a:lnTo>
                <a:lnTo>
                  <a:pt x="10667" y="1623060"/>
                </a:lnTo>
                <a:lnTo>
                  <a:pt x="16763" y="1624584"/>
                </a:lnTo>
                <a:lnTo>
                  <a:pt x="19811" y="1629156"/>
                </a:lnTo>
                <a:lnTo>
                  <a:pt x="45719" y="1673825"/>
                </a:lnTo>
                <a:lnTo>
                  <a:pt x="45719" y="1709928"/>
                </a:lnTo>
                <a:lnTo>
                  <a:pt x="66926" y="1709928"/>
                </a:lnTo>
                <a:lnTo>
                  <a:pt x="56387" y="1728216"/>
                </a:lnTo>
                <a:close/>
              </a:path>
              <a:path w="111759" h="1728470">
                <a:moveTo>
                  <a:pt x="66926" y="1709928"/>
                </a:moveTo>
                <a:lnTo>
                  <a:pt x="65531" y="1709928"/>
                </a:lnTo>
                <a:lnTo>
                  <a:pt x="65531" y="1673825"/>
                </a:lnTo>
                <a:lnTo>
                  <a:pt x="91439" y="1629156"/>
                </a:lnTo>
                <a:lnTo>
                  <a:pt x="94487" y="1624584"/>
                </a:lnTo>
                <a:lnTo>
                  <a:pt x="100583" y="1623060"/>
                </a:lnTo>
                <a:lnTo>
                  <a:pt x="105155" y="1626108"/>
                </a:lnTo>
                <a:lnTo>
                  <a:pt x="109727" y="1627632"/>
                </a:lnTo>
                <a:lnTo>
                  <a:pt x="111251" y="1633728"/>
                </a:lnTo>
                <a:lnTo>
                  <a:pt x="108203" y="1638300"/>
                </a:lnTo>
                <a:lnTo>
                  <a:pt x="66926" y="1709928"/>
                </a:lnTo>
                <a:close/>
              </a:path>
              <a:path w="111759" h="1728470">
                <a:moveTo>
                  <a:pt x="65531" y="1709928"/>
                </a:moveTo>
                <a:lnTo>
                  <a:pt x="45719" y="1709928"/>
                </a:lnTo>
                <a:lnTo>
                  <a:pt x="45719" y="1673825"/>
                </a:lnTo>
                <a:lnTo>
                  <a:pt x="55625" y="1690904"/>
                </a:lnTo>
                <a:lnTo>
                  <a:pt x="47243" y="1705356"/>
                </a:lnTo>
                <a:lnTo>
                  <a:pt x="65531" y="1705356"/>
                </a:lnTo>
                <a:lnTo>
                  <a:pt x="65531" y="1709928"/>
                </a:lnTo>
                <a:close/>
              </a:path>
              <a:path w="111759" h="1728470">
                <a:moveTo>
                  <a:pt x="65531" y="1705356"/>
                </a:moveTo>
                <a:lnTo>
                  <a:pt x="64007" y="1705356"/>
                </a:lnTo>
                <a:lnTo>
                  <a:pt x="55625" y="1690904"/>
                </a:lnTo>
                <a:lnTo>
                  <a:pt x="65531" y="1673825"/>
                </a:lnTo>
                <a:lnTo>
                  <a:pt x="65531" y="1705356"/>
                </a:lnTo>
                <a:close/>
              </a:path>
              <a:path w="111759" h="1728470">
                <a:moveTo>
                  <a:pt x="64007" y="1705356"/>
                </a:moveTo>
                <a:lnTo>
                  <a:pt x="47243" y="1705356"/>
                </a:lnTo>
                <a:lnTo>
                  <a:pt x="55625" y="1690904"/>
                </a:lnTo>
                <a:lnTo>
                  <a:pt x="64007" y="1705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002780" y="5526023"/>
            <a:ext cx="596265" cy="401320"/>
          </a:xfrm>
          <a:custGeom>
            <a:avLst/>
            <a:gdLst/>
            <a:ahLst/>
            <a:cxnLst/>
            <a:rect l="l" t="t" r="r" b="b"/>
            <a:pathLst>
              <a:path w="596265" h="401320">
                <a:moveTo>
                  <a:pt x="0" y="0"/>
                </a:moveTo>
                <a:lnTo>
                  <a:pt x="595883" y="0"/>
                </a:lnTo>
                <a:lnTo>
                  <a:pt x="595883" y="400812"/>
                </a:lnTo>
                <a:lnTo>
                  <a:pt x="0" y="4008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7081464" y="5625571"/>
            <a:ext cx="432434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</a:pPr>
            <a:r>
              <a:rPr dirty="0" baseline="13888" sz="3000" spc="16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300" spc="15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z="1300" spc="75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z="1300" spc="15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778758" y="268681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778758" y="281939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778758" y="295351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778758" y="308609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778758" y="322021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778758" y="335280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778758" y="348691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778758" y="361950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778758" y="375361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778758" y="388620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778758" y="402031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778758" y="415290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778758" y="428701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778758" y="441960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778758" y="455371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778758" y="468630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778758" y="482041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778758" y="495300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778758" y="508711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778758" y="521970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778758" y="535381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778758" y="548640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778758" y="562051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778758" y="575310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778758" y="588721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778758" y="601980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778758" y="615391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778758" y="628650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778758" y="642061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778758" y="655320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778758" y="6687311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09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777996" y="6586728"/>
            <a:ext cx="1524000" cy="111760"/>
          </a:xfrm>
          <a:custGeom>
            <a:avLst/>
            <a:gdLst/>
            <a:ahLst/>
            <a:cxnLst/>
            <a:rect l="l" t="t" r="r" b="b"/>
            <a:pathLst>
              <a:path w="1524000" h="111759">
                <a:moveTo>
                  <a:pt x="96012" y="111252"/>
                </a:moveTo>
                <a:lnTo>
                  <a:pt x="91440" y="108204"/>
                </a:lnTo>
                <a:lnTo>
                  <a:pt x="0" y="56388"/>
                </a:lnTo>
                <a:lnTo>
                  <a:pt x="91440" y="3048"/>
                </a:lnTo>
                <a:lnTo>
                  <a:pt x="96012" y="0"/>
                </a:lnTo>
                <a:lnTo>
                  <a:pt x="100584" y="1524"/>
                </a:lnTo>
                <a:lnTo>
                  <a:pt x="106680" y="10668"/>
                </a:lnTo>
                <a:lnTo>
                  <a:pt x="105156" y="16764"/>
                </a:lnTo>
                <a:lnTo>
                  <a:pt x="100584" y="19812"/>
                </a:lnTo>
                <a:lnTo>
                  <a:pt x="55915" y="45720"/>
                </a:lnTo>
                <a:lnTo>
                  <a:pt x="19812" y="45720"/>
                </a:lnTo>
                <a:lnTo>
                  <a:pt x="19812" y="65532"/>
                </a:lnTo>
                <a:lnTo>
                  <a:pt x="55915" y="65532"/>
                </a:lnTo>
                <a:lnTo>
                  <a:pt x="100584" y="91440"/>
                </a:lnTo>
                <a:lnTo>
                  <a:pt x="105156" y="94488"/>
                </a:lnTo>
                <a:lnTo>
                  <a:pt x="106680" y="100584"/>
                </a:lnTo>
                <a:lnTo>
                  <a:pt x="100584" y="109728"/>
                </a:lnTo>
                <a:lnTo>
                  <a:pt x="96012" y="111252"/>
                </a:lnTo>
                <a:close/>
              </a:path>
              <a:path w="1524000" h="111759">
                <a:moveTo>
                  <a:pt x="1485164" y="55626"/>
                </a:moveTo>
                <a:lnTo>
                  <a:pt x="1423416" y="19812"/>
                </a:lnTo>
                <a:lnTo>
                  <a:pt x="1418844" y="16764"/>
                </a:lnTo>
                <a:lnTo>
                  <a:pt x="1417320" y="10668"/>
                </a:lnTo>
                <a:lnTo>
                  <a:pt x="1423416" y="1524"/>
                </a:lnTo>
                <a:lnTo>
                  <a:pt x="1429512" y="0"/>
                </a:lnTo>
                <a:lnTo>
                  <a:pt x="1434083" y="3048"/>
                </a:lnTo>
                <a:lnTo>
                  <a:pt x="1506016" y="45720"/>
                </a:lnTo>
                <a:lnTo>
                  <a:pt x="1504187" y="45720"/>
                </a:lnTo>
                <a:lnTo>
                  <a:pt x="1504187" y="47244"/>
                </a:lnTo>
                <a:lnTo>
                  <a:pt x="1499616" y="47244"/>
                </a:lnTo>
                <a:lnTo>
                  <a:pt x="1485164" y="55626"/>
                </a:lnTo>
                <a:close/>
              </a:path>
              <a:path w="1524000" h="111759">
                <a:moveTo>
                  <a:pt x="55915" y="65532"/>
                </a:moveTo>
                <a:lnTo>
                  <a:pt x="19812" y="65532"/>
                </a:lnTo>
                <a:lnTo>
                  <a:pt x="19812" y="45720"/>
                </a:lnTo>
                <a:lnTo>
                  <a:pt x="55915" y="45720"/>
                </a:lnTo>
                <a:lnTo>
                  <a:pt x="53287" y="47244"/>
                </a:lnTo>
                <a:lnTo>
                  <a:pt x="24384" y="47244"/>
                </a:lnTo>
                <a:lnTo>
                  <a:pt x="24384" y="64008"/>
                </a:lnTo>
                <a:lnTo>
                  <a:pt x="53287" y="64008"/>
                </a:lnTo>
                <a:lnTo>
                  <a:pt x="55915" y="65532"/>
                </a:lnTo>
                <a:close/>
              </a:path>
              <a:path w="1524000" h="111759">
                <a:moveTo>
                  <a:pt x="1468084" y="65532"/>
                </a:moveTo>
                <a:lnTo>
                  <a:pt x="55915" y="65532"/>
                </a:lnTo>
                <a:lnTo>
                  <a:pt x="38835" y="55626"/>
                </a:lnTo>
                <a:lnTo>
                  <a:pt x="55915" y="45720"/>
                </a:lnTo>
                <a:lnTo>
                  <a:pt x="1468084" y="45720"/>
                </a:lnTo>
                <a:lnTo>
                  <a:pt x="1485164" y="55626"/>
                </a:lnTo>
                <a:lnTo>
                  <a:pt x="1468084" y="65532"/>
                </a:lnTo>
                <a:close/>
              </a:path>
              <a:path w="1524000" h="111759">
                <a:moveTo>
                  <a:pt x="1508132" y="65532"/>
                </a:moveTo>
                <a:lnTo>
                  <a:pt x="1504187" y="65532"/>
                </a:lnTo>
                <a:lnTo>
                  <a:pt x="1504187" y="45720"/>
                </a:lnTo>
                <a:lnTo>
                  <a:pt x="1506016" y="45720"/>
                </a:lnTo>
                <a:lnTo>
                  <a:pt x="1523999" y="56388"/>
                </a:lnTo>
                <a:lnTo>
                  <a:pt x="1508132" y="65532"/>
                </a:lnTo>
                <a:close/>
              </a:path>
              <a:path w="1524000" h="111759">
                <a:moveTo>
                  <a:pt x="24384" y="64008"/>
                </a:moveTo>
                <a:lnTo>
                  <a:pt x="24384" y="47244"/>
                </a:lnTo>
                <a:lnTo>
                  <a:pt x="38835" y="55626"/>
                </a:lnTo>
                <a:lnTo>
                  <a:pt x="24384" y="64008"/>
                </a:lnTo>
                <a:close/>
              </a:path>
              <a:path w="1524000" h="111759">
                <a:moveTo>
                  <a:pt x="38835" y="55626"/>
                </a:moveTo>
                <a:lnTo>
                  <a:pt x="24384" y="47244"/>
                </a:lnTo>
                <a:lnTo>
                  <a:pt x="53287" y="47244"/>
                </a:lnTo>
                <a:lnTo>
                  <a:pt x="38835" y="55626"/>
                </a:lnTo>
                <a:close/>
              </a:path>
              <a:path w="1524000" h="111759">
                <a:moveTo>
                  <a:pt x="1499616" y="64008"/>
                </a:moveTo>
                <a:lnTo>
                  <a:pt x="1485164" y="55626"/>
                </a:lnTo>
                <a:lnTo>
                  <a:pt x="1499616" y="47244"/>
                </a:lnTo>
                <a:lnTo>
                  <a:pt x="1499616" y="64008"/>
                </a:lnTo>
                <a:close/>
              </a:path>
              <a:path w="1524000" h="111759">
                <a:moveTo>
                  <a:pt x="1504187" y="64008"/>
                </a:moveTo>
                <a:lnTo>
                  <a:pt x="1499616" y="64008"/>
                </a:lnTo>
                <a:lnTo>
                  <a:pt x="1499616" y="47244"/>
                </a:lnTo>
                <a:lnTo>
                  <a:pt x="1504187" y="47244"/>
                </a:lnTo>
                <a:lnTo>
                  <a:pt x="1504187" y="64008"/>
                </a:lnTo>
                <a:close/>
              </a:path>
              <a:path w="1524000" h="111759">
                <a:moveTo>
                  <a:pt x="53287" y="64008"/>
                </a:moveTo>
                <a:lnTo>
                  <a:pt x="24384" y="64008"/>
                </a:lnTo>
                <a:lnTo>
                  <a:pt x="38835" y="55626"/>
                </a:lnTo>
                <a:lnTo>
                  <a:pt x="53287" y="64008"/>
                </a:lnTo>
                <a:close/>
              </a:path>
              <a:path w="1524000" h="111759">
                <a:moveTo>
                  <a:pt x="1429512" y="111252"/>
                </a:moveTo>
                <a:lnTo>
                  <a:pt x="1423416" y="109728"/>
                </a:lnTo>
                <a:lnTo>
                  <a:pt x="1417320" y="100584"/>
                </a:lnTo>
                <a:lnTo>
                  <a:pt x="1418844" y="94488"/>
                </a:lnTo>
                <a:lnTo>
                  <a:pt x="1423416" y="91440"/>
                </a:lnTo>
                <a:lnTo>
                  <a:pt x="1485164" y="55626"/>
                </a:lnTo>
                <a:lnTo>
                  <a:pt x="1499616" y="64008"/>
                </a:lnTo>
                <a:lnTo>
                  <a:pt x="1504187" y="64008"/>
                </a:lnTo>
                <a:lnTo>
                  <a:pt x="1504187" y="65532"/>
                </a:lnTo>
                <a:lnTo>
                  <a:pt x="1508132" y="65532"/>
                </a:lnTo>
                <a:lnTo>
                  <a:pt x="1434083" y="108204"/>
                </a:lnTo>
                <a:lnTo>
                  <a:pt x="1429512" y="111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142232" y="6444996"/>
            <a:ext cx="771525" cy="399415"/>
          </a:xfrm>
          <a:custGeom>
            <a:avLst/>
            <a:gdLst/>
            <a:ahLst/>
            <a:cxnLst/>
            <a:rect l="l" t="t" r="r" b="b"/>
            <a:pathLst>
              <a:path w="771525" h="399415">
                <a:moveTo>
                  <a:pt x="0" y="0"/>
                </a:moveTo>
                <a:lnTo>
                  <a:pt x="771144" y="0"/>
                </a:lnTo>
                <a:lnTo>
                  <a:pt x="771144" y="399287"/>
                </a:lnTo>
                <a:lnTo>
                  <a:pt x="0" y="399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4220982" y="6542991"/>
            <a:ext cx="565150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</a:pPr>
            <a:r>
              <a:rPr dirty="0" baseline="13888" sz="3000" spc="-172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1300" spc="5">
                <a:solidFill>
                  <a:srgbClr val="FF0000"/>
                </a:solidFill>
                <a:latin typeface="Times New Roman"/>
                <a:cs typeface="Times New Roman"/>
              </a:rPr>
              <a:t>ce</a:t>
            </a:r>
            <a:r>
              <a:rPr dirty="0" sz="1300" spc="6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z="1300" spc="15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5285232" y="42839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285232" y="44180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285232" y="45506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285232" y="46847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285232" y="48173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285232" y="49514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285232" y="50840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285232" y="52181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285232" y="53507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285232" y="54848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285232" y="56174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285232" y="57515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285232" y="58841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285232" y="60182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285232" y="61508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285232" y="62849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285232" y="64175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285232" y="65516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285232" y="66842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 txBox="1"/>
          <p:nvPr/>
        </p:nvSpPr>
        <p:spPr>
          <a:xfrm>
            <a:off x="3800323" y="4586234"/>
            <a:ext cx="523875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</a:pPr>
            <a:r>
              <a:rPr dirty="0" baseline="13888" sz="3000" spc="-172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sz="1300" spc="85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dirty="0" sz="1300" spc="95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dirty="0" sz="1300" spc="15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114821" y="6019800"/>
            <a:ext cx="2168525" cy="8712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indent="-635">
              <a:lnSpc>
                <a:spcPct val="100000"/>
              </a:lnSpc>
            </a:pPr>
            <a:r>
              <a:rPr dirty="0" sz="2400" spc="5">
                <a:solidFill>
                  <a:srgbClr val="A50021"/>
                </a:solidFill>
                <a:latin typeface="宋体"/>
                <a:cs typeface="宋体"/>
              </a:rPr>
              <a:t>最大不失真幅值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ts val="2810"/>
              </a:lnSpc>
              <a:spcBef>
                <a:spcPts val="1160"/>
              </a:spcBef>
            </a:pPr>
            <a:r>
              <a:rPr dirty="0" baseline="13888" sz="3600" spc="-15">
                <a:solidFill>
                  <a:srgbClr val="A50021"/>
                </a:solidFill>
                <a:latin typeface="Times New Roman"/>
                <a:cs typeface="Times New Roman"/>
              </a:rPr>
              <a:t>V</a:t>
            </a:r>
            <a:r>
              <a:rPr dirty="0" sz="1600" spc="-10">
                <a:solidFill>
                  <a:srgbClr val="A50021"/>
                </a:solidFill>
                <a:latin typeface="Times New Roman"/>
                <a:cs typeface="Times New Roman"/>
              </a:rPr>
              <a:t>cem</a:t>
            </a:r>
            <a:r>
              <a:rPr dirty="0" baseline="13888" sz="3600" spc="-15">
                <a:solidFill>
                  <a:srgbClr val="A50021"/>
                </a:solidFill>
                <a:latin typeface="Times New Roman"/>
                <a:cs typeface="Times New Roman"/>
              </a:rPr>
              <a:t>=V</a:t>
            </a:r>
            <a:r>
              <a:rPr dirty="0" sz="1600" spc="-10">
                <a:solidFill>
                  <a:srgbClr val="A50021"/>
                </a:solidFill>
                <a:latin typeface="Times New Roman"/>
                <a:cs typeface="Times New Roman"/>
              </a:rPr>
              <a:t>CC</a:t>
            </a:r>
            <a:r>
              <a:rPr dirty="0" sz="1600" spc="-15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dirty="0" baseline="13888" sz="3600">
                <a:solidFill>
                  <a:srgbClr val="A50021"/>
                </a:solidFill>
                <a:latin typeface="Times New Roman"/>
                <a:cs typeface="Times New Roman"/>
              </a:rPr>
              <a:t>-V</a:t>
            </a:r>
            <a:r>
              <a:rPr dirty="0" sz="1600">
                <a:solidFill>
                  <a:srgbClr val="A50021"/>
                </a:solidFill>
                <a:latin typeface="Times New Roman"/>
                <a:cs typeface="Times New Roman"/>
              </a:rPr>
              <a:t>CES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8582666" y="1657621"/>
            <a:ext cx="247650" cy="242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10"/>
              </a:lnSpc>
            </a:pPr>
            <a:r>
              <a:rPr dirty="0" baseline="13888" sz="2400" spc="-7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050" spc="65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z="1050" spc="5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8110146" y="3085575"/>
            <a:ext cx="16065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8245865" y="3204233"/>
            <a:ext cx="93345" cy="17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5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8110146" y="1624084"/>
            <a:ext cx="229235" cy="291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90">
                <a:latin typeface="Times New Roman"/>
                <a:cs typeface="Times New Roman"/>
              </a:rPr>
              <a:t>T</a:t>
            </a:r>
            <a:r>
              <a:rPr dirty="0" baseline="-21164" sz="1575" spc="7">
                <a:latin typeface="Times New Roman"/>
                <a:cs typeface="Times New Roman"/>
              </a:rPr>
              <a:t>1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7504176" y="1591055"/>
            <a:ext cx="1662683" cy="19446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 txBox="1"/>
          <p:nvPr/>
        </p:nvSpPr>
        <p:spPr>
          <a:xfrm>
            <a:off x="8201631" y="3532128"/>
            <a:ext cx="422275" cy="291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 spc="-105">
                <a:latin typeface="Times New Roman"/>
                <a:cs typeface="Times New Roman"/>
              </a:rPr>
              <a:t>V</a:t>
            </a:r>
            <a:r>
              <a:rPr dirty="0" baseline="-21164" sz="1575" spc="97">
                <a:latin typeface="Times New Roman"/>
                <a:cs typeface="Times New Roman"/>
              </a:rPr>
              <a:t>C</a:t>
            </a:r>
            <a:r>
              <a:rPr dirty="0" baseline="-21164" sz="1575" spc="104">
                <a:latin typeface="Times New Roman"/>
                <a:cs typeface="Times New Roman"/>
              </a:rPr>
              <a:t>C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8759390" y="2847849"/>
            <a:ext cx="16065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8895111" y="2966473"/>
            <a:ext cx="116205" cy="17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0">
                <a:latin typeface="Times New Roman"/>
                <a:cs typeface="Times New Roman"/>
              </a:rPr>
              <a:t>L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7302487" y="2522055"/>
            <a:ext cx="182880" cy="691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4769">
              <a:lnSpc>
                <a:spcPts val="1635"/>
              </a:lnSpc>
            </a:pPr>
            <a:r>
              <a:rPr dirty="0" sz="1600" spc="-400" b="1">
                <a:latin typeface="Microsoft JhengHei"/>
                <a:cs typeface="Microsoft JhengHei"/>
              </a:rPr>
              <a:t>+</a:t>
            </a:r>
            <a:endParaRPr sz="1600">
              <a:latin typeface="Microsoft JhengHei"/>
              <a:cs typeface="Microsoft JhengHei"/>
            </a:endParaRPr>
          </a:p>
          <a:p>
            <a:pPr marL="12700">
              <a:lnSpc>
                <a:spcPts val="1635"/>
              </a:lnSpc>
            </a:pPr>
            <a:r>
              <a:rPr dirty="0" sz="1600" spc="-45">
                <a:latin typeface="Times New Roman"/>
                <a:cs typeface="Times New Roman"/>
              </a:rPr>
              <a:t>v</a:t>
            </a:r>
            <a:r>
              <a:rPr dirty="0" baseline="-21164" sz="1575" spc="-67">
                <a:latin typeface="Times New Roman"/>
                <a:cs typeface="Times New Roman"/>
              </a:rPr>
              <a:t>i</a:t>
            </a:r>
            <a:endParaRPr baseline="-21164" sz="1575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  <a:spcBef>
                <a:spcPts val="180"/>
              </a:spcBef>
            </a:pPr>
            <a:r>
              <a:rPr dirty="0" sz="1600" spc="100" b="1">
                <a:latin typeface="Microsoft JhengHei"/>
                <a:cs typeface="Microsoft JhengHei"/>
              </a:rPr>
              <a:t>-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8567387" y="3245610"/>
            <a:ext cx="8191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3333FF"/>
                </a:solidFill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8623823" y="3364241"/>
            <a:ext cx="191135" cy="17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65">
                <a:solidFill>
                  <a:srgbClr val="3333FF"/>
                </a:solidFill>
                <a:latin typeface="Times New Roman"/>
                <a:cs typeface="Times New Roman"/>
              </a:rPr>
              <a:t>C</a:t>
            </a:r>
            <a:r>
              <a:rPr dirty="0" sz="1050" spc="5">
                <a:solidFill>
                  <a:srgbClr val="3333FF"/>
                </a:solidFill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9045907" y="2273328"/>
            <a:ext cx="340360" cy="1029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30">
                <a:latin typeface="Times New Roman"/>
                <a:cs typeface="Times New Roman"/>
              </a:rPr>
              <a:t>i</a:t>
            </a:r>
            <a:r>
              <a:rPr dirty="0" baseline="-21164" sz="1575" spc="44">
                <a:latin typeface="Times New Roman"/>
                <a:cs typeface="Times New Roman"/>
              </a:rPr>
              <a:t>O</a:t>
            </a:r>
            <a:endParaRPr baseline="-21164" sz="1575">
              <a:latin typeface="Times New Roman"/>
              <a:cs typeface="Times New Roman"/>
            </a:endParaRPr>
          </a:p>
          <a:p>
            <a:pPr marL="167640">
              <a:lnSpc>
                <a:spcPts val="1764"/>
              </a:lnSpc>
              <a:spcBef>
                <a:spcPts val="430"/>
              </a:spcBef>
            </a:pPr>
            <a:r>
              <a:rPr dirty="0" sz="1600" spc="-400" b="1">
                <a:latin typeface="Microsoft JhengHei"/>
                <a:cs typeface="Microsoft JhengHei"/>
              </a:rPr>
              <a:t>+</a:t>
            </a:r>
            <a:endParaRPr sz="1600">
              <a:latin typeface="Microsoft JhengHei"/>
              <a:cs typeface="Microsoft JhengHei"/>
            </a:endParaRPr>
          </a:p>
          <a:p>
            <a:pPr marL="169545">
              <a:lnSpc>
                <a:spcPts val="1764"/>
              </a:lnSpc>
            </a:pPr>
            <a:r>
              <a:rPr dirty="0" sz="1600" spc="-95">
                <a:latin typeface="Times New Roman"/>
                <a:cs typeface="Times New Roman"/>
              </a:rPr>
              <a:t>v</a:t>
            </a:r>
            <a:r>
              <a:rPr dirty="0" baseline="-21164" sz="1575" spc="7">
                <a:latin typeface="Times New Roman"/>
                <a:cs typeface="Times New Roman"/>
              </a:rPr>
              <a:t>o</a:t>
            </a:r>
            <a:endParaRPr baseline="-21164" sz="1575">
              <a:latin typeface="Times New Roman"/>
              <a:cs typeface="Times New Roman"/>
            </a:endParaRPr>
          </a:p>
          <a:p>
            <a:pPr marL="187325">
              <a:lnSpc>
                <a:spcPct val="100000"/>
              </a:lnSpc>
              <a:spcBef>
                <a:spcPts val="229"/>
              </a:spcBef>
            </a:pPr>
            <a:r>
              <a:rPr dirty="0" sz="1600" spc="100" b="1">
                <a:latin typeface="Microsoft JhengHei"/>
                <a:cs typeface="Microsoft JhengHei"/>
              </a:rPr>
              <a:t>-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7733812" y="2123982"/>
            <a:ext cx="8191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7790214" y="2242596"/>
            <a:ext cx="78740" cy="17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65">
                <a:latin typeface="Times New Roman"/>
                <a:cs typeface="Times New Roman"/>
              </a:rPr>
              <a:t>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7524978" y="765571"/>
            <a:ext cx="1555750" cy="848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3.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宋体"/>
                <a:cs typeface="宋体"/>
              </a:rPr>
              <a:t>图解分析</a:t>
            </a:r>
            <a:endParaRPr sz="2400">
              <a:latin typeface="宋体"/>
              <a:cs typeface="宋体"/>
            </a:endParaRPr>
          </a:p>
          <a:p>
            <a:pPr marL="791210">
              <a:lnSpc>
                <a:spcPct val="100000"/>
              </a:lnSpc>
              <a:spcBef>
                <a:spcPts val="1500"/>
              </a:spcBef>
            </a:pPr>
            <a:r>
              <a:rPr dirty="0" sz="1600" spc="5">
                <a:latin typeface="Times New Roman"/>
                <a:cs typeface="Times New Roman"/>
              </a:rPr>
              <a:t>+</a:t>
            </a:r>
            <a:r>
              <a:rPr dirty="0" sz="1600" spc="5">
                <a:latin typeface="Times New Roman"/>
                <a:cs typeface="Times New Roman"/>
              </a:rPr>
              <a:t>V</a:t>
            </a:r>
            <a:r>
              <a:rPr dirty="0" baseline="-21164" sz="1575" spc="7">
                <a:latin typeface="Times New Roman"/>
                <a:cs typeface="Times New Roman"/>
              </a:rPr>
              <a:t>CC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Times New Roman"/>
                <a:cs typeface="Times New Roman"/>
              </a:rPr>
              <a:t>8.3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10"/>
              <a:t>乙类双电源互补对称功率放大电路</a:t>
            </a:r>
          </a:p>
        </p:txBody>
      </p:sp>
      <p:sp>
        <p:nvSpPr>
          <p:cNvPr id="119" name="object 119"/>
          <p:cNvSpPr/>
          <p:nvPr/>
        </p:nvSpPr>
        <p:spPr>
          <a:xfrm>
            <a:off x="5273039" y="6592823"/>
            <a:ext cx="1524000" cy="109855"/>
          </a:xfrm>
          <a:custGeom>
            <a:avLst/>
            <a:gdLst/>
            <a:ahLst/>
            <a:cxnLst/>
            <a:rect l="l" t="t" r="r" b="b"/>
            <a:pathLst>
              <a:path w="1524000" h="109854">
                <a:moveTo>
                  <a:pt x="94488" y="109728"/>
                </a:moveTo>
                <a:lnTo>
                  <a:pt x="89916" y="108204"/>
                </a:lnTo>
                <a:lnTo>
                  <a:pt x="0" y="54864"/>
                </a:lnTo>
                <a:lnTo>
                  <a:pt x="89916" y="3048"/>
                </a:lnTo>
                <a:lnTo>
                  <a:pt x="94488" y="0"/>
                </a:lnTo>
                <a:lnTo>
                  <a:pt x="100584" y="1524"/>
                </a:lnTo>
                <a:lnTo>
                  <a:pt x="106680" y="10668"/>
                </a:lnTo>
                <a:lnTo>
                  <a:pt x="105156" y="16764"/>
                </a:lnTo>
                <a:lnTo>
                  <a:pt x="100584" y="18288"/>
                </a:lnTo>
                <a:lnTo>
                  <a:pt x="54864" y="45720"/>
                </a:lnTo>
                <a:lnTo>
                  <a:pt x="19812" y="45720"/>
                </a:lnTo>
                <a:lnTo>
                  <a:pt x="19812" y="64008"/>
                </a:lnTo>
                <a:lnTo>
                  <a:pt x="53287" y="64008"/>
                </a:lnTo>
                <a:lnTo>
                  <a:pt x="100584" y="91440"/>
                </a:lnTo>
                <a:lnTo>
                  <a:pt x="105156" y="94488"/>
                </a:lnTo>
                <a:lnTo>
                  <a:pt x="106680" y="99060"/>
                </a:lnTo>
                <a:lnTo>
                  <a:pt x="100584" y="108204"/>
                </a:lnTo>
                <a:lnTo>
                  <a:pt x="94488" y="109728"/>
                </a:lnTo>
                <a:close/>
              </a:path>
              <a:path w="1524000" h="109854">
                <a:moveTo>
                  <a:pt x="1485409" y="55483"/>
                </a:moveTo>
                <a:lnTo>
                  <a:pt x="1423416" y="18288"/>
                </a:lnTo>
                <a:lnTo>
                  <a:pt x="1418844" y="16764"/>
                </a:lnTo>
                <a:lnTo>
                  <a:pt x="1417320" y="10668"/>
                </a:lnTo>
                <a:lnTo>
                  <a:pt x="1423416" y="1524"/>
                </a:lnTo>
                <a:lnTo>
                  <a:pt x="1427987" y="0"/>
                </a:lnTo>
                <a:lnTo>
                  <a:pt x="1432560" y="3048"/>
                </a:lnTo>
                <a:lnTo>
                  <a:pt x="1507863" y="45720"/>
                </a:lnTo>
                <a:lnTo>
                  <a:pt x="1504187" y="45720"/>
                </a:lnTo>
                <a:lnTo>
                  <a:pt x="1504187" y="47244"/>
                </a:lnTo>
                <a:lnTo>
                  <a:pt x="1499616" y="47244"/>
                </a:lnTo>
                <a:lnTo>
                  <a:pt x="1485409" y="55483"/>
                </a:lnTo>
                <a:close/>
              </a:path>
              <a:path w="1524000" h="109854">
                <a:moveTo>
                  <a:pt x="24384" y="64008"/>
                </a:moveTo>
                <a:lnTo>
                  <a:pt x="19812" y="64008"/>
                </a:lnTo>
                <a:lnTo>
                  <a:pt x="19812" y="45720"/>
                </a:lnTo>
                <a:lnTo>
                  <a:pt x="54864" y="45720"/>
                </a:lnTo>
                <a:lnTo>
                  <a:pt x="52324" y="47244"/>
                </a:lnTo>
                <a:lnTo>
                  <a:pt x="24384" y="47244"/>
                </a:lnTo>
                <a:lnTo>
                  <a:pt x="24384" y="64008"/>
                </a:lnTo>
                <a:close/>
              </a:path>
              <a:path w="1524000" h="109854">
                <a:moveTo>
                  <a:pt x="1470712" y="64008"/>
                </a:moveTo>
                <a:lnTo>
                  <a:pt x="53287" y="64008"/>
                </a:lnTo>
                <a:lnTo>
                  <a:pt x="38590" y="55483"/>
                </a:lnTo>
                <a:lnTo>
                  <a:pt x="54864" y="45720"/>
                </a:lnTo>
                <a:lnTo>
                  <a:pt x="1469136" y="45720"/>
                </a:lnTo>
                <a:lnTo>
                  <a:pt x="1485409" y="55483"/>
                </a:lnTo>
                <a:lnTo>
                  <a:pt x="1470712" y="64008"/>
                </a:lnTo>
                <a:close/>
              </a:path>
              <a:path w="1524000" h="109854">
                <a:moveTo>
                  <a:pt x="1508324" y="64008"/>
                </a:moveTo>
                <a:lnTo>
                  <a:pt x="1504187" y="64008"/>
                </a:lnTo>
                <a:lnTo>
                  <a:pt x="1504187" y="45720"/>
                </a:lnTo>
                <a:lnTo>
                  <a:pt x="1507863" y="45720"/>
                </a:lnTo>
                <a:lnTo>
                  <a:pt x="1523999" y="54864"/>
                </a:lnTo>
                <a:lnTo>
                  <a:pt x="1508324" y="64008"/>
                </a:lnTo>
                <a:close/>
              </a:path>
              <a:path w="1524000" h="109854">
                <a:moveTo>
                  <a:pt x="24384" y="64008"/>
                </a:moveTo>
                <a:lnTo>
                  <a:pt x="24384" y="47244"/>
                </a:lnTo>
                <a:lnTo>
                  <a:pt x="38590" y="55483"/>
                </a:lnTo>
                <a:lnTo>
                  <a:pt x="24384" y="64008"/>
                </a:lnTo>
                <a:close/>
              </a:path>
              <a:path w="1524000" h="109854">
                <a:moveTo>
                  <a:pt x="38590" y="55483"/>
                </a:moveTo>
                <a:lnTo>
                  <a:pt x="24384" y="47244"/>
                </a:lnTo>
                <a:lnTo>
                  <a:pt x="52324" y="47244"/>
                </a:lnTo>
                <a:lnTo>
                  <a:pt x="38590" y="55483"/>
                </a:lnTo>
                <a:close/>
              </a:path>
              <a:path w="1524000" h="109854">
                <a:moveTo>
                  <a:pt x="1499616" y="64008"/>
                </a:moveTo>
                <a:lnTo>
                  <a:pt x="1485409" y="55483"/>
                </a:lnTo>
                <a:lnTo>
                  <a:pt x="1499616" y="47244"/>
                </a:lnTo>
                <a:lnTo>
                  <a:pt x="1499616" y="64008"/>
                </a:lnTo>
                <a:close/>
              </a:path>
              <a:path w="1524000" h="109854">
                <a:moveTo>
                  <a:pt x="1504187" y="64008"/>
                </a:moveTo>
                <a:lnTo>
                  <a:pt x="1499616" y="64008"/>
                </a:lnTo>
                <a:lnTo>
                  <a:pt x="1499616" y="47244"/>
                </a:lnTo>
                <a:lnTo>
                  <a:pt x="1504187" y="47244"/>
                </a:lnTo>
                <a:lnTo>
                  <a:pt x="1504187" y="64008"/>
                </a:lnTo>
                <a:close/>
              </a:path>
              <a:path w="1524000" h="109854">
                <a:moveTo>
                  <a:pt x="53287" y="64008"/>
                </a:moveTo>
                <a:lnTo>
                  <a:pt x="24384" y="64008"/>
                </a:lnTo>
                <a:lnTo>
                  <a:pt x="38590" y="55483"/>
                </a:lnTo>
                <a:lnTo>
                  <a:pt x="53287" y="64008"/>
                </a:lnTo>
                <a:close/>
              </a:path>
              <a:path w="1524000" h="109854">
                <a:moveTo>
                  <a:pt x="1427987" y="109728"/>
                </a:moveTo>
                <a:lnTo>
                  <a:pt x="1423416" y="108204"/>
                </a:lnTo>
                <a:lnTo>
                  <a:pt x="1417320" y="99060"/>
                </a:lnTo>
                <a:lnTo>
                  <a:pt x="1418844" y="94488"/>
                </a:lnTo>
                <a:lnTo>
                  <a:pt x="1423416" y="91440"/>
                </a:lnTo>
                <a:lnTo>
                  <a:pt x="1485409" y="55483"/>
                </a:lnTo>
                <a:lnTo>
                  <a:pt x="1499616" y="64008"/>
                </a:lnTo>
                <a:lnTo>
                  <a:pt x="1508324" y="64008"/>
                </a:lnTo>
                <a:lnTo>
                  <a:pt x="1432560" y="108204"/>
                </a:lnTo>
                <a:lnTo>
                  <a:pt x="1427987" y="109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637276" y="6449567"/>
            <a:ext cx="771525" cy="401320"/>
          </a:xfrm>
          <a:custGeom>
            <a:avLst/>
            <a:gdLst/>
            <a:ahLst/>
            <a:cxnLst/>
            <a:rect l="l" t="t" r="r" b="b"/>
            <a:pathLst>
              <a:path w="771525" h="401320">
                <a:moveTo>
                  <a:pt x="0" y="0"/>
                </a:moveTo>
                <a:lnTo>
                  <a:pt x="771143" y="0"/>
                </a:lnTo>
                <a:lnTo>
                  <a:pt x="771143" y="400812"/>
                </a:lnTo>
                <a:lnTo>
                  <a:pt x="0" y="4008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 txBox="1"/>
          <p:nvPr/>
        </p:nvSpPr>
        <p:spPr>
          <a:xfrm>
            <a:off x="5715969" y="6549134"/>
            <a:ext cx="565150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</a:pPr>
            <a:r>
              <a:rPr dirty="0" baseline="13888" sz="3000" spc="-172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1300" spc="5">
                <a:solidFill>
                  <a:srgbClr val="FF0000"/>
                </a:solidFill>
                <a:latin typeface="Times New Roman"/>
                <a:cs typeface="Times New Roman"/>
              </a:rPr>
              <a:t>ce</a:t>
            </a:r>
            <a:r>
              <a:rPr dirty="0" sz="1300" spc="6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z="1300" spc="15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6796278" y="601218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796278" y="614629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796278" y="627888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796278" y="641299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796278" y="654558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796278" y="6679692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40">
                <a:moveTo>
                  <a:pt x="0" y="0"/>
                </a:moveTo>
                <a:lnTo>
                  <a:pt x="0" y="53339"/>
                </a:lnTo>
              </a:path>
            </a:pathLst>
          </a:custGeom>
          <a:ln w="19811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 txBox="1"/>
          <p:nvPr/>
        </p:nvSpPr>
        <p:spPr>
          <a:xfrm>
            <a:off x="1198906" y="4569094"/>
            <a:ext cx="1945005" cy="1383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20000"/>
              </a:lnSpc>
            </a:pPr>
            <a:r>
              <a:rPr dirty="0" sz="2400" spc="5">
                <a:latin typeface="宋体"/>
                <a:cs typeface="宋体"/>
              </a:rPr>
              <a:t>两管完美互补 </a:t>
            </a:r>
            <a:r>
              <a:rPr dirty="0" sz="2400">
                <a:latin typeface="宋体"/>
                <a:cs typeface="宋体"/>
              </a:rPr>
              <a:t> 时</a:t>
            </a:r>
            <a:r>
              <a:rPr dirty="0" sz="2400" spc="15">
                <a:latin typeface="宋体"/>
                <a:cs typeface="宋体"/>
              </a:rPr>
              <a:t>，</a:t>
            </a:r>
            <a:r>
              <a:rPr dirty="0" sz="2400" spc="130">
                <a:latin typeface="Times New Roman"/>
                <a:cs typeface="Times New Roman"/>
              </a:rPr>
              <a:t>I</a:t>
            </a:r>
            <a:r>
              <a:rPr dirty="0" baseline="-20833" sz="2400" spc="7">
                <a:latin typeface="Times New Roman"/>
                <a:cs typeface="Times New Roman"/>
              </a:rPr>
              <a:t>o</a:t>
            </a:r>
            <a:r>
              <a:rPr dirty="0" baseline="-20833" sz="2400" spc="97">
                <a:latin typeface="Times New Roman"/>
                <a:cs typeface="Times New Roman"/>
              </a:rPr>
              <a:t>m</a:t>
            </a:r>
            <a:r>
              <a:rPr dirty="0" sz="2400" spc="20">
                <a:latin typeface="宋体"/>
                <a:cs typeface="宋体"/>
              </a:rPr>
              <a:t>相</a:t>
            </a:r>
            <a:r>
              <a:rPr dirty="0" sz="2400">
                <a:latin typeface="宋体"/>
                <a:cs typeface="宋体"/>
              </a:rPr>
              <a:t>同，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V</a:t>
            </a:r>
            <a:r>
              <a:rPr dirty="0" baseline="-20833" sz="2400" spc="-22">
                <a:latin typeface="Times New Roman"/>
                <a:cs typeface="Times New Roman"/>
              </a:rPr>
              <a:t>cem</a:t>
            </a:r>
            <a:r>
              <a:rPr dirty="0" sz="2400" spc="-15">
                <a:latin typeface="宋体"/>
                <a:cs typeface="宋体"/>
              </a:rPr>
              <a:t>相同。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7449311" y="3816096"/>
            <a:ext cx="2046732" cy="472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449311" y="3816096"/>
            <a:ext cx="2047239" cy="472440"/>
          </a:xfrm>
          <a:custGeom>
            <a:avLst/>
            <a:gdLst/>
            <a:ahLst/>
            <a:cxnLst/>
            <a:rect l="l" t="t" r="r" b="b"/>
            <a:pathLst>
              <a:path w="2047240" h="472439">
                <a:moveTo>
                  <a:pt x="2045208" y="472439"/>
                </a:moveTo>
                <a:lnTo>
                  <a:pt x="1524" y="472439"/>
                </a:lnTo>
                <a:lnTo>
                  <a:pt x="0" y="469391"/>
                </a:lnTo>
                <a:lnTo>
                  <a:pt x="0" y="3048"/>
                </a:lnTo>
                <a:lnTo>
                  <a:pt x="1524" y="0"/>
                </a:lnTo>
                <a:lnTo>
                  <a:pt x="2045208" y="0"/>
                </a:lnTo>
                <a:lnTo>
                  <a:pt x="2046732" y="3048"/>
                </a:lnTo>
                <a:lnTo>
                  <a:pt x="2046732" y="6096"/>
                </a:lnTo>
                <a:lnTo>
                  <a:pt x="9144" y="6096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461772"/>
                </a:lnTo>
                <a:lnTo>
                  <a:pt x="4572" y="461772"/>
                </a:lnTo>
                <a:lnTo>
                  <a:pt x="9144" y="467868"/>
                </a:lnTo>
                <a:lnTo>
                  <a:pt x="2046732" y="467868"/>
                </a:lnTo>
                <a:lnTo>
                  <a:pt x="2046732" y="469391"/>
                </a:lnTo>
                <a:lnTo>
                  <a:pt x="2045208" y="472439"/>
                </a:lnTo>
                <a:close/>
              </a:path>
              <a:path w="2047240" h="472439">
                <a:moveTo>
                  <a:pt x="9144" y="10668"/>
                </a:moveTo>
                <a:lnTo>
                  <a:pt x="4572" y="10668"/>
                </a:lnTo>
                <a:lnTo>
                  <a:pt x="9144" y="6096"/>
                </a:lnTo>
                <a:lnTo>
                  <a:pt x="9144" y="10668"/>
                </a:lnTo>
                <a:close/>
              </a:path>
              <a:path w="2047240" h="472439">
                <a:moveTo>
                  <a:pt x="2037587" y="10668"/>
                </a:moveTo>
                <a:lnTo>
                  <a:pt x="9144" y="10668"/>
                </a:lnTo>
                <a:lnTo>
                  <a:pt x="9144" y="6096"/>
                </a:lnTo>
                <a:lnTo>
                  <a:pt x="2037587" y="6096"/>
                </a:lnTo>
                <a:lnTo>
                  <a:pt x="2037587" y="10668"/>
                </a:lnTo>
                <a:close/>
              </a:path>
              <a:path w="2047240" h="472439">
                <a:moveTo>
                  <a:pt x="2037587" y="467868"/>
                </a:moveTo>
                <a:lnTo>
                  <a:pt x="2037587" y="6096"/>
                </a:lnTo>
                <a:lnTo>
                  <a:pt x="2042159" y="10668"/>
                </a:lnTo>
                <a:lnTo>
                  <a:pt x="2046732" y="10668"/>
                </a:lnTo>
                <a:lnTo>
                  <a:pt x="2046732" y="461772"/>
                </a:lnTo>
                <a:lnTo>
                  <a:pt x="2042159" y="461772"/>
                </a:lnTo>
                <a:lnTo>
                  <a:pt x="2037587" y="467868"/>
                </a:lnTo>
                <a:close/>
              </a:path>
              <a:path w="2047240" h="472439">
                <a:moveTo>
                  <a:pt x="2046732" y="10668"/>
                </a:moveTo>
                <a:lnTo>
                  <a:pt x="2042159" y="10668"/>
                </a:lnTo>
                <a:lnTo>
                  <a:pt x="2037587" y="6096"/>
                </a:lnTo>
                <a:lnTo>
                  <a:pt x="2046732" y="6096"/>
                </a:lnTo>
                <a:lnTo>
                  <a:pt x="2046732" y="10668"/>
                </a:lnTo>
                <a:close/>
              </a:path>
              <a:path w="2047240" h="472439">
                <a:moveTo>
                  <a:pt x="9144" y="467868"/>
                </a:moveTo>
                <a:lnTo>
                  <a:pt x="4572" y="461772"/>
                </a:lnTo>
                <a:lnTo>
                  <a:pt x="9144" y="461772"/>
                </a:lnTo>
                <a:lnTo>
                  <a:pt x="9144" y="467868"/>
                </a:lnTo>
                <a:close/>
              </a:path>
              <a:path w="2047240" h="472439">
                <a:moveTo>
                  <a:pt x="2037587" y="467868"/>
                </a:moveTo>
                <a:lnTo>
                  <a:pt x="9144" y="467868"/>
                </a:lnTo>
                <a:lnTo>
                  <a:pt x="9144" y="461772"/>
                </a:lnTo>
                <a:lnTo>
                  <a:pt x="2037587" y="461772"/>
                </a:lnTo>
                <a:lnTo>
                  <a:pt x="2037587" y="467868"/>
                </a:lnTo>
                <a:close/>
              </a:path>
              <a:path w="2047240" h="472439">
                <a:moveTo>
                  <a:pt x="2046732" y="467868"/>
                </a:moveTo>
                <a:lnTo>
                  <a:pt x="2037587" y="467868"/>
                </a:lnTo>
                <a:lnTo>
                  <a:pt x="2042159" y="461772"/>
                </a:lnTo>
                <a:lnTo>
                  <a:pt x="2046732" y="461772"/>
                </a:lnTo>
                <a:lnTo>
                  <a:pt x="2046732" y="467868"/>
                </a:lnTo>
                <a:close/>
              </a:path>
            </a:pathLst>
          </a:custGeom>
          <a:solidFill>
            <a:srgbClr val="97B8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 txBox="1"/>
          <p:nvPr/>
        </p:nvSpPr>
        <p:spPr>
          <a:xfrm>
            <a:off x="7524913" y="3930327"/>
            <a:ext cx="1818639" cy="695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320">
              <a:lnSpc>
                <a:spcPct val="100000"/>
              </a:lnSpc>
            </a:pPr>
            <a:r>
              <a:rPr dirty="0" baseline="13888" sz="3600" spc="-22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sz="1600" spc="-15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r>
              <a:rPr dirty="0" baseline="13888" sz="3600" spc="-22">
                <a:solidFill>
                  <a:srgbClr val="0000CC"/>
                </a:solidFill>
                <a:latin typeface="Times New Roman"/>
                <a:cs typeface="Times New Roman"/>
              </a:rPr>
              <a:t>= </a:t>
            </a:r>
            <a:r>
              <a:rPr dirty="0" baseline="13888" sz="3600" spc="7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sz="1600" spc="5">
                <a:solidFill>
                  <a:srgbClr val="0000CC"/>
                </a:solidFill>
                <a:latin typeface="Times New Roman"/>
                <a:cs typeface="Times New Roman"/>
              </a:rPr>
              <a:t>CC </a:t>
            </a:r>
            <a:r>
              <a:rPr dirty="0" baseline="13888" sz="3600">
                <a:solidFill>
                  <a:srgbClr val="0000CC"/>
                </a:solidFill>
                <a:latin typeface="Times New Roman"/>
                <a:cs typeface="Times New Roman"/>
              </a:rPr>
              <a:t>-</a:t>
            </a:r>
            <a:r>
              <a:rPr dirty="0" baseline="13888" sz="3600" spc="-104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baseline="13888" sz="3600" spc="7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sz="1600" spc="5">
                <a:solidFill>
                  <a:srgbClr val="0000CC"/>
                </a:solidFill>
                <a:latin typeface="Times New Roman"/>
                <a:cs typeface="Times New Roman"/>
              </a:rPr>
              <a:t>CE1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5">
                <a:latin typeface="Times New Roman"/>
                <a:cs typeface="Times New Roman"/>
              </a:rPr>
              <a:t>v</a:t>
            </a:r>
            <a:r>
              <a:rPr dirty="0" baseline="-20833" sz="1800" spc="7">
                <a:latin typeface="Times New Roman"/>
                <a:cs typeface="Times New Roman"/>
              </a:rPr>
              <a:t>CE1</a:t>
            </a:r>
            <a:r>
              <a:rPr dirty="0" baseline="-20833" sz="1800" spc="-142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(V)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3" name="object 1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32" name="object 132"/>
          <p:cNvSpPr txBox="1"/>
          <p:nvPr/>
        </p:nvSpPr>
        <p:spPr>
          <a:xfrm>
            <a:off x="1199356" y="1347787"/>
            <a:ext cx="6056630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负载上的最大不失真幅值也是</a:t>
            </a:r>
            <a:r>
              <a:rPr dirty="0" sz="2400" spc="-57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15">
                <a:solidFill>
                  <a:srgbClr val="0000CC"/>
                </a:solidFill>
                <a:latin typeface="Times New Roman"/>
                <a:cs typeface="Times New Roman"/>
              </a:rPr>
              <a:t>cem</a:t>
            </a: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=V</a:t>
            </a:r>
            <a:r>
              <a:rPr dirty="0" baseline="-20833" sz="2400" spc="-15">
                <a:solidFill>
                  <a:srgbClr val="0000CC"/>
                </a:solidFill>
                <a:latin typeface="Times New Roman"/>
                <a:cs typeface="Times New Roman"/>
              </a:rPr>
              <a:t>CC</a:t>
            </a:r>
            <a:r>
              <a:rPr dirty="0" baseline="-20833" sz="2400" spc="6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-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>
                <a:solidFill>
                  <a:srgbClr val="0000CC"/>
                </a:solidFill>
                <a:latin typeface="Times New Roman"/>
                <a:cs typeface="Times New Roman"/>
              </a:rPr>
              <a:t>CES</a:t>
            </a:r>
            <a:endParaRPr baseline="-20833"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978" y="765571"/>
            <a:ext cx="1555750" cy="376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4.</a:t>
            </a:r>
            <a:r>
              <a:rPr dirty="0" sz="2400" spc="-10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10">
                <a:solidFill>
                  <a:srgbClr val="0000CC"/>
                </a:solidFill>
                <a:latin typeface="宋体"/>
                <a:cs typeface="宋体"/>
              </a:rPr>
              <a:t>参数计算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065">
              <a:lnSpc>
                <a:spcPct val="100000"/>
              </a:lnSpc>
            </a:pPr>
            <a:r>
              <a:rPr dirty="0" spc="-5">
                <a:latin typeface="Times New Roman"/>
                <a:cs typeface="Times New Roman"/>
              </a:rPr>
              <a:t>8.3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10"/>
              <a:t>乙类双电源互补对称功率放大电路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4106" y="1367103"/>
            <a:ext cx="6507480" cy="1326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47320">
              <a:lnSpc>
                <a:spcPct val="120800"/>
              </a:lnSpc>
            </a:pPr>
            <a:r>
              <a:rPr dirty="0" sz="2400" spc="30">
                <a:latin typeface="宋体"/>
                <a:cs typeface="宋体"/>
              </a:rPr>
              <a:t>假设理想的</a:t>
            </a:r>
            <a:r>
              <a:rPr dirty="0" sz="2400" spc="30">
                <a:latin typeface="Times New Roman"/>
                <a:cs typeface="Times New Roman"/>
              </a:rPr>
              <a:t>OCL</a:t>
            </a:r>
            <a:r>
              <a:rPr dirty="0" sz="2400" spc="30">
                <a:latin typeface="宋体"/>
                <a:cs typeface="宋体"/>
              </a:rPr>
              <a:t>电路（</a:t>
            </a:r>
            <a:r>
              <a:rPr dirty="0" sz="2400" spc="30">
                <a:latin typeface="Times New Roman"/>
                <a:cs typeface="Times New Roman"/>
              </a:rPr>
              <a:t>v</a:t>
            </a:r>
            <a:r>
              <a:rPr dirty="0" baseline="-20833" sz="2400" spc="44">
                <a:latin typeface="Times New Roman"/>
                <a:cs typeface="Times New Roman"/>
              </a:rPr>
              <a:t>BEQ </a:t>
            </a:r>
            <a:r>
              <a:rPr dirty="0" sz="2400" spc="-5">
                <a:latin typeface="Times New Roman"/>
                <a:cs typeface="Times New Roman"/>
              </a:rPr>
              <a:t>≈ </a:t>
            </a:r>
            <a:r>
              <a:rPr dirty="0" sz="2400">
                <a:latin typeface="Times New Roman"/>
                <a:cs typeface="Times New Roman"/>
              </a:rPr>
              <a:t>0 </a:t>
            </a:r>
            <a:r>
              <a:rPr dirty="0" sz="2400" spc="5">
                <a:latin typeface="宋体"/>
                <a:cs typeface="宋体"/>
              </a:rPr>
              <a:t>且完美对称）。 </a:t>
            </a:r>
            <a:r>
              <a:rPr dirty="0" sz="2400" spc="-1160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无非线性失真时，</a:t>
            </a:r>
            <a:r>
              <a:rPr dirty="0" sz="2400">
                <a:latin typeface="Times New Roman"/>
                <a:cs typeface="Times New Roman"/>
              </a:rPr>
              <a:t>v</a:t>
            </a:r>
            <a:r>
              <a:rPr dirty="0" baseline="-20833" sz="2400">
                <a:latin typeface="Times New Roman"/>
                <a:cs typeface="Times New Roman"/>
              </a:rPr>
              <a:t>O </a:t>
            </a:r>
            <a:r>
              <a:rPr dirty="0" sz="2400" spc="10">
                <a:latin typeface="Times New Roman"/>
                <a:cs typeface="Times New Roman"/>
              </a:rPr>
              <a:t>=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v</a:t>
            </a:r>
            <a:r>
              <a:rPr dirty="0" baseline="-20833" sz="2400" spc="-22">
                <a:latin typeface="Times New Roman"/>
                <a:cs typeface="Times New Roman"/>
              </a:rPr>
              <a:t>I</a:t>
            </a:r>
            <a:r>
              <a:rPr dirty="0" sz="2400" spc="-15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2400" spc="10">
                <a:latin typeface="宋体"/>
                <a:cs typeface="宋体"/>
              </a:rPr>
              <a:t>假设</a:t>
            </a:r>
            <a:r>
              <a:rPr dirty="0" sz="2400" spc="-620">
                <a:latin typeface="宋体"/>
                <a:cs typeface="宋体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v</a:t>
            </a:r>
            <a:r>
              <a:rPr dirty="0" baseline="-20833" sz="2400" spc="-37">
                <a:latin typeface="Times New Roman"/>
                <a:cs typeface="Times New Roman"/>
              </a:rPr>
              <a:t>O </a:t>
            </a:r>
            <a:r>
              <a:rPr dirty="0" sz="2400" spc="1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V</a:t>
            </a:r>
            <a:r>
              <a:rPr dirty="0" baseline="-20833" sz="2400" spc="15">
                <a:latin typeface="Times New Roman"/>
                <a:cs typeface="Times New Roman"/>
              </a:rPr>
              <a:t>om</a:t>
            </a:r>
            <a:r>
              <a:rPr dirty="0" sz="2400" spc="10">
                <a:latin typeface="Times New Roman"/>
                <a:cs typeface="Times New Roman"/>
              </a:rPr>
              <a:t>sin(</a:t>
            </a:r>
            <a:r>
              <a:rPr dirty="0" sz="2400" spc="10">
                <a:latin typeface="Times New Roman"/>
                <a:cs typeface="Times New Roman"/>
              </a:rPr>
              <a:t>ωt</a:t>
            </a:r>
            <a:r>
              <a:rPr dirty="0" sz="2400" spc="10">
                <a:latin typeface="Times New Roman"/>
                <a:cs typeface="Times New Roman"/>
              </a:rPr>
              <a:t>)</a:t>
            </a:r>
            <a:r>
              <a:rPr dirty="0" sz="2400" spc="10">
                <a:latin typeface="宋体"/>
                <a:cs typeface="宋体"/>
              </a:rPr>
              <a:t>，其中</a:t>
            </a:r>
            <a:r>
              <a:rPr dirty="0" sz="2400" spc="10">
                <a:latin typeface="Times New Roman"/>
                <a:cs typeface="Times New Roman"/>
              </a:rPr>
              <a:t>V</a:t>
            </a:r>
            <a:r>
              <a:rPr dirty="0" baseline="-20833" sz="2400" spc="15">
                <a:latin typeface="Times New Roman"/>
                <a:cs typeface="Times New Roman"/>
              </a:rPr>
              <a:t>om</a:t>
            </a:r>
            <a:r>
              <a:rPr dirty="0" sz="2400" spc="10">
                <a:latin typeface="宋体"/>
                <a:cs typeface="宋体"/>
              </a:rPr>
              <a:t>为输出电压幅值。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71816" y="1397508"/>
            <a:ext cx="2141219" cy="2374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82675" y="3536155"/>
            <a:ext cx="245618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（</a:t>
            </a:r>
            <a:r>
              <a:rPr dirty="0" sz="2400" spc="5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）</a:t>
            </a:r>
            <a:r>
              <a:rPr dirty="0" sz="2400" spc="-65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10">
                <a:solidFill>
                  <a:srgbClr val="0000CC"/>
                </a:solidFill>
                <a:latin typeface="宋体"/>
                <a:cs typeface="宋体"/>
              </a:rPr>
              <a:t>输出功率</a:t>
            </a:r>
            <a:r>
              <a:rPr dirty="0" sz="2400" spc="-645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60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r>
              <a:rPr dirty="0" baseline="-20833" sz="2400" spc="89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43247" y="3745230"/>
            <a:ext cx="113664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Times New Roman"/>
                <a:cs typeface="Times New Roman"/>
              </a:rPr>
              <a:t>o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80635" y="3236976"/>
            <a:ext cx="1171575" cy="514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04545" algn="l"/>
              </a:tabLst>
            </a:pPr>
            <a:r>
              <a:rPr dirty="0" baseline="-23148" sz="3600" spc="-209">
                <a:latin typeface="Times New Roman"/>
                <a:cs typeface="Times New Roman"/>
              </a:rPr>
              <a:t>V</a:t>
            </a:r>
            <a:r>
              <a:rPr dirty="0" baseline="-23148" sz="3600" spc="-157">
                <a:latin typeface="Times New Roman"/>
                <a:cs typeface="Times New Roman"/>
              </a:rPr>
              <a:t> </a:t>
            </a:r>
            <a:r>
              <a:rPr dirty="0" baseline="2057" sz="2025" spc="22">
                <a:latin typeface="Times New Roman"/>
                <a:cs typeface="Times New Roman"/>
              </a:rPr>
              <a:t>2	</a:t>
            </a:r>
            <a:r>
              <a:rPr dirty="0" baseline="-25462" sz="3600" spc="-209">
                <a:latin typeface="Times New Roman"/>
                <a:cs typeface="Times New Roman"/>
              </a:rPr>
              <a:t>V</a:t>
            </a:r>
            <a:r>
              <a:rPr dirty="0" baseline="-25462" sz="3600" spc="-307">
                <a:latin typeface="Times New Roman"/>
                <a:cs typeface="Times New Roman"/>
              </a:rPr>
              <a:t> </a:t>
            </a:r>
            <a:r>
              <a:rPr dirty="0" sz="1350" spc="1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21784" y="3803903"/>
            <a:ext cx="1252220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53110" algn="l"/>
              </a:tabLst>
            </a:pPr>
            <a:r>
              <a:rPr dirty="0" baseline="1157" sz="3600" spc="-82">
                <a:latin typeface="Times New Roman"/>
                <a:cs typeface="Times New Roman"/>
              </a:rPr>
              <a:t>R</a:t>
            </a:r>
            <a:r>
              <a:rPr dirty="0" baseline="-12345" sz="2025" spc="142">
                <a:latin typeface="Times New Roman"/>
                <a:cs typeface="Times New Roman"/>
              </a:rPr>
              <a:t>L</a:t>
            </a:r>
            <a:r>
              <a:rPr dirty="0" baseline="-12345" sz="2025">
                <a:latin typeface="Times New Roman"/>
                <a:cs typeface="Times New Roman"/>
              </a:rPr>
              <a:t>	</a:t>
            </a:r>
            <a:r>
              <a:rPr dirty="0" sz="2400" spc="150">
                <a:latin typeface="Times New Roman"/>
                <a:cs typeface="Times New Roman"/>
              </a:rPr>
              <a:t>2</a:t>
            </a:r>
            <a:r>
              <a:rPr dirty="0" sz="2400" spc="-55">
                <a:latin typeface="Times New Roman"/>
                <a:cs typeface="Times New Roman"/>
              </a:rPr>
              <a:t>R</a:t>
            </a:r>
            <a:r>
              <a:rPr dirty="0" baseline="-16460" sz="2025" spc="142">
                <a:latin typeface="Times New Roman"/>
                <a:cs typeface="Times New Roman"/>
              </a:rPr>
              <a:t>L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7800" y="3424427"/>
            <a:ext cx="1844039" cy="523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60045" algn="l"/>
                <a:tab pos="803275" algn="l"/>
                <a:tab pos="1595755" algn="l"/>
              </a:tabLst>
            </a:pPr>
            <a:r>
              <a:rPr dirty="0" baseline="-25462" sz="3600" spc="187">
                <a:latin typeface="Times New Roman"/>
                <a:cs typeface="Times New Roman"/>
              </a:rPr>
              <a:t>P</a:t>
            </a:r>
            <a:r>
              <a:rPr dirty="0" baseline="-25462" sz="3600" spc="187">
                <a:latin typeface="Times New Roman"/>
                <a:cs typeface="Times New Roman"/>
              </a:rPr>
              <a:t>	</a:t>
            </a:r>
            <a:r>
              <a:rPr dirty="0" baseline="-25462" sz="3600" spc="-1635">
                <a:latin typeface="Times New Roman"/>
                <a:cs typeface="Times New Roman"/>
              </a:rPr>
              <a:t></a:t>
            </a:r>
            <a:r>
              <a:rPr dirty="0" baseline="-25462" sz="3600" spc="104">
                <a:latin typeface="Times New Roman"/>
                <a:cs typeface="Times New Roman"/>
              </a:rPr>
              <a:t> </a:t>
            </a:r>
            <a:r>
              <a:rPr dirty="0" baseline="2057" sz="2025" spc="7" u="heavy">
                <a:latin typeface="Times New Roman"/>
                <a:cs typeface="Times New Roman"/>
              </a:rPr>
              <a:t> </a:t>
            </a:r>
            <a:r>
              <a:rPr dirty="0" baseline="2057" sz="2025" u="heavy">
                <a:latin typeface="Times New Roman"/>
                <a:cs typeface="Times New Roman"/>
              </a:rPr>
              <a:t>	</a:t>
            </a:r>
            <a:r>
              <a:rPr dirty="0" baseline="2057" sz="2025" spc="22" u="heavy">
                <a:latin typeface="Times New Roman"/>
                <a:cs typeface="Times New Roman"/>
              </a:rPr>
              <a:t>o</a:t>
            </a:r>
            <a:r>
              <a:rPr dirty="0" baseline="2057" sz="2025" u="heavy">
                <a:latin typeface="Times New Roman"/>
                <a:cs typeface="Times New Roman"/>
              </a:rPr>
              <a:t>  </a:t>
            </a:r>
            <a:r>
              <a:rPr dirty="0" baseline="2057" sz="2025" spc="-142" u="heavy">
                <a:latin typeface="Times New Roman"/>
                <a:cs typeface="Times New Roman"/>
              </a:rPr>
              <a:t> </a:t>
            </a:r>
            <a:r>
              <a:rPr dirty="0" baseline="2057" sz="2025">
                <a:latin typeface="Times New Roman"/>
                <a:cs typeface="Times New Roman"/>
              </a:rPr>
              <a:t>  </a:t>
            </a:r>
            <a:r>
              <a:rPr dirty="0" baseline="2057" sz="2025" spc="-247">
                <a:latin typeface="Times New Roman"/>
                <a:cs typeface="Times New Roman"/>
              </a:rPr>
              <a:t> </a:t>
            </a:r>
            <a:r>
              <a:rPr dirty="0" baseline="-26620" sz="3600" spc="-1635">
                <a:latin typeface="Times New Roman"/>
                <a:cs typeface="Times New Roman"/>
              </a:rPr>
              <a:t></a:t>
            </a:r>
            <a:r>
              <a:rPr dirty="0" baseline="-26620" sz="3600" spc="112">
                <a:latin typeface="Times New Roman"/>
                <a:cs typeface="Times New Roman"/>
              </a:rPr>
              <a:t> </a:t>
            </a:r>
            <a:r>
              <a:rPr dirty="0" sz="1350" spc="5" u="heavy">
                <a:latin typeface="Times New Roman"/>
                <a:cs typeface="Times New Roman"/>
              </a:rPr>
              <a:t> </a:t>
            </a:r>
            <a:r>
              <a:rPr dirty="0" sz="1350" u="heavy">
                <a:latin typeface="Times New Roman"/>
                <a:cs typeface="Times New Roman"/>
              </a:rPr>
              <a:t>	</a:t>
            </a:r>
            <a:r>
              <a:rPr dirty="0" sz="1350" spc="15" u="heavy">
                <a:latin typeface="Times New Roman"/>
                <a:cs typeface="Times New Roman"/>
              </a:rPr>
              <a:t>o</a:t>
            </a:r>
            <a:r>
              <a:rPr dirty="0" sz="1350" spc="105" u="heavy">
                <a:latin typeface="Times New Roman"/>
                <a:cs typeface="Times New Roman"/>
              </a:rPr>
              <a:t>m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62148" y="2944272"/>
            <a:ext cx="31115" cy="17780"/>
          </a:xfrm>
          <a:custGeom>
            <a:avLst/>
            <a:gdLst/>
            <a:ahLst/>
            <a:cxnLst/>
            <a:rect l="l" t="t" r="r" b="b"/>
            <a:pathLst>
              <a:path w="31114" h="17780">
                <a:moveTo>
                  <a:pt x="0" y="17430"/>
                </a:moveTo>
                <a:lnTo>
                  <a:pt x="30956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793104" y="2944272"/>
            <a:ext cx="74295" cy="121285"/>
          </a:xfrm>
          <a:custGeom>
            <a:avLst/>
            <a:gdLst/>
            <a:ahLst/>
            <a:cxnLst/>
            <a:rect l="l" t="t" r="r" b="b"/>
            <a:pathLst>
              <a:path w="74295" h="121285">
                <a:moveTo>
                  <a:pt x="0" y="0"/>
                </a:moveTo>
                <a:lnTo>
                  <a:pt x="73818" y="121158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866923" y="2744628"/>
            <a:ext cx="81280" cy="321310"/>
          </a:xfrm>
          <a:custGeom>
            <a:avLst/>
            <a:gdLst/>
            <a:ahLst/>
            <a:cxnLst/>
            <a:rect l="l" t="t" r="r" b="b"/>
            <a:pathLst>
              <a:path w="81279" h="321310">
                <a:moveTo>
                  <a:pt x="0" y="320801"/>
                </a:moveTo>
                <a:lnTo>
                  <a:pt x="80962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47886" y="2744628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 h="0">
                <a:moveTo>
                  <a:pt x="0" y="0"/>
                </a:moveTo>
                <a:lnTo>
                  <a:pt x="175354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759767" y="2737484"/>
            <a:ext cx="363855" cy="328295"/>
          </a:xfrm>
          <a:custGeom>
            <a:avLst/>
            <a:gdLst/>
            <a:ahLst/>
            <a:cxnLst/>
            <a:rect l="l" t="t" r="r" b="b"/>
            <a:pathLst>
              <a:path w="363854" h="328294">
                <a:moveTo>
                  <a:pt x="123027" y="296227"/>
                </a:moveTo>
                <a:lnTo>
                  <a:pt x="107918" y="296227"/>
                </a:lnTo>
                <a:lnTo>
                  <a:pt x="182499" y="0"/>
                </a:lnTo>
                <a:lnTo>
                  <a:pt x="363473" y="0"/>
                </a:lnTo>
                <a:lnTo>
                  <a:pt x="363473" y="15049"/>
                </a:lnTo>
                <a:lnTo>
                  <a:pt x="193643" y="15049"/>
                </a:lnTo>
                <a:lnTo>
                  <a:pt x="123027" y="296227"/>
                </a:lnTo>
                <a:close/>
              </a:path>
              <a:path w="363854" h="328294">
                <a:moveTo>
                  <a:pt x="4762" y="228885"/>
                </a:moveTo>
                <a:lnTo>
                  <a:pt x="0" y="220218"/>
                </a:lnTo>
                <a:lnTo>
                  <a:pt x="42100" y="197262"/>
                </a:lnTo>
                <a:lnTo>
                  <a:pt x="54706" y="216217"/>
                </a:lnTo>
                <a:lnTo>
                  <a:pt x="25431" y="216217"/>
                </a:lnTo>
                <a:lnTo>
                  <a:pt x="4762" y="228885"/>
                </a:lnTo>
                <a:close/>
              </a:path>
              <a:path w="363854" h="328294">
                <a:moveTo>
                  <a:pt x="115062" y="327945"/>
                </a:moveTo>
                <a:lnTo>
                  <a:pt x="100012" y="327945"/>
                </a:lnTo>
                <a:lnTo>
                  <a:pt x="25431" y="216217"/>
                </a:lnTo>
                <a:lnTo>
                  <a:pt x="54706" y="216217"/>
                </a:lnTo>
                <a:lnTo>
                  <a:pt x="107918" y="296227"/>
                </a:lnTo>
                <a:lnTo>
                  <a:pt x="123027" y="296227"/>
                </a:lnTo>
                <a:lnTo>
                  <a:pt x="115062" y="3279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609082" y="2737485"/>
            <a:ext cx="119380" cy="370840"/>
          </a:xfrm>
          <a:custGeom>
            <a:avLst/>
            <a:gdLst/>
            <a:ahLst/>
            <a:cxnLst/>
            <a:rect l="l" t="t" r="r" b="b"/>
            <a:pathLst>
              <a:path w="119379" h="370839">
                <a:moveTo>
                  <a:pt x="118967" y="0"/>
                </a:moveTo>
                <a:lnTo>
                  <a:pt x="0" y="370713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950066" y="2737103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04106" y="2769393"/>
            <a:ext cx="446595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则此正弦信号的有效值为 </a:t>
            </a:r>
            <a:r>
              <a:rPr dirty="0" baseline="5787" sz="3600" spc="-120">
                <a:latin typeface="Times New Roman"/>
                <a:cs typeface="Times New Roman"/>
              </a:rPr>
              <a:t>V</a:t>
            </a:r>
            <a:r>
              <a:rPr dirty="0" baseline="-6172" sz="2025" spc="-120">
                <a:latin typeface="Times New Roman"/>
                <a:cs typeface="Times New Roman"/>
              </a:rPr>
              <a:t>o</a:t>
            </a:r>
            <a:r>
              <a:rPr dirty="0" baseline="-6172" sz="2025" spc="-217">
                <a:latin typeface="Times New Roman"/>
                <a:cs typeface="Times New Roman"/>
              </a:rPr>
              <a:t> </a:t>
            </a:r>
            <a:r>
              <a:rPr dirty="0" baseline="5787" sz="3600" spc="-30">
                <a:latin typeface="Times New Roman"/>
                <a:cs typeface="Times New Roman"/>
              </a:rPr>
              <a:t>=</a:t>
            </a:r>
            <a:r>
              <a:rPr dirty="0" baseline="5787" sz="3600" spc="-30">
                <a:latin typeface="Times New Roman"/>
                <a:cs typeface="Times New Roman"/>
              </a:rPr>
              <a:t>V</a:t>
            </a:r>
            <a:r>
              <a:rPr dirty="0" baseline="-6172" sz="2025" spc="-30">
                <a:latin typeface="Times New Roman"/>
                <a:cs typeface="Times New Roman"/>
              </a:rPr>
              <a:t>om</a:t>
            </a:r>
            <a:endParaRPr baseline="-6172" sz="202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72310" y="5245131"/>
            <a:ext cx="1647189" cy="0"/>
          </a:xfrm>
          <a:custGeom>
            <a:avLst/>
            <a:gdLst/>
            <a:ahLst/>
            <a:cxnLst/>
            <a:rect l="l" t="t" r="r" b="b"/>
            <a:pathLst>
              <a:path w="1647189" h="0">
                <a:moveTo>
                  <a:pt x="0" y="0"/>
                </a:moveTo>
                <a:lnTo>
                  <a:pt x="1646777" y="0"/>
                </a:lnTo>
              </a:path>
            </a:pathLst>
          </a:custGeom>
          <a:ln w="150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067789" y="4322105"/>
            <a:ext cx="5354320" cy="718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z="2400" u="heavy">
                <a:solidFill>
                  <a:srgbClr val="FF0000"/>
                </a:solidFill>
                <a:latin typeface="宋体"/>
                <a:cs typeface="宋体"/>
              </a:rPr>
              <a:t>最大不失真</a:t>
            </a:r>
            <a:r>
              <a:rPr dirty="0" sz="2400" u="heavy">
                <a:solidFill>
                  <a:srgbClr val="FF0000"/>
                </a:solidFill>
                <a:latin typeface="宋体"/>
                <a:cs typeface="宋体"/>
              </a:rPr>
              <a:t>电压幅值 </a:t>
            </a:r>
            <a:r>
              <a:rPr dirty="0" baseline="1157" sz="3600" spc="22">
                <a:latin typeface="Times New Roman"/>
                <a:cs typeface="Times New Roman"/>
              </a:rPr>
              <a:t>V</a:t>
            </a:r>
            <a:r>
              <a:rPr dirty="0" baseline="-14403" sz="2025" spc="22">
                <a:latin typeface="Times New Roman"/>
                <a:cs typeface="Times New Roman"/>
              </a:rPr>
              <a:t>om(max)  </a:t>
            </a:r>
            <a:r>
              <a:rPr dirty="0" baseline="1157" sz="3600" spc="-1627">
                <a:latin typeface="Times New Roman"/>
                <a:cs typeface="Times New Roman"/>
              </a:rPr>
              <a:t></a:t>
            </a:r>
            <a:r>
              <a:rPr dirty="0" baseline="1157" sz="3600" spc="-382">
                <a:latin typeface="Times New Roman"/>
                <a:cs typeface="Times New Roman"/>
              </a:rPr>
              <a:t> </a:t>
            </a:r>
            <a:r>
              <a:rPr dirty="0" baseline="1157" sz="3600">
                <a:latin typeface="Times New Roman"/>
                <a:cs typeface="Times New Roman"/>
              </a:rPr>
              <a:t>V</a:t>
            </a:r>
            <a:r>
              <a:rPr dirty="0" baseline="-14403" sz="2025">
                <a:latin typeface="Times New Roman"/>
                <a:cs typeface="Times New Roman"/>
              </a:rPr>
              <a:t>CC</a:t>
            </a:r>
            <a:r>
              <a:rPr dirty="0" baseline="-14403" sz="2025" spc="15">
                <a:latin typeface="Times New Roman"/>
                <a:cs typeface="Times New Roman"/>
              </a:rPr>
              <a:t> </a:t>
            </a:r>
            <a:r>
              <a:rPr dirty="0" baseline="1157" sz="3600" spc="-195">
                <a:latin typeface="Times New Roman"/>
                <a:cs typeface="Times New Roman"/>
              </a:rPr>
              <a:t></a:t>
            </a:r>
            <a:r>
              <a:rPr dirty="0" baseline="1157" sz="3600" spc="-195">
                <a:latin typeface="Times New Roman"/>
                <a:cs typeface="Times New Roman"/>
              </a:rPr>
              <a:t>V</a:t>
            </a:r>
            <a:r>
              <a:rPr dirty="0" baseline="-14403" sz="2025" spc="-195">
                <a:latin typeface="Times New Roman"/>
                <a:cs typeface="Times New Roman"/>
              </a:rPr>
              <a:t>CES</a:t>
            </a:r>
            <a:endParaRPr baseline="-14403" sz="2025">
              <a:latin typeface="Times New Roman"/>
              <a:cs typeface="Times New Roman"/>
            </a:endParaRPr>
          </a:p>
          <a:p>
            <a:pPr algn="r" marR="37465">
              <a:lnSpc>
                <a:spcPct val="100000"/>
              </a:lnSpc>
              <a:spcBef>
                <a:spcPts val="1050"/>
              </a:spcBef>
            </a:pPr>
            <a:r>
              <a:rPr dirty="0" sz="1350" spc="1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67632" y="5205221"/>
            <a:ext cx="25844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>
                <a:latin typeface="Times New Roman"/>
                <a:cs typeface="Times New Roman"/>
              </a:rPr>
              <a:t>o</a:t>
            </a:r>
            <a:r>
              <a:rPr dirty="0" sz="1350" spc="105">
                <a:latin typeface="Times New Roman"/>
                <a:cs typeface="Times New Roman"/>
              </a:rPr>
              <a:t>m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25871" y="5254752"/>
            <a:ext cx="511809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0">
                <a:latin typeface="Times New Roman"/>
                <a:cs typeface="Times New Roman"/>
              </a:rPr>
              <a:t>2</a:t>
            </a:r>
            <a:r>
              <a:rPr dirty="0" sz="2400" spc="-55">
                <a:latin typeface="Times New Roman"/>
                <a:cs typeface="Times New Roman"/>
              </a:rPr>
              <a:t>R</a:t>
            </a:r>
            <a:r>
              <a:rPr dirty="0" baseline="-16460" sz="2025" spc="142">
                <a:latin typeface="Times New Roman"/>
                <a:cs typeface="Times New Roman"/>
              </a:rPr>
              <a:t>L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07484" y="4824983"/>
            <a:ext cx="1781175" cy="574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35879" sz="3600" spc="-1635">
                <a:latin typeface="Times New Roman"/>
                <a:cs typeface="Times New Roman"/>
              </a:rPr>
              <a:t></a:t>
            </a:r>
            <a:r>
              <a:rPr dirty="0" baseline="-35879" sz="3600" spc="67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(</a:t>
            </a:r>
            <a:r>
              <a:rPr dirty="0" sz="2400" spc="-40">
                <a:latin typeface="Times New Roman"/>
                <a:cs typeface="Times New Roman"/>
              </a:rPr>
              <a:t>V</a:t>
            </a:r>
            <a:r>
              <a:rPr dirty="0" baseline="-16460" sz="2025" spc="-60">
                <a:latin typeface="Times New Roman"/>
                <a:cs typeface="Times New Roman"/>
              </a:rPr>
              <a:t>CC  </a:t>
            </a:r>
            <a:r>
              <a:rPr dirty="0" sz="2400" spc="-135">
                <a:latin typeface="Times New Roman"/>
                <a:cs typeface="Times New Roman"/>
              </a:rPr>
              <a:t></a:t>
            </a: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baseline="-16460" sz="2025" spc="-202">
                <a:latin typeface="Times New Roman"/>
                <a:cs typeface="Times New Roman"/>
              </a:rPr>
              <a:t>CES</a:t>
            </a:r>
            <a:r>
              <a:rPr dirty="0" baseline="-16460" sz="2025" spc="-1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89220" y="4998676"/>
            <a:ext cx="3134360" cy="400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u="heavy">
                <a:solidFill>
                  <a:srgbClr val="FF0000"/>
                </a:solidFill>
                <a:latin typeface="宋体"/>
                <a:cs typeface="宋体"/>
              </a:rPr>
              <a:t>最大不失真</a:t>
            </a:r>
            <a:r>
              <a:rPr dirty="0" sz="2400" u="heavy">
                <a:solidFill>
                  <a:srgbClr val="FF0000"/>
                </a:solidFill>
                <a:latin typeface="宋体"/>
                <a:cs typeface="宋体"/>
              </a:rPr>
              <a:t>输出功率</a:t>
            </a:r>
            <a:r>
              <a:rPr dirty="0" sz="2400" spc="105" u="heavy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baseline="-4629" sz="3600" spc="187">
                <a:latin typeface="Times New Roman"/>
                <a:cs typeface="Times New Roman"/>
              </a:rPr>
              <a:t>P</a:t>
            </a:r>
            <a:endParaRPr baseline="-4629" sz="3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397496" y="4352544"/>
            <a:ext cx="2519171" cy="2458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47979" y="6217824"/>
            <a:ext cx="121285" cy="378460"/>
          </a:xfrm>
          <a:custGeom>
            <a:avLst/>
            <a:gdLst/>
            <a:ahLst/>
            <a:cxnLst/>
            <a:rect l="l" t="t" r="r" b="b"/>
            <a:pathLst>
              <a:path w="121285" h="378459">
                <a:moveTo>
                  <a:pt x="120681" y="0"/>
                </a:moveTo>
                <a:lnTo>
                  <a:pt x="0" y="378237"/>
                </a:lnTo>
              </a:path>
            </a:pathLst>
          </a:custGeom>
          <a:ln w="15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512311" y="6183630"/>
            <a:ext cx="113664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86660" y="6371082"/>
            <a:ext cx="260350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Times New Roman"/>
                <a:cs typeface="Times New Roman"/>
              </a:rPr>
              <a:t>o</a:t>
            </a:r>
            <a:r>
              <a:rPr dirty="0" sz="1350" spc="100">
                <a:latin typeface="Times New Roman"/>
                <a:cs typeface="Times New Roman"/>
              </a:rPr>
              <a:t>m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40066" y="6371082"/>
            <a:ext cx="28003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00">
                <a:latin typeface="Times New Roman"/>
                <a:cs typeface="Times New Roman"/>
              </a:rPr>
              <a:t>CC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73742" y="6371082"/>
            <a:ext cx="14287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95">
                <a:latin typeface="Times New Roman"/>
                <a:cs typeface="Times New Roman"/>
              </a:rPr>
              <a:t>L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71396" y="6084316"/>
            <a:ext cx="803910" cy="518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87705" algn="l"/>
              </a:tabLst>
            </a:pPr>
            <a:r>
              <a:rPr dirty="0" baseline="-2604" sz="4800" spc="-3584" b="1">
                <a:latin typeface="Times New Roman"/>
                <a:cs typeface="Times New Roman"/>
              </a:rPr>
              <a:t></a:t>
            </a:r>
            <a:r>
              <a:rPr dirty="0" baseline="-2604" sz="4800" spc="-839" b="1">
                <a:latin typeface="Times New Roman"/>
                <a:cs typeface="Times New Roman"/>
              </a:rPr>
              <a:t> </a:t>
            </a:r>
            <a:r>
              <a:rPr dirty="0" sz="2400" spc="155">
                <a:latin typeface="Times New Roman"/>
                <a:cs typeface="Times New Roman"/>
              </a:rPr>
              <a:t>2</a:t>
            </a: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baseline="-2604" sz="4800" spc="-3584" b="1">
                <a:latin typeface="Times New Roman"/>
                <a:cs typeface="Times New Roman"/>
              </a:rPr>
              <a:t></a:t>
            </a:r>
            <a:endParaRPr baseline="-2604" sz="4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31211" y="6185916"/>
            <a:ext cx="937894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07365" algn="l"/>
              </a:tabLst>
            </a:pPr>
            <a:r>
              <a:rPr dirty="0" sz="2400" spc="125">
                <a:latin typeface="Times New Roman"/>
                <a:cs typeface="Times New Roman"/>
              </a:rPr>
              <a:t>P	</a:t>
            </a:r>
            <a:r>
              <a:rPr dirty="0" sz="2400" spc="-1090">
                <a:latin typeface="Times New Roman"/>
                <a:cs typeface="Times New Roman"/>
              </a:rPr>
              <a:t></a:t>
            </a:r>
            <a:r>
              <a:rPr dirty="0" sz="2400" spc="-325">
                <a:latin typeface="Times New Roman"/>
                <a:cs typeface="Times New Roman"/>
              </a:rPr>
              <a:t> </a:t>
            </a: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19581" y="5660231"/>
            <a:ext cx="623697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 u="heavy">
                <a:solidFill>
                  <a:srgbClr val="FF0000"/>
                </a:solidFill>
                <a:latin typeface="宋体"/>
                <a:cs typeface="宋体"/>
              </a:rPr>
              <a:t>理想最大</a:t>
            </a:r>
            <a:r>
              <a:rPr dirty="0" sz="2400" spc="5" u="heavy">
                <a:solidFill>
                  <a:srgbClr val="FF0000"/>
                </a:solidFill>
                <a:latin typeface="宋体"/>
                <a:cs typeface="宋体"/>
              </a:rPr>
              <a:t>输出功率</a:t>
            </a:r>
            <a:r>
              <a:rPr dirty="0" sz="2400" spc="5">
                <a:latin typeface="宋体"/>
                <a:cs typeface="宋体"/>
              </a:rPr>
              <a:t>（忽略</a:t>
            </a:r>
            <a:r>
              <a:rPr dirty="0" sz="2400" spc="5">
                <a:latin typeface="Times New Roman"/>
                <a:cs typeface="Times New Roman"/>
              </a:rPr>
              <a:t>V</a:t>
            </a:r>
            <a:r>
              <a:rPr dirty="0" baseline="-20833" sz="2400" spc="7">
                <a:latin typeface="Times New Roman"/>
                <a:cs typeface="Times New Roman"/>
              </a:rPr>
              <a:t>CES</a:t>
            </a:r>
            <a:r>
              <a:rPr dirty="0" sz="2400" spc="5">
                <a:latin typeface="宋体"/>
                <a:cs typeface="宋体"/>
              </a:rPr>
              <a:t>，</a:t>
            </a:r>
            <a:r>
              <a:rPr dirty="0" sz="2400" spc="5">
                <a:latin typeface="Times New Roman"/>
                <a:cs typeface="Times New Roman"/>
              </a:rPr>
              <a:t>V</a:t>
            </a:r>
            <a:r>
              <a:rPr dirty="0" baseline="-20833" sz="2400" spc="7">
                <a:latin typeface="Times New Roman"/>
                <a:cs typeface="Times New Roman"/>
              </a:rPr>
              <a:t>om(max)</a:t>
            </a:r>
            <a:r>
              <a:rPr dirty="0" sz="2400" spc="5">
                <a:latin typeface="Times New Roman"/>
                <a:cs typeface="Times New Roman"/>
              </a:rPr>
              <a:t>≈</a:t>
            </a:r>
            <a:r>
              <a:rPr dirty="0" sz="2400" spc="5">
                <a:latin typeface="Times New Roman"/>
                <a:cs typeface="Times New Roman"/>
              </a:rPr>
              <a:t>V</a:t>
            </a:r>
            <a:r>
              <a:rPr dirty="0" baseline="-20833" sz="2400" spc="7">
                <a:latin typeface="Times New Roman"/>
                <a:cs typeface="Times New Roman"/>
              </a:rPr>
              <a:t>CC</a:t>
            </a:r>
            <a:r>
              <a:rPr dirty="0" sz="2400" spc="5"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827264" y="3916679"/>
            <a:ext cx="1865630" cy="1449705"/>
          </a:xfrm>
          <a:custGeom>
            <a:avLst/>
            <a:gdLst/>
            <a:ahLst/>
            <a:cxnLst/>
            <a:rect l="l" t="t" r="r" b="b"/>
            <a:pathLst>
              <a:path w="1865629" h="1449704">
                <a:moveTo>
                  <a:pt x="478742" y="446532"/>
                </a:moveTo>
                <a:lnTo>
                  <a:pt x="286512" y="446532"/>
                </a:lnTo>
                <a:lnTo>
                  <a:pt x="278892" y="445008"/>
                </a:lnTo>
                <a:lnTo>
                  <a:pt x="271272" y="445008"/>
                </a:lnTo>
                <a:lnTo>
                  <a:pt x="263652" y="441960"/>
                </a:lnTo>
                <a:lnTo>
                  <a:pt x="256032" y="440436"/>
                </a:lnTo>
                <a:lnTo>
                  <a:pt x="249936" y="435863"/>
                </a:lnTo>
                <a:lnTo>
                  <a:pt x="217932" y="405384"/>
                </a:lnTo>
                <a:lnTo>
                  <a:pt x="208788" y="374904"/>
                </a:lnTo>
                <a:lnTo>
                  <a:pt x="208788" y="70104"/>
                </a:lnTo>
                <a:lnTo>
                  <a:pt x="222504" y="33528"/>
                </a:lnTo>
                <a:lnTo>
                  <a:pt x="256032" y="6096"/>
                </a:lnTo>
                <a:lnTo>
                  <a:pt x="278892" y="0"/>
                </a:lnTo>
                <a:lnTo>
                  <a:pt x="1795271" y="0"/>
                </a:lnTo>
                <a:lnTo>
                  <a:pt x="1810512" y="3048"/>
                </a:lnTo>
                <a:lnTo>
                  <a:pt x="1818132" y="6096"/>
                </a:lnTo>
                <a:lnTo>
                  <a:pt x="1824228" y="9144"/>
                </a:lnTo>
                <a:lnTo>
                  <a:pt x="1828292" y="12192"/>
                </a:lnTo>
                <a:lnTo>
                  <a:pt x="280416" y="12192"/>
                </a:lnTo>
                <a:lnTo>
                  <a:pt x="272796" y="13716"/>
                </a:lnTo>
                <a:lnTo>
                  <a:pt x="274320" y="13716"/>
                </a:lnTo>
                <a:lnTo>
                  <a:pt x="266700" y="15240"/>
                </a:lnTo>
                <a:lnTo>
                  <a:pt x="268224" y="15240"/>
                </a:lnTo>
                <a:lnTo>
                  <a:pt x="264414" y="16764"/>
                </a:lnTo>
                <a:lnTo>
                  <a:pt x="262128" y="16764"/>
                </a:lnTo>
                <a:lnTo>
                  <a:pt x="256032" y="19812"/>
                </a:lnTo>
                <a:lnTo>
                  <a:pt x="251968" y="22860"/>
                </a:lnTo>
                <a:lnTo>
                  <a:pt x="251460" y="22860"/>
                </a:lnTo>
                <a:lnTo>
                  <a:pt x="241300" y="30480"/>
                </a:lnTo>
                <a:lnTo>
                  <a:pt x="240792" y="30480"/>
                </a:lnTo>
                <a:lnTo>
                  <a:pt x="239268" y="32004"/>
                </a:lnTo>
                <a:lnTo>
                  <a:pt x="239485" y="32004"/>
                </a:lnTo>
                <a:lnTo>
                  <a:pt x="231648" y="41148"/>
                </a:lnTo>
                <a:lnTo>
                  <a:pt x="233172" y="41148"/>
                </a:lnTo>
                <a:lnTo>
                  <a:pt x="228600" y="47244"/>
                </a:lnTo>
                <a:lnTo>
                  <a:pt x="225552" y="53340"/>
                </a:lnTo>
                <a:lnTo>
                  <a:pt x="226466" y="53340"/>
                </a:lnTo>
                <a:lnTo>
                  <a:pt x="224637" y="57912"/>
                </a:lnTo>
                <a:lnTo>
                  <a:pt x="224028" y="57912"/>
                </a:lnTo>
                <a:lnTo>
                  <a:pt x="222808" y="64008"/>
                </a:lnTo>
                <a:lnTo>
                  <a:pt x="222504" y="64008"/>
                </a:lnTo>
                <a:lnTo>
                  <a:pt x="220980" y="71628"/>
                </a:lnTo>
                <a:lnTo>
                  <a:pt x="220980" y="374904"/>
                </a:lnTo>
                <a:lnTo>
                  <a:pt x="221284" y="374904"/>
                </a:lnTo>
                <a:lnTo>
                  <a:pt x="222504" y="381000"/>
                </a:lnTo>
                <a:lnTo>
                  <a:pt x="224028" y="387096"/>
                </a:lnTo>
                <a:lnTo>
                  <a:pt x="227076" y="393191"/>
                </a:lnTo>
                <a:lnTo>
                  <a:pt x="225552" y="393191"/>
                </a:lnTo>
                <a:lnTo>
                  <a:pt x="228600" y="399287"/>
                </a:lnTo>
                <a:lnTo>
                  <a:pt x="233172" y="403860"/>
                </a:lnTo>
                <a:lnTo>
                  <a:pt x="231648" y="403860"/>
                </a:lnTo>
                <a:lnTo>
                  <a:pt x="239485" y="413004"/>
                </a:lnTo>
                <a:lnTo>
                  <a:pt x="239268" y="413004"/>
                </a:lnTo>
                <a:lnTo>
                  <a:pt x="240792" y="414528"/>
                </a:lnTo>
                <a:lnTo>
                  <a:pt x="241300" y="414528"/>
                </a:lnTo>
                <a:lnTo>
                  <a:pt x="251460" y="422148"/>
                </a:lnTo>
                <a:lnTo>
                  <a:pt x="249936" y="422148"/>
                </a:lnTo>
                <a:lnTo>
                  <a:pt x="262128" y="428243"/>
                </a:lnTo>
                <a:lnTo>
                  <a:pt x="260604" y="428243"/>
                </a:lnTo>
                <a:lnTo>
                  <a:pt x="268224" y="429767"/>
                </a:lnTo>
                <a:lnTo>
                  <a:pt x="266700" y="429767"/>
                </a:lnTo>
                <a:lnTo>
                  <a:pt x="274320" y="432815"/>
                </a:lnTo>
                <a:lnTo>
                  <a:pt x="498348" y="432815"/>
                </a:lnTo>
                <a:lnTo>
                  <a:pt x="496171" y="437387"/>
                </a:lnTo>
                <a:lnTo>
                  <a:pt x="483107" y="437387"/>
                </a:lnTo>
                <a:lnTo>
                  <a:pt x="478742" y="446532"/>
                </a:lnTo>
                <a:close/>
              </a:path>
              <a:path w="1865629" h="1449704">
                <a:moveTo>
                  <a:pt x="1813559" y="18288"/>
                </a:moveTo>
                <a:lnTo>
                  <a:pt x="1805939" y="15240"/>
                </a:lnTo>
                <a:lnTo>
                  <a:pt x="1807463" y="15240"/>
                </a:lnTo>
                <a:lnTo>
                  <a:pt x="1799843" y="13716"/>
                </a:lnTo>
                <a:lnTo>
                  <a:pt x="1801367" y="13716"/>
                </a:lnTo>
                <a:lnTo>
                  <a:pt x="1793747" y="12192"/>
                </a:lnTo>
                <a:lnTo>
                  <a:pt x="1828292" y="12192"/>
                </a:lnTo>
                <a:lnTo>
                  <a:pt x="1834388" y="16764"/>
                </a:lnTo>
                <a:lnTo>
                  <a:pt x="1812036" y="16764"/>
                </a:lnTo>
                <a:lnTo>
                  <a:pt x="1813559" y="18288"/>
                </a:lnTo>
                <a:close/>
              </a:path>
              <a:path w="1865629" h="1449704">
                <a:moveTo>
                  <a:pt x="260604" y="18288"/>
                </a:moveTo>
                <a:lnTo>
                  <a:pt x="262128" y="16764"/>
                </a:lnTo>
                <a:lnTo>
                  <a:pt x="264414" y="16764"/>
                </a:lnTo>
                <a:lnTo>
                  <a:pt x="260604" y="18288"/>
                </a:lnTo>
                <a:close/>
              </a:path>
              <a:path w="1865629" h="1449704">
                <a:moveTo>
                  <a:pt x="1824228" y="24384"/>
                </a:moveTo>
                <a:lnTo>
                  <a:pt x="1818132" y="19812"/>
                </a:lnTo>
                <a:lnTo>
                  <a:pt x="1812036" y="16764"/>
                </a:lnTo>
                <a:lnTo>
                  <a:pt x="1834388" y="16764"/>
                </a:lnTo>
                <a:lnTo>
                  <a:pt x="1842516" y="22860"/>
                </a:lnTo>
                <a:lnTo>
                  <a:pt x="1822704" y="22860"/>
                </a:lnTo>
                <a:lnTo>
                  <a:pt x="1824228" y="24384"/>
                </a:lnTo>
                <a:close/>
              </a:path>
              <a:path w="1865629" h="1449704">
                <a:moveTo>
                  <a:pt x="249936" y="24384"/>
                </a:moveTo>
                <a:lnTo>
                  <a:pt x="251460" y="22860"/>
                </a:lnTo>
                <a:lnTo>
                  <a:pt x="251968" y="22860"/>
                </a:lnTo>
                <a:lnTo>
                  <a:pt x="249936" y="24384"/>
                </a:lnTo>
                <a:close/>
              </a:path>
              <a:path w="1865629" h="1449704">
                <a:moveTo>
                  <a:pt x="1834286" y="31546"/>
                </a:moveTo>
                <a:lnTo>
                  <a:pt x="1822704" y="22860"/>
                </a:lnTo>
                <a:lnTo>
                  <a:pt x="1842516" y="22860"/>
                </a:lnTo>
                <a:lnTo>
                  <a:pt x="1849047" y="30480"/>
                </a:lnTo>
                <a:lnTo>
                  <a:pt x="1833371" y="30480"/>
                </a:lnTo>
                <a:lnTo>
                  <a:pt x="1834286" y="31546"/>
                </a:lnTo>
                <a:close/>
              </a:path>
              <a:path w="1865629" h="1449704">
                <a:moveTo>
                  <a:pt x="239268" y="32004"/>
                </a:moveTo>
                <a:lnTo>
                  <a:pt x="240792" y="30480"/>
                </a:lnTo>
                <a:lnTo>
                  <a:pt x="239877" y="31546"/>
                </a:lnTo>
                <a:lnTo>
                  <a:pt x="239268" y="32004"/>
                </a:lnTo>
                <a:close/>
              </a:path>
              <a:path w="1865629" h="1449704">
                <a:moveTo>
                  <a:pt x="239877" y="31546"/>
                </a:moveTo>
                <a:lnTo>
                  <a:pt x="240792" y="30480"/>
                </a:lnTo>
                <a:lnTo>
                  <a:pt x="241300" y="30480"/>
                </a:lnTo>
                <a:lnTo>
                  <a:pt x="239877" y="31546"/>
                </a:lnTo>
                <a:close/>
              </a:path>
              <a:path w="1865629" h="1449704">
                <a:moveTo>
                  <a:pt x="1834896" y="32004"/>
                </a:moveTo>
                <a:lnTo>
                  <a:pt x="1834286" y="31546"/>
                </a:lnTo>
                <a:lnTo>
                  <a:pt x="1833371" y="30480"/>
                </a:lnTo>
                <a:lnTo>
                  <a:pt x="1834896" y="32004"/>
                </a:lnTo>
                <a:close/>
              </a:path>
              <a:path w="1865629" h="1449704">
                <a:moveTo>
                  <a:pt x="1850353" y="32004"/>
                </a:moveTo>
                <a:lnTo>
                  <a:pt x="1834896" y="32004"/>
                </a:lnTo>
                <a:lnTo>
                  <a:pt x="1833371" y="30480"/>
                </a:lnTo>
                <a:lnTo>
                  <a:pt x="1849047" y="30480"/>
                </a:lnTo>
                <a:lnTo>
                  <a:pt x="1850353" y="32004"/>
                </a:lnTo>
                <a:close/>
              </a:path>
              <a:path w="1865629" h="1449704">
                <a:moveTo>
                  <a:pt x="1861718" y="53340"/>
                </a:moveTo>
                <a:lnTo>
                  <a:pt x="1848612" y="53340"/>
                </a:lnTo>
                <a:lnTo>
                  <a:pt x="1845563" y="47244"/>
                </a:lnTo>
                <a:lnTo>
                  <a:pt x="1840992" y="41148"/>
                </a:lnTo>
                <a:lnTo>
                  <a:pt x="1842516" y="41148"/>
                </a:lnTo>
                <a:lnTo>
                  <a:pt x="1834286" y="31546"/>
                </a:lnTo>
                <a:lnTo>
                  <a:pt x="1834896" y="32004"/>
                </a:lnTo>
                <a:lnTo>
                  <a:pt x="1850353" y="32004"/>
                </a:lnTo>
                <a:lnTo>
                  <a:pt x="1851659" y="33528"/>
                </a:lnTo>
                <a:lnTo>
                  <a:pt x="1856232" y="41148"/>
                </a:lnTo>
                <a:lnTo>
                  <a:pt x="1859279" y="47244"/>
                </a:lnTo>
                <a:lnTo>
                  <a:pt x="1861718" y="53340"/>
                </a:lnTo>
                <a:close/>
              </a:path>
              <a:path w="1865629" h="1449704">
                <a:moveTo>
                  <a:pt x="239485" y="32004"/>
                </a:moveTo>
                <a:lnTo>
                  <a:pt x="239268" y="32004"/>
                </a:lnTo>
                <a:lnTo>
                  <a:pt x="239877" y="31546"/>
                </a:lnTo>
                <a:lnTo>
                  <a:pt x="239485" y="32004"/>
                </a:lnTo>
                <a:close/>
              </a:path>
              <a:path w="1865629" h="1449704">
                <a:moveTo>
                  <a:pt x="226466" y="53340"/>
                </a:moveTo>
                <a:lnTo>
                  <a:pt x="225552" y="53340"/>
                </a:lnTo>
                <a:lnTo>
                  <a:pt x="227076" y="51816"/>
                </a:lnTo>
                <a:lnTo>
                  <a:pt x="226466" y="53340"/>
                </a:lnTo>
                <a:close/>
              </a:path>
              <a:path w="1865629" h="1449704">
                <a:moveTo>
                  <a:pt x="1850136" y="59436"/>
                </a:moveTo>
                <a:lnTo>
                  <a:pt x="1847088" y="51816"/>
                </a:lnTo>
                <a:lnTo>
                  <a:pt x="1848612" y="53340"/>
                </a:lnTo>
                <a:lnTo>
                  <a:pt x="1861718" y="53340"/>
                </a:lnTo>
                <a:lnTo>
                  <a:pt x="1862328" y="54864"/>
                </a:lnTo>
                <a:lnTo>
                  <a:pt x="1862937" y="57912"/>
                </a:lnTo>
                <a:lnTo>
                  <a:pt x="1850136" y="57912"/>
                </a:lnTo>
                <a:lnTo>
                  <a:pt x="1850136" y="59436"/>
                </a:lnTo>
                <a:close/>
              </a:path>
              <a:path w="1865629" h="1449704">
                <a:moveTo>
                  <a:pt x="224028" y="59436"/>
                </a:moveTo>
                <a:lnTo>
                  <a:pt x="224028" y="57912"/>
                </a:lnTo>
                <a:lnTo>
                  <a:pt x="224637" y="57912"/>
                </a:lnTo>
                <a:lnTo>
                  <a:pt x="224028" y="59436"/>
                </a:lnTo>
                <a:close/>
              </a:path>
              <a:path w="1865629" h="1449704">
                <a:moveTo>
                  <a:pt x="1851659" y="65532"/>
                </a:moveTo>
                <a:lnTo>
                  <a:pt x="1850136" y="57912"/>
                </a:lnTo>
                <a:lnTo>
                  <a:pt x="1862937" y="57912"/>
                </a:lnTo>
                <a:lnTo>
                  <a:pt x="1864156" y="64008"/>
                </a:lnTo>
                <a:lnTo>
                  <a:pt x="1851659" y="64008"/>
                </a:lnTo>
                <a:lnTo>
                  <a:pt x="1851659" y="65532"/>
                </a:lnTo>
                <a:close/>
              </a:path>
              <a:path w="1865629" h="1449704">
                <a:moveTo>
                  <a:pt x="222504" y="65532"/>
                </a:moveTo>
                <a:lnTo>
                  <a:pt x="222504" y="64008"/>
                </a:lnTo>
                <a:lnTo>
                  <a:pt x="222808" y="64008"/>
                </a:lnTo>
                <a:lnTo>
                  <a:pt x="222504" y="65532"/>
                </a:lnTo>
                <a:close/>
              </a:path>
              <a:path w="1865629" h="1449704">
                <a:moveTo>
                  <a:pt x="1865375" y="374904"/>
                </a:moveTo>
                <a:lnTo>
                  <a:pt x="1853183" y="374904"/>
                </a:lnTo>
                <a:lnTo>
                  <a:pt x="1853183" y="71628"/>
                </a:lnTo>
                <a:lnTo>
                  <a:pt x="1851659" y="64008"/>
                </a:lnTo>
                <a:lnTo>
                  <a:pt x="1864156" y="64008"/>
                </a:lnTo>
                <a:lnTo>
                  <a:pt x="1865375" y="70104"/>
                </a:lnTo>
                <a:lnTo>
                  <a:pt x="1865375" y="374904"/>
                </a:lnTo>
                <a:close/>
              </a:path>
              <a:path w="1865629" h="1449704">
                <a:moveTo>
                  <a:pt x="221284" y="374904"/>
                </a:moveTo>
                <a:lnTo>
                  <a:pt x="220980" y="374904"/>
                </a:lnTo>
                <a:lnTo>
                  <a:pt x="220980" y="373380"/>
                </a:lnTo>
                <a:lnTo>
                  <a:pt x="221284" y="374904"/>
                </a:lnTo>
                <a:close/>
              </a:path>
              <a:path w="1865629" h="1449704">
                <a:moveTo>
                  <a:pt x="1849374" y="414528"/>
                </a:moveTo>
                <a:lnTo>
                  <a:pt x="1833371" y="414528"/>
                </a:lnTo>
                <a:lnTo>
                  <a:pt x="1842516" y="403860"/>
                </a:lnTo>
                <a:lnTo>
                  <a:pt x="1840992" y="403860"/>
                </a:lnTo>
                <a:lnTo>
                  <a:pt x="1845563" y="399287"/>
                </a:lnTo>
                <a:lnTo>
                  <a:pt x="1848612" y="393191"/>
                </a:lnTo>
                <a:lnTo>
                  <a:pt x="1847088" y="393191"/>
                </a:lnTo>
                <a:lnTo>
                  <a:pt x="1850136" y="387096"/>
                </a:lnTo>
                <a:lnTo>
                  <a:pt x="1851659" y="381000"/>
                </a:lnTo>
                <a:lnTo>
                  <a:pt x="1853183" y="373380"/>
                </a:lnTo>
                <a:lnTo>
                  <a:pt x="1853183" y="374904"/>
                </a:lnTo>
                <a:lnTo>
                  <a:pt x="1865375" y="374904"/>
                </a:lnTo>
                <a:lnTo>
                  <a:pt x="1862328" y="390143"/>
                </a:lnTo>
                <a:lnTo>
                  <a:pt x="1856232" y="405384"/>
                </a:lnTo>
                <a:lnTo>
                  <a:pt x="1849374" y="414528"/>
                </a:lnTo>
                <a:close/>
              </a:path>
              <a:path w="1865629" h="1449704">
                <a:moveTo>
                  <a:pt x="240792" y="414528"/>
                </a:moveTo>
                <a:lnTo>
                  <a:pt x="239268" y="413004"/>
                </a:lnTo>
                <a:lnTo>
                  <a:pt x="239877" y="413461"/>
                </a:lnTo>
                <a:lnTo>
                  <a:pt x="240792" y="414528"/>
                </a:lnTo>
                <a:close/>
              </a:path>
              <a:path w="1865629" h="1449704">
                <a:moveTo>
                  <a:pt x="239877" y="413461"/>
                </a:moveTo>
                <a:lnTo>
                  <a:pt x="239268" y="413004"/>
                </a:lnTo>
                <a:lnTo>
                  <a:pt x="239485" y="413004"/>
                </a:lnTo>
                <a:lnTo>
                  <a:pt x="239877" y="413461"/>
                </a:lnTo>
                <a:close/>
              </a:path>
              <a:path w="1865629" h="1449704">
                <a:moveTo>
                  <a:pt x="30822" y="1415077"/>
                </a:moveTo>
                <a:lnTo>
                  <a:pt x="50152" y="1374463"/>
                </a:lnTo>
                <a:lnTo>
                  <a:pt x="897636" y="432815"/>
                </a:lnTo>
                <a:lnTo>
                  <a:pt x="1799843" y="432815"/>
                </a:lnTo>
                <a:lnTo>
                  <a:pt x="1807463" y="429767"/>
                </a:lnTo>
                <a:lnTo>
                  <a:pt x="1805939" y="429767"/>
                </a:lnTo>
                <a:lnTo>
                  <a:pt x="1813559" y="428243"/>
                </a:lnTo>
                <a:lnTo>
                  <a:pt x="1812036" y="428243"/>
                </a:lnTo>
                <a:lnTo>
                  <a:pt x="1824228" y="422148"/>
                </a:lnTo>
                <a:lnTo>
                  <a:pt x="1822704" y="422148"/>
                </a:lnTo>
                <a:lnTo>
                  <a:pt x="1833371" y="413004"/>
                </a:lnTo>
                <a:lnTo>
                  <a:pt x="1833371" y="414528"/>
                </a:lnTo>
                <a:lnTo>
                  <a:pt x="1849374" y="414528"/>
                </a:lnTo>
                <a:lnTo>
                  <a:pt x="1842516" y="423672"/>
                </a:lnTo>
                <a:lnTo>
                  <a:pt x="1831847" y="432815"/>
                </a:lnTo>
                <a:lnTo>
                  <a:pt x="1824228" y="435863"/>
                </a:lnTo>
                <a:lnTo>
                  <a:pt x="1818132" y="440436"/>
                </a:lnTo>
                <a:lnTo>
                  <a:pt x="1810512" y="441960"/>
                </a:lnTo>
                <a:lnTo>
                  <a:pt x="1806702" y="443484"/>
                </a:lnTo>
                <a:lnTo>
                  <a:pt x="905256" y="443484"/>
                </a:lnTo>
                <a:lnTo>
                  <a:pt x="900683" y="446532"/>
                </a:lnTo>
                <a:lnTo>
                  <a:pt x="902512" y="446532"/>
                </a:lnTo>
                <a:lnTo>
                  <a:pt x="30822" y="1415077"/>
                </a:lnTo>
                <a:close/>
              </a:path>
              <a:path w="1865629" h="1449704">
                <a:moveTo>
                  <a:pt x="241300" y="414528"/>
                </a:moveTo>
                <a:lnTo>
                  <a:pt x="240792" y="414528"/>
                </a:lnTo>
                <a:lnTo>
                  <a:pt x="239877" y="413461"/>
                </a:lnTo>
                <a:lnTo>
                  <a:pt x="241300" y="414528"/>
                </a:lnTo>
                <a:close/>
              </a:path>
              <a:path w="1865629" h="1449704">
                <a:moveTo>
                  <a:pt x="280416" y="432815"/>
                </a:moveTo>
                <a:lnTo>
                  <a:pt x="274320" y="432815"/>
                </a:lnTo>
                <a:lnTo>
                  <a:pt x="272796" y="431291"/>
                </a:lnTo>
                <a:lnTo>
                  <a:pt x="280416" y="432815"/>
                </a:lnTo>
                <a:close/>
              </a:path>
              <a:path w="1865629" h="1449704">
                <a:moveTo>
                  <a:pt x="1799843" y="432815"/>
                </a:moveTo>
                <a:lnTo>
                  <a:pt x="1793747" y="432815"/>
                </a:lnTo>
                <a:lnTo>
                  <a:pt x="1801367" y="431291"/>
                </a:lnTo>
                <a:lnTo>
                  <a:pt x="1799843" y="432815"/>
                </a:lnTo>
                <a:close/>
              </a:path>
              <a:path w="1865629" h="1449704">
                <a:moveTo>
                  <a:pt x="0" y="1449324"/>
                </a:moveTo>
                <a:lnTo>
                  <a:pt x="483107" y="437387"/>
                </a:lnTo>
                <a:lnTo>
                  <a:pt x="489204" y="446532"/>
                </a:lnTo>
                <a:lnTo>
                  <a:pt x="491819" y="446532"/>
                </a:lnTo>
                <a:lnTo>
                  <a:pt x="50152" y="1374463"/>
                </a:lnTo>
                <a:lnTo>
                  <a:pt x="19812" y="1408175"/>
                </a:lnTo>
                <a:lnTo>
                  <a:pt x="30294" y="1415663"/>
                </a:lnTo>
                <a:lnTo>
                  <a:pt x="0" y="1449324"/>
                </a:lnTo>
                <a:close/>
              </a:path>
              <a:path w="1865629" h="1449704">
                <a:moveTo>
                  <a:pt x="491819" y="446532"/>
                </a:moveTo>
                <a:lnTo>
                  <a:pt x="489204" y="446532"/>
                </a:lnTo>
                <a:lnTo>
                  <a:pt x="483107" y="437387"/>
                </a:lnTo>
                <a:lnTo>
                  <a:pt x="496171" y="437387"/>
                </a:lnTo>
                <a:lnTo>
                  <a:pt x="491819" y="446532"/>
                </a:lnTo>
                <a:close/>
              </a:path>
              <a:path w="1865629" h="1449704">
                <a:moveTo>
                  <a:pt x="902512" y="446532"/>
                </a:moveTo>
                <a:lnTo>
                  <a:pt x="900683" y="446532"/>
                </a:lnTo>
                <a:lnTo>
                  <a:pt x="905256" y="443484"/>
                </a:lnTo>
                <a:lnTo>
                  <a:pt x="902512" y="446532"/>
                </a:lnTo>
                <a:close/>
              </a:path>
              <a:path w="1865629" h="1449704">
                <a:moveTo>
                  <a:pt x="1787651" y="446532"/>
                </a:moveTo>
                <a:lnTo>
                  <a:pt x="902512" y="446532"/>
                </a:lnTo>
                <a:lnTo>
                  <a:pt x="905256" y="443484"/>
                </a:lnTo>
                <a:lnTo>
                  <a:pt x="1806702" y="443484"/>
                </a:lnTo>
                <a:lnTo>
                  <a:pt x="1802892" y="445008"/>
                </a:lnTo>
                <a:lnTo>
                  <a:pt x="1795271" y="445008"/>
                </a:lnTo>
                <a:lnTo>
                  <a:pt x="1787651" y="446532"/>
                </a:lnTo>
                <a:close/>
              </a:path>
              <a:path w="1865629" h="1449704">
                <a:moveTo>
                  <a:pt x="30294" y="1415663"/>
                </a:moveTo>
                <a:lnTo>
                  <a:pt x="19812" y="1408175"/>
                </a:lnTo>
                <a:lnTo>
                  <a:pt x="50152" y="1374463"/>
                </a:lnTo>
                <a:lnTo>
                  <a:pt x="30822" y="1415077"/>
                </a:lnTo>
                <a:lnTo>
                  <a:pt x="30294" y="1415663"/>
                </a:lnTo>
                <a:close/>
              </a:path>
              <a:path w="1865629" h="1449704">
                <a:moveTo>
                  <a:pt x="30480" y="1415795"/>
                </a:moveTo>
                <a:lnTo>
                  <a:pt x="30294" y="1415663"/>
                </a:lnTo>
                <a:lnTo>
                  <a:pt x="30822" y="1415077"/>
                </a:lnTo>
                <a:lnTo>
                  <a:pt x="30480" y="1415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8212087" y="3983161"/>
            <a:ext cx="1303020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20" b="1">
                <a:solidFill>
                  <a:srgbClr val="FF00FF"/>
                </a:solidFill>
                <a:latin typeface="Microsoft JhengHei"/>
                <a:cs typeface="Microsoft JhengHei"/>
              </a:rPr>
              <a:t>功</a:t>
            </a:r>
            <a:r>
              <a:rPr dirty="0" sz="2000" b="1">
                <a:solidFill>
                  <a:srgbClr val="FF00FF"/>
                </a:solidFill>
                <a:latin typeface="Microsoft JhengHei"/>
                <a:cs typeface="Microsoft JhengHei"/>
              </a:rPr>
              <a:t>率</a:t>
            </a:r>
            <a:r>
              <a:rPr dirty="0" sz="2000" spc="20" b="1">
                <a:solidFill>
                  <a:srgbClr val="FF00FF"/>
                </a:solidFill>
                <a:latin typeface="Microsoft JhengHei"/>
                <a:cs typeface="Microsoft JhengHei"/>
              </a:rPr>
              <a:t>三</a:t>
            </a:r>
            <a:r>
              <a:rPr dirty="0" sz="2000" b="1">
                <a:solidFill>
                  <a:srgbClr val="FF00FF"/>
                </a:solidFill>
                <a:latin typeface="Microsoft JhengHei"/>
                <a:cs typeface="Microsoft JhengHei"/>
              </a:rPr>
              <a:t>角形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679435" y="4780788"/>
            <a:ext cx="733043" cy="836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978" y="765571"/>
            <a:ext cx="1555750" cy="376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4.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宋体"/>
                <a:cs typeface="宋体"/>
              </a:rPr>
              <a:t>参数计算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71816" y="1397508"/>
            <a:ext cx="2141219" cy="2374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04007" y="2538222"/>
            <a:ext cx="20256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Times New Roman"/>
                <a:cs typeface="Times New Roman"/>
              </a:rPr>
              <a:t>2</a:t>
            </a:r>
            <a:r>
              <a:rPr dirty="0" sz="1350" spc="15">
                <a:latin typeface="Times New Roman"/>
                <a:cs typeface="Times New Roman"/>
              </a:rPr>
              <a:t>π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7233" y="2821685"/>
            <a:ext cx="726440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80365" algn="l"/>
              </a:tabLst>
            </a:pPr>
            <a:r>
              <a:rPr dirty="0" sz="1350" spc="125">
                <a:latin typeface="Times New Roman"/>
                <a:cs typeface="Times New Roman"/>
              </a:rPr>
              <a:t>C</a:t>
            </a:r>
            <a:r>
              <a:rPr dirty="0" sz="1350" spc="15">
                <a:latin typeface="Times New Roman"/>
                <a:cs typeface="Times New Roman"/>
              </a:rPr>
              <a:t>1</a:t>
            </a:r>
            <a:r>
              <a:rPr dirty="0" sz="1350">
                <a:latin typeface="Times New Roman"/>
                <a:cs typeface="Times New Roman"/>
              </a:rPr>
              <a:t>	</a:t>
            </a:r>
            <a:r>
              <a:rPr dirty="0" sz="1350" spc="80">
                <a:latin typeface="Times New Roman"/>
                <a:cs typeface="Times New Roman"/>
              </a:rPr>
              <a:t>C</a:t>
            </a:r>
            <a:r>
              <a:rPr dirty="0" sz="1350" spc="105">
                <a:latin typeface="Times New Roman"/>
                <a:cs typeface="Times New Roman"/>
              </a:rPr>
              <a:t>E</a:t>
            </a:r>
            <a:r>
              <a:rPr dirty="0" sz="1350" spc="1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56764" y="2934461"/>
            <a:ext cx="113664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1572" y="2638044"/>
            <a:ext cx="596900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">
                <a:latin typeface="Times New Roman"/>
                <a:cs typeface="Times New Roman"/>
              </a:rPr>
              <a:t>P</a:t>
            </a:r>
            <a:r>
              <a:rPr dirty="0" baseline="-16460" sz="2025" spc="22">
                <a:latin typeface="Times New Roman"/>
                <a:cs typeface="Times New Roman"/>
              </a:rPr>
              <a:t>T1</a:t>
            </a:r>
            <a:r>
              <a:rPr dirty="0" baseline="-16460" sz="2025" spc="-284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30136" y="2625344"/>
            <a:ext cx="1529080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23215" algn="l"/>
                <a:tab pos="800100" algn="l"/>
              </a:tabLst>
            </a:pPr>
            <a:r>
              <a:rPr dirty="0" sz="2400" spc="-5">
                <a:latin typeface="Times New Roman"/>
                <a:cs typeface="Times New Roman"/>
              </a:rPr>
              <a:t>i	</a:t>
            </a:r>
            <a:r>
              <a:rPr dirty="0" sz="2400" spc="-140">
                <a:latin typeface="Times New Roman"/>
                <a:cs typeface="Times New Roman"/>
              </a:rPr>
              <a:t>v	</a:t>
            </a:r>
            <a:r>
              <a:rPr dirty="0" sz="2400" spc="-250">
                <a:latin typeface="Times New Roman"/>
                <a:cs typeface="Times New Roman"/>
              </a:rPr>
              <a:t>d(</a:t>
            </a:r>
            <a:r>
              <a:rPr dirty="0" sz="2500" spc="-250" i="1">
                <a:latin typeface="Times New Roman"/>
                <a:cs typeface="Times New Roman"/>
              </a:rPr>
              <a:t></a:t>
            </a:r>
            <a:r>
              <a:rPr dirty="0" sz="2500" spc="-484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sz="2400" spc="-4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3319" y="2590800"/>
            <a:ext cx="150495" cy="559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-2620">
                <a:latin typeface="Times New Roman"/>
                <a:cs typeface="Times New Roman"/>
              </a:rPr>
              <a:t>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17494" y="3703891"/>
            <a:ext cx="1363345" cy="0"/>
          </a:xfrm>
          <a:custGeom>
            <a:avLst/>
            <a:gdLst/>
            <a:ahLst/>
            <a:cxnLst/>
            <a:rect l="l" t="t" r="r" b="b"/>
            <a:pathLst>
              <a:path w="1363345" h="0">
                <a:moveTo>
                  <a:pt x="0" y="0"/>
                </a:moveTo>
                <a:lnTo>
                  <a:pt x="1362932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657348" y="3379470"/>
            <a:ext cx="121920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75">
                <a:latin typeface="Times New Roman"/>
                <a:cs typeface="Times New Roman"/>
              </a:rPr>
              <a:t>π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89580" y="3467861"/>
            <a:ext cx="259079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>
                <a:latin typeface="Times New Roman"/>
                <a:cs typeface="Times New Roman"/>
              </a:rPr>
              <a:t>o</a:t>
            </a:r>
            <a:r>
              <a:rPr dirty="0" sz="1350" spc="105">
                <a:latin typeface="Times New Roman"/>
                <a:cs typeface="Times New Roman"/>
              </a:rPr>
              <a:t>m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07056" y="3777234"/>
            <a:ext cx="113664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49627" y="3480815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23268" y="2377440"/>
            <a:ext cx="410845" cy="17138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80" marR="55244" indent="-18415">
              <a:lnSpc>
                <a:spcPct val="117500"/>
              </a:lnSpc>
            </a:pPr>
            <a:r>
              <a:rPr dirty="0" sz="2400" spc="180" u="heavy">
                <a:latin typeface="Times New Roman"/>
                <a:cs typeface="Times New Roman"/>
              </a:rPr>
              <a:t> </a:t>
            </a:r>
            <a:r>
              <a:rPr dirty="0" sz="2400" spc="-5" u="heavy">
                <a:latin typeface="Times New Roman"/>
                <a:cs typeface="Times New Roman"/>
              </a:rPr>
              <a:t>1 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2</a:t>
            </a:r>
            <a:r>
              <a:rPr dirty="0" sz="2400" spc="-5">
                <a:latin typeface="Times New Roman"/>
                <a:cs typeface="Times New Roman"/>
              </a:rPr>
              <a:t>π</a:t>
            </a:r>
            <a:endParaRPr sz="2400">
              <a:latin typeface="Times New Roman"/>
              <a:cs typeface="Times New Roman"/>
            </a:endParaRPr>
          </a:p>
          <a:p>
            <a:pPr marL="82550" marR="5080" indent="-20320">
              <a:lnSpc>
                <a:spcPts val="3400"/>
              </a:lnSpc>
              <a:spcBef>
                <a:spcPts val="40"/>
              </a:spcBef>
            </a:pPr>
            <a:r>
              <a:rPr dirty="0" sz="2400" spc="190" u="heavy">
                <a:latin typeface="Times New Roman"/>
                <a:cs typeface="Times New Roman"/>
              </a:rPr>
              <a:t> </a:t>
            </a:r>
            <a:r>
              <a:rPr dirty="0" sz="2400" u="heavy">
                <a:latin typeface="Times New Roman"/>
                <a:cs typeface="Times New Roman"/>
              </a:rPr>
              <a:t>1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Times New Roman"/>
                <a:cs typeface="Times New Roman"/>
              </a:rPr>
              <a:t>2</a:t>
            </a:r>
            <a:r>
              <a:rPr dirty="0" sz="2400" spc="-5">
                <a:latin typeface="Times New Roman"/>
                <a:cs typeface="Times New Roman"/>
              </a:rPr>
              <a:t>π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21811" y="3713988"/>
            <a:ext cx="339725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60">
                <a:latin typeface="Times New Roman"/>
                <a:cs typeface="Times New Roman"/>
              </a:rPr>
              <a:t>R</a:t>
            </a:r>
            <a:r>
              <a:rPr dirty="0" baseline="-16460" sz="2025" spc="150">
                <a:latin typeface="Times New Roman"/>
                <a:cs typeface="Times New Roman"/>
              </a:rPr>
              <a:t>L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89935" y="3269996"/>
            <a:ext cx="1394460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57834" algn="l"/>
              </a:tabLst>
            </a:pPr>
            <a:r>
              <a:rPr dirty="0" sz="2400" spc="-135">
                <a:latin typeface="Times New Roman"/>
                <a:cs typeface="Times New Roman"/>
              </a:rPr>
              <a:t>V	</a:t>
            </a:r>
            <a:r>
              <a:rPr dirty="0" sz="2400" spc="-145">
                <a:latin typeface="Times New Roman"/>
                <a:cs typeface="Times New Roman"/>
              </a:rPr>
              <a:t>sin(</a:t>
            </a:r>
            <a:r>
              <a:rPr dirty="0" sz="2500" spc="-145" i="1">
                <a:latin typeface="Times New Roman"/>
                <a:cs typeface="Times New Roman"/>
              </a:rPr>
              <a:t></a:t>
            </a:r>
            <a:r>
              <a:rPr dirty="0" sz="2500" spc="-484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sz="2400" spc="-4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83611" y="3432048"/>
            <a:ext cx="150495" cy="559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-2620">
                <a:latin typeface="Times New Roman"/>
                <a:cs typeface="Times New Roman"/>
              </a:rPr>
              <a:t>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15026" y="4587811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 h="0">
                <a:moveTo>
                  <a:pt x="0" y="0"/>
                </a:moveTo>
                <a:lnTo>
                  <a:pt x="395192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726055" y="4587811"/>
            <a:ext cx="901065" cy="0"/>
          </a:xfrm>
          <a:custGeom>
            <a:avLst/>
            <a:gdLst/>
            <a:ahLst/>
            <a:cxnLst/>
            <a:rect l="l" t="t" r="r" b="b"/>
            <a:pathLst>
              <a:path w="901064" h="0">
                <a:moveTo>
                  <a:pt x="0" y="0"/>
                </a:moveTo>
                <a:lnTo>
                  <a:pt x="900779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922014" y="4587811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5" h="0">
                <a:moveTo>
                  <a:pt x="0" y="0"/>
                </a:moveTo>
                <a:lnTo>
                  <a:pt x="467486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161535" y="4164330"/>
            <a:ext cx="113664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92182" y="4351782"/>
            <a:ext cx="26225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25">
                <a:latin typeface="Times New Roman"/>
                <a:cs typeface="Times New Roman"/>
              </a:rPr>
              <a:t>o</a:t>
            </a:r>
            <a:r>
              <a:rPr dirty="0" sz="1350" spc="105">
                <a:latin typeface="Times New Roman"/>
                <a:cs typeface="Times New Roman"/>
              </a:rPr>
              <a:t>m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68572" y="4597907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95682" y="4166616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24532" y="4218432"/>
            <a:ext cx="1367155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  <a:tabLst>
                <a:tab pos="327660" algn="l"/>
              </a:tabLst>
            </a:pPr>
            <a:r>
              <a:rPr dirty="0" baseline="9259" sz="3600" spc="-7">
                <a:latin typeface="Times New Roman"/>
                <a:cs typeface="Times New Roman"/>
              </a:rPr>
              <a:t>1	</a:t>
            </a:r>
            <a:r>
              <a:rPr dirty="0" baseline="12731" sz="3600" spc="-2227">
                <a:latin typeface="Times New Roman"/>
                <a:cs typeface="Times New Roman"/>
              </a:rPr>
              <a:t></a:t>
            </a:r>
            <a:r>
              <a:rPr dirty="0" baseline="12731" sz="3600" spc="-547">
                <a:latin typeface="Times New Roman"/>
                <a:cs typeface="Times New Roman"/>
              </a:rPr>
              <a:t> </a:t>
            </a:r>
            <a:r>
              <a:rPr dirty="0" baseline="9259" sz="3600" spc="-44">
                <a:latin typeface="Times New Roman"/>
                <a:cs typeface="Times New Roman"/>
              </a:rPr>
              <a:t>V</a:t>
            </a:r>
            <a:r>
              <a:rPr dirty="0" sz="1350" spc="-30">
                <a:latin typeface="Times New Roman"/>
                <a:cs typeface="Times New Roman"/>
              </a:rPr>
              <a:t>CC</a:t>
            </a:r>
            <a:r>
              <a:rPr dirty="0" baseline="9259" sz="3600" spc="-44">
                <a:latin typeface="Times New Roman"/>
                <a:cs typeface="Times New Roman"/>
              </a:rPr>
              <a:t>V</a:t>
            </a:r>
            <a:r>
              <a:rPr dirty="0" sz="1350" spc="-30">
                <a:latin typeface="Times New Roman"/>
                <a:cs typeface="Times New Roman"/>
              </a:rPr>
              <a:t>om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49627" y="4364735"/>
            <a:ext cx="19240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90">
                <a:latin typeface="Times New Roman"/>
                <a:cs typeface="Times New Roman"/>
              </a:rPr>
              <a:t>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74347" y="4364735"/>
            <a:ext cx="19240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90">
                <a:latin typeface="Times New Roman"/>
                <a:cs typeface="Times New Roman"/>
              </a:rPr>
              <a:t>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40000" y="4430267"/>
            <a:ext cx="1422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85">
                <a:latin typeface="Times New Roman"/>
                <a:cs typeface="Times New Roman"/>
              </a:rPr>
              <a:t>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36139" y="4597907"/>
            <a:ext cx="1141730" cy="452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62025" algn="l"/>
              </a:tabLst>
            </a:pPr>
            <a:r>
              <a:rPr dirty="0" sz="2400" spc="-55">
                <a:latin typeface="Times New Roman"/>
                <a:cs typeface="Times New Roman"/>
              </a:rPr>
              <a:t>R</a:t>
            </a:r>
            <a:r>
              <a:rPr dirty="0" baseline="-16460" sz="2025" spc="142">
                <a:latin typeface="Times New Roman"/>
                <a:cs typeface="Times New Roman"/>
              </a:rPr>
              <a:t>L</a:t>
            </a:r>
            <a:r>
              <a:rPr dirty="0" baseline="-16460" sz="2025">
                <a:latin typeface="Times New Roman"/>
                <a:cs typeface="Times New Roman"/>
              </a:rPr>
              <a:t> </a:t>
            </a:r>
            <a:r>
              <a:rPr dirty="0" baseline="-16460" sz="2025" spc="44">
                <a:latin typeface="Times New Roman"/>
                <a:cs typeface="Times New Roman"/>
              </a:rPr>
              <a:t> </a:t>
            </a:r>
            <a:r>
              <a:rPr dirty="0" baseline="-13888" sz="3600" spc="-2227">
                <a:latin typeface="Times New Roman"/>
                <a:cs typeface="Times New Roman"/>
              </a:rPr>
              <a:t></a:t>
            </a:r>
            <a:r>
              <a:rPr dirty="0" baseline="-13888" sz="3600">
                <a:latin typeface="Times New Roman"/>
                <a:cs typeface="Times New Roman"/>
              </a:rPr>
              <a:t>	</a:t>
            </a:r>
            <a:r>
              <a:rPr dirty="0" sz="2400" spc="100">
                <a:latin typeface="Times New Roman"/>
                <a:cs typeface="Times New Roman"/>
              </a:rPr>
              <a:t>π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19552" y="4430267"/>
            <a:ext cx="142240" cy="619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95"/>
              </a:lnSpc>
            </a:pPr>
            <a:r>
              <a:rPr dirty="0" sz="2400" spc="-1485">
                <a:latin typeface="Times New Roman"/>
                <a:cs typeface="Times New Roman"/>
              </a:rPr>
              <a:t>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395"/>
              </a:lnSpc>
            </a:pPr>
            <a:r>
              <a:rPr dirty="0" sz="2400" spc="-1485">
                <a:latin typeface="Times New Roman"/>
                <a:cs typeface="Times New Roman"/>
              </a:rPr>
              <a:t>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48371" y="3390932"/>
            <a:ext cx="128270" cy="514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300" spc="-2495" b="1">
                <a:latin typeface="Times New Roman"/>
                <a:cs typeface="Times New Roman"/>
              </a:rPr>
              <a:t>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423148" y="3390932"/>
            <a:ext cx="128270" cy="514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300" spc="-2495" b="1">
                <a:latin typeface="Times New Roman"/>
                <a:cs typeface="Times New Roman"/>
              </a:rPr>
              <a:t>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78421" y="3461765"/>
            <a:ext cx="730250" cy="400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65">
                <a:latin typeface="Times New Roman"/>
                <a:cs typeface="Times New Roman"/>
              </a:rPr>
              <a:t>d</a:t>
            </a:r>
            <a:r>
              <a:rPr dirty="0" sz="2400" spc="-30">
                <a:latin typeface="Times New Roman"/>
                <a:cs typeface="Times New Roman"/>
              </a:rPr>
              <a:t>(</a:t>
            </a:r>
            <a:r>
              <a:rPr dirty="0" sz="2550" spc="-760" i="1">
                <a:latin typeface="Times New Roman"/>
                <a:cs typeface="Times New Roman"/>
              </a:rPr>
              <a:t></a:t>
            </a:r>
            <a:r>
              <a:rPr dirty="0" sz="2400" spc="13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39844" y="3461765"/>
            <a:ext cx="2105660" cy="1065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5">
                <a:latin typeface="Times New Roman"/>
                <a:cs typeface="Times New Roman"/>
              </a:rPr>
              <a:t>V</a:t>
            </a:r>
            <a:r>
              <a:rPr dirty="0" baseline="-15873" sz="2100" spc="-22">
                <a:latin typeface="Times New Roman"/>
                <a:cs typeface="Times New Roman"/>
              </a:rPr>
              <a:t>CC</a:t>
            </a:r>
            <a:r>
              <a:rPr dirty="0" baseline="-15873" sz="2100" spc="-60">
                <a:latin typeface="Times New Roman"/>
                <a:cs typeface="Times New Roman"/>
              </a:rPr>
              <a:t> </a:t>
            </a:r>
            <a:r>
              <a:rPr dirty="0" sz="2400" spc="-105">
                <a:latin typeface="Times New Roman"/>
                <a:cs typeface="Times New Roman"/>
              </a:rPr>
              <a:t></a:t>
            </a:r>
            <a:r>
              <a:rPr dirty="0" sz="2400" spc="-105">
                <a:latin typeface="Times New Roman"/>
                <a:cs typeface="Times New Roman"/>
              </a:rPr>
              <a:t>V</a:t>
            </a:r>
            <a:r>
              <a:rPr dirty="0" baseline="-15873" sz="2100" spc="-157">
                <a:latin typeface="Times New Roman"/>
                <a:cs typeface="Times New Roman"/>
              </a:rPr>
              <a:t>om</a:t>
            </a:r>
            <a:r>
              <a:rPr dirty="0" sz="2400" spc="-105">
                <a:latin typeface="Times New Roman"/>
                <a:cs typeface="Times New Roman"/>
              </a:rPr>
              <a:t>sin(</a:t>
            </a:r>
            <a:r>
              <a:rPr dirty="0" sz="2550" spc="-105" i="1">
                <a:latin typeface="Times New Roman"/>
                <a:cs typeface="Times New Roman"/>
              </a:rPr>
              <a:t></a:t>
            </a:r>
            <a:r>
              <a:rPr dirty="0" sz="2400" spc="-105">
                <a:latin typeface="Times New Roman"/>
                <a:cs typeface="Times New Roman"/>
              </a:rPr>
              <a:t>t)</a:t>
            </a:r>
            <a:endParaRPr sz="24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2355"/>
              </a:spcBef>
            </a:pPr>
            <a:r>
              <a:rPr dirty="0" sz="2400" spc="-1485">
                <a:latin typeface="Times New Roman"/>
                <a:cs typeface="Times New Roman"/>
              </a:rPr>
              <a:t>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99463" y="5821680"/>
            <a:ext cx="1482090" cy="403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330">
                <a:latin typeface="Times New Roman"/>
                <a:cs typeface="Times New Roman"/>
              </a:rPr>
              <a:t> </a:t>
            </a:r>
            <a:r>
              <a:rPr dirty="0" sz="2400" spc="10">
                <a:latin typeface="Times New Roman"/>
                <a:cs typeface="Times New Roman"/>
              </a:rPr>
              <a:t>P</a:t>
            </a:r>
            <a:r>
              <a:rPr dirty="0" baseline="-16460" sz="2025" spc="15">
                <a:latin typeface="Times New Roman"/>
                <a:cs typeface="Times New Roman"/>
              </a:rPr>
              <a:t>T </a:t>
            </a:r>
            <a:r>
              <a:rPr dirty="0" baseline="-16460" sz="2025" spc="262">
                <a:latin typeface="Times New Roman"/>
                <a:cs typeface="Times New Roman"/>
              </a:rPr>
              <a:t> </a:t>
            </a:r>
            <a:r>
              <a:rPr dirty="0" sz="2400" spc="-1085">
                <a:latin typeface="Times New Roman"/>
                <a:cs typeface="Times New Roman"/>
              </a:rPr>
              <a:t>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2</a:t>
            </a:r>
            <a:r>
              <a:rPr dirty="0" sz="2400" spc="10">
                <a:latin typeface="Times New Roman"/>
                <a:cs typeface="Times New Roman"/>
              </a:rPr>
              <a:t>P</a:t>
            </a:r>
            <a:r>
              <a:rPr dirty="0" baseline="-16460" sz="2025" spc="15">
                <a:latin typeface="Times New Roman"/>
                <a:cs typeface="Times New Roman"/>
              </a:rPr>
              <a:t>T1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095243" y="6058471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 h="0">
                <a:moveTo>
                  <a:pt x="0" y="0"/>
                </a:moveTo>
                <a:lnTo>
                  <a:pt x="395192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706272" y="6058471"/>
            <a:ext cx="901065" cy="0"/>
          </a:xfrm>
          <a:custGeom>
            <a:avLst/>
            <a:gdLst/>
            <a:ahLst/>
            <a:cxnLst/>
            <a:rect l="l" t="t" r="r" b="b"/>
            <a:pathLst>
              <a:path w="901064" h="0">
                <a:moveTo>
                  <a:pt x="0" y="0"/>
                </a:moveTo>
                <a:lnTo>
                  <a:pt x="900493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901946" y="6058471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5" h="0">
                <a:moveTo>
                  <a:pt x="0" y="0"/>
                </a:moveTo>
                <a:lnTo>
                  <a:pt x="467391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141467" y="5634989"/>
            <a:ext cx="113664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58516" y="5835396"/>
            <a:ext cx="1987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048503" y="6068567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209035" y="5689092"/>
            <a:ext cx="1363345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  <a:tabLst>
                <a:tab pos="323215" algn="l"/>
              </a:tabLst>
            </a:pPr>
            <a:r>
              <a:rPr dirty="0" baseline="9259" sz="3600" spc="-7">
                <a:latin typeface="Times New Roman"/>
                <a:cs typeface="Times New Roman"/>
              </a:rPr>
              <a:t>2	</a:t>
            </a:r>
            <a:r>
              <a:rPr dirty="0" baseline="12731" sz="3600" spc="-2227">
                <a:latin typeface="Times New Roman"/>
                <a:cs typeface="Times New Roman"/>
              </a:rPr>
              <a:t></a:t>
            </a:r>
            <a:r>
              <a:rPr dirty="0" baseline="12731" sz="3600" spc="-532">
                <a:latin typeface="Times New Roman"/>
                <a:cs typeface="Times New Roman"/>
              </a:rPr>
              <a:t> </a:t>
            </a:r>
            <a:r>
              <a:rPr dirty="0" baseline="9259" sz="3600" spc="-44">
                <a:latin typeface="Times New Roman"/>
                <a:cs typeface="Times New Roman"/>
              </a:rPr>
              <a:t>V</a:t>
            </a:r>
            <a:r>
              <a:rPr dirty="0" sz="1350" spc="-30">
                <a:latin typeface="Times New Roman"/>
                <a:cs typeface="Times New Roman"/>
              </a:rPr>
              <a:t>CC</a:t>
            </a:r>
            <a:r>
              <a:rPr dirty="0" baseline="9259" sz="3600" spc="-44">
                <a:latin typeface="Times New Roman"/>
                <a:cs typeface="Times New Roman"/>
              </a:rPr>
              <a:t>V</a:t>
            </a:r>
            <a:r>
              <a:rPr dirty="0" sz="1350" spc="-30">
                <a:latin typeface="Times New Roman"/>
                <a:cs typeface="Times New Roman"/>
              </a:rPr>
              <a:t>om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74092" y="5689092"/>
            <a:ext cx="668020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baseline="9259" sz="3600" spc="-30">
                <a:latin typeface="Times New Roman"/>
                <a:cs typeface="Times New Roman"/>
              </a:rPr>
              <a:t>V</a:t>
            </a:r>
            <a:r>
              <a:rPr dirty="0" sz="1350" spc="-20">
                <a:latin typeface="Times New Roman"/>
                <a:cs typeface="Times New Roman"/>
              </a:rPr>
              <a:t>om  </a:t>
            </a:r>
            <a:r>
              <a:rPr dirty="0" baseline="12731" sz="3600" spc="-2227">
                <a:latin typeface="Times New Roman"/>
                <a:cs typeface="Times New Roman"/>
              </a:rPr>
              <a:t></a:t>
            </a:r>
            <a:endParaRPr baseline="12731" sz="3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55311" y="5835396"/>
            <a:ext cx="19240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90">
                <a:latin typeface="Times New Roman"/>
                <a:cs typeface="Times New Roman"/>
              </a:rPr>
              <a:t>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19932" y="5900928"/>
            <a:ext cx="1422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85">
                <a:latin typeface="Times New Roman"/>
                <a:cs typeface="Times New Roman"/>
              </a:rPr>
              <a:t>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116072" y="6068567"/>
            <a:ext cx="1141730" cy="452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62025" algn="l"/>
              </a:tabLst>
            </a:pPr>
            <a:r>
              <a:rPr dirty="0" sz="2400" spc="-55">
                <a:latin typeface="Times New Roman"/>
                <a:cs typeface="Times New Roman"/>
              </a:rPr>
              <a:t>R</a:t>
            </a:r>
            <a:r>
              <a:rPr dirty="0" baseline="-16460" sz="2025" spc="142">
                <a:latin typeface="Times New Roman"/>
                <a:cs typeface="Times New Roman"/>
              </a:rPr>
              <a:t>L</a:t>
            </a:r>
            <a:r>
              <a:rPr dirty="0" baseline="-16460" sz="2025">
                <a:latin typeface="Times New Roman"/>
                <a:cs typeface="Times New Roman"/>
              </a:rPr>
              <a:t> </a:t>
            </a:r>
            <a:r>
              <a:rPr dirty="0" baseline="-16460" sz="2025" spc="44">
                <a:latin typeface="Times New Roman"/>
                <a:cs typeface="Times New Roman"/>
              </a:rPr>
              <a:t> </a:t>
            </a:r>
            <a:r>
              <a:rPr dirty="0" baseline="-13888" sz="3600" spc="-2227">
                <a:latin typeface="Times New Roman"/>
                <a:cs typeface="Times New Roman"/>
              </a:rPr>
              <a:t></a:t>
            </a:r>
            <a:r>
              <a:rPr dirty="0" baseline="-13888" sz="3600">
                <a:latin typeface="Times New Roman"/>
                <a:cs typeface="Times New Roman"/>
              </a:rPr>
              <a:t>	</a:t>
            </a:r>
            <a:r>
              <a:rPr dirty="0" sz="2400" spc="100">
                <a:latin typeface="Times New Roman"/>
                <a:cs typeface="Times New Roman"/>
              </a:rPr>
              <a:t>π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99484" y="5900928"/>
            <a:ext cx="142240" cy="619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95"/>
              </a:lnSpc>
            </a:pPr>
            <a:r>
              <a:rPr dirty="0" sz="2400" spc="-1485">
                <a:latin typeface="Times New Roman"/>
                <a:cs typeface="Times New Roman"/>
              </a:rPr>
              <a:t>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395"/>
              </a:lnSpc>
            </a:pPr>
            <a:r>
              <a:rPr dirty="0" sz="2400" spc="-1485">
                <a:latin typeface="Times New Roman"/>
                <a:cs typeface="Times New Roman"/>
              </a:rPr>
              <a:t>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74315" y="723546"/>
            <a:ext cx="6162040" cy="170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3365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8.3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10">
                <a:latin typeface="宋体"/>
                <a:cs typeface="宋体"/>
              </a:rPr>
              <a:t>乙类双电源互补对称功率放大电路</a:t>
            </a:r>
            <a:endParaRPr sz="2800">
              <a:latin typeface="宋体"/>
              <a:cs typeface="宋体"/>
            </a:endParaRPr>
          </a:p>
          <a:p>
            <a:pPr algn="ctr" marR="3128645">
              <a:lnSpc>
                <a:spcPct val="100000"/>
              </a:lnSpc>
              <a:spcBef>
                <a:spcPts val="2305"/>
              </a:spcBef>
            </a:pP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（</a:t>
            </a:r>
            <a:r>
              <a:rPr dirty="0" sz="2400" spc="5">
                <a:solidFill>
                  <a:srgbClr val="0000CC"/>
                </a:solidFill>
                <a:latin typeface="Times New Roman"/>
                <a:cs typeface="Times New Roman"/>
              </a:rPr>
              <a:t>2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）三极管的管耗</a:t>
            </a:r>
            <a:r>
              <a:rPr dirty="0" sz="2400" spc="-675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105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r>
              <a:rPr dirty="0" baseline="-20833" sz="2400" spc="157">
                <a:solidFill>
                  <a:srgbClr val="0000CC"/>
                </a:solidFill>
                <a:latin typeface="Times New Roman"/>
                <a:cs typeface="Times New Roman"/>
              </a:rPr>
              <a:t>T</a:t>
            </a:r>
            <a:endParaRPr baseline="-20833" sz="2400">
              <a:latin typeface="Times New Roman"/>
              <a:cs typeface="Times New Roman"/>
            </a:endParaRPr>
          </a:p>
          <a:p>
            <a:pPr algn="ctr" marR="3246120">
              <a:lnSpc>
                <a:spcPct val="100000"/>
              </a:lnSpc>
              <a:spcBef>
                <a:spcPts val="1500"/>
              </a:spcBef>
            </a:pPr>
            <a:r>
              <a:rPr dirty="0" sz="2400" spc="25">
                <a:latin typeface="Times New Roman"/>
                <a:cs typeface="Times New Roman"/>
              </a:rPr>
              <a:t>T1</a:t>
            </a:r>
            <a:r>
              <a:rPr dirty="0" sz="2400" spc="25">
                <a:latin typeface="宋体"/>
                <a:cs typeface="宋体"/>
              </a:rPr>
              <a:t>的管耗</a:t>
            </a:r>
            <a:r>
              <a:rPr dirty="0" sz="2400" spc="-655">
                <a:latin typeface="宋体"/>
                <a:cs typeface="宋体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P</a:t>
            </a:r>
            <a:r>
              <a:rPr dirty="0" baseline="-20833" sz="2400" spc="97">
                <a:latin typeface="Times New Roman"/>
                <a:cs typeface="Times New Roman"/>
              </a:rPr>
              <a:t>T1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571232" y="3840480"/>
            <a:ext cx="2238755" cy="2970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5249671" y="2553461"/>
            <a:ext cx="114300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Times New Roman"/>
                <a:cs typeface="Times New Roman"/>
              </a:rPr>
              <a:t>π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2" name="object 52"/>
          <p:cNvSpPr txBox="1"/>
          <p:nvPr/>
        </p:nvSpPr>
        <p:spPr>
          <a:xfrm>
            <a:off x="5476747" y="2836926"/>
            <a:ext cx="72453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78460" algn="l"/>
              </a:tabLst>
            </a:pPr>
            <a:r>
              <a:rPr dirty="0" sz="1350" spc="110">
                <a:latin typeface="Times New Roman"/>
                <a:cs typeface="Times New Roman"/>
              </a:rPr>
              <a:t>C</a:t>
            </a:r>
            <a:r>
              <a:rPr dirty="0" sz="1350" spc="15">
                <a:latin typeface="Times New Roman"/>
                <a:cs typeface="Times New Roman"/>
              </a:rPr>
              <a:t>1</a:t>
            </a:r>
            <a:r>
              <a:rPr dirty="0" sz="1350">
                <a:latin typeface="Times New Roman"/>
                <a:cs typeface="Times New Roman"/>
              </a:rPr>
              <a:t>	</a:t>
            </a:r>
            <a:r>
              <a:rPr dirty="0" sz="1350" spc="100">
                <a:latin typeface="Times New Roman"/>
                <a:cs typeface="Times New Roman"/>
              </a:rPr>
              <a:t>C</a:t>
            </a:r>
            <a:r>
              <a:rPr dirty="0" sz="1350" spc="95">
                <a:latin typeface="Times New Roman"/>
                <a:cs typeface="Times New Roman"/>
              </a:rPr>
              <a:t>E</a:t>
            </a:r>
            <a:r>
              <a:rPr dirty="0" sz="1350" spc="1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199379" y="2949702"/>
            <a:ext cx="113664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441952" y="2653284"/>
            <a:ext cx="1987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66170" y="2392680"/>
            <a:ext cx="360680" cy="8712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1750" marR="5080" indent="-19685">
              <a:lnSpc>
                <a:spcPct val="117500"/>
              </a:lnSpc>
            </a:pPr>
            <a:r>
              <a:rPr dirty="0" sz="2400" spc="180" u="heavy">
                <a:latin typeface="Times New Roman"/>
                <a:cs typeface="Times New Roman"/>
              </a:rPr>
              <a:t> </a:t>
            </a:r>
            <a:r>
              <a:rPr dirty="0" sz="2400" spc="-5" u="heavy">
                <a:latin typeface="Times New Roman"/>
                <a:cs typeface="Times New Roman"/>
              </a:rPr>
              <a:t>1 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60">
                <a:latin typeface="Times New Roman"/>
                <a:cs typeface="Times New Roman"/>
              </a:rPr>
              <a:t>2</a:t>
            </a:r>
            <a:r>
              <a:rPr dirty="0" sz="2400" spc="-5">
                <a:latin typeface="Times New Roman"/>
                <a:cs typeface="Times New Roman"/>
              </a:rPr>
              <a:t>π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386832" y="2640584"/>
            <a:ext cx="1529715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23215" algn="l"/>
                <a:tab pos="800735" algn="l"/>
              </a:tabLst>
            </a:pPr>
            <a:r>
              <a:rPr dirty="0" sz="2400" spc="-5">
                <a:latin typeface="Times New Roman"/>
                <a:cs typeface="Times New Roman"/>
              </a:rPr>
              <a:t>i	</a:t>
            </a:r>
            <a:r>
              <a:rPr dirty="0" sz="2400" spc="-140">
                <a:latin typeface="Times New Roman"/>
                <a:cs typeface="Times New Roman"/>
              </a:rPr>
              <a:t>v	</a:t>
            </a:r>
            <a:r>
              <a:rPr dirty="0" sz="2400" spc="-250">
                <a:latin typeface="Times New Roman"/>
                <a:cs typeface="Times New Roman"/>
              </a:rPr>
              <a:t>d(</a:t>
            </a:r>
            <a:r>
              <a:rPr dirty="0" sz="2500" spc="-250" i="1">
                <a:latin typeface="Times New Roman"/>
                <a:cs typeface="Times New Roman"/>
              </a:rPr>
              <a:t></a:t>
            </a:r>
            <a:r>
              <a:rPr dirty="0" sz="2500" spc="-484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sz="2400" spc="-4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075935" y="2606040"/>
            <a:ext cx="150495" cy="559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-2620">
                <a:latin typeface="Times New Roman"/>
                <a:cs typeface="Times New Roman"/>
              </a:rPr>
              <a:t>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429146" y="5128305"/>
            <a:ext cx="25774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完</a:t>
            </a:r>
            <a:r>
              <a:rPr dirty="0" sz="2400" spc="20">
                <a:latin typeface="宋体"/>
                <a:cs typeface="宋体"/>
              </a:rPr>
              <a:t>美对</a:t>
            </a:r>
            <a:r>
              <a:rPr dirty="0" sz="2400">
                <a:latin typeface="宋体"/>
                <a:cs typeface="宋体"/>
              </a:rPr>
              <a:t>称</a:t>
            </a:r>
            <a:r>
              <a:rPr dirty="0" sz="2400" spc="10">
                <a:latin typeface="宋体"/>
                <a:cs typeface="宋体"/>
              </a:rPr>
              <a:t>，</a:t>
            </a:r>
            <a:r>
              <a:rPr dirty="0" sz="2400" spc="125">
                <a:latin typeface="Times New Roman"/>
                <a:cs typeface="Times New Roman"/>
              </a:rPr>
              <a:t>P</a:t>
            </a:r>
            <a:r>
              <a:rPr dirty="0" baseline="-20833" sz="2400" spc="13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r>
              <a:rPr dirty="0" sz="2400" spc="10">
                <a:latin typeface="Times New Roman"/>
                <a:cs typeface="Times New Roman"/>
              </a:rPr>
              <a:t>=</a:t>
            </a:r>
            <a:r>
              <a:rPr dirty="0" sz="2400" spc="125">
                <a:latin typeface="Times New Roman"/>
                <a:cs typeface="Times New Roman"/>
              </a:rPr>
              <a:t>P</a:t>
            </a:r>
            <a:r>
              <a:rPr dirty="0" baseline="-20833" sz="2400" spc="13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978" y="765571"/>
            <a:ext cx="1555750" cy="376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4.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宋体"/>
                <a:cs typeface="宋体"/>
              </a:rPr>
              <a:t>参数计算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Times New Roman"/>
                <a:cs typeface="Times New Roman"/>
              </a:rPr>
              <a:t>8.3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10"/>
              <a:t>乙类双电源互补对称功率放大电路</a:t>
            </a:r>
          </a:p>
        </p:txBody>
      </p:sp>
      <p:sp>
        <p:nvSpPr>
          <p:cNvPr id="4" name="object 4"/>
          <p:cNvSpPr/>
          <p:nvPr/>
        </p:nvSpPr>
        <p:spPr>
          <a:xfrm>
            <a:off x="1959482" y="3775519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 h="0">
                <a:moveTo>
                  <a:pt x="0" y="0"/>
                </a:moveTo>
                <a:lnTo>
                  <a:pt x="204787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54675" y="3775519"/>
            <a:ext cx="901065" cy="0"/>
          </a:xfrm>
          <a:custGeom>
            <a:avLst/>
            <a:gdLst/>
            <a:ahLst/>
            <a:cxnLst/>
            <a:rect l="l" t="t" r="r" b="b"/>
            <a:pathLst>
              <a:path w="901064" h="0">
                <a:moveTo>
                  <a:pt x="0" y="0"/>
                </a:moveTo>
                <a:lnTo>
                  <a:pt x="900683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28163" y="3406140"/>
            <a:ext cx="890905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baseline="9259" sz="3600" spc="-262">
                <a:latin typeface="Times New Roman"/>
                <a:cs typeface="Times New Roman"/>
              </a:rPr>
              <a:t>V</a:t>
            </a:r>
            <a:r>
              <a:rPr dirty="0" sz="1350" spc="100">
                <a:latin typeface="Times New Roman"/>
                <a:cs typeface="Times New Roman"/>
              </a:rPr>
              <a:t>C</a:t>
            </a:r>
            <a:r>
              <a:rPr dirty="0" sz="1350" spc="-55">
                <a:latin typeface="Times New Roman"/>
                <a:cs typeface="Times New Roman"/>
              </a:rPr>
              <a:t>C</a:t>
            </a:r>
            <a:r>
              <a:rPr dirty="0" baseline="9259" sz="3600" spc="-270">
                <a:latin typeface="Times New Roman"/>
                <a:cs typeface="Times New Roman"/>
              </a:rPr>
              <a:t>V</a:t>
            </a:r>
            <a:r>
              <a:rPr dirty="0" sz="1350" spc="15">
                <a:latin typeface="Times New Roman"/>
                <a:cs typeface="Times New Roman"/>
              </a:rPr>
              <a:t>o</a:t>
            </a:r>
            <a:r>
              <a:rPr dirty="0" sz="1350" spc="105">
                <a:latin typeface="Times New Roman"/>
                <a:cs typeface="Times New Roman"/>
              </a:rPr>
              <a:t>m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4179" y="3354323"/>
            <a:ext cx="1273810" cy="833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35879" sz="3600" spc="-1627">
                <a:latin typeface="Times New Roman"/>
                <a:cs typeface="Times New Roman"/>
              </a:rPr>
              <a:t></a:t>
            </a:r>
            <a:r>
              <a:rPr dirty="0" baseline="-35879" sz="3600" spc="322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288290">
              <a:lnSpc>
                <a:spcPct val="100000"/>
              </a:lnSpc>
              <a:spcBef>
                <a:spcPts val="515"/>
              </a:spcBef>
              <a:tabLst>
                <a:tab pos="946785" algn="l"/>
              </a:tabLst>
            </a:pPr>
            <a:r>
              <a:rPr dirty="0" sz="2400" spc="100">
                <a:latin typeface="Times New Roman"/>
                <a:cs typeface="Times New Roman"/>
              </a:rPr>
              <a:t>π</a:t>
            </a:r>
            <a:r>
              <a:rPr dirty="0" sz="2400" spc="100">
                <a:latin typeface="Times New Roman"/>
                <a:cs typeface="Times New Roman"/>
              </a:rPr>
              <a:t>	</a:t>
            </a:r>
            <a:r>
              <a:rPr dirty="0" sz="2400" spc="-60">
                <a:latin typeface="Times New Roman"/>
                <a:cs typeface="Times New Roman"/>
              </a:rPr>
              <a:t>R</a:t>
            </a:r>
            <a:r>
              <a:rPr dirty="0" baseline="-16460" sz="2025" spc="150">
                <a:latin typeface="Times New Roman"/>
                <a:cs typeface="Times New Roman"/>
              </a:rPr>
              <a:t>L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4315" y="1443181"/>
            <a:ext cx="3727450" cy="844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（</a:t>
            </a:r>
            <a:r>
              <a:rPr dirty="0" sz="2400" spc="5">
                <a:solidFill>
                  <a:srgbClr val="0000CC"/>
                </a:solidFill>
                <a:latin typeface="Times New Roman"/>
                <a:cs typeface="Times New Roman"/>
              </a:rPr>
              <a:t>3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）直流电源供给功率</a:t>
            </a:r>
            <a:r>
              <a:rPr dirty="0" sz="2400" spc="-4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60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r>
              <a:rPr dirty="0" baseline="-20833" sz="2400" spc="89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endParaRPr baseline="-20833" sz="2400">
              <a:latin typeface="Times New Roman"/>
              <a:cs typeface="Times New Roman"/>
            </a:endParaRPr>
          </a:p>
          <a:p>
            <a:pPr marL="506095">
              <a:lnSpc>
                <a:spcPct val="100000"/>
              </a:lnSpc>
              <a:spcBef>
                <a:spcPts val="885"/>
              </a:spcBef>
            </a:pPr>
            <a:r>
              <a:rPr dirty="0" sz="2400" spc="-20">
                <a:latin typeface="Times New Roman"/>
                <a:cs typeface="Times New Roman"/>
              </a:rPr>
              <a:t>P</a:t>
            </a:r>
            <a:r>
              <a:rPr dirty="0" baseline="-16460" sz="2025" spc="-30">
                <a:latin typeface="Times New Roman"/>
                <a:cs typeface="Times New Roman"/>
              </a:rPr>
              <a:t>V </a:t>
            </a:r>
            <a:r>
              <a:rPr dirty="0" sz="2400" spc="-25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P</a:t>
            </a:r>
            <a:r>
              <a:rPr dirty="0" baseline="-16460" sz="2025" spc="-37">
                <a:latin typeface="Times New Roman"/>
                <a:cs typeface="Times New Roman"/>
              </a:rPr>
              <a:t>o  </a:t>
            </a:r>
            <a:r>
              <a:rPr dirty="0" sz="2400" spc="-1090">
                <a:latin typeface="Times New Roman"/>
                <a:cs typeface="Times New Roman"/>
              </a:rPr>
              <a:t>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P</a:t>
            </a:r>
            <a:r>
              <a:rPr dirty="0" baseline="-16460" sz="2025" spc="22">
                <a:latin typeface="Times New Roman"/>
                <a:cs typeface="Times New Roman"/>
              </a:rPr>
              <a:t>T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59578" y="2863881"/>
            <a:ext cx="552450" cy="0"/>
          </a:xfrm>
          <a:custGeom>
            <a:avLst/>
            <a:gdLst/>
            <a:ahLst/>
            <a:cxnLst/>
            <a:rect l="l" t="t" r="r" b="b"/>
            <a:pathLst>
              <a:path w="552450" h="0">
                <a:moveTo>
                  <a:pt x="0" y="0"/>
                </a:moveTo>
                <a:lnTo>
                  <a:pt x="552450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41295" y="2440685"/>
            <a:ext cx="113664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4239" y="2628138"/>
            <a:ext cx="260350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Times New Roman"/>
                <a:cs typeface="Times New Roman"/>
              </a:rPr>
              <a:t>o</a:t>
            </a:r>
            <a:r>
              <a:rPr dirty="0" sz="1350" spc="100">
                <a:latin typeface="Times New Roman"/>
                <a:cs typeface="Times New Roman"/>
              </a:rPr>
              <a:t>m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6120" y="2442972"/>
            <a:ext cx="22796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65451" y="2872740"/>
            <a:ext cx="511809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0">
                <a:latin typeface="Times New Roman"/>
                <a:cs typeface="Times New Roman"/>
              </a:rPr>
              <a:t>2</a:t>
            </a:r>
            <a:r>
              <a:rPr dirty="0" sz="2400" spc="-60">
                <a:latin typeface="Times New Roman"/>
                <a:cs typeface="Times New Roman"/>
              </a:rPr>
              <a:t>R</a:t>
            </a:r>
            <a:r>
              <a:rPr dirty="0" baseline="-16460" sz="2025" spc="142">
                <a:latin typeface="Times New Roman"/>
                <a:cs typeface="Times New Roman"/>
              </a:rPr>
              <a:t>L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94179" y="2639567"/>
            <a:ext cx="19240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90">
                <a:latin typeface="Times New Roman"/>
                <a:cs typeface="Times New Roman"/>
              </a:rPr>
              <a:t>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6715" y="4436405"/>
            <a:ext cx="16465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（</a:t>
            </a:r>
            <a:r>
              <a:rPr dirty="0" sz="2400" spc="5">
                <a:solidFill>
                  <a:srgbClr val="0000CC"/>
                </a:solidFill>
                <a:latin typeface="Times New Roman"/>
                <a:cs typeface="Times New Roman"/>
              </a:rPr>
              <a:t>4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）效率</a:t>
            </a:r>
            <a:r>
              <a:rPr dirty="0" sz="2400" spc="-69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60">
                <a:solidFill>
                  <a:srgbClr val="0000CC"/>
                </a:solidFill>
                <a:latin typeface="Times New Roman"/>
                <a:cs typeface="Times New Roman"/>
              </a:rPr>
              <a:t>η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19609" y="6030505"/>
            <a:ext cx="7155815" cy="501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理想最大输出情况下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>
                <a:solidFill>
                  <a:srgbClr val="FF0000"/>
                </a:solidFill>
                <a:latin typeface="Times New Roman"/>
                <a:cs typeface="Times New Roman"/>
              </a:rPr>
              <a:t>om 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≈ </a:t>
            </a:r>
            <a:r>
              <a:rPr dirty="0" sz="2400" spc="35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52">
                <a:solidFill>
                  <a:srgbClr val="FF0000"/>
                </a:solidFill>
                <a:latin typeface="Times New Roman"/>
                <a:cs typeface="Times New Roman"/>
              </a:rPr>
              <a:t>CC</a:t>
            </a:r>
            <a:r>
              <a:rPr dirty="0" sz="2400" spc="35">
                <a:latin typeface="Times New Roman"/>
                <a:cs typeface="Times New Roman"/>
              </a:rPr>
              <a:t>)</a:t>
            </a:r>
            <a:r>
              <a:rPr dirty="0" sz="2400" spc="35">
                <a:latin typeface="宋体"/>
                <a:cs typeface="宋体"/>
              </a:rPr>
              <a:t>，</a:t>
            </a:r>
            <a:r>
              <a:rPr dirty="0" sz="2800" spc="35">
                <a:solidFill>
                  <a:srgbClr val="FF0000"/>
                </a:solidFill>
                <a:latin typeface="Times New Roman"/>
                <a:cs typeface="Times New Roman"/>
              </a:rPr>
              <a:t>η</a:t>
            </a:r>
            <a:r>
              <a:rPr dirty="0" baseline="-21021" sz="2775" spc="52">
                <a:solidFill>
                  <a:srgbClr val="FF0000"/>
                </a:solidFill>
                <a:latin typeface="Times New Roman"/>
                <a:cs typeface="Times New Roman"/>
              </a:rPr>
              <a:t>max</a:t>
            </a:r>
            <a:r>
              <a:rPr dirty="0" sz="2800" spc="35">
                <a:solidFill>
                  <a:srgbClr val="FF0000"/>
                </a:solidFill>
                <a:latin typeface="Times New Roman"/>
                <a:cs typeface="Times New Roman"/>
              </a:rPr>
              <a:t>=π/4</a:t>
            </a:r>
            <a:r>
              <a:rPr dirty="0" sz="2800" spc="-2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=78.5</a:t>
            </a:r>
            <a:r>
              <a:rPr dirty="0" sz="2800">
                <a:solidFill>
                  <a:srgbClr val="FF0000"/>
                </a:solidFill>
                <a:latin typeface="宋体"/>
                <a:cs typeface="宋体"/>
              </a:rPr>
              <a:t>％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98154" y="5287803"/>
            <a:ext cx="373380" cy="0"/>
          </a:xfrm>
          <a:custGeom>
            <a:avLst/>
            <a:gdLst/>
            <a:ahLst/>
            <a:cxnLst/>
            <a:rect l="l" t="t" r="r" b="b"/>
            <a:pathLst>
              <a:path w="373380" h="0">
                <a:moveTo>
                  <a:pt x="0" y="0"/>
                </a:moveTo>
                <a:lnTo>
                  <a:pt x="372999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90067" y="4898326"/>
            <a:ext cx="109220" cy="340360"/>
          </a:xfrm>
          <a:custGeom>
            <a:avLst/>
            <a:gdLst/>
            <a:ahLst/>
            <a:cxnLst/>
            <a:rect l="l" t="t" r="r" b="b"/>
            <a:pathLst>
              <a:path w="109220" h="340360">
                <a:moveTo>
                  <a:pt x="108680" y="0"/>
                </a:moveTo>
                <a:lnTo>
                  <a:pt x="0" y="340328"/>
                </a:lnTo>
              </a:path>
            </a:pathLst>
          </a:custGeom>
          <a:ln w="7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74972" y="5364003"/>
            <a:ext cx="97790" cy="304800"/>
          </a:xfrm>
          <a:custGeom>
            <a:avLst/>
            <a:gdLst/>
            <a:ahLst/>
            <a:cxnLst/>
            <a:rect l="l" t="t" r="r" b="b"/>
            <a:pathLst>
              <a:path w="97789" h="304800">
                <a:moveTo>
                  <a:pt x="97535" y="0"/>
                </a:moveTo>
                <a:lnTo>
                  <a:pt x="0" y="304609"/>
                </a:lnTo>
              </a:path>
            </a:pathLst>
          </a:custGeom>
          <a:ln w="7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704433" y="5287803"/>
            <a:ext cx="2134235" cy="0"/>
          </a:xfrm>
          <a:custGeom>
            <a:avLst/>
            <a:gdLst/>
            <a:ahLst/>
            <a:cxnLst/>
            <a:rect l="l" t="t" r="r" b="b"/>
            <a:pathLst>
              <a:path w="2134235" h="0">
                <a:moveTo>
                  <a:pt x="0" y="0"/>
                </a:moveTo>
                <a:lnTo>
                  <a:pt x="2133885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171694" y="5287803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 h="0">
                <a:moveTo>
                  <a:pt x="0" y="0"/>
                </a:moveTo>
                <a:lnTo>
                  <a:pt x="204692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433536" y="5287803"/>
            <a:ext cx="481330" cy="0"/>
          </a:xfrm>
          <a:custGeom>
            <a:avLst/>
            <a:gdLst/>
            <a:ahLst/>
            <a:cxnLst/>
            <a:rect l="l" t="t" r="r" b="b"/>
            <a:pathLst>
              <a:path w="481329" h="0">
                <a:moveTo>
                  <a:pt x="0" y="0"/>
                </a:moveTo>
                <a:lnTo>
                  <a:pt x="480917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362959" y="4863846"/>
            <a:ext cx="113664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97141" y="4917947"/>
            <a:ext cx="457200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baseline="9259" sz="3600" spc="-284">
                <a:latin typeface="Times New Roman"/>
                <a:cs typeface="Times New Roman"/>
              </a:rPr>
              <a:t>V</a:t>
            </a:r>
            <a:r>
              <a:rPr dirty="0" sz="1350" spc="15">
                <a:latin typeface="Times New Roman"/>
                <a:cs typeface="Times New Roman"/>
              </a:rPr>
              <a:t>o</a:t>
            </a:r>
            <a:r>
              <a:rPr dirty="0" sz="1350" spc="105">
                <a:latin typeface="Times New Roman"/>
                <a:cs typeface="Times New Roman"/>
              </a:rPr>
              <a:t>m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87572" y="4867655"/>
            <a:ext cx="737235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Times New Roman"/>
                <a:cs typeface="Times New Roman"/>
              </a:rPr>
              <a:t>(2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baseline="-16460" sz="2025" spc="7">
                <a:latin typeface="Times New Roman"/>
                <a:cs typeface="Times New Roman"/>
              </a:rPr>
              <a:t>L</a:t>
            </a:r>
            <a:r>
              <a:rPr dirty="0" baseline="-16460" sz="2025" spc="-1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18792" y="5297423"/>
            <a:ext cx="3865245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95325" algn="l"/>
                <a:tab pos="3180715" algn="l"/>
              </a:tabLst>
            </a:pPr>
            <a:r>
              <a:rPr dirty="0" sz="2400" spc="-70">
                <a:latin typeface="Times New Roman"/>
                <a:cs typeface="Times New Roman"/>
              </a:rPr>
              <a:t>P</a:t>
            </a:r>
            <a:r>
              <a:rPr dirty="0" baseline="-16460" sz="2025" spc="37">
                <a:latin typeface="Times New Roman"/>
                <a:cs typeface="Times New Roman"/>
              </a:rPr>
              <a:t>V</a:t>
            </a:r>
            <a:r>
              <a:rPr dirty="0" baseline="-16460" sz="2025">
                <a:latin typeface="Times New Roman"/>
                <a:cs typeface="Times New Roman"/>
              </a:rPr>
              <a:t>	</a:t>
            </a:r>
            <a:r>
              <a:rPr dirty="0" sz="2400" spc="100">
                <a:latin typeface="Times New Roman"/>
                <a:cs typeface="Times New Roman"/>
              </a:rPr>
              <a:t>(</a:t>
            </a:r>
            <a:r>
              <a:rPr dirty="0" sz="2400" spc="-250">
                <a:latin typeface="Times New Roman"/>
                <a:cs typeface="Times New Roman"/>
              </a:rPr>
              <a:t>2</a:t>
            </a:r>
            <a:r>
              <a:rPr dirty="0" sz="2400" spc="-180">
                <a:latin typeface="Times New Roman"/>
                <a:cs typeface="Times New Roman"/>
              </a:rPr>
              <a:t>V</a:t>
            </a:r>
            <a:r>
              <a:rPr dirty="0" baseline="-16460" sz="2025" spc="150">
                <a:latin typeface="Times New Roman"/>
                <a:cs typeface="Times New Roman"/>
              </a:rPr>
              <a:t>C</a:t>
            </a:r>
            <a:r>
              <a:rPr dirty="0" baseline="-16460" sz="2025" spc="-82">
                <a:latin typeface="Times New Roman"/>
                <a:cs typeface="Times New Roman"/>
              </a:rPr>
              <a:t>C</a:t>
            </a:r>
            <a:r>
              <a:rPr dirty="0" sz="2400" spc="-160">
                <a:latin typeface="Times New Roman"/>
                <a:cs typeface="Times New Roman"/>
              </a:rPr>
              <a:t>V</a:t>
            </a:r>
            <a:r>
              <a:rPr dirty="0" baseline="-16460" sz="2025">
                <a:latin typeface="Times New Roman"/>
                <a:cs typeface="Times New Roman"/>
              </a:rPr>
              <a:t>o</a:t>
            </a:r>
            <a:r>
              <a:rPr dirty="0" baseline="-16460" sz="2025" spc="157">
                <a:latin typeface="Times New Roman"/>
                <a:cs typeface="Times New Roman"/>
              </a:rPr>
              <a:t>m</a:t>
            </a:r>
            <a:r>
              <a:rPr dirty="0" baseline="-16460" sz="2025" spc="22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250">
                <a:latin typeface="Times New Roman"/>
                <a:cs typeface="Times New Roman"/>
              </a:rPr>
              <a:t> </a:t>
            </a:r>
            <a:r>
              <a:rPr dirty="0" sz="2400" spc="125">
                <a:latin typeface="Times New Roman"/>
                <a:cs typeface="Times New Roman"/>
              </a:rPr>
              <a:t>(</a:t>
            </a:r>
            <a:r>
              <a:rPr dirty="0" sz="2400" spc="100">
                <a:latin typeface="Times New Roman"/>
                <a:cs typeface="Times New Roman"/>
              </a:rPr>
              <a:t>π</a:t>
            </a:r>
            <a:r>
              <a:rPr dirty="0" sz="2400" spc="-45">
                <a:latin typeface="Times New Roman"/>
                <a:cs typeface="Times New Roman"/>
              </a:rPr>
              <a:t>R</a:t>
            </a:r>
            <a:r>
              <a:rPr dirty="0" baseline="-16460" sz="2025" spc="142">
                <a:latin typeface="Times New Roman"/>
                <a:cs typeface="Times New Roman"/>
              </a:rPr>
              <a:t>L</a:t>
            </a:r>
            <a:r>
              <a:rPr dirty="0" baseline="-16460" sz="2025" spc="-22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4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180">
                <a:latin typeface="Times New Roman"/>
                <a:cs typeface="Times New Roman"/>
              </a:rPr>
              <a:t>V</a:t>
            </a:r>
            <a:r>
              <a:rPr dirty="0" baseline="-16460" sz="2025" spc="150">
                <a:latin typeface="Times New Roman"/>
                <a:cs typeface="Times New Roman"/>
              </a:rPr>
              <a:t>CC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56436" y="5051552"/>
            <a:ext cx="1176655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98805" algn="l"/>
                <a:tab pos="996315" algn="l"/>
              </a:tabLst>
            </a:pPr>
            <a:r>
              <a:rPr dirty="0" sz="2500" spc="-1055" i="1">
                <a:latin typeface="Times New Roman"/>
                <a:cs typeface="Times New Roman"/>
              </a:rPr>
              <a:t></a:t>
            </a:r>
            <a:r>
              <a:rPr dirty="0" sz="2500" spc="110" i="1">
                <a:latin typeface="Times New Roman"/>
                <a:cs typeface="Times New Roman"/>
              </a:rPr>
              <a:t> </a:t>
            </a:r>
            <a:r>
              <a:rPr dirty="0" sz="2400" spc="-1090">
                <a:latin typeface="Times New Roman"/>
                <a:cs typeface="Times New Roman"/>
              </a:rPr>
              <a:t>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baseline="35879" sz="3600" spc="-172">
                <a:latin typeface="Times New Roman"/>
                <a:cs typeface="Times New Roman"/>
              </a:rPr>
              <a:t>P</a:t>
            </a:r>
            <a:r>
              <a:rPr dirty="0" baseline="47325" sz="2025" spc="22">
                <a:latin typeface="Times New Roman"/>
                <a:cs typeface="Times New Roman"/>
              </a:rPr>
              <a:t>o</a:t>
            </a:r>
            <a:r>
              <a:rPr dirty="0" baseline="47325" sz="2025">
                <a:latin typeface="Times New Roman"/>
                <a:cs typeface="Times New Roman"/>
              </a:rPr>
              <a:t>	</a:t>
            </a:r>
            <a:r>
              <a:rPr dirty="0" sz="2400" spc="-1090">
                <a:latin typeface="Times New Roman"/>
                <a:cs typeface="Times New Roman"/>
              </a:rPr>
              <a:t>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07884" y="4867655"/>
            <a:ext cx="965835" cy="574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35879" sz="3600" spc="-1635">
                <a:latin typeface="Times New Roman"/>
                <a:cs typeface="Times New Roman"/>
              </a:rPr>
              <a:t></a:t>
            </a:r>
            <a:r>
              <a:rPr dirty="0" baseline="-35879" sz="3600" spc="277">
                <a:latin typeface="Times New Roman"/>
                <a:cs typeface="Times New Roman"/>
              </a:rPr>
              <a:t> </a:t>
            </a:r>
            <a:r>
              <a:rPr dirty="0" sz="2400" spc="100">
                <a:latin typeface="Times New Roman"/>
                <a:cs typeface="Times New Roman"/>
              </a:rPr>
              <a:t>π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V</a:t>
            </a:r>
            <a:r>
              <a:rPr dirty="0" baseline="-16460" sz="2025" spc="-37">
                <a:latin typeface="Times New Roman"/>
                <a:cs typeface="Times New Roman"/>
              </a:rPr>
              <a:t>om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71816" y="1397508"/>
            <a:ext cx="2141219" cy="2374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839211" y="2887027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 h="0">
                <a:moveTo>
                  <a:pt x="0" y="0"/>
                </a:moveTo>
                <a:lnTo>
                  <a:pt x="395192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450240" y="2887027"/>
            <a:ext cx="901065" cy="0"/>
          </a:xfrm>
          <a:custGeom>
            <a:avLst/>
            <a:gdLst/>
            <a:ahLst/>
            <a:cxnLst/>
            <a:rect l="l" t="t" r="r" b="b"/>
            <a:pathLst>
              <a:path w="901064" h="0">
                <a:moveTo>
                  <a:pt x="0" y="0"/>
                </a:moveTo>
                <a:lnTo>
                  <a:pt x="900493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645914" y="2887027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5" h="0">
                <a:moveTo>
                  <a:pt x="0" y="0"/>
                </a:moveTo>
                <a:lnTo>
                  <a:pt x="467391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885435" y="2463546"/>
            <a:ext cx="113664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13</a:t>
            </a:fld>
          </a:p>
        </p:txBody>
      </p:sp>
      <p:sp>
        <p:nvSpPr>
          <p:cNvPr id="34" name="object 34"/>
          <p:cNvSpPr txBox="1"/>
          <p:nvPr/>
        </p:nvSpPr>
        <p:spPr>
          <a:xfrm>
            <a:off x="4816464" y="2650998"/>
            <a:ext cx="260350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Times New Roman"/>
                <a:cs typeface="Times New Roman"/>
              </a:rPr>
              <a:t>o</a:t>
            </a:r>
            <a:r>
              <a:rPr dirty="0" sz="1350" spc="105">
                <a:latin typeface="Times New Roman"/>
                <a:cs typeface="Times New Roman"/>
              </a:rPr>
              <a:t>m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53003" y="2465832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602483" y="2663952"/>
            <a:ext cx="1987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792472" y="2897123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23920" y="2517648"/>
            <a:ext cx="892175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baseline="9259" sz="3600" spc="-270">
                <a:latin typeface="Times New Roman"/>
                <a:cs typeface="Times New Roman"/>
              </a:rPr>
              <a:t>V</a:t>
            </a:r>
            <a:r>
              <a:rPr dirty="0" sz="1350" spc="100">
                <a:latin typeface="Times New Roman"/>
                <a:cs typeface="Times New Roman"/>
              </a:rPr>
              <a:t>C</a:t>
            </a:r>
            <a:r>
              <a:rPr dirty="0" sz="1350" spc="-60">
                <a:latin typeface="Times New Roman"/>
                <a:cs typeface="Times New Roman"/>
              </a:rPr>
              <a:t>C</a:t>
            </a:r>
            <a:r>
              <a:rPr dirty="0" baseline="9259" sz="3600" spc="-254">
                <a:latin typeface="Times New Roman"/>
                <a:cs typeface="Times New Roman"/>
              </a:rPr>
              <a:t>V</a:t>
            </a:r>
            <a:r>
              <a:rPr dirty="0" sz="1350" spc="15">
                <a:latin typeface="Times New Roman"/>
                <a:cs typeface="Times New Roman"/>
              </a:rPr>
              <a:t>o</a:t>
            </a:r>
            <a:r>
              <a:rPr dirty="0" sz="1350" spc="105">
                <a:latin typeface="Times New Roman"/>
                <a:cs typeface="Times New Roman"/>
              </a:rPr>
              <a:t>m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18059" y="2465832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263900" y="2449067"/>
            <a:ext cx="1422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85">
                <a:latin typeface="Times New Roman"/>
                <a:cs typeface="Times New Roman"/>
              </a:rPr>
              <a:t>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143452" y="2449067"/>
            <a:ext cx="1422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85">
                <a:latin typeface="Times New Roman"/>
                <a:cs typeface="Times New Roman"/>
              </a:rPr>
              <a:t>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399279" y="2663952"/>
            <a:ext cx="19240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90">
                <a:latin typeface="Times New Roman"/>
                <a:cs typeface="Times New Roman"/>
              </a:rPr>
              <a:t>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263900" y="2729484"/>
            <a:ext cx="1422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85">
                <a:latin typeface="Times New Roman"/>
                <a:cs typeface="Times New Roman"/>
              </a:rPr>
              <a:t>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60039" y="2897123"/>
            <a:ext cx="1141730" cy="452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62025" algn="l"/>
              </a:tabLst>
            </a:pPr>
            <a:r>
              <a:rPr dirty="0" sz="2400" spc="-55">
                <a:latin typeface="Times New Roman"/>
                <a:cs typeface="Times New Roman"/>
              </a:rPr>
              <a:t>R</a:t>
            </a:r>
            <a:r>
              <a:rPr dirty="0" baseline="-16460" sz="2025" spc="142">
                <a:latin typeface="Times New Roman"/>
                <a:cs typeface="Times New Roman"/>
              </a:rPr>
              <a:t>L</a:t>
            </a:r>
            <a:r>
              <a:rPr dirty="0" baseline="-16460" sz="2025">
                <a:latin typeface="Times New Roman"/>
                <a:cs typeface="Times New Roman"/>
              </a:rPr>
              <a:t> </a:t>
            </a:r>
            <a:r>
              <a:rPr dirty="0" baseline="-16460" sz="2025" spc="44">
                <a:latin typeface="Times New Roman"/>
                <a:cs typeface="Times New Roman"/>
              </a:rPr>
              <a:t> </a:t>
            </a:r>
            <a:r>
              <a:rPr dirty="0" baseline="-13888" sz="3600" spc="-2227">
                <a:latin typeface="Times New Roman"/>
                <a:cs typeface="Times New Roman"/>
              </a:rPr>
              <a:t></a:t>
            </a:r>
            <a:r>
              <a:rPr dirty="0" baseline="-13888" sz="3600">
                <a:latin typeface="Times New Roman"/>
                <a:cs typeface="Times New Roman"/>
              </a:rPr>
              <a:t>	</a:t>
            </a:r>
            <a:r>
              <a:rPr dirty="0" sz="2400" spc="100">
                <a:latin typeface="Times New Roman"/>
                <a:cs typeface="Times New Roman"/>
              </a:rPr>
              <a:t>π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143452" y="2729484"/>
            <a:ext cx="142240" cy="619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95"/>
              </a:lnSpc>
            </a:pPr>
            <a:r>
              <a:rPr dirty="0" sz="2400" spc="-1485">
                <a:latin typeface="Times New Roman"/>
                <a:cs typeface="Times New Roman"/>
              </a:rPr>
              <a:t>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395"/>
              </a:lnSpc>
            </a:pPr>
            <a:r>
              <a:rPr dirty="0" sz="2400" spc="-1485">
                <a:latin typeface="Times New Roman"/>
                <a:cs typeface="Times New Roman"/>
              </a:rPr>
              <a:t>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0515" y="652791"/>
            <a:ext cx="3957320" cy="49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>
                <a:solidFill>
                  <a:srgbClr val="3333FF"/>
                </a:solidFill>
                <a:latin typeface="宋体"/>
                <a:cs typeface="宋体"/>
              </a:rPr>
              <a:t>四大参数计算公式</a:t>
            </a:r>
            <a:r>
              <a:rPr dirty="0" sz="3200" spc="-745">
                <a:solidFill>
                  <a:srgbClr val="3333FF"/>
                </a:solidFill>
                <a:latin typeface="宋体"/>
                <a:cs typeface="宋体"/>
              </a:rPr>
              <a:t> </a:t>
            </a:r>
            <a:r>
              <a:rPr dirty="0" sz="3200" spc="2495" b="1">
                <a:solidFill>
                  <a:srgbClr val="FF0000"/>
                </a:solidFill>
                <a:latin typeface="Times New Roman"/>
                <a:cs typeface="Times New Roman"/>
              </a:rPr>
              <a:t>♥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2814" y="1802898"/>
            <a:ext cx="214947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Times New Roman"/>
                <a:cs typeface="Times New Roman"/>
              </a:rPr>
              <a:t>1</a:t>
            </a:r>
            <a:r>
              <a:rPr dirty="0" sz="2400" spc="5">
                <a:latin typeface="宋体"/>
                <a:cs typeface="宋体"/>
              </a:rPr>
              <a:t>．输出功率</a:t>
            </a:r>
            <a:r>
              <a:rPr dirty="0" sz="2400" spc="-85">
                <a:latin typeface="宋体"/>
                <a:cs typeface="宋体"/>
              </a:rPr>
              <a:t> </a:t>
            </a:r>
            <a:r>
              <a:rPr dirty="0" sz="2400" spc="60">
                <a:latin typeface="Times New Roman"/>
                <a:cs typeface="Times New Roman"/>
              </a:rPr>
              <a:t>P</a:t>
            </a:r>
            <a:r>
              <a:rPr dirty="0" baseline="-20833" sz="2400" spc="89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39966" y="2012727"/>
            <a:ext cx="552450" cy="0"/>
          </a:xfrm>
          <a:custGeom>
            <a:avLst/>
            <a:gdLst/>
            <a:ahLst/>
            <a:cxnLst/>
            <a:rect l="l" t="t" r="r" b="b"/>
            <a:pathLst>
              <a:path w="552450" h="0">
                <a:moveTo>
                  <a:pt x="0" y="0"/>
                </a:moveTo>
                <a:lnTo>
                  <a:pt x="552450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821684" y="1588770"/>
            <a:ext cx="113664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56508" y="1642871"/>
            <a:ext cx="458470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baseline="9259" sz="3600" spc="-270">
                <a:latin typeface="Times New Roman"/>
                <a:cs typeface="Times New Roman"/>
              </a:rPr>
              <a:t>V</a:t>
            </a:r>
            <a:r>
              <a:rPr dirty="0" sz="1350" spc="15">
                <a:latin typeface="Times New Roman"/>
                <a:cs typeface="Times New Roman"/>
              </a:rPr>
              <a:t>o</a:t>
            </a:r>
            <a:r>
              <a:rPr dirty="0" sz="1350" spc="105">
                <a:latin typeface="Times New Roman"/>
                <a:cs typeface="Times New Roman"/>
              </a:rPr>
              <a:t>m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45840" y="2022348"/>
            <a:ext cx="511809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0">
                <a:latin typeface="Times New Roman"/>
                <a:cs typeface="Times New Roman"/>
              </a:rPr>
              <a:t>2</a:t>
            </a:r>
            <a:r>
              <a:rPr dirty="0" sz="2400" spc="-55">
                <a:latin typeface="Times New Roman"/>
                <a:cs typeface="Times New Roman"/>
              </a:rPr>
              <a:t>R</a:t>
            </a:r>
            <a:r>
              <a:rPr dirty="0" baseline="-16460" sz="2025" spc="142">
                <a:latin typeface="Times New Roman"/>
                <a:cs typeface="Times New Roman"/>
              </a:rPr>
              <a:t>L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4567" y="1789176"/>
            <a:ext cx="19240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90">
                <a:latin typeface="Times New Roman"/>
                <a:cs typeface="Times New Roman"/>
              </a:rPr>
              <a:t>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2814" y="2666992"/>
            <a:ext cx="266065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Times New Roman"/>
                <a:cs typeface="Times New Roman"/>
              </a:rPr>
              <a:t>2</a:t>
            </a:r>
            <a:r>
              <a:rPr dirty="0" sz="2400" spc="5">
                <a:latin typeface="宋体"/>
                <a:cs typeface="宋体"/>
              </a:rPr>
              <a:t>．三极管的管耗</a:t>
            </a:r>
            <a:r>
              <a:rPr dirty="0" sz="2400" spc="-75">
                <a:latin typeface="宋体"/>
                <a:cs typeface="宋体"/>
              </a:rPr>
              <a:t> </a:t>
            </a:r>
            <a:r>
              <a:rPr dirty="0" sz="2400" spc="125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67700" y="2843297"/>
            <a:ext cx="16065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93290" y="287635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 h="0">
                <a:moveTo>
                  <a:pt x="0" y="0"/>
                </a:moveTo>
                <a:lnTo>
                  <a:pt x="395287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604510" y="2876359"/>
            <a:ext cx="901065" cy="0"/>
          </a:xfrm>
          <a:custGeom>
            <a:avLst/>
            <a:gdLst/>
            <a:ahLst/>
            <a:cxnLst/>
            <a:rect l="l" t="t" r="r" b="b"/>
            <a:pathLst>
              <a:path w="901065" h="0">
                <a:moveTo>
                  <a:pt x="0" y="0"/>
                </a:moveTo>
                <a:lnTo>
                  <a:pt x="900874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800659" y="2876359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5" h="0">
                <a:moveTo>
                  <a:pt x="0" y="0"/>
                </a:moveTo>
                <a:lnTo>
                  <a:pt x="467582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040371" y="2452877"/>
            <a:ext cx="113664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25188" y="2836926"/>
            <a:ext cx="233679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05">
                <a:latin typeface="Times New Roman"/>
                <a:cs typeface="Times New Roman"/>
              </a:rPr>
              <a:t>T</a:t>
            </a:r>
            <a:r>
              <a:rPr dirty="0" sz="1350" spc="1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47407" y="2886455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13452" y="2886455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06415" y="2506980"/>
            <a:ext cx="1364615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  <a:tabLst>
                <a:tab pos="324485" algn="l"/>
              </a:tabLst>
            </a:pPr>
            <a:r>
              <a:rPr dirty="0" baseline="9259" sz="3600" spc="-7">
                <a:latin typeface="Times New Roman"/>
                <a:cs typeface="Times New Roman"/>
              </a:rPr>
              <a:t>2	</a:t>
            </a:r>
            <a:r>
              <a:rPr dirty="0" baseline="12731" sz="3600" spc="-2227">
                <a:latin typeface="Times New Roman"/>
                <a:cs typeface="Times New Roman"/>
              </a:rPr>
              <a:t></a:t>
            </a:r>
            <a:r>
              <a:rPr dirty="0" baseline="12731" sz="3600" spc="-540">
                <a:latin typeface="Times New Roman"/>
                <a:cs typeface="Times New Roman"/>
              </a:rPr>
              <a:t> </a:t>
            </a:r>
            <a:r>
              <a:rPr dirty="0" baseline="9259" sz="3600" spc="-44">
                <a:latin typeface="Times New Roman"/>
                <a:cs typeface="Times New Roman"/>
              </a:rPr>
              <a:t>V</a:t>
            </a:r>
            <a:r>
              <a:rPr dirty="0" sz="1350" spc="-30">
                <a:latin typeface="Times New Roman"/>
                <a:cs typeface="Times New Roman"/>
              </a:rPr>
              <a:t>CC</a:t>
            </a:r>
            <a:r>
              <a:rPr dirty="0" baseline="9259" sz="3600" spc="-44">
                <a:latin typeface="Times New Roman"/>
                <a:cs typeface="Times New Roman"/>
              </a:rPr>
              <a:t>V</a:t>
            </a:r>
            <a:r>
              <a:rPr dirty="0" sz="1350" spc="-30">
                <a:latin typeface="Times New Roman"/>
                <a:cs typeface="Times New Roman"/>
              </a:rPr>
              <a:t>om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74518" y="2506980"/>
            <a:ext cx="666115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baseline="9259" sz="3600" spc="-37">
                <a:latin typeface="Times New Roman"/>
                <a:cs typeface="Times New Roman"/>
              </a:rPr>
              <a:t>V</a:t>
            </a:r>
            <a:r>
              <a:rPr dirty="0" sz="1350" spc="-25">
                <a:latin typeface="Times New Roman"/>
                <a:cs typeface="Times New Roman"/>
              </a:rPr>
              <a:t>om </a:t>
            </a:r>
            <a:r>
              <a:rPr dirty="0" sz="1350" spc="-15">
                <a:latin typeface="Times New Roman"/>
                <a:cs typeface="Times New Roman"/>
              </a:rPr>
              <a:t> </a:t>
            </a:r>
            <a:r>
              <a:rPr dirty="0" baseline="12731" sz="3600" spc="-2227">
                <a:latin typeface="Times New Roman"/>
                <a:cs typeface="Times New Roman"/>
              </a:rPr>
              <a:t></a:t>
            </a:r>
            <a:endParaRPr baseline="12731" sz="3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65879" y="2653284"/>
            <a:ext cx="105473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74394" algn="l"/>
              </a:tabLst>
            </a:pPr>
            <a:r>
              <a:rPr dirty="0" sz="2400" spc="-1090">
                <a:latin typeface="Times New Roman"/>
                <a:cs typeface="Times New Roman"/>
              </a:rPr>
              <a:t>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2</a:t>
            </a:r>
            <a:r>
              <a:rPr dirty="0" sz="2400" spc="125">
                <a:latin typeface="Times New Roman"/>
                <a:cs typeface="Times New Roman"/>
              </a:rPr>
              <a:t>P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90">
                <a:latin typeface="Times New Roman"/>
                <a:cs typeface="Times New Roman"/>
              </a:rPr>
              <a:t>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52695" y="2653284"/>
            <a:ext cx="19240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90">
                <a:latin typeface="Times New Roman"/>
                <a:cs typeface="Times New Roman"/>
              </a:rPr>
              <a:t>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18835" y="2718815"/>
            <a:ext cx="1422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85">
                <a:latin typeface="Times New Roman"/>
                <a:cs typeface="Times New Roman"/>
              </a:rPr>
              <a:t>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11571" y="2936748"/>
            <a:ext cx="349885" cy="40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95">
                <a:latin typeface="Times New Roman"/>
                <a:cs typeface="Times New Roman"/>
              </a:rPr>
              <a:t>L</a:t>
            </a:r>
            <a:r>
              <a:rPr dirty="0" sz="1350" spc="275">
                <a:latin typeface="Times New Roman"/>
                <a:cs typeface="Times New Roman"/>
              </a:rPr>
              <a:t> </a:t>
            </a:r>
            <a:r>
              <a:rPr dirty="0" baseline="-4629" sz="3600" spc="-2227">
                <a:latin typeface="Times New Roman"/>
                <a:cs typeface="Times New Roman"/>
              </a:rPr>
              <a:t></a:t>
            </a:r>
            <a:endParaRPr baseline="-4629" sz="3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98387" y="2718815"/>
            <a:ext cx="142240" cy="619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95"/>
              </a:lnSpc>
            </a:pPr>
            <a:r>
              <a:rPr dirty="0" sz="2400" spc="-1485">
                <a:latin typeface="Times New Roman"/>
                <a:cs typeface="Times New Roman"/>
              </a:rPr>
              <a:t>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395"/>
              </a:lnSpc>
            </a:pPr>
            <a:r>
              <a:rPr dirty="0" sz="2400" spc="-1485">
                <a:latin typeface="Times New Roman"/>
                <a:cs typeface="Times New Roman"/>
              </a:rPr>
              <a:t>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009988" y="3835717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 h="0">
                <a:moveTo>
                  <a:pt x="0" y="0"/>
                </a:moveTo>
                <a:lnTo>
                  <a:pt x="204787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405181" y="3835717"/>
            <a:ext cx="901065" cy="0"/>
          </a:xfrm>
          <a:custGeom>
            <a:avLst/>
            <a:gdLst/>
            <a:ahLst/>
            <a:cxnLst/>
            <a:rect l="l" t="t" r="r" b="b"/>
            <a:pathLst>
              <a:path w="901065" h="0">
                <a:moveTo>
                  <a:pt x="0" y="0"/>
                </a:moveTo>
                <a:lnTo>
                  <a:pt x="900779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378955" y="3465576"/>
            <a:ext cx="891540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baseline="9259" sz="3600" spc="-270">
                <a:latin typeface="Times New Roman"/>
                <a:cs typeface="Times New Roman"/>
              </a:rPr>
              <a:t>V</a:t>
            </a:r>
            <a:r>
              <a:rPr dirty="0" sz="1350" spc="100">
                <a:latin typeface="Times New Roman"/>
                <a:cs typeface="Times New Roman"/>
              </a:rPr>
              <a:t>C</a:t>
            </a:r>
            <a:r>
              <a:rPr dirty="0" sz="1350" spc="-60">
                <a:latin typeface="Times New Roman"/>
                <a:cs typeface="Times New Roman"/>
              </a:rPr>
              <a:t>C</a:t>
            </a:r>
            <a:r>
              <a:rPr dirty="0" baseline="9259" sz="3600" spc="-254">
                <a:latin typeface="Times New Roman"/>
                <a:cs typeface="Times New Roman"/>
              </a:rPr>
              <a:t>V</a:t>
            </a:r>
            <a:r>
              <a:rPr dirty="0" sz="1350" spc="15">
                <a:latin typeface="Times New Roman"/>
                <a:cs typeface="Times New Roman"/>
              </a:rPr>
              <a:t>o</a:t>
            </a:r>
            <a:r>
              <a:rPr dirty="0" sz="1350" spc="100">
                <a:latin typeface="Times New Roman"/>
                <a:cs typeface="Times New Roman"/>
              </a:rPr>
              <a:t>m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62903" y="2886455"/>
            <a:ext cx="1056005" cy="1360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8105" indent="-66040">
              <a:lnSpc>
                <a:spcPct val="100000"/>
              </a:lnSpc>
            </a:pPr>
            <a:r>
              <a:rPr dirty="0" sz="2400" spc="100">
                <a:latin typeface="Times New Roman"/>
                <a:cs typeface="Times New Roman"/>
              </a:rPr>
              <a:t>π</a:t>
            </a:r>
            <a:endParaRPr sz="2400">
              <a:latin typeface="Times New Roman"/>
              <a:cs typeface="Times New Roman"/>
            </a:endParaRPr>
          </a:p>
          <a:p>
            <a:pPr marL="78105">
              <a:lnSpc>
                <a:spcPct val="100000"/>
              </a:lnSpc>
              <a:spcBef>
                <a:spcPts val="1285"/>
              </a:spcBef>
            </a:pPr>
            <a:r>
              <a:rPr dirty="0" sz="2400" spc="-5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  <a:spcBef>
                <a:spcPts val="500"/>
              </a:spcBef>
              <a:tabLst>
                <a:tab pos="727075" algn="l"/>
              </a:tabLst>
            </a:pPr>
            <a:r>
              <a:rPr dirty="0" sz="2400" spc="95">
                <a:latin typeface="Times New Roman"/>
                <a:cs typeface="Times New Roman"/>
              </a:rPr>
              <a:t>π</a:t>
            </a:r>
            <a:r>
              <a:rPr dirty="0" sz="2400" spc="95">
                <a:latin typeface="Times New Roman"/>
                <a:cs typeface="Times New Roman"/>
              </a:rPr>
              <a:t>	</a:t>
            </a:r>
            <a:r>
              <a:rPr dirty="0" sz="2400" spc="-45">
                <a:latin typeface="Times New Roman"/>
                <a:cs typeface="Times New Roman"/>
              </a:rPr>
              <a:t>R</a:t>
            </a:r>
            <a:r>
              <a:rPr dirty="0" baseline="-16460" sz="2025" spc="142">
                <a:latin typeface="Times New Roman"/>
                <a:cs typeface="Times New Roman"/>
              </a:rPr>
              <a:t>L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32668" y="3611880"/>
            <a:ext cx="4903470" cy="421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2314" sz="3600" spc="15">
                <a:latin typeface="宋体"/>
                <a:cs typeface="宋体"/>
              </a:rPr>
              <a:t>3．直流电源供给功率 </a:t>
            </a:r>
            <a:r>
              <a:rPr dirty="0" baseline="2314" sz="3600" spc="89">
                <a:latin typeface="Times New Roman"/>
                <a:cs typeface="Times New Roman"/>
              </a:rPr>
              <a:t>P</a:t>
            </a:r>
            <a:r>
              <a:rPr dirty="0" baseline="-17361" sz="2400" spc="89">
                <a:latin typeface="Times New Roman"/>
                <a:cs typeface="Times New Roman"/>
              </a:rPr>
              <a:t>V  </a:t>
            </a:r>
            <a:r>
              <a:rPr dirty="0" sz="2400" spc="-1090">
                <a:latin typeface="Times New Roman"/>
                <a:cs typeface="Times New Roman"/>
              </a:rPr>
              <a:t>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P</a:t>
            </a:r>
            <a:r>
              <a:rPr dirty="0" baseline="-16460" sz="2025" spc="-60">
                <a:latin typeface="Times New Roman"/>
                <a:cs typeface="Times New Roman"/>
              </a:rPr>
              <a:t>o  </a:t>
            </a:r>
            <a:r>
              <a:rPr dirty="0" sz="2400" spc="-1090">
                <a:latin typeface="Times New Roman"/>
                <a:cs typeface="Times New Roman"/>
              </a:rPr>
              <a:t>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P</a:t>
            </a:r>
            <a:r>
              <a:rPr dirty="0" baseline="-16460" sz="2025" spc="22">
                <a:latin typeface="Times New Roman"/>
                <a:cs typeface="Times New Roman"/>
              </a:rPr>
              <a:t>T</a:t>
            </a:r>
            <a:r>
              <a:rPr dirty="0" baseline="-16460" sz="2025" spc="450">
                <a:latin typeface="Times New Roman"/>
                <a:cs typeface="Times New Roman"/>
              </a:rPr>
              <a:t> </a:t>
            </a:r>
            <a:r>
              <a:rPr dirty="0" sz="2400" spc="-1090">
                <a:latin typeface="Times New Roman"/>
                <a:cs typeface="Times New Roman"/>
              </a:rPr>
              <a:t>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719958" y="4783645"/>
            <a:ext cx="373380" cy="0"/>
          </a:xfrm>
          <a:custGeom>
            <a:avLst/>
            <a:gdLst/>
            <a:ahLst/>
            <a:cxnLst/>
            <a:rect l="l" t="t" r="r" b="b"/>
            <a:pathLst>
              <a:path w="373380" h="0">
                <a:moveTo>
                  <a:pt x="0" y="0"/>
                </a:moveTo>
                <a:lnTo>
                  <a:pt x="372999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426237" y="4783645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 h="0">
                <a:moveTo>
                  <a:pt x="0" y="0"/>
                </a:moveTo>
                <a:lnTo>
                  <a:pt x="204692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688079" y="4783645"/>
            <a:ext cx="481330" cy="0"/>
          </a:xfrm>
          <a:custGeom>
            <a:avLst/>
            <a:gdLst/>
            <a:ahLst/>
            <a:cxnLst/>
            <a:rect l="l" t="t" r="r" b="b"/>
            <a:pathLst>
              <a:path w="481329" h="0">
                <a:moveTo>
                  <a:pt x="0" y="0"/>
                </a:moveTo>
                <a:lnTo>
                  <a:pt x="480917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741167" y="4792980"/>
            <a:ext cx="1398905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13105" algn="l"/>
              </a:tabLst>
            </a:pPr>
            <a:r>
              <a:rPr dirty="0" sz="2400" spc="-80">
                <a:latin typeface="Times New Roman"/>
                <a:cs typeface="Times New Roman"/>
              </a:rPr>
              <a:t>P</a:t>
            </a:r>
            <a:r>
              <a:rPr dirty="0" baseline="-16460" sz="2025" spc="37">
                <a:latin typeface="Times New Roman"/>
                <a:cs typeface="Times New Roman"/>
              </a:rPr>
              <a:t>V</a:t>
            </a:r>
            <a:r>
              <a:rPr dirty="0" baseline="-16460" sz="202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4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165">
                <a:latin typeface="Times New Roman"/>
                <a:cs typeface="Times New Roman"/>
              </a:rPr>
              <a:t>V</a:t>
            </a:r>
            <a:r>
              <a:rPr dirty="0" baseline="-16460" sz="2025" spc="150">
                <a:latin typeface="Times New Roman"/>
                <a:cs typeface="Times New Roman"/>
              </a:rPr>
              <a:t>CC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32814" y="4539989"/>
            <a:ext cx="2002155" cy="396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744980" algn="l"/>
              </a:tabLst>
            </a:pPr>
            <a:r>
              <a:rPr dirty="0" sz="2400" spc="-5">
                <a:latin typeface="Times New Roman"/>
                <a:cs typeface="Times New Roman"/>
              </a:rPr>
              <a:t>4</a:t>
            </a:r>
            <a:r>
              <a:rPr dirty="0" sz="2400">
                <a:latin typeface="宋体"/>
                <a:cs typeface="宋体"/>
              </a:rPr>
              <a:t>．</a:t>
            </a:r>
            <a:r>
              <a:rPr dirty="0" sz="2400" spc="20">
                <a:latin typeface="宋体"/>
                <a:cs typeface="宋体"/>
              </a:rPr>
              <a:t>效</a:t>
            </a:r>
            <a:r>
              <a:rPr dirty="0" sz="2400">
                <a:latin typeface="宋体"/>
                <a:cs typeface="宋体"/>
              </a:rPr>
              <a:t>率</a:t>
            </a:r>
            <a:r>
              <a:rPr dirty="0" sz="2400" spc="10">
                <a:latin typeface="宋体"/>
                <a:cs typeface="宋体"/>
              </a:rPr>
              <a:t> </a:t>
            </a:r>
            <a:r>
              <a:rPr dirty="0" sz="2400" spc="300">
                <a:latin typeface="Times New Roman"/>
                <a:cs typeface="Times New Roman"/>
              </a:rPr>
              <a:t>η</a:t>
            </a:r>
            <a:r>
              <a:rPr dirty="0" baseline="-3472" sz="3600" spc="-1635">
                <a:latin typeface="Times New Roman"/>
                <a:cs typeface="Times New Roman"/>
              </a:rPr>
              <a:t></a:t>
            </a:r>
            <a:r>
              <a:rPr dirty="0" baseline="-3472" sz="3600">
                <a:latin typeface="Times New Roman"/>
                <a:cs typeface="Times New Roman"/>
              </a:rPr>
              <a:t>	</a:t>
            </a:r>
            <a:r>
              <a:rPr dirty="0" baseline="32407" sz="3600" spc="-172">
                <a:latin typeface="Times New Roman"/>
                <a:cs typeface="Times New Roman"/>
              </a:rPr>
              <a:t>P</a:t>
            </a:r>
            <a:r>
              <a:rPr dirty="0" baseline="41152" sz="2025" spc="22">
                <a:latin typeface="Times New Roman"/>
                <a:cs typeface="Times New Roman"/>
              </a:rPr>
              <a:t>o</a:t>
            </a:r>
            <a:endParaRPr baseline="41152" sz="2025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60932" y="4363211"/>
            <a:ext cx="965200" cy="574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35879" sz="3600" spc="-1635">
                <a:latin typeface="Times New Roman"/>
                <a:cs typeface="Times New Roman"/>
              </a:rPr>
              <a:t></a:t>
            </a:r>
            <a:r>
              <a:rPr dirty="0" baseline="-35879" sz="3600" spc="322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π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V</a:t>
            </a:r>
            <a:r>
              <a:rPr dirty="0" baseline="-16460" sz="2025" spc="-30">
                <a:latin typeface="Times New Roman"/>
                <a:cs typeface="Times New Roman"/>
              </a:rPr>
              <a:t>om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619984" y="4736100"/>
            <a:ext cx="38671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20">
                <a:latin typeface="Times New Roman"/>
                <a:cs typeface="Times New Roman"/>
              </a:rPr>
              <a:t>m</a:t>
            </a:r>
            <a:r>
              <a:rPr dirty="0" sz="1600" spc="100">
                <a:latin typeface="Times New Roman"/>
                <a:cs typeface="Times New Roman"/>
              </a:rPr>
              <a:t>a</a:t>
            </a:r>
            <a:r>
              <a:rPr dirty="0" sz="1600" spc="-5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52403" y="4560093"/>
            <a:ext cx="22186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41020" algn="l"/>
              </a:tabLst>
            </a:pPr>
            <a:r>
              <a:rPr dirty="0" sz="2400" spc="60">
                <a:latin typeface="Times New Roman"/>
                <a:cs typeface="Times New Roman"/>
              </a:rPr>
              <a:t>η	</a:t>
            </a:r>
            <a:r>
              <a:rPr dirty="0" sz="2400" spc="25">
                <a:latin typeface="Times New Roman"/>
                <a:cs typeface="Times New Roman"/>
              </a:rPr>
              <a:t>=π/4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=78.5</a:t>
            </a:r>
            <a:r>
              <a:rPr dirty="0" sz="2400">
                <a:latin typeface="宋体"/>
                <a:cs typeface="宋体"/>
              </a:rPr>
              <a:t>％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04106" y="5785246"/>
            <a:ext cx="216852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两种极限情况：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247644" y="5591556"/>
            <a:ext cx="226060" cy="669290"/>
          </a:xfrm>
          <a:custGeom>
            <a:avLst/>
            <a:gdLst/>
            <a:ahLst/>
            <a:cxnLst/>
            <a:rect l="l" t="t" r="r" b="b"/>
            <a:pathLst>
              <a:path w="226060" h="669289">
                <a:moveTo>
                  <a:pt x="225551" y="19811"/>
                </a:moveTo>
                <a:lnTo>
                  <a:pt x="111251" y="19811"/>
                </a:lnTo>
                <a:lnTo>
                  <a:pt x="112775" y="18287"/>
                </a:lnTo>
                <a:lnTo>
                  <a:pt x="112775" y="16763"/>
                </a:lnTo>
                <a:lnTo>
                  <a:pt x="114299" y="16763"/>
                </a:lnTo>
                <a:lnTo>
                  <a:pt x="114299" y="15239"/>
                </a:lnTo>
                <a:lnTo>
                  <a:pt x="117347" y="13715"/>
                </a:lnTo>
                <a:lnTo>
                  <a:pt x="118871" y="13715"/>
                </a:lnTo>
                <a:lnTo>
                  <a:pt x="121919" y="12191"/>
                </a:lnTo>
                <a:lnTo>
                  <a:pt x="126491" y="10667"/>
                </a:lnTo>
                <a:lnTo>
                  <a:pt x="132587" y="7619"/>
                </a:lnTo>
                <a:lnTo>
                  <a:pt x="140207" y="6096"/>
                </a:lnTo>
                <a:lnTo>
                  <a:pt x="147827" y="6096"/>
                </a:lnTo>
                <a:lnTo>
                  <a:pt x="163067" y="3048"/>
                </a:lnTo>
                <a:lnTo>
                  <a:pt x="172211" y="1523"/>
                </a:lnTo>
                <a:lnTo>
                  <a:pt x="182879" y="1523"/>
                </a:lnTo>
                <a:lnTo>
                  <a:pt x="202691" y="0"/>
                </a:lnTo>
                <a:lnTo>
                  <a:pt x="225551" y="0"/>
                </a:lnTo>
                <a:lnTo>
                  <a:pt x="225551" y="19811"/>
                </a:lnTo>
                <a:close/>
              </a:path>
              <a:path w="226060" h="669289">
                <a:moveTo>
                  <a:pt x="108203" y="313181"/>
                </a:moveTo>
                <a:lnTo>
                  <a:pt x="108203" y="22860"/>
                </a:lnTo>
                <a:lnTo>
                  <a:pt x="109727" y="21335"/>
                </a:lnTo>
                <a:lnTo>
                  <a:pt x="109727" y="19811"/>
                </a:lnTo>
                <a:lnTo>
                  <a:pt x="184403" y="19811"/>
                </a:lnTo>
                <a:lnTo>
                  <a:pt x="175259" y="21335"/>
                </a:lnTo>
                <a:lnTo>
                  <a:pt x="166115" y="21335"/>
                </a:lnTo>
                <a:lnTo>
                  <a:pt x="143255" y="25908"/>
                </a:lnTo>
                <a:lnTo>
                  <a:pt x="138683" y="25908"/>
                </a:lnTo>
                <a:lnTo>
                  <a:pt x="134112" y="27431"/>
                </a:lnTo>
                <a:lnTo>
                  <a:pt x="126491" y="27431"/>
                </a:lnTo>
                <a:lnTo>
                  <a:pt x="126491" y="28956"/>
                </a:lnTo>
                <a:lnTo>
                  <a:pt x="124967" y="32004"/>
                </a:lnTo>
                <a:lnTo>
                  <a:pt x="126491" y="32004"/>
                </a:lnTo>
                <a:lnTo>
                  <a:pt x="126491" y="312419"/>
                </a:lnTo>
                <a:lnTo>
                  <a:pt x="109727" y="312419"/>
                </a:lnTo>
                <a:lnTo>
                  <a:pt x="108203" y="313181"/>
                </a:lnTo>
                <a:close/>
              </a:path>
              <a:path w="226060" h="669289">
                <a:moveTo>
                  <a:pt x="126491" y="30479"/>
                </a:moveTo>
                <a:lnTo>
                  <a:pt x="126491" y="27431"/>
                </a:lnTo>
                <a:lnTo>
                  <a:pt x="134112" y="27431"/>
                </a:lnTo>
                <a:lnTo>
                  <a:pt x="129539" y="28956"/>
                </a:lnTo>
                <a:lnTo>
                  <a:pt x="126491" y="30479"/>
                </a:lnTo>
                <a:close/>
              </a:path>
              <a:path w="226060" h="669289">
                <a:moveTo>
                  <a:pt x="124967" y="32004"/>
                </a:moveTo>
                <a:lnTo>
                  <a:pt x="126491" y="28956"/>
                </a:lnTo>
                <a:lnTo>
                  <a:pt x="126491" y="30479"/>
                </a:lnTo>
                <a:lnTo>
                  <a:pt x="124967" y="32004"/>
                </a:lnTo>
                <a:close/>
              </a:path>
              <a:path w="226060" h="669289">
                <a:moveTo>
                  <a:pt x="124967" y="32004"/>
                </a:moveTo>
                <a:lnTo>
                  <a:pt x="126491" y="30479"/>
                </a:lnTo>
                <a:lnTo>
                  <a:pt x="126491" y="31241"/>
                </a:lnTo>
                <a:lnTo>
                  <a:pt x="124967" y="32004"/>
                </a:lnTo>
                <a:close/>
              </a:path>
              <a:path w="226060" h="669289">
                <a:moveTo>
                  <a:pt x="126491" y="31241"/>
                </a:moveTo>
                <a:lnTo>
                  <a:pt x="126491" y="30479"/>
                </a:lnTo>
                <a:lnTo>
                  <a:pt x="128015" y="30479"/>
                </a:lnTo>
                <a:lnTo>
                  <a:pt x="126491" y="31241"/>
                </a:lnTo>
                <a:close/>
              </a:path>
              <a:path w="226060" h="669289">
                <a:moveTo>
                  <a:pt x="126491" y="32004"/>
                </a:moveTo>
                <a:lnTo>
                  <a:pt x="124967" y="32004"/>
                </a:lnTo>
                <a:lnTo>
                  <a:pt x="126491" y="31241"/>
                </a:lnTo>
                <a:lnTo>
                  <a:pt x="126491" y="32004"/>
                </a:lnTo>
                <a:close/>
              </a:path>
              <a:path w="226060" h="669289">
                <a:moveTo>
                  <a:pt x="105017" y="334171"/>
                </a:moveTo>
                <a:lnTo>
                  <a:pt x="102107" y="332231"/>
                </a:lnTo>
                <a:lnTo>
                  <a:pt x="94487" y="332231"/>
                </a:lnTo>
                <a:lnTo>
                  <a:pt x="71627" y="327659"/>
                </a:lnTo>
                <a:lnTo>
                  <a:pt x="60959" y="327659"/>
                </a:lnTo>
                <a:lnTo>
                  <a:pt x="51815" y="326135"/>
                </a:lnTo>
                <a:lnTo>
                  <a:pt x="32003" y="324611"/>
                </a:lnTo>
                <a:lnTo>
                  <a:pt x="30479" y="324611"/>
                </a:lnTo>
                <a:lnTo>
                  <a:pt x="50291" y="323087"/>
                </a:lnTo>
                <a:lnTo>
                  <a:pt x="59435" y="323087"/>
                </a:lnTo>
                <a:lnTo>
                  <a:pt x="68579" y="321563"/>
                </a:lnTo>
                <a:lnTo>
                  <a:pt x="76199" y="320039"/>
                </a:lnTo>
                <a:lnTo>
                  <a:pt x="83819" y="320039"/>
                </a:lnTo>
                <a:lnTo>
                  <a:pt x="91439" y="318515"/>
                </a:lnTo>
                <a:lnTo>
                  <a:pt x="97535" y="316991"/>
                </a:lnTo>
                <a:lnTo>
                  <a:pt x="102107" y="315467"/>
                </a:lnTo>
                <a:lnTo>
                  <a:pt x="108203" y="312419"/>
                </a:lnTo>
                <a:lnTo>
                  <a:pt x="106679" y="313943"/>
                </a:lnTo>
                <a:lnTo>
                  <a:pt x="108203" y="313943"/>
                </a:lnTo>
                <a:lnTo>
                  <a:pt x="108203" y="316991"/>
                </a:lnTo>
                <a:lnTo>
                  <a:pt x="126491" y="316991"/>
                </a:lnTo>
                <a:lnTo>
                  <a:pt x="126491" y="321563"/>
                </a:lnTo>
                <a:lnTo>
                  <a:pt x="124967" y="321563"/>
                </a:lnTo>
                <a:lnTo>
                  <a:pt x="124967" y="323087"/>
                </a:lnTo>
                <a:lnTo>
                  <a:pt x="120395" y="327659"/>
                </a:lnTo>
                <a:lnTo>
                  <a:pt x="117347" y="329183"/>
                </a:lnTo>
                <a:lnTo>
                  <a:pt x="117347" y="330707"/>
                </a:lnTo>
                <a:lnTo>
                  <a:pt x="115823" y="330707"/>
                </a:lnTo>
                <a:lnTo>
                  <a:pt x="106679" y="333755"/>
                </a:lnTo>
                <a:lnTo>
                  <a:pt x="105017" y="334171"/>
                </a:lnTo>
                <a:close/>
              </a:path>
              <a:path w="226060" h="669289">
                <a:moveTo>
                  <a:pt x="108203" y="313943"/>
                </a:moveTo>
                <a:lnTo>
                  <a:pt x="108203" y="313181"/>
                </a:lnTo>
                <a:lnTo>
                  <a:pt x="109727" y="312419"/>
                </a:lnTo>
                <a:lnTo>
                  <a:pt x="108203" y="313943"/>
                </a:lnTo>
                <a:close/>
              </a:path>
              <a:path w="226060" h="669289">
                <a:moveTo>
                  <a:pt x="108203" y="315467"/>
                </a:moveTo>
                <a:lnTo>
                  <a:pt x="108203" y="313943"/>
                </a:lnTo>
                <a:lnTo>
                  <a:pt x="109727" y="312419"/>
                </a:lnTo>
                <a:lnTo>
                  <a:pt x="108203" y="315467"/>
                </a:lnTo>
                <a:close/>
              </a:path>
              <a:path w="226060" h="669289">
                <a:moveTo>
                  <a:pt x="126491" y="316991"/>
                </a:moveTo>
                <a:lnTo>
                  <a:pt x="108203" y="316991"/>
                </a:lnTo>
                <a:lnTo>
                  <a:pt x="108203" y="315467"/>
                </a:lnTo>
                <a:lnTo>
                  <a:pt x="109727" y="312419"/>
                </a:lnTo>
                <a:lnTo>
                  <a:pt x="126491" y="312419"/>
                </a:lnTo>
                <a:lnTo>
                  <a:pt x="126491" y="316991"/>
                </a:lnTo>
                <a:close/>
              </a:path>
              <a:path w="226060" h="669289">
                <a:moveTo>
                  <a:pt x="108203" y="313943"/>
                </a:moveTo>
                <a:lnTo>
                  <a:pt x="106679" y="313943"/>
                </a:lnTo>
                <a:lnTo>
                  <a:pt x="108203" y="313181"/>
                </a:lnTo>
                <a:lnTo>
                  <a:pt x="108203" y="313943"/>
                </a:lnTo>
                <a:close/>
              </a:path>
              <a:path w="226060" h="669289">
                <a:moveTo>
                  <a:pt x="9144" y="344423"/>
                </a:moveTo>
                <a:lnTo>
                  <a:pt x="4571" y="344423"/>
                </a:lnTo>
                <a:lnTo>
                  <a:pt x="0" y="339851"/>
                </a:lnTo>
                <a:lnTo>
                  <a:pt x="0" y="329183"/>
                </a:lnTo>
                <a:lnTo>
                  <a:pt x="4571" y="324611"/>
                </a:lnTo>
                <a:lnTo>
                  <a:pt x="9144" y="324611"/>
                </a:lnTo>
                <a:lnTo>
                  <a:pt x="9144" y="344423"/>
                </a:lnTo>
                <a:close/>
              </a:path>
              <a:path w="226060" h="669289">
                <a:moveTo>
                  <a:pt x="9144" y="344423"/>
                </a:moveTo>
                <a:lnTo>
                  <a:pt x="9144" y="324611"/>
                </a:lnTo>
                <a:lnTo>
                  <a:pt x="32003" y="324611"/>
                </a:lnTo>
                <a:lnTo>
                  <a:pt x="51815" y="326135"/>
                </a:lnTo>
                <a:lnTo>
                  <a:pt x="60959" y="327659"/>
                </a:lnTo>
                <a:lnTo>
                  <a:pt x="71627" y="327659"/>
                </a:lnTo>
                <a:lnTo>
                  <a:pt x="94487" y="332231"/>
                </a:lnTo>
                <a:lnTo>
                  <a:pt x="102107" y="332231"/>
                </a:lnTo>
                <a:lnTo>
                  <a:pt x="105017" y="334171"/>
                </a:lnTo>
                <a:lnTo>
                  <a:pt x="94487" y="336803"/>
                </a:lnTo>
                <a:lnTo>
                  <a:pt x="79247" y="339851"/>
                </a:lnTo>
                <a:lnTo>
                  <a:pt x="70103" y="341375"/>
                </a:lnTo>
                <a:lnTo>
                  <a:pt x="60959" y="341375"/>
                </a:lnTo>
                <a:lnTo>
                  <a:pt x="51815" y="342899"/>
                </a:lnTo>
                <a:lnTo>
                  <a:pt x="30479" y="342899"/>
                </a:lnTo>
                <a:lnTo>
                  <a:pt x="9144" y="344423"/>
                </a:lnTo>
                <a:close/>
              </a:path>
              <a:path w="226060" h="669289">
                <a:moveTo>
                  <a:pt x="120395" y="341375"/>
                </a:moveTo>
                <a:lnTo>
                  <a:pt x="70103" y="341375"/>
                </a:lnTo>
                <a:lnTo>
                  <a:pt x="79247" y="339851"/>
                </a:lnTo>
                <a:lnTo>
                  <a:pt x="94487" y="336803"/>
                </a:lnTo>
                <a:lnTo>
                  <a:pt x="105017" y="334171"/>
                </a:lnTo>
                <a:lnTo>
                  <a:pt x="106679" y="335279"/>
                </a:lnTo>
                <a:lnTo>
                  <a:pt x="112775" y="336803"/>
                </a:lnTo>
                <a:lnTo>
                  <a:pt x="117347" y="338327"/>
                </a:lnTo>
                <a:lnTo>
                  <a:pt x="120395" y="341375"/>
                </a:lnTo>
                <a:close/>
              </a:path>
              <a:path w="226060" h="669289">
                <a:moveTo>
                  <a:pt x="123443" y="344423"/>
                </a:moveTo>
                <a:lnTo>
                  <a:pt x="9144" y="344423"/>
                </a:lnTo>
                <a:lnTo>
                  <a:pt x="30479" y="342899"/>
                </a:lnTo>
                <a:lnTo>
                  <a:pt x="51815" y="342899"/>
                </a:lnTo>
                <a:lnTo>
                  <a:pt x="60959" y="341375"/>
                </a:lnTo>
                <a:lnTo>
                  <a:pt x="121919" y="341375"/>
                </a:lnTo>
                <a:lnTo>
                  <a:pt x="121919" y="342899"/>
                </a:lnTo>
                <a:lnTo>
                  <a:pt x="123443" y="344423"/>
                </a:lnTo>
                <a:close/>
              </a:path>
              <a:path w="226060" h="669289">
                <a:moveTo>
                  <a:pt x="126491" y="356615"/>
                </a:moveTo>
                <a:lnTo>
                  <a:pt x="109727" y="356615"/>
                </a:lnTo>
                <a:lnTo>
                  <a:pt x="108203" y="353567"/>
                </a:lnTo>
                <a:lnTo>
                  <a:pt x="108203" y="352043"/>
                </a:lnTo>
                <a:lnTo>
                  <a:pt x="96011" y="352043"/>
                </a:lnTo>
                <a:lnTo>
                  <a:pt x="83819" y="348996"/>
                </a:lnTo>
                <a:lnTo>
                  <a:pt x="76199" y="347472"/>
                </a:lnTo>
                <a:lnTo>
                  <a:pt x="68579" y="347472"/>
                </a:lnTo>
                <a:lnTo>
                  <a:pt x="50291" y="344423"/>
                </a:lnTo>
                <a:lnTo>
                  <a:pt x="124967" y="344423"/>
                </a:lnTo>
                <a:lnTo>
                  <a:pt x="124967" y="345948"/>
                </a:lnTo>
                <a:lnTo>
                  <a:pt x="126491" y="347472"/>
                </a:lnTo>
                <a:lnTo>
                  <a:pt x="126491" y="356615"/>
                </a:lnTo>
                <a:close/>
              </a:path>
              <a:path w="226060" h="669289">
                <a:moveTo>
                  <a:pt x="108203" y="355853"/>
                </a:moveTo>
                <a:lnTo>
                  <a:pt x="106679" y="355091"/>
                </a:lnTo>
                <a:lnTo>
                  <a:pt x="105155" y="353567"/>
                </a:lnTo>
                <a:lnTo>
                  <a:pt x="100583" y="352043"/>
                </a:lnTo>
                <a:lnTo>
                  <a:pt x="108203" y="352043"/>
                </a:lnTo>
                <a:lnTo>
                  <a:pt x="108203" y="355853"/>
                </a:lnTo>
                <a:close/>
              </a:path>
              <a:path w="226060" h="669289">
                <a:moveTo>
                  <a:pt x="109727" y="356615"/>
                </a:moveTo>
                <a:lnTo>
                  <a:pt x="108203" y="355091"/>
                </a:lnTo>
                <a:lnTo>
                  <a:pt x="108203" y="353567"/>
                </a:lnTo>
                <a:lnTo>
                  <a:pt x="109727" y="356615"/>
                </a:lnTo>
                <a:close/>
              </a:path>
              <a:path w="226060" h="669289">
                <a:moveTo>
                  <a:pt x="109727" y="356615"/>
                </a:moveTo>
                <a:lnTo>
                  <a:pt x="108203" y="355853"/>
                </a:lnTo>
                <a:lnTo>
                  <a:pt x="108203" y="355091"/>
                </a:lnTo>
                <a:lnTo>
                  <a:pt x="109727" y="356615"/>
                </a:lnTo>
                <a:close/>
              </a:path>
              <a:path w="226060" h="669289">
                <a:moveTo>
                  <a:pt x="225551" y="669035"/>
                </a:moveTo>
                <a:lnTo>
                  <a:pt x="202691" y="667511"/>
                </a:lnTo>
                <a:lnTo>
                  <a:pt x="182879" y="667511"/>
                </a:lnTo>
                <a:lnTo>
                  <a:pt x="173735" y="665987"/>
                </a:lnTo>
                <a:lnTo>
                  <a:pt x="164591" y="665987"/>
                </a:lnTo>
                <a:lnTo>
                  <a:pt x="155447" y="664463"/>
                </a:lnTo>
                <a:lnTo>
                  <a:pt x="140207" y="661415"/>
                </a:lnTo>
                <a:lnTo>
                  <a:pt x="128015" y="658367"/>
                </a:lnTo>
                <a:lnTo>
                  <a:pt x="123443" y="656843"/>
                </a:lnTo>
                <a:lnTo>
                  <a:pt x="117347" y="655319"/>
                </a:lnTo>
                <a:lnTo>
                  <a:pt x="109727" y="647699"/>
                </a:lnTo>
                <a:lnTo>
                  <a:pt x="109727" y="646175"/>
                </a:lnTo>
                <a:lnTo>
                  <a:pt x="108203" y="646175"/>
                </a:lnTo>
                <a:lnTo>
                  <a:pt x="108203" y="355853"/>
                </a:lnTo>
                <a:lnTo>
                  <a:pt x="109727" y="356615"/>
                </a:lnTo>
                <a:lnTo>
                  <a:pt x="126491" y="356615"/>
                </a:lnTo>
                <a:lnTo>
                  <a:pt x="126491" y="637031"/>
                </a:lnTo>
                <a:lnTo>
                  <a:pt x="124967" y="637031"/>
                </a:lnTo>
                <a:lnTo>
                  <a:pt x="126491" y="640079"/>
                </a:lnTo>
                <a:lnTo>
                  <a:pt x="126491" y="641603"/>
                </a:lnTo>
                <a:lnTo>
                  <a:pt x="137159" y="641603"/>
                </a:lnTo>
                <a:lnTo>
                  <a:pt x="143255" y="643127"/>
                </a:lnTo>
                <a:lnTo>
                  <a:pt x="150875" y="644651"/>
                </a:lnTo>
                <a:lnTo>
                  <a:pt x="158495" y="644651"/>
                </a:lnTo>
                <a:lnTo>
                  <a:pt x="166115" y="646175"/>
                </a:lnTo>
                <a:lnTo>
                  <a:pt x="175259" y="647699"/>
                </a:lnTo>
                <a:lnTo>
                  <a:pt x="184403" y="647699"/>
                </a:lnTo>
                <a:lnTo>
                  <a:pt x="204215" y="649223"/>
                </a:lnTo>
                <a:lnTo>
                  <a:pt x="225551" y="649223"/>
                </a:lnTo>
                <a:lnTo>
                  <a:pt x="225551" y="669035"/>
                </a:lnTo>
                <a:close/>
              </a:path>
              <a:path w="226060" h="669289">
                <a:moveTo>
                  <a:pt x="126491" y="640079"/>
                </a:moveTo>
                <a:lnTo>
                  <a:pt x="124967" y="637031"/>
                </a:lnTo>
                <a:lnTo>
                  <a:pt x="126491" y="638555"/>
                </a:lnTo>
                <a:lnTo>
                  <a:pt x="126491" y="640079"/>
                </a:lnTo>
                <a:close/>
              </a:path>
              <a:path w="226060" h="669289">
                <a:moveTo>
                  <a:pt x="126491" y="638555"/>
                </a:moveTo>
                <a:lnTo>
                  <a:pt x="124967" y="637031"/>
                </a:lnTo>
                <a:lnTo>
                  <a:pt x="126491" y="637031"/>
                </a:lnTo>
                <a:lnTo>
                  <a:pt x="126491" y="638555"/>
                </a:lnTo>
                <a:close/>
              </a:path>
              <a:path w="226060" h="669289">
                <a:moveTo>
                  <a:pt x="137159" y="641603"/>
                </a:moveTo>
                <a:lnTo>
                  <a:pt x="126491" y="641603"/>
                </a:lnTo>
                <a:lnTo>
                  <a:pt x="126491" y="637031"/>
                </a:lnTo>
                <a:lnTo>
                  <a:pt x="132587" y="640079"/>
                </a:lnTo>
                <a:lnTo>
                  <a:pt x="137159" y="6416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624659" y="5424487"/>
            <a:ext cx="5819775" cy="1050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最大不失真输出情况</a:t>
            </a:r>
            <a:r>
              <a:rPr dirty="0" sz="2400" spc="5">
                <a:latin typeface="Times New Roman"/>
                <a:cs typeface="Times New Roman"/>
              </a:rPr>
              <a:t>( </a:t>
            </a:r>
            <a:r>
              <a:rPr dirty="0" sz="2400" spc="1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15">
                <a:solidFill>
                  <a:srgbClr val="FF0000"/>
                </a:solidFill>
                <a:latin typeface="Times New Roman"/>
                <a:cs typeface="Times New Roman"/>
              </a:rPr>
              <a:t>om(max)  </a:t>
            </a:r>
            <a:r>
              <a:rPr dirty="0" sz="2400" spc="10">
                <a:solidFill>
                  <a:srgbClr val="FF0000"/>
                </a:solidFill>
                <a:latin typeface="Times New Roman"/>
                <a:cs typeface="Times New Roman"/>
              </a:rPr>
              <a:t>= V</a:t>
            </a:r>
            <a:r>
              <a:rPr dirty="0" baseline="-20833" sz="2400" spc="15">
                <a:solidFill>
                  <a:srgbClr val="FF0000"/>
                </a:solidFill>
                <a:latin typeface="Times New Roman"/>
                <a:cs typeface="Times New Roman"/>
              </a:rPr>
              <a:t>CC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–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>
                <a:solidFill>
                  <a:srgbClr val="FF0000"/>
                </a:solidFill>
                <a:latin typeface="Times New Roman"/>
                <a:cs typeface="Times New Roman"/>
              </a:rPr>
              <a:t>CES</a:t>
            </a:r>
            <a:r>
              <a:rPr dirty="0" baseline="-20833" sz="2400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85"/>
              </a:spcBef>
            </a:pPr>
            <a:r>
              <a:rPr dirty="0" sz="2400" spc="5">
                <a:latin typeface="宋体"/>
                <a:cs typeface="宋体"/>
              </a:rPr>
              <a:t>理想最大输出情况</a:t>
            </a:r>
            <a:r>
              <a:rPr dirty="0" sz="2400" spc="5">
                <a:latin typeface="Times New Roman"/>
                <a:cs typeface="Times New Roman"/>
              </a:rPr>
              <a:t>( </a:t>
            </a:r>
            <a:r>
              <a:rPr dirty="0" sz="2400" spc="1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15">
                <a:solidFill>
                  <a:srgbClr val="FF0000"/>
                </a:solidFill>
                <a:latin typeface="Times New Roman"/>
                <a:cs typeface="Times New Roman"/>
              </a:rPr>
              <a:t>om(max) 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≈ </a:t>
            </a:r>
            <a:r>
              <a:rPr dirty="0" sz="2400" spc="1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15">
                <a:solidFill>
                  <a:srgbClr val="FF0000"/>
                </a:solidFill>
                <a:latin typeface="Times New Roman"/>
                <a:cs typeface="Times New Roman"/>
              </a:rPr>
              <a:t>CC</a:t>
            </a:r>
            <a:r>
              <a:rPr dirty="0" baseline="-20833" sz="2400" spc="-35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13</a:t>
            </a:fld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7710884" y="472678"/>
            <a:ext cx="1555750" cy="73850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 indent="153035">
              <a:lnSpc>
                <a:spcPct val="100000"/>
              </a:lnSpc>
            </a:pPr>
            <a:r>
              <a:rPr dirty="0" sz="2400" spc="10">
                <a:solidFill>
                  <a:srgbClr val="0000CC"/>
                </a:solidFill>
                <a:latin typeface="宋体"/>
                <a:cs typeface="宋体"/>
              </a:rPr>
              <a:t>也适用于 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 甲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乙类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功放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2814" y="702740"/>
            <a:ext cx="2813685" cy="4267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Times New Roman"/>
                <a:cs typeface="Times New Roman"/>
              </a:rPr>
              <a:t>5.</a:t>
            </a:r>
            <a:r>
              <a:rPr dirty="0" spc="-95">
                <a:latin typeface="Times New Roman"/>
                <a:cs typeface="Times New Roman"/>
              </a:rPr>
              <a:t> </a:t>
            </a:r>
            <a:r>
              <a:rPr dirty="0" spc="60">
                <a:latin typeface="宋体"/>
                <a:cs typeface="宋体"/>
              </a:rPr>
              <a:t>功率</a:t>
            </a:r>
            <a:r>
              <a:rPr dirty="0" spc="60">
                <a:latin typeface="Times New Roman"/>
                <a:cs typeface="Times New Roman"/>
              </a:rPr>
              <a:t>BJT</a:t>
            </a:r>
            <a:r>
              <a:rPr dirty="0" spc="60">
                <a:latin typeface="宋体"/>
                <a:cs typeface="宋体"/>
              </a:rPr>
              <a:t>的选择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9689" y="1340110"/>
            <a:ext cx="3915410" cy="1329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5240" marR="5080" indent="-3175">
              <a:lnSpc>
                <a:spcPct val="121100"/>
              </a:lnSpc>
            </a:pPr>
            <a:r>
              <a:rPr dirty="0" sz="2400" spc="25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r>
              <a:rPr dirty="0" sz="2400" spc="25">
                <a:solidFill>
                  <a:srgbClr val="FF0000"/>
                </a:solidFill>
                <a:latin typeface="宋体"/>
                <a:cs typeface="宋体"/>
              </a:rPr>
              <a:t>最大允许管耗</a:t>
            </a:r>
            <a:r>
              <a:rPr dirty="0" sz="2400" spc="25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dirty="0" baseline="-20833" sz="2400" spc="37">
                <a:solidFill>
                  <a:srgbClr val="FF0000"/>
                </a:solidFill>
                <a:latin typeface="Times New Roman"/>
                <a:cs typeface="Times New Roman"/>
              </a:rPr>
              <a:t>CM</a:t>
            </a:r>
            <a:r>
              <a:rPr dirty="0" baseline="-20833" sz="2400" spc="457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≥</a:t>
            </a:r>
            <a:r>
              <a:rPr dirty="0" sz="24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35">
                <a:solidFill>
                  <a:srgbClr val="FF0000"/>
                </a:solidFill>
                <a:latin typeface="Times New Roman"/>
                <a:cs typeface="Times New Roman"/>
              </a:rPr>
              <a:t>0.2</a:t>
            </a:r>
            <a:r>
              <a:rPr dirty="0" sz="2400" spc="35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dirty="0" baseline="-19097" sz="2400" spc="52">
                <a:solidFill>
                  <a:srgbClr val="FF0000"/>
                </a:solidFill>
                <a:latin typeface="Times New Roman"/>
                <a:cs typeface="Times New Roman"/>
              </a:rPr>
              <a:t>om </a:t>
            </a:r>
            <a:r>
              <a:rPr dirty="0" baseline="-19097" sz="2400" spc="-457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宋体"/>
                <a:cs typeface="宋体"/>
              </a:rPr>
              <a:t>需要的最大输出功率为</a:t>
            </a:r>
            <a:r>
              <a:rPr dirty="0" sz="2400" spc="20">
                <a:latin typeface="Times New Roman"/>
                <a:cs typeface="Times New Roman"/>
              </a:rPr>
              <a:t>P</a:t>
            </a:r>
            <a:r>
              <a:rPr dirty="0" baseline="-20833" sz="2400" spc="30">
                <a:latin typeface="Times New Roman"/>
                <a:cs typeface="Times New Roman"/>
              </a:rPr>
              <a:t>om</a:t>
            </a:r>
            <a:r>
              <a:rPr dirty="0" sz="2400" spc="20">
                <a:latin typeface="宋体"/>
                <a:cs typeface="宋体"/>
              </a:rPr>
              <a:t>，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BJT</a:t>
            </a:r>
            <a:r>
              <a:rPr dirty="0" sz="2400" spc="40">
                <a:latin typeface="宋体"/>
                <a:cs typeface="宋体"/>
              </a:rPr>
              <a:t>需要的最大管耗</a:t>
            </a:r>
            <a:r>
              <a:rPr dirty="0" sz="2400" spc="-605">
                <a:latin typeface="宋体"/>
                <a:cs typeface="宋体"/>
              </a:rPr>
              <a:t> </a:t>
            </a:r>
            <a:r>
              <a:rPr dirty="0" sz="2400" spc="50">
                <a:latin typeface="Times New Roman"/>
                <a:cs typeface="Times New Roman"/>
              </a:rPr>
              <a:t>P</a:t>
            </a:r>
            <a:r>
              <a:rPr dirty="0" baseline="-20833" sz="2400" spc="75">
                <a:latin typeface="Times New Roman"/>
                <a:cs typeface="Times New Roman"/>
              </a:rPr>
              <a:t>T1max</a:t>
            </a:r>
            <a:r>
              <a:rPr dirty="0" sz="2400" spc="5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1403" y="1588008"/>
            <a:ext cx="5165725" cy="2482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？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ts val="2870"/>
              </a:lnSpc>
            </a:pPr>
            <a:r>
              <a:rPr dirty="0" sz="2400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48458" y="3280886"/>
            <a:ext cx="364490" cy="0"/>
          </a:xfrm>
          <a:custGeom>
            <a:avLst/>
            <a:gdLst/>
            <a:ahLst/>
            <a:cxnLst/>
            <a:rect l="l" t="t" r="r" b="b"/>
            <a:pathLst>
              <a:path w="364489" h="0">
                <a:moveTo>
                  <a:pt x="0" y="0"/>
                </a:moveTo>
                <a:lnTo>
                  <a:pt x="364426" y="0"/>
                </a:lnTo>
              </a:path>
            </a:pathLst>
          </a:custGeom>
          <a:ln w="13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62237" y="3280886"/>
            <a:ext cx="831215" cy="0"/>
          </a:xfrm>
          <a:custGeom>
            <a:avLst/>
            <a:gdLst/>
            <a:ahLst/>
            <a:cxnLst/>
            <a:rect l="l" t="t" r="r" b="b"/>
            <a:pathLst>
              <a:path w="831214" h="0">
                <a:moveTo>
                  <a:pt x="0" y="0"/>
                </a:moveTo>
                <a:lnTo>
                  <a:pt x="830675" y="0"/>
                </a:lnTo>
              </a:path>
            </a:pathLst>
          </a:custGeom>
          <a:ln w="13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65232" y="3280886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4" h="0">
                <a:moveTo>
                  <a:pt x="0" y="0"/>
                </a:moveTo>
                <a:lnTo>
                  <a:pt x="431006" y="0"/>
                </a:lnTo>
              </a:path>
            </a:pathLst>
          </a:custGeom>
          <a:ln w="13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984752" y="2889250"/>
            <a:ext cx="107314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15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21913" y="3061461"/>
            <a:ext cx="243204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15">
                <a:latin typeface="Times New Roman"/>
                <a:cs typeface="Times New Roman"/>
              </a:rPr>
              <a:t>o</a:t>
            </a:r>
            <a:r>
              <a:rPr dirty="0" sz="1250" spc="95">
                <a:latin typeface="Times New Roman"/>
                <a:cs typeface="Times New Roman"/>
              </a:rPr>
              <a:t>m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4075" y="3244341"/>
            <a:ext cx="215900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90">
                <a:latin typeface="Times New Roman"/>
                <a:cs typeface="Times New Roman"/>
              </a:rPr>
              <a:t>T</a:t>
            </a:r>
            <a:r>
              <a:rPr dirty="0" sz="1250" spc="15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92627" y="3292855"/>
            <a:ext cx="1073785" cy="347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18844" algn="l"/>
              </a:tabLst>
            </a:pPr>
            <a:r>
              <a:rPr dirty="0" sz="2200" spc="100">
                <a:latin typeface="Times New Roman"/>
                <a:cs typeface="Times New Roman"/>
              </a:rPr>
              <a:t>π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	</a:t>
            </a:r>
            <a:r>
              <a:rPr dirty="0" sz="2200" spc="10">
                <a:latin typeface="Times New Roman"/>
                <a:cs typeface="Times New Roman"/>
              </a:rPr>
              <a:t>4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47392" y="2940811"/>
            <a:ext cx="1214755" cy="4832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04800" algn="l"/>
              </a:tabLst>
            </a:pPr>
            <a:r>
              <a:rPr dirty="0" baseline="8838" sz="3300" spc="15">
                <a:latin typeface="Times New Roman"/>
                <a:cs typeface="Times New Roman"/>
              </a:rPr>
              <a:t>1</a:t>
            </a:r>
            <a:r>
              <a:rPr dirty="0" baseline="8838" sz="3300" spc="15">
                <a:latin typeface="Times New Roman"/>
                <a:cs typeface="Times New Roman"/>
              </a:rPr>
              <a:t>	</a:t>
            </a:r>
            <a:r>
              <a:rPr dirty="0" baseline="-26515" sz="3300" spc="30">
                <a:latin typeface="Times New Roman"/>
                <a:cs typeface="Times New Roman"/>
              </a:rPr>
              <a:t>(</a:t>
            </a:r>
            <a:r>
              <a:rPr dirty="0" baseline="8838" sz="3300" spc="-225">
                <a:latin typeface="Times New Roman"/>
                <a:cs typeface="Times New Roman"/>
              </a:rPr>
              <a:t>V</a:t>
            </a:r>
            <a:r>
              <a:rPr dirty="0" sz="1250" spc="90">
                <a:latin typeface="Times New Roman"/>
                <a:cs typeface="Times New Roman"/>
              </a:rPr>
              <a:t>C</a:t>
            </a:r>
            <a:r>
              <a:rPr dirty="0" sz="1250" spc="-55">
                <a:latin typeface="Times New Roman"/>
                <a:cs typeface="Times New Roman"/>
              </a:rPr>
              <a:t>C</a:t>
            </a:r>
            <a:r>
              <a:rPr dirty="0" baseline="8838" sz="3300" spc="-232">
                <a:latin typeface="Times New Roman"/>
                <a:cs typeface="Times New Roman"/>
              </a:rPr>
              <a:t>V</a:t>
            </a:r>
            <a:r>
              <a:rPr dirty="0" sz="1250" spc="15">
                <a:latin typeface="Times New Roman"/>
                <a:cs typeface="Times New Roman"/>
              </a:rPr>
              <a:t>o</a:t>
            </a:r>
            <a:r>
              <a:rPr dirty="0" sz="1250" spc="95">
                <a:latin typeface="Times New Roman"/>
                <a:cs typeface="Times New Roman"/>
              </a:rPr>
              <a:t>m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39205" y="2893567"/>
            <a:ext cx="213360" cy="347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110">
                <a:latin typeface="Times New Roman"/>
                <a:cs typeface="Times New Roman"/>
              </a:rPr>
              <a:t>V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66620" y="3292855"/>
            <a:ext cx="315595" cy="371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45">
                <a:latin typeface="Times New Roman"/>
                <a:cs typeface="Times New Roman"/>
              </a:rPr>
              <a:t>R</a:t>
            </a:r>
            <a:r>
              <a:rPr dirty="0" baseline="-15555" sz="1875" spc="135">
                <a:latin typeface="Times New Roman"/>
                <a:cs typeface="Times New Roman"/>
              </a:rPr>
              <a:t>L</a:t>
            </a:r>
            <a:endParaRPr baseline="-15555" sz="187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77772" y="3076448"/>
            <a:ext cx="605790" cy="347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37515" algn="l"/>
              </a:tabLst>
            </a:pPr>
            <a:r>
              <a:rPr dirty="0" sz="2200" spc="130">
                <a:latin typeface="Times New Roman"/>
                <a:cs typeface="Times New Roman"/>
              </a:rPr>
              <a:t>P</a:t>
            </a:r>
            <a:r>
              <a:rPr dirty="0" sz="2200" spc="130">
                <a:latin typeface="Times New Roman"/>
                <a:cs typeface="Times New Roman"/>
              </a:rPr>
              <a:t>	</a:t>
            </a:r>
            <a:r>
              <a:rPr dirty="0" sz="2200" spc="-985">
                <a:latin typeface="Times New Roman"/>
                <a:cs typeface="Times New Roman"/>
              </a:rPr>
              <a:t>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36597" y="3076448"/>
            <a:ext cx="784860" cy="347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77545" algn="l"/>
              </a:tabLst>
            </a:pPr>
            <a:r>
              <a:rPr dirty="0" sz="2200" spc="-985">
                <a:latin typeface="Times New Roman"/>
                <a:cs typeface="Times New Roman"/>
              </a:rPr>
              <a:t></a:t>
            </a:r>
            <a:r>
              <a:rPr dirty="0" sz="2200" spc="-985">
                <a:latin typeface="Times New Roman"/>
                <a:cs typeface="Times New Roman"/>
              </a:rPr>
              <a:t>	</a:t>
            </a:r>
            <a:r>
              <a:rPr dirty="0" sz="2200" spc="5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32814" y="3706415"/>
            <a:ext cx="4945380" cy="9759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2384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对</a:t>
            </a:r>
            <a:r>
              <a:rPr dirty="0" sz="2400">
                <a:latin typeface="Times New Roman"/>
                <a:cs typeface="Times New Roman"/>
              </a:rPr>
              <a:t>V</a:t>
            </a:r>
            <a:r>
              <a:rPr dirty="0" baseline="-20833" sz="2400">
                <a:latin typeface="Times New Roman"/>
                <a:cs typeface="Times New Roman"/>
              </a:rPr>
              <a:t>om</a:t>
            </a:r>
            <a:r>
              <a:rPr dirty="0" sz="2400">
                <a:latin typeface="宋体"/>
                <a:cs typeface="宋体"/>
              </a:rPr>
              <a:t>求导为</a:t>
            </a:r>
            <a:r>
              <a:rPr dirty="0" sz="2400">
                <a:latin typeface="Times New Roman"/>
                <a:cs typeface="Times New Roman"/>
              </a:rPr>
              <a:t>0</a:t>
            </a:r>
            <a:r>
              <a:rPr dirty="0" sz="2400">
                <a:latin typeface="宋体"/>
                <a:cs typeface="宋体"/>
              </a:rPr>
              <a:t>时得出极值点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dirty="0" sz="2400" spc="-40">
                <a:latin typeface="Times New Roman"/>
                <a:cs typeface="Times New Roman"/>
              </a:rPr>
              <a:t>P</a:t>
            </a:r>
            <a:r>
              <a:rPr dirty="0" baseline="-20833" sz="2400" spc="-60">
                <a:latin typeface="Times New Roman"/>
                <a:cs typeface="Times New Roman"/>
              </a:rPr>
              <a:t>T1max</a:t>
            </a:r>
            <a:r>
              <a:rPr dirty="0" sz="2400" spc="-40">
                <a:latin typeface="宋体"/>
                <a:cs typeface="宋体"/>
              </a:rPr>
              <a:t>发生在</a:t>
            </a:r>
            <a:r>
              <a:rPr dirty="0" sz="2400" spc="-4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60">
                <a:solidFill>
                  <a:srgbClr val="FF0000"/>
                </a:solidFill>
                <a:latin typeface="Times New Roman"/>
                <a:cs typeface="Times New Roman"/>
              </a:rPr>
              <a:t>om</a:t>
            </a:r>
            <a:r>
              <a:rPr dirty="0" sz="2400" spc="-40">
                <a:solidFill>
                  <a:srgbClr val="FF0000"/>
                </a:solidFill>
                <a:latin typeface="Times New Roman"/>
                <a:cs typeface="Times New Roman"/>
              </a:rPr>
              <a:t>=2</a:t>
            </a:r>
            <a:r>
              <a:rPr dirty="0" sz="2400" spc="-4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60">
                <a:solidFill>
                  <a:srgbClr val="FF0000"/>
                </a:solidFill>
                <a:latin typeface="Times New Roman"/>
                <a:cs typeface="Times New Roman"/>
              </a:rPr>
              <a:t>CC</a:t>
            </a:r>
            <a:r>
              <a:rPr dirty="0" sz="2400" spc="-40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dirty="0" sz="2400" spc="-40" b="1">
                <a:solidFill>
                  <a:srgbClr val="FF0000"/>
                </a:solidFill>
                <a:latin typeface="Times New Roman"/>
                <a:cs typeface="Times New Roman"/>
              </a:rPr>
              <a:t> </a:t>
            </a:r>
            <a:r>
              <a:rPr dirty="0" sz="2400">
                <a:latin typeface="Times New Roman"/>
                <a:cs typeface="Times New Roman"/>
              </a:rPr>
              <a:t>=0.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64</a:t>
            </a:r>
            <a:r>
              <a:rPr dirty="0" sz="2400" spc="5">
                <a:latin typeface="Times New Roman"/>
                <a:cs typeface="Times New Roman"/>
              </a:rPr>
              <a:t>V</a:t>
            </a:r>
            <a:r>
              <a:rPr dirty="0" baseline="-20833" sz="2400" spc="7">
                <a:latin typeface="Times New Roman"/>
                <a:cs typeface="Times New Roman"/>
              </a:rPr>
              <a:t>CC</a:t>
            </a:r>
            <a:r>
              <a:rPr dirty="0" sz="2400" spc="5">
                <a:latin typeface="宋体"/>
                <a:cs typeface="宋体"/>
              </a:rPr>
              <a:t>处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52103" y="5218271"/>
            <a:ext cx="668655" cy="0"/>
          </a:xfrm>
          <a:custGeom>
            <a:avLst/>
            <a:gdLst/>
            <a:ahLst/>
            <a:cxnLst/>
            <a:rect l="l" t="t" r="r" b="b"/>
            <a:pathLst>
              <a:path w="668655" h="0">
                <a:moveTo>
                  <a:pt x="0" y="0"/>
                </a:moveTo>
                <a:lnTo>
                  <a:pt x="668559" y="0"/>
                </a:lnTo>
              </a:path>
            </a:pathLst>
          </a:custGeom>
          <a:ln w="146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619248" y="4765802"/>
            <a:ext cx="283210" cy="433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24765">
              <a:lnSpc>
                <a:spcPts val="1655"/>
              </a:lnSpc>
            </a:pPr>
            <a:r>
              <a:rPr dirty="0" sz="1450" spc="1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ts val="1655"/>
              </a:lnSpc>
            </a:pPr>
            <a:r>
              <a:rPr dirty="0" sz="1450" spc="-15">
                <a:latin typeface="Times New Roman"/>
                <a:cs typeface="Times New Roman"/>
              </a:rPr>
              <a:t>C</a:t>
            </a:r>
            <a:r>
              <a:rPr dirty="0" sz="1450" spc="95">
                <a:latin typeface="Times New Roman"/>
                <a:cs typeface="Times New Roman"/>
              </a:rPr>
              <a:t>C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41524" y="5223002"/>
            <a:ext cx="119380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1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25700" y="4770882"/>
            <a:ext cx="219075" cy="400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50" spc="-320">
                <a:latin typeface="Times New Roman"/>
                <a:cs typeface="Times New Roman"/>
              </a:rPr>
              <a:t>V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22324" y="5034533"/>
            <a:ext cx="97472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40"/>
              </a:lnSpc>
            </a:pPr>
            <a:r>
              <a:rPr dirty="0" baseline="8714" sz="3825" spc="-37">
                <a:latin typeface="Times New Roman"/>
                <a:cs typeface="Times New Roman"/>
              </a:rPr>
              <a:t>P</a:t>
            </a:r>
            <a:r>
              <a:rPr dirty="0" sz="1450" spc="-25">
                <a:latin typeface="Times New Roman"/>
                <a:cs typeface="Times New Roman"/>
              </a:rPr>
              <a:t>T1max</a:t>
            </a:r>
            <a:r>
              <a:rPr dirty="0" sz="1450" spc="225">
                <a:latin typeface="Times New Roman"/>
                <a:cs typeface="Times New Roman"/>
              </a:rPr>
              <a:t> </a:t>
            </a:r>
            <a:r>
              <a:rPr dirty="0" baseline="8714" sz="3825" spc="-1725">
                <a:latin typeface="Times New Roman"/>
                <a:cs typeface="Times New Roman"/>
              </a:rPr>
              <a:t></a:t>
            </a:r>
            <a:endParaRPr baseline="8714" sz="382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25608" y="5225224"/>
            <a:ext cx="544195" cy="0"/>
          </a:xfrm>
          <a:custGeom>
            <a:avLst/>
            <a:gdLst/>
            <a:ahLst/>
            <a:cxnLst/>
            <a:rect l="l" t="t" r="r" b="b"/>
            <a:pathLst>
              <a:path w="544195" h="0">
                <a:moveTo>
                  <a:pt x="0" y="0"/>
                </a:moveTo>
                <a:lnTo>
                  <a:pt x="544163" y="0"/>
                </a:lnTo>
              </a:path>
            </a:pathLst>
          </a:custGeom>
          <a:ln w="148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929888" y="4762500"/>
            <a:ext cx="287020" cy="44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26670">
              <a:lnSpc>
                <a:spcPts val="1700"/>
              </a:lnSpc>
            </a:pPr>
            <a:r>
              <a:rPr dirty="0" sz="1500" spc="-5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ts val="1700"/>
              </a:lnSpc>
            </a:pPr>
            <a:r>
              <a:rPr dirty="0" sz="1500" spc="-30">
                <a:latin typeface="Times New Roman"/>
                <a:cs typeface="Times New Roman"/>
              </a:rPr>
              <a:t>C</a:t>
            </a:r>
            <a:r>
              <a:rPr dirty="0" sz="1500" spc="80">
                <a:latin typeface="Times New Roman"/>
                <a:cs typeface="Times New Roman"/>
              </a:rPr>
              <a:t>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23179" y="5177028"/>
            <a:ext cx="271780" cy="240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65">
                <a:latin typeface="Times New Roman"/>
                <a:cs typeface="Times New Roman"/>
              </a:rPr>
              <a:t>o</a:t>
            </a:r>
            <a:r>
              <a:rPr dirty="0" sz="1500" spc="80">
                <a:latin typeface="Times New Roman"/>
                <a:cs typeface="Times New Roman"/>
              </a:rPr>
              <a:t>m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33291" y="4770628"/>
            <a:ext cx="222250" cy="407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335">
                <a:latin typeface="Times New Roman"/>
                <a:cs typeface="Times New Roman"/>
              </a:rPr>
              <a:t>V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63216" y="5233923"/>
            <a:ext cx="1883410" cy="434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381125" algn="l"/>
              </a:tabLst>
            </a:pPr>
            <a:r>
              <a:rPr dirty="0" baseline="2178" sz="3825" spc="165">
                <a:latin typeface="Times New Roman"/>
                <a:cs typeface="Times New Roman"/>
              </a:rPr>
              <a:t>π</a:t>
            </a:r>
            <a:r>
              <a:rPr dirty="0" baseline="2178" sz="3825" spc="397">
                <a:latin typeface="Times New Roman"/>
                <a:cs typeface="Times New Roman"/>
              </a:rPr>
              <a:t> </a:t>
            </a:r>
            <a:r>
              <a:rPr dirty="0" baseline="2178" sz="3825" spc="-284">
                <a:latin typeface="Times New Roman"/>
                <a:cs typeface="Times New Roman"/>
              </a:rPr>
              <a:t>R</a:t>
            </a:r>
            <a:r>
              <a:rPr dirty="0" baseline="-13409" sz="2175" spc="142">
                <a:latin typeface="Times New Roman"/>
                <a:cs typeface="Times New Roman"/>
              </a:rPr>
              <a:t>L</a:t>
            </a:r>
            <a:r>
              <a:rPr dirty="0" baseline="-13409" sz="2175">
                <a:latin typeface="Times New Roman"/>
                <a:cs typeface="Times New Roman"/>
              </a:rPr>
              <a:t>	</a:t>
            </a:r>
            <a:r>
              <a:rPr dirty="0" sz="2600" spc="25">
                <a:latin typeface="Times New Roman"/>
                <a:cs typeface="Times New Roman"/>
              </a:rPr>
              <a:t>2</a:t>
            </a:r>
            <a:r>
              <a:rPr dirty="0" sz="2600" spc="-215">
                <a:latin typeface="Times New Roman"/>
                <a:cs typeface="Times New Roman"/>
              </a:rPr>
              <a:t>R</a:t>
            </a:r>
            <a:r>
              <a:rPr dirty="0" baseline="-16666" sz="2250" spc="120">
                <a:latin typeface="Times New Roman"/>
                <a:cs typeface="Times New Roman"/>
              </a:rPr>
              <a:t>L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61207" y="4982464"/>
            <a:ext cx="2136140" cy="407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289685" algn="l"/>
              </a:tabLst>
            </a:pPr>
            <a:r>
              <a:rPr dirty="0" sz="2600" spc="-1180">
                <a:latin typeface="Times New Roman"/>
                <a:cs typeface="Times New Roman"/>
              </a:rPr>
              <a:t></a:t>
            </a:r>
            <a:r>
              <a:rPr dirty="0" sz="2600" spc="-210">
                <a:latin typeface="Times New Roman"/>
                <a:cs typeface="Times New Roman"/>
              </a:rPr>
              <a:t> </a:t>
            </a:r>
            <a:r>
              <a:rPr dirty="0" sz="2600" spc="-70">
                <a:latin typeface="Times New Roman"/>
                <a:cs typeface="Times New Roman"/>
              </a:rPr>
              <a:t>0.2	</a:t>
            </a:r>
            <a:r>
              <a:rPr dirty="0" sz="2600" spc="-1180">
                <a:latin typeface="Times New Roman"/>
                <a:cs typeface="Times New Roman"/>
              </a:rPr>
              <a:t></a:t>
            </a:r>
            <a:r>
              <a:rPr dirty="0" sz="2600" spc="-27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0.2</a:t>
            </a:r>
            <a:r>
              <a:rPr dirty="0" sz="2600" spc="-10">
                <a:latin typeface="Times New Roman"/>
                <a:cs typeface="Times New Roman"/>
              </a:rPr>
              <a:t>P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20796" y="5693367"/>
            <a:ext cx="4333240" cy="1078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38400"/>
              </a:lnSpc>
              <a:tabLst>
                <a:tab pos="521334" algn="l"/>
                <a:tab pos="3107690" algn="l"/>
              </a:tabLst>
            </a:pPr>
            <a:r>
              <a:rPr dirty="0" baseline="13888" sz="3600" spc="-7">
                <a:solidFill>
                  <a:srgbClr val="FF0000"/>
                </a:solidFill>
                <a:latin typeface="Times New Roman"/>
                <a:cs typeface="Times New Roman"/>
              </a:rPr>
              <a:t>(2)	</a:t>
            </a:r>
            <a:r>
              <a:rPr dirty="0" baseline="13888" sz="3600" spc="3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dirty="0" baseline="13888" sz="3600" spc="3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1600" spc="20">
                <a:solidFill>
                  <a:srgbClr val="FF0000"/>
                </a:solidFill>
                <a:latin typeface="Times New Roman"/>
                <a:cs typeface="Times New Roman"/>
              </a:rPr>
              <a:t>(BR)CEO</a:t>
            </a:r>
            <a:r>
              <a:rPr dirty="0" baseline="13888" sz="3600" spc="30">
                <a:solidFill>
                  <a:srgbClr val="FF0000"/>
                </a:solidFill>
                <a:latin typeface="Times New Roman"/>
                <a:cs typeface="Times New Roman"/>
              </a:rPr>
              <a:t>|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≥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19097" sz="2400">
                <a:solidFill>
                  <a:srgbClr val="FF0000"/>
                </a:solidFill>
                <a:latin typeface="Times New Roman"/>
                <a:cs typeface="Times New Roman"/>
              </a:rPr>
              <a:t>CC </a:t>
            </a:r>
            <a:r>
              <a:rPr dirty="0" baseline="-19097" sz="2400" spc="-2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25">
                <a:solidFill>
                  <a:srgbClr val="FF0000"/>
                </a:solidFill>
                <a:latin typeface="Times New Roman"/>
                <a:cs typeface="Times New Roman"/>
              </a:rPr>
              <a:t>(3)</a:t>
            </a:r>
            <a:r>
              <a:rPr dirty="0" sz="2400" spc="25">
                <a:solidFill>
                  <a:srgbClr val="FF0000"/>
                </a:solidFill>
                <a:latin typeface="宋体"/>
                <a:cs typeface="宋体"/>
              </a:rPr>
              <a:t>最大集电极电流</a:t>
            </a:r>
            <a:r>
              <a:rPr dirty="0" sz="2400" spc="2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37">
                <a:solidFill>
                  <a:srgbClr val="FF0000"/>
                </a:solidFill>
                <a:latin typeface="Times New Roman"/>
                <a:cs typeface="Times New Roman"/>
              </a:rPr>
              <a:t>CM	</a:t>
            </a:r>
            <a:r>
              <a:rPr dirty="0" baseline="1157" sz="3600" spc="-7">
                <a:solidFill>
                  <a:srgbClr val="FF0000"/>
                </a:solidFill>
                <a:latin typeface="Times New Roman"/>
                <a:cs typeface="Times New Roman"/>
              </a:rPr>
              <a:t>≥ </a:t>
            </a:r>
            <a:r>
              <a:rPr dirty="0" baseline="1157" sz="3600" spc="7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19097" sz="2400" spc="7">
                <a:solidFill>
                  <a:srgbClr val="FF0000"/>
                </a:solidFill>
                <a:latin typeface="Times New Roman"/>
                <a:cs typeface="Times New Roman"/>
              </a:rPr>
              <a:t>CC</a:t>
            </a:r>
            <a:r>
              <a:rPr dirty="0" baseline="-19097" sz="2400" spc="-1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1157" sz="3600" spc="37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dirty="0" baseline="1157" sz="3600" spc="37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baseline="-19097" sz="2400" spc="37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endParaRPr baseline="-19097"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175499" y="6747209"/>
            <a:ext cx="203835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936235" y="1588008"/>
            <a:ext cx="4980432" cy="2482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426707" y="4355591"/>
            <a:ext cx="2859024" cy="2321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88919" y="6006084"/>
            <a:ext cx="908685" cy="619125"/>
          </a:xfrm>
          <a:custGeom>
            <a:avLst/>
            <a:gdLst/>
            <a:ahLst/>
            <a:cxnLst/>
            <a:rect l="l" t="t" r="r" b="b"/>
            <a:pathLst>
              <a:path w="908685" h="619125">
                <a:moveTo>
                  <a:pt x="461772" y="618744"/>
                </a:moveTo>
                <a:lnTo>
                  <a:pt x="414528" y="609600"/>
                </a:lnTo>
                <a:lnTo>
                  <a:pt x="370332" y="585215"/>
                </a:lnTo>
                <a:lnTo>
                  <a:pt x="339852" y="562355"/>
                </a:lnTo>
                <a:lnTo>
                  <a:pt x="326136" y="548640"/>
                </a:lnTo>
                <a:lnTo>
                  <a:pt x="310895" y="534924"/>
                </a:lnTo>
                <a:lnTo>
                  <a:pt x="297180" y="519683"/>
                </a:lnTo>
                <a:lnTo>
                  <a:pt x="283464" y="502920"/>
                </a:lnTo>
                <a:lnTo>
                  <a:pt x="268224" y="484631"/>
                </a:lnTo>
                <a:lnTo>
                  <a:pt x="254507" y="466344"/>
                </a:lnTo>
                <a:lnTo>
                  <a:pt x="239268" y="446531"/>
                </a:lnTo>
                <a:lnTo>
                  <a:pt x="211836" y="403859"/>
                </a:lnTo>
                <a:lnTo>
                  <a:pt x="198119" y="381000"/>
                </a:lnTo>
                <a:lnTo>
                  <a:pt x="182880" y="358139"/>
                </a:lnTo>
                <a:lnTo>
                  <a:pt x="169164" y="335279"/>
                </a:lnTo>
                <a:lnTo>
                  <a:pt x="155448" y="310895"/>
                </a:lnTo>
                <a:lnTo>
                  <a:pt x="140208" y="286511"/>
                </a:lnTo>
                <a:lnTo>
                  <a:pt x="112775" y="234695"/>
                </a:lnTo>
                <a:lnTo>
                  <a:pt x="83820" y="181356"/>
                </a:lnTo>
                <a:lnTo>
                  <a:pt x="56387" y="128015"/>
                </a:lnTo>
                <a:lnTo>
                  <a:pt x="27432" y="73151"/>
                </a:lnTo>
                <a:lnTo>
                  <a:pt x="0" y="16763"/>
                </a:lnTo>
                <a:lnTo>
                  <a:pt x="33528" y="0"/>
                </a:lnTo>
                <a:lnTo>
                  <a:pt x="60960" y="54863"/>
                </a:lnTo>
                <a:lnTo>
                  <a:pt x="89916" y="109727"/>
                </a:lnTo>
                <a:lnTo>
                  <a:pt x="117348" y="164591"/>
                </a:lnTo>
                <a:lnTo>
                  <a:pt x="146304" y="216407"/>
                </a:lnTo>
                <a:lnTo>
                  <a:pt x="173736" y="266699"/>
                </a:lnTo>
                <a:lnTo>
                  <a:pt x="187452" y="291083"/>
                </a:lnTo>
                <a:lnTo>
                  <a:pt x="202692" y="315468"/>
                </a:lnTo>
                <a:lnTo>
                  <a:pt x="243840" y="384048"/>
                </a:lnTo>
                <a:lnTo>
                  <a:pt x="284988" y="443483"/>
                </a:lnTo>
                <a:lnTo>
                  <a:pt x="312419" y="478535"/>
                </a:lnTo>
                <a:lnTo>
                  <a:pt x="339852" y="509015"/>
                </a:lnTo>
                <a:lnTo>
                  <a:pt x="379476" y="545591"/>
                </a:lnTo>
                <a:lnTo>
                  <a:pt x="429767" y="574548"/>
                </a:lnTo>
                <a:lnTo>
                  <a:pt x="464819" y="580644"/>
                </a:lnTo>
                <a:lnTo>
                  <a:pt x="562356" y="580644"/>
                </a:lnTo>
                <a:lnTo>
                  <a:pt x="554736" y="586740"/>
                </a:lnTo>
                <a:lnTo>
                  <a:pt x="509015" y="609600"/>
                </a:lnTo>
                <a:lnTo>
                  <a:pt x="478536" y="617220"/>
                </a:lnTo>
                <a:lnTo>
                  <a:pt x="461772" y="618744"/>
                </a:lnTo>
                <a:close/>
              </a:path>
              <a:path w="908685" h="619125">
                <a:moveTo>
                  <a:pt x="562356" y="580644"/>
                </a:moveTo>
                <a:lnTo>
                  <a:pt x="464819" y="580644"/>
                </a:lnTo>
                <a:lnTo>
                  <a:pt x="475487" y="579120"/>
                </a:lnTo>
                <a:lnTo>
                  <a:pt x="487680" y="577596"/>
                </a:lnTo>
                <a:lnTo>
                  <a:pt x="498348" y="573024"/>
                </a:lnTo>
                <a:lnTo>
                  <a:pt x="534924" y="554735"/>
                </a:lnTo>
                <a:lnTo>
                  <a:pt x="571500" y="521207"/>
                </a:lnTo>
                <a:lnTo>
                  <a:pt x="585215" y="509015"/>
                </a:lnTo>
                <a:lnTo>
                  <a:pt x="597408" y="493776"/>
                </a:lnTo>
                <a:lnTo>
                  <a:pt x="611124" y="478535"/>
                </a:lnTo>
                <a:lnTo>
                  <a:pt x="623316" y="461772"/>
                </a:lnTo>
                <a:lnTo>
                  <a:pt x="637031" y="443483"/>
                </a:lnTo>
                <a:lnTo>
                  <a:pt x="649224" y="423672"/>
                </a:lnTo>
                <a:lnTo>
                  <a:pt x="676656" y="384048"/>
                </a:lnTo>
                <a:lnTo>
                  <a:pt x="688847" y="361187"/>
                </a:lnTo>
                <a:lnTo>
                  <a:pt x="702564" y="339851"/>
                </a:lnTo>
                <a:lnTo>
                  <a:pt x="714756" y="315468"/>
                </a:lnTo>
                <a:lnTo>
                  <a:pt x="742187" y="268223"/>
                </a:lnTo>
                <a:lnTo>
                  <a:pt x="821435" y="109727"/>
                </a:lnTo>
                <a:lnTo>
                  <a:pt x="847343" y="56387"/>
                </a:lnTo>
                <a:lnTo>
                  <a:pt x="873252" y="0"/>
                </a:lnTo>
                <a:lnTo>
                  <a:pt x="908304" y="16763"/>
                </a:lnTo>
                <a:lnTo>
                  <a:pt x="880872" y="71627"/>
                </a:lnTo>
                <a:lnTo>
                  <a:pt x="829056" y="181356"/>
                </a:lnTo>
                <a:lnTo>
                  <a:pt x="775716" y="284987"/>
                </a:lnTo>
                <a:lnTo>
                  <a:pt x="762000" y="310895"/>
                </a:lnTo>
                <a:lnTo>
                  <a:pt x="748283" y="335279"/>
                </a:lnTo>
                <a:lnTo>
                  <a:pt x="734568" y="358139"/>
                </a:lnTo>
                <a:lnTo>
                  <a:pt x="722375" y="381000"/>
                </a:lnTo>
                <a:lnTo>
                  <a:pt x="681227" y="446531"/>
                </a:lnTo>
                <a:lnTo>
                  <a:pt x="640079" y="502920"/>
                </a:lnTo>
                <a:lnTo>
                  <a:pt x="598932" y="550163"/>
                </a:lnTo>
                <a:lnTo>
                  <a:pt x="583691" y="562355"/>
                </a:lnTo>
                <a:lnTo>
                  <a:pt x="569976" y="574548"/>
                </a:lnTo>
                <a:lnTo>
                  <a:pt x="562356" y="580644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05683" y="5824728"/>
            <a:ext cx="893444" cy="304800"/>
          </a:xfrm>
          <a:custGeom>
            <a:avLst/>
            <a:gdLst/>
            <a:ahLst/>
            <a:cxnLst/>
            <a:rect l="l" t="t" r="r" b="b"/>
            <a:pathLst>
              <a:path w="893445" h="304800">
                <a:moveTo>
                  <a:pt x="0" y="0"/>
                </a:moveTo>
                <a:lnTo>
                  <a:pt x="893064" y="0"/>
                </a:lnTo>
                <a:lnTo>
                  <a:pt x="89306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29383" y="5649467"/>
            <a:ext cx="875030" cy="619125"/>
          </a:xfrm>
          <a:custGeom>
            <a:avLst/>
            <a:gdLst/>
            <a:ahLst/>
            <a:cxnLst/>
            <a:rect l="l" t="t" r="r" b="b"/>
            <a:pathLst>
              <a:path w="875030" h="619125">
                <a:moveTo>
                  <a:pt x="33528" y="618744"/>
                </a:moveTo>
                <a:lnTo>
                  <a:pt x="0" y="601980"/>
                </a:lnTo>
                <a:lnTo>
                  <a:pt x="27432" y="545592"/>
                </a:lnTo>
                <a:lnTo>
                  <a:pt x="54864" y="490728"/>
                </a:lnTo>
                <a:lnTo>
                  <a:pt x="82296" y="437388"/>
                </a:lnTo>
                <a:lnTo>
                  <a:pt x="108204" y="384048"/>
                </a:lnTo>
                <a:lnTo>
                  <a:pt x="135636" y="333756"/>
                </a:lnTo>
                <a:lnTo>
                  <a:pt x="149352" y="307848"/>
                </a:lnTo>
                <a:lnTo>
                  <a:pt x="163068" y="283464"/>
                </a:lnTo>
                <a:lnTo>
                  <a:pt x="204216" y="214884"/>
                </a:lnTo>
                <a:lnTo>
                  <a:pt x="259080" y="134112"/>
                </a:lnTo>
                <a:lnTo>
                  <a:pt x="300228" y="83819"/>
                </a:lnTo>
                <a:lnTo>
                  <a:pt x="327660" y="56388"/>
                </a:lnTo>
                <a:lnTo>
                  <a:pt x="385572" y="15240"/>
                </a:lnTo>
                <a:lnTo>
                  <a:pt x="429767" y="1524"/>
                </a:lnTo>
                <a:lnTo>
                  <a:pt x="445008" y="0"/>
                </a:lnTo>
                <a:lnTo>
                  <a:pt x="461772" y="1524"/>
                </a:lnTo>
                <a:lnTo>
                  <a:pt x="505967" y="15240"/>
                </a:lnTo>
                <a:lnTo>
                  <a:pt x="542543" y="38100"/>
                </a:lnTo>
                <a:lnTo>
                  <a:pt x="437387" y="38100"/>
                </a:lnTo>
                <a:lnTo>
                  <a:pt x="426719" y="41148"/>
                </a:lnTo>
                <a:lnTo>
                  <a:pt x="379476" y="64008"/>
                </a:lnTo>
                <a:lnTo>
                  <a:pt x="341376" y="96012"/>
                </a:lnTo>
                <a:lnTo>
                  <a:pt x="329184" y="109728"/>
                </a:lnTo>
                <a:lnTo>
                  <a:pt x="315467" y="123443"/>
                </a:lnTo>
                <a:lnTo>
                  <a:pt x="301752" y="140208"/>
                </a:lnTo>
                <a:lnTo>
                  <a:pt x="289559" y="156972"/>
                </a:lnTo>
                <a:lnTo>
                  <a:pt x="275843" y="175260"/>
                </a:lnTo>
                <a:lnTo>
                  <a:pt x="263652" y="193548"/>
                </a:lnTo>
                <a:lnTo>
                  <a:pt x="249936" y="213360"/>
                </a:lnTo>
                <a:lnTo>
                  <a:pt x="222504" y="256032"/>
                </a:lnTo>
                <a:lnTo>
                  <a:pt x="210311" y="278892"/>
                </a:lnTo>
                <a:lnTo>
                  <a:pt x="196595" y="303276"/>
                </a:lnTo>
                <a:lnTo>
                  <a:pt x="182880" y="326136"/>
                </a:lnTo>
                <a:lnTo>
                  <a:pt x="169164" y="350520"/>
                </a:lnTo>
                <a:lnTo>
                  <a:pt x="143256" y="402336"/>
                </a:lnTo>
                <a:lnTo>
                  <a:pt x="115824" y="454152"/>
                </a:lnTo>
                <a:lnTo>
                  <a:pt x="88391" y="507492"/>
                </a:lnTo>
                <a:lnTo>
                  <a:pt x="60960" y="562356"/>
                </a:lnTo>
                <a:lnTo>
                  <a:pt x="33528" y="618744"/>
                </a:lnTo>
                <a:close/>
              </a:path>
              <a:path w="875030" h="619125">
                <a:moveTo>
                  <a:pt x="839724" y="617220"/>
                </a:moveTo>
                <a:lnTo>
                  <a:pt x="815339" y="562356"/>
                </a:lnTo>
                <a:lnTo>
                  <a:pt x="789431" y="507492"/>
                </a:lnTo>
                <a:lnTo>
                  <a:pt x="763524" y="454152"/>
                </a:lnTo>
                <a:lnTo>
                  <a:pt x="739139" y="400812"/>
                </a:lnTo>
                <a:lnTo>
                  <a:pt x="713231" y="350520"/>
                </a:lnTo>
                <a:lnTo>
                  <a:pt x="688847" y="301752"/>
                </a:lnTo>
                <a:lnTo>
                  <a:pt x="675131" y="278892"/>
                </a:lnTo>
                <a:lnTo>
                  <a:pt x="662939" y="256032"/>
                </a:lnTo>
                <a:lnTo>
                  <a:pt x="650747" y="234696"/>
                </a:lnTo>
                <a:lnTo>
                  <a:pt x="637031" y="213360"/>
                </a:lnTo>
                <a:lnTo>
                  <a:pt x="624839" y="193548"/>
                </a:lnTo>
                <a:lnTo>
                  <a:pt x="600456" y="156972"/>
                </a:lnTo>
                <a:lnTo>
                  <a:pt x="588263" y="140208"/>
                </a:lnTo>
                <a:lnTo>
                  <a:pt x="574548" y="124967"/>
                </a:lnTo>
                <a:lnTo>
                  <a:pt x="562356" y="109728"/>
                </a:lnTo>
                <a:lnTo>
                  <a:pt x="525780" y="73152"/>
                </a:lnTo>
                <a:lnTo>
                  <a:pt x="490728" y="50292"/>
                </a:lnTo>
                <a:lnTo>
                  <a:pt x="448056" y="38100"/>
                </a:lnTo>
                <a:lnTo>
                  <a:pt x="542543" y="38100"/>
                </a:lnTo>
                <a:lnTo>
                  <a:pt x="550163" y="44196"/>
                </a:lnTo>
                <a:lnTo>
                  <a:pt x="577595" y="68580"/>
                </a:lnTo>
                <a:lnTo>
                  <a:pt x="591312" y="83819"/>
                </a:lnTo>
                <a:lnTo>
                  <a:pt x="603504" y="99060"/>
                </a:lnTo>
                <a:lnTo>
                  <a:pt x="617220" y="115824"/>
                </a:lnTo>
                <a:lnTo>
                  <a:pt x="630935" y="134112"/>
                </a:lnTo>
                <a:lnTo>
                  <a:pt x="643127" y="153924"/>
                </a:lnTo>
                <a:lnTo>
                  <a:pt x="656843" y="172212"/>
                </a:lnTo>
                <a:lnTo>
                  <a:pt x="670560" y="193548"/>
                </a:lnTo>
                <a:lnTo>
                  <a:pt x="682752" y="214884"/>
                </a:lnTo>
                <a:lnTo>
                  <a:pt x="696468" y="237743"/>
                </a:lnTo>
                <a:lnTo>
                  <a:pt x="720852" y="283464"/>
                </a:lnTo>
                <a:lnTo>
                  <a:pt x="734568" y="307848"/>
                </a:lnTo>
                <a:lnTo>
                  <a:pt x="746760" y="333756"/>
                </a:lnTo>
                <a:lnTo>
                  <a:pt x="772668" y="384048"/>
                </a:lnTo>
                <a:lnTo>
                  <a:pt x="798575" y="437388"/>
                </a:lnTo>
                <a:lnTo>
                  <a:pt x="824483" y="492252"/>
                </a:lnTo>
                <a:lnTo>
                  <a:pt x="848868" y="547116"/>
                </a:lnTo>
                <a:lnTo>
                  <a:pt x="874775" y="601980"/>
                </a:lnTo>
                <a:lnTo>
                  <a:pt x="839724" y="617220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46148" y="6144767"/>
            <a:ext cx="859790" cy="304800"/>
          </a:xfrm>
          <a:custGeom>
            <a:avLst/>
            <a:gdLst/>
            <a:ahLst/>
            <a:cxnLst/>
            <a:rect l="l" t="t" r="r" b="b"/>
            <a:pathLst>
              <a:path w="859789" h="304800">
                <a:moveTo>
                  <a:pt x="0" y="0"/>
                </a:moveTo>
                <a:lnTo>
                  <a:pt x="859535" y="0"/>
                </a:lnTo>
                <a:lnTo>
                  <a:pt x="859535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0244" y="653329"/>
            <a:ext cx="7514590" cy="43815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solidFill>
                  <a:srgbClr val="0000CC"/>
                </a:solidFill>
                <a:latin typeface="Times New Roman"/>
                <a:cs typeface="Times New Roman"/>
              </a:rPr>
              <a:t>6.</a:t>
            </a:r>
            <a:r>
              <a:rPr dirty="0" spc="-5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pc="5">
                <a:solidFill>
                  <a:srgbClr val="0000CC"/>
                </a:solidFill>
                <a:latin typeface="宋体"/>
                <a:cs typeface="宋体"/>
              </a:rPr>
              <a:t>乙类双电源互补对称功率放大电路存在的问题</a:t>
            </a:r>
          </a:p>
        </p:txBody>
      </p:sp>
      <p:sp>
        <p:nvSpPr>
          <p:cNvPr id="7" name="object 7"/>
          <p:cNvSpPr/>
          <p:nvPr/>
        </p:nvSpPr>
        <p:spPr>
          <a:xfrm>
            <a:off x="1909572" y="2161032"/>
            <a:ext cx="891540" cy="617220"/>
          </a:xfrm>
          <a:custGeom>
            <a:avLst/>
            <a:gdLst/>
            <a:ahLst/>
            <a:cxnLst/>
            <a:rect l="l" t="t" r="r" b="b"/>
            <a:pathLst>
              <a:path w="891539" h="617219">
                <a:moveTo>
                  <a:pt x="33528" y="617220"/>
                </a:moveTo>
                <a:lnTo>
                  <a:pt x="82296" y="435864"/>
                </a:lnTo>
                <a:lnTo>
                  <a:pt x="109728" y="382524"/>
                </a:lnTo>
                <a:lnTo>
                  <a:pt x="137160" y="332232"/>
                </a:lnTo>
                <a:lnTo>
                  <a:pt x="152400" y="307848"/>
                </a:lnTo>
                <a:lnTo>
                  <a:pt x="179831" y="259080"/>
                </a:lnTo>
                <a:lnTo>
                  <a:pt x="207264" y="213360"/>
                </a:lnTo>
                <a:lnTo>
                  <a:pt x="220980" y="192023"/>
                </a:lnTo>
                <a:lnTo>
                  <a:pt x="248411" y="152400"/>
                </a:lnTo>
                <a:lnTo>
                  <a:pt x="263652" y="134112"/>
                </a:lnTo>
                <a:lnTo>
                  <a:pt x="277368" y="115823"/>
                </a:lnTo>
                <a:lnTo>
                  <a:pt x="304800" y="83819"/>
                </a:lnTo>
                <a:lnTo>
                  <a:pt x="333756" y="54864"/>
                </a:lnTo>
                <a:lnTo>
                  <a:pt x="376428" y="22860"/>
                </a:lnTo>
                <a:lnTo>
                  <a:pt x="422148" y="3047"/>
                </a:lnTo>
                <a:lnTo>
                  <a:pt x="437387" y="0"/>
                </a:lnTo>
                <a:lnTo>
                  <a:pt x="469391" y="0"/>
                </a:lnTo>
                <a:lnTo>
                  <a:pt x="515112" y="13716"/>
                </a:lnTo>
                <a:lnTo>
                  <a:pt x="553429" y="38100"/>
                </a:lnTo>
                <a:lnTo>
                  <a:pt x="445008" y="38100"/>
                </a:lnTo>
                <a:lnTo>
                  <a:pt x="432815" y="39623"/>
                </a:lnTo>
                <a:lnTo>
                  <a:pt x="422148" y="44195"/>
                </a:lnTo>
                <a:lnTo>
                  <a:pt x="409956" y="48768"/>
                </a:lnTo>
                <a:lnTo>
                  <a:pt x="397763" y="54864"/>
                </a:lnTo>
                <a:lnTo>
                  <a:pt x="359663" y="82295"/>
                </a:lnTo>
                <a:lnTo>
                  <a:pt x="333756" y="108204"/>
                </a:lnTo>
                <a:lnTo>
                  <a:pt x="306323" y="138684"/>
                </a:lnTo>
                <a:lnTo>
                  <a:pt x="294131" y="155447"/>
                </a:lnTo>
                <a:lnTo>
                  <a:pt x="280416" y="173736"/>
                </a:lnTo>
                <a:lnTo>
                  <a:pt x="252983" y="213360"/>
                </a:lnTo>
                <a:lnTo>
                  <a:pt x="225551" y="256032"/>
                </a:lnTo>
                <a:lnTo>
                  <a:pt x="198119" y="301752"/>
                </a:lnTo>
                <a:lnTo>
                  <a:pt x="170688" y="350520"/>
                </a:lnTo>
                <a:lnTo>
                  <a:pt x="143256" y="400812"/>
                </a:lnTo>
                <a:lnTo>
                  <a:pt x="88391" y="507492"/>
                </a:lnTo>
                <a:lnTo>
                  <a:pt x="33528" y="617220"/>
                </a:lnTo>
                <a:close/>
              </a:path>
              <a:path w="891539" h="617219">
                <a:moveTo>
                  <a:pt x="856487" y="617220"/>
                </a:moveTo>
                <a:lnTo>
                  <a:pt x="778764" y="452628"/>
                </a:lnTo>
                <a:lnTo>
                  <a:pt x="752856" y="400812"/>
                </a:lnTo>
                <a:lnTo>
                  <a:pt x="726947" y="350520"/>
                </a:lnTo>
                <a:lnTo>
                  <a:pt x="714756" y="326136"/>
                </a:lnTo>
                <a:lnTo>
                  <a:pt x="701039" y="301752"/>
                </a:lnTo>
                <a:lnTo>
                  <a:pt x="688847" y="278892"/>
                </a:lnTo>
                <a:lnTo>
                  <a:pt x="675131" y="256032"/>
                </a:lnTo>
                <a:lnTo>
                  <a:pt x="662939" y="234695"/>
                </a:lnTo>
                <a:lnTo>
                  <a:pt x="649224" y="213360"/>
                </a:lnTo>
                <a:lnTo>
                  <a:pt x="624839" y="173736"/>
                </a:lnTo>
                <a:lnTo>
                  <a:pt x="611124" y="156972"/>
                </a:lnTo>
                <a:lnTo>
                  <a:pt x="598932" y="138684"/>
                </a:lnTo>
                <a:lnTo>
                  <a:pt x="585215" y="123443"/>
                </a:lnTo>
                <a:lnTo>
                  <a:pt x="548639" y="83819"/>
                </a:lnTo>
                <a:lnTo>
                  <a:pt x="512063" y="54864"/>
                </a:lnTo>
                <a:lnTo>
                  <a:pt x="477012" y="41147"/>
                </a:lnTo>
                <a:lnTo>
                  <a:pt x="466343" y="38100"/>
                </a:lnTo>
                <a:lnTo>
                  <a:pt x="553429" y="38100"/>
                </a:lnTo>
                <a:lnTo>
                  <a:pt x="559308" y="42671"/>
                </a:lnTo>
                <a:lnTo>
                  <a:pt x="600456" y="82295"/>
                </a:lnTo>
                <a:lnTo>
                  <a:pt x="641604" y="132588"/>
                </a:lnTo>
                <a:lnTo>
                  <a:pt x="669035" y="172212"/>
                </a:lnTo>
                <a:lnTo>
                  <a:pt x="694943" y="214884"/>
                </a:lnTo>
                <a:lnTo>
                  <a:pt x="708660" y="236219"/>
                </a:lnTo>
                <a:lnTo>
                  <a:pt x="720852" y="259080"/>
                </a:lnTo>
                <a:lnTo>
                  <a:pt x="748283" y="307848"/>
                </a:lnTo>
                <a:lnTo>
                  <a:pt x="812291" y="435864"/>
                </a:lnTo>
                <a:lnTo>
                  <a:pt x="838200" y="490728"/>
                </a:lnTo>
                <a:lnTo>
                  <a:pt x="865631" y="545592"/>
                </a:lnTo>
                <a:lnTo>
                  <a:pt x="891539" y="600456"/>
                </a:lnTo>
                <a:lnTo>
                  <a:pt x="856487" y="61722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66060" y="2761488"/>
            <a:ext cx="891540" cy="619125"/>
          </a:xfrm>
          <a:custGeom>
            <a:avLst/>
            <a:gdLst/>
            <a:ahLst/>
            <a:cxnLst/>
            <a:rect l="l" t="t" r="r" b="b"/>
            <a:pathLst>
              <a:path w="891539" h="619125">
                <a:moveTo>
                  <a:pt x="454152" y="618744"/>
                </a:moveTo>
                <a:lnTo>
                  <a:pt x="438912" y="617220"/>
                </a:lnTo>
                <a:lnTo>
                  <a:pt x="422148" y="614172"/>
                </a:lnTo>
                <a:lnTo>
                  <a:pt x="406908" y="609600"/>
                </a:lnTo>
                <a:lnTo>
                  <a:pt x="393191" y="601979"/>
                </a:lnTo>
                <a:lnTo>
                  <a:pt x="377952" y="594359"/>
                </a:lnTo>
                <a:lnTo>
                  <a:pt x="333756" y="562355"/>
                </a:lnTo>
                <a:lnTo>
                  <a:pt x="306323" y="534924"/>
                </a:lnTo>
                <a:lnTo>
                  <a:pt x="263652" y="484631"/>
                </a:lnTo>
                <a:lnTo>
                  <a:pt x="222504" y="425196"/>
                </a:lnTo>
                <a:lnTo>
                  <a:pt x="208788" y="403859"/>
                </a:lnTo>
                <a:lnTo>
                  <a:pt x="193548" y="381000"/>
                </a:lnTo>
                <a:lnTo>
                  <a:pt x="166116" y="335279"/>
                </a:lnTo>
                <a:lnTo>
                  <a:pt x="152400" y="310895"/>
                </a:lnTo>
                <a:lnTo>
                  <a:pt x="138684" y="284987"/>
                </a:lnTo>
                <a:lnTo>
                  <a:pt x="111252" y="234695"/>
                </a:lnTo>
                <a:lnTo>
                  <a:pt x="83820" y="181356"/>
                </a:lnTo>
                <a:lnTo>
                  <a:pt x="54864" y="126491"/>
                </a:lnTo>
                <a:lnTo>
                  <a:pt x="0" y="16763"/>
                </a:lnTo>
                <a:lnTo>
                  <a:pt x="33528" y="0"/>
                </a:lnTo>
                <a:lnTo>
                  <a:pt x="62484" y="54863"/>
                </a:lnTo>
                <a:lnTo>
                  <a:pt x="117348" y="164591"/>
                </a:lnTo>
                <a:lnTo>
                  <a:pt x="144779" y="216407"/>
                </a:lnTo>
                <a:lnTo>
                  <a:pt x="172211" y="266699"/>
                </a:lnTo>
                <a:lnTo>
                  <a:pt x="199643" y="315468"/>
                </a:lnTo>
                <a:lnTo>
                  <a:pt x="227076" y="361187"/>
                </a:lnTo>
                <a:lnTo>
                  <a:pt x="254507" y="403859"/>
                </a:lnTo>
                <a:lnTo>
                  <a:pt x="268224" y="423672"/>
                </a:lnTo>
                <a:lnTo>
                  <a:pt x="280416" y="443483"/>
                </a:lnTo>
                <a:lnTo>
                  <a:pt x="294131" y="461772"/>
                </a:lnTo>
                <a:lnTo>
                  <a:pt x="307848" y="478535"/>
                </a:lnTo>
                <a:lnTo>
                  <a:pt x="321563" y="493776"/>
                </a:lnTo>
                <a:lnTo>
                  <a:pt x="333756" y="509015"/>
                </a:lnTo>
                <a:lnTo>
                  <a:pt x="373380" y="545591"/>
                </a:lnTo>
                <a:lnTo>
                  <a:pt x="422148" y="574548"/>
                </a:lnTo>
                <a:lnTo>
                  <a:pt x="457200" y="580644"/>
                </a:lnTo>
                <a:lnTo>
                  <a:pt x="551470" y="580644"/>
                </a:lnTo>
                <a:lnTo>
                  <a:pt x="545591" y="585215"/>
                </a:lnTo>
                <a:lnTo>
                  <a:pt x="501395" y="609600"/>
                </a:lnTo>
                <a:lnTo>
                  <a:pt x="469391" y="617220"/>
                </a:lnTo>
                <a:lnTo>
                  <a:pt x="454152" y="618744"/>
                </a:lnTo>
                <a:close/>
              </a:path>
              <a:path w="891539" h="619125">
                <a:moveTo>
                  <a:pt x="551470" y="580644"/>
                </a:moveTo>
                <a:lnTo>
                  <a:pt x="457200" y="580644"/>
                </a:lnTo>
                <a:lnTo>
                  <a:pt x="478536" y="577596"/>
                </a:lnTo>
                <a:lnTo>
                  <a:pt x="489204" y="573024"/>
                </a:lnTo>
                <a:lnTo>
                  <a:pt x="501395" y="568451"/>
                </a:lnTo>
                <a:lnTo>
                  <a:pt x="513587" y="562355"/>
                </a:lnTo>
                <a:lnTo>
                  <a:pt x="524256" y="553211"/>
                </a:lnTo>
                <a:lnTo>
                  <a:pt x="536448" y="544068"/>
                </a:lnTo>
                <a:lnTo>
                  <a:pt x="548639" y="533400"/>
                </a:lnTo>
                <a:lnTo>
                  <a:pt x="560832" y="521207"/>
                </a:lnTo>
                <a:lnTo>
                  <a:pt x="574548" y="509015"/>
                </a:lnTo>
                <a:lnTo>
                  <a:pt x="598932" y="478535"/>
                </a:lnTo>
                <a:lnTo>
                  <a:pt x="612647" y="461772"/>
                </a:lnTo>
                <a:lnTo>
                  <a:pt x="624839" y="443483"/>
                </a:lnTo>
                <a:lnTo>
                  <a:pt x="637031" y="423672"/>
                </a:lnTo>
                <a:lnTo>
                  <a:pt x="650747" y="403859"/>
                </a:lnTo>
                <a:lnTo>
                  <a:pt x="662939" y="384048"/>
                </a:lnTo>
                <a:lnTo>
                  <a:pt x="676656" y="361187"/>
                </a:lnTo>
                <a:lnTo>
                  <a:pt x="688847" y="339851"/>
                </a:lnTo>
                <a:lnTo>
                  <a:pt x="702564" y="315468"/>
                </a:lnTo>
                <a:lnTo>
                  <a:pt x="714756" y="292607"/>
                </a:lnTo>
                <a:lnTo>
                  <a:pt x="728472" y="268223"/>
                </a:lnTo>
                <a:lnTo>
                  <a:pt x="754379" y="216407"/>
                </a:lnTo>
                <a:lnTo>
                  <a:pt x="856487" y="0"/>
                </a:lnTo>
                <a:lnTo>
                  <a:pt x="891539" y="16763"/>
                </a:lnTo>
                <a:lnTo>
                  <a:pt x="813816" y="181356"/>
                </a:lnTo>
                <a:lnTo>
                  <a:pt x="787908" y="234695"/>
                </a:lnTo>
                <a:lnTo>
                  <a:pt x="762000" y="284987"/>
                </a:lnTo>
                <a:lnTo>
                  <a:pt x="748283" y="309371"/>
                </a:lnTo>
                <a:lnTo>
                  <a:pt x="736091" y="333755"/>
                </a:lnTo>
                <a:lnTo>
                  <a:pt x="722375" y="358139"/>
                </a:lnTo>
                <a:lnTo>
                  <a:pt x="708660" y="381000"/>
                </a:lnTo>
                <a:lnTo>
                  <a:pt x="696468" y="403859"/>
                </a:lnTo>
                <a:lnTo>
                  <a:pt x="682752" y="425196"/>
                </a:lnTo>
                <a:lnTo>
                  <a:pt x="655320" y="464820"/>
                </a:lnTo>
                <a:lnTo>
                  <a:pt x="643127" y="484631"/>
                </a:lnTo>
                <a:lnTo>
                  <a:pt x="601980" y="534924"/>
                </a:lnTo>
                <a:lnTo>
                  <a:pt x="574548" y="562355"/>
                </a:lnTo>
                <a:lnTo>
                  <a:pt x="559308" y="574548"/>
                </a:lnTo>
                <a:lnTo>
                  <a:pt x="551470" y="580644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73936" y="263651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8287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06524" y="263651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8287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40636" y="263651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8287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73223" y="263651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8287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07336" y="263651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8287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39923" y="263651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8287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74036" y="263651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8287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06623" y="263651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8287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40736" y="263651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8287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73323" y="263651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8287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07436" y="263651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8287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40023" y="263651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18287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374135" y="263651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8287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06723" y="263651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8287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640835" y="263651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8287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73423" y="263651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8287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54124" y="288417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888236" y="288417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020824" y="288417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154936" y="288417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287524" y="288417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421636" y="288417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688336" y="288417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820924" y="288417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621023" y="288417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812">
            <a:solidFill>
              <a:srgbClr val="BF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908048" y="3589020"/>
            <a:ext cx="875030" cy="619125"/>
          </a:xfrm>
          <a:custGeom>
            <a:avLst/>
            <a:gdLst/>
            <a:ahLst/>
            <a:cxnLst/>
            <a:rect l="l" t="t" r="r" b="b"/>
            <a:pathLst>
              <a:path w="875030" h="619125">
                <a:moveTo>
                  <a:pt x="35052" y="618744"/>
                </a:moveTo>
                <a:lnTo>
                  <a:pt x="0" y="601980"/>
                </a:lnTo>
                <a:lnTo>
                  <a:pt x="27432" y="545592"/>
                </a:lnTo>
                <a:lnTo>
                  <a:pt x="54864" y="490728"/>
                </a:lnTo>
                <a:lnTo>
                  <a:pt x="109728" y="384048"/>
                </a:lnTo>
                <a:lnTo>
                  <a:pt x="137160" y="332232"/>
                </a:lnTo>
                <a:lnTo>
                  <a:pt x="164592" y="283464"/>
                </a:lnTo>
                <a:lnTo>
                  <a:pt x="176783" y="260604"/>
                </a:lnTo>
                <a:lnTo>
                  <a:pt x="204216" y="214884"/>
                </a:lnTo>
                <a:lnTo>
                  <a:pt x="231648" y="172212"/>
                </a:lnTo>
                <a:lnTo>
                  <a:pt x="272795" y="115824"/>
                </a:lnTo>
                <a:lnTo>
                  <a:pt x="300228" y="83819"/>
                </a:lnTo>
                <a:lnTo>
                  <a:pt x="327660" y="56388"/>
                </a:lnTo>
                <a:lnTo>
                  <a:pt x="370332" y="24384"/>
                </a:lnTo>
                <a:lnTo>
                  <a:pt x="416052" y="4571"/>
                </a:lnTo>
                <a:lnTo>
                  <a:pt x="446532" y="0"/>
                </a:lnTo>
                <a:lnTo>
                  <a:pt x="461772" y="1524"/>
                </a:lnTo>
                <a:lnTo>
                  <a:pt x="507491" y="15240"/>
                </a:lnTo>
                <a:lnTo>
                  <a:pt x="543305" y="38100"/>
                </a:lnTo>
                <a:lnTo>
                  <a:pt x="437387" y="38100"/>
                </a:lnTo>
                <a:lnTo>
                  <a:pt x="416052" y="44196"/>
                </a:lnTo>
                <a:lnTo>
                  <a:pt x="367284" y="73152"/>
                </a:lnTo>
                <a:lnTo>
                  <a:pt x="329184" y="109728"/>
                </a:lnTo>
                <a:lnTo>
                  <a:pt x="315467" y="123443"/>
                </a:lnTo>
                <a:lnTo>
                  <a:pt x="303276" y="140208"/>
                </a:lnTo>
                <a:lnTo>
                  <a:pt x="289559" y="156972"/>
                </a:lnTo>
                <a:lnTo>
                  <a:pt x="277368" y="175260"/>
                </a:lnTo>
                <a:lnTo>
                  <a:pt x="263652" y="193548"/>
                </a:lnTo>
                <a:lnTo>
                  <a:pt x="249936" y="213360"/>
                </a:lnTo>
                <a:lnTo>
                  <a:pt x="237743" y="234696"/>
                </a:lnTo>
                <a:lnTo>
                  <a:pt x="224028" y="256032"/>
                </a:lnTo>
                <a:lnTo>
                  <a:pt x="196595" y="301752"/>
                </a:lnTo>
                <a:lnTo>
                  <a:pt x="182880" y="326136"/>
                </a:lnTo>
                <a:lnTo>
                  <a:pt x="170688" y="350520"/>
                </a:lnTo>
                <a:lnTo>
                  <a:pt x="143256" y="400812"/>
                </a:lnTo>
                <a:lnTo>
                  <a:pt x="115824" y="454152"/>
                </a:lnTo>
                <a:lnTo>
                  <a:pt x="89916" y="507492"/>
                </a:lnTo>
                <a:lnTo>
                  <a:pt x="62484" y="562356"/>
                </a:lnTo>
                <a:lnTo>
                  <a:pt x="35052" y="618744"/>
                </a:lnTo>
                <a:close/>
              </a:path>
              <a:path w="875030" h="619125">
                <a:moveTo>
                  <a:pt x="841247" y="617220"/>
                </a:moveTo>
                <a:lnTo>
                  <a:pt x="789431" y="507492"/>
                </a:lnTo>
                <a:lnTo>
                  <a:pt x="765047" y="454152"/>
                </a:lnTo>
                <a:lnTo>
                  <a:pt x="714756" y="350520"/>
                </a:lnTo>
                <a:lnTo>
                  <a:pt x="701039" y="326136"/>
                </a:lnTo>
                <a:lnTo>
                  <a:pt x="688847" y="301752"/>
                </a:lnTo>
                <a:lnTo>
                  <a:pt x="676656" y="278892"/>
                </a:lnTo>
                <a:lnTo>
                  <a:pt x="662939" y="256032"/>
                </a:lnTo>
                <a:lnTo>
                  <a:pt x="638556" y="213360"/>
                </a:lnTo>
                <a:lnTo>
                  <a:pt x="626364" y="193548"/>
                </a:lnTo>
                <a:lnTo>
                  <a:pt x="612647" y="175260"/>
                </a:lnTo>
                <a:lnTo>
                  <a:pt x="600456" y="156972"/>
                </a:lnTo>
                <a:lnTo>
                  <a:pt x="576072" y="123443"/>
                </a:lnTo>
                <a:lnTo>
                  <a:pt x="539495" y="83819"/>
                </a:lnTo>
                <a:lnTo>
                  <a:pt x="502919" y="56388"/>
                </a:lnTo>
                <a:lnTo>
                  <a:pt x="448056" y="38100"/>
                </a:lnTo>
                <a:lnTo>
                  <a:pt x="543305" y="38100"/>
                </a:lnTo>
                <a:lnTo>
                  <a:pt x="577595" y="68580"/>
                </a:lnTo>
                <a:lnTo>
                  <a:pt x="605028" y="99060"/>
                </a:lnTo>
                <a:lnTo>
                  <a:pt x="618743" y="115824"/>
                </a:lnTo>
                <a:lnTo>
                  <a:pt x="630935" y="134112"/>
                </a:lnTo>
                <a:lnTo>
                  <a:pt x="644652" y="152400"/>
                </a:lnTo>
                <a:lnTo>
                  <a:pt x="656843" y="172212"/>
                </a:lnTo>
                <a:lnTo>
                  <a:pt x="684275" y="214884"/>
                </a:lnTo>
                <a:lnTo>
                  <a:pt x="708660" y="260604"/>
                </a:lnTo>
                <a:lnTo>
                  <a:pt x="722375" y="283464"/>
                </a:lnTo>
                <a:lnTo>
                  <a:pt x="734568" y="307848"/>
                </a:lnTo>
                <a:lnTo>
                  <a:pt x="748283" y="333756"/>
                </a:lnTo>
                <a:lnTo>
                  <a:pt x="774191" y="384048"/>
                </a:lnTo>
                <a:lnTo>
                  <a:pt x="798575" y="437388"/>
                </a:lnTo>
                <a:lnTo>
                  <a:pt x="824483" y="490728"/>
                </a:lnTo>
                <a:lnTo>
                  <a:pt x="850391" y="547116"/>
                </a:lnTo>
                <a:lnTo>
                  <a:pt x="874775" y="601980"/>
                </a:lnTo>
                <a:lnTo>
                  <a:pt x="841247" y="617220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926336" y="4084320"/>
            <a:ext cx="858519" cy="304800"/>
          </a:xfrm>
          <a:custGeom>
            <a:avLst/>
            <a:gdLst/>
            <a:ahLst/>
            <a:cxnLst/>
            <a:rect l="l" t="t" r="r" b="b"/>
            <a:pathLst>
              <a:path w="858519" h="304800">
                <a:moveTo>
                  <a:pt x="0" y="0"/>
                </a:moveTo>
                <a:lnTo>
                  <a:pt x="858012" y="0"/>
                </a:lnTo>
                <a:lnTo>
                  <a:pt x="858012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785872" y="4971288"/>
            <a:ext cx="908685" cy="619125"/>
          </a:xfrm>
          <a:custGeom>
            <a:avLst/>
            <a:gdLst/>
            <a:ahLst/>
            <a:cxnLst/>
            <a:rect l="l" t="t" r="r" b="b"/>
            <a:pathLst>
              <a:path w="908685" h="619125">
                <a:moveTo>
                  <a:pt x="461772" y="618744"/>
                </a:moveTo>
                <a:lnTo>
                  <a:pt x="414528" y="609600"/>
                </a:lnTo>
                <a:lnTo>
                  <a:pt x="368808" y="585215"/>
                </a:lnTo>
                <a:lnTo>
                  <a:pt x="326136" y="548640"/>
                </a:lnTo>
                <a:lnTo>
                  <a:pt x="310895" y="534924"/>
                </a:lnTo>
                <a:lnTo>
                  <a:pt x="297180" y="518159"/>
                </a:lnTo>
                <a:lnTo>
                  <a:pt x="281940" y="501396"/>
                </a:lnTo>
                <a:lnTo>
                  <a:pt x="268224" y="484631"/>
                </a:lnTo>
                <a:lnTo>
                  <a:pt x="254507" y="464820"/>
                </a:lnTo>
                <a:lnTo>
                  <a:pt x="239268" y="445007"/>
                </a:lnTo>
                <a:lnTo>
                  <a:pt x="225551" y="425196"/>
                </a:lnTo>
                <a:lnTo>
                  <a:pt x="211836" y="403859"/>
                </a:lnTo>
                <a:lnTo>
                  <a:pt x="198119" y="381000"/>
                </a:lnTo>
                <a:lnTo>
                  <a:pt x="182880" y="358139"/>
                </a:lnTo>
                <a:lnTo>
                  <a:pt x="169164" y="335279"/>
                </a:lnTo>
                <a:lnTo>
                  <a:pt x="155448" y="310895"/>
                </a:lnTo>
                <a:lnTo>
                  <a:pt x="140208" y="284987"/>
                </a:lnTo>
                <a:lnTo>
                  <a:pt x="83820" y="181356"/>
                </a:lnTo>
                <a:lnTo>
                  <a:pt x="27432" y="71627"/>
                </a:lnTo>
                <a:lnTo>
                  <a:pt x="0" y="16763"/>
                </a:lnTo>
                <a:lnTo>
                  <a:pt x="33528" y="0"/>
                </a:lnTo>
                <a:lnTo>
                  <a:pt x="60960" y="54863"/>
                </a:lnTo>
                <a:lnTo>
                  <a:pt x="89916" y="109727"/>
                </a:lnTo>
                <a:lnTo>
                  <a:pt x="117348" y="163067"/>
                </a:lnTo>
                <a:lnTo>
                  <a:pt x="173736" y="266699"/>
                </a:lnTo>
                <a:lnTo>
                  <a:pt x="187452" y="291083"/>
                </a:lnTo>
                <a:lnTo>
                  <a:pt x="202692" y="315468"/>
                </a:lnTo>
                <a:lnTo>
                  <a:pt x="230124" y="361187"/>
                </a:lnTo>
                <a:lnTo>
                  <a:pt x="257556" y="403859"/>
                </a:lnTo>
                <a:lnTo>
                  <a:pt x="284988" y="443483"/>
                </a:lnTo>
                <a:lnTo>
                  <a:pt x="312419" y="478535"/>
                </a:lnTo>
                <a:lnTo>
                  <a:pt x="339852" y="509015"/>
                </a:lnTo>
                <a:lnTo>
                  <a:pt x="352043" y="522731"/>
                </a:lnTo>
                <a:lnTo>
                  <a:pt x="391667" y="554735"/>
                </a:lnTo>
                <a:lnTo>
                  <a:pt x="429767" y="574548"/>
                </a:lnTo>
                <a:lnTo>
                  <a:pt x="464819" y="580644"/>
                </a:lnTo>
                <a:lnTo>
                  <a:pt x="561267" y="580644"/>
                </a:lnTo>
                <a:lnTo>
                  <a:pt x="539495" y="595883"/>
                </a:lnTo>
                <a:lnTo>
                  <a:pt x="525780" y="603503"/>
                </a:lnTo>
                <a:lnTo>
                  <a:pt x="509015" y="609600"/>
                </a:lnTo>
                <a:lnTo>
                  <a:pt x="493776" y="614172"/>
                </a:lnTo>
                <a:lnTo>
                  <a:pt x="478536" y="617220"/>
                </a:lnTo>
                <a:lnTo>
                  <a:pt x="461772" y="618744"/>
                </a:lnTo>
                <a:close/>
              </a:path>
              <a:path w="908685" h="619125">
                <a:moveTo>
                  <a:pt x="561267" y="580644"/>
                </a:moveTo>
                <a:lnTo>
                  <a:pt x="464819" y="580644"/>
                </a:lnTo>
                <a:lnTo>
                  <a:pt x="475487" y="579120"/>
                </a:lnTo>
                <a:lnTo>
                  <a:pt x="487680" y="577596"/>
                </a:lnTo>
                <a:lnTo>
                  <a:pt x="498348" y="573024"/>
                </a:lnTo>
                <a:lnTo>
                  <a:pt x="547115" y="544068"/>
                </a:lnTo>
                <a:lnTo>
                  <a:pt x="571500" y="521207"/>
                </a:lnTo>
                <a:lnTo>
                  <a:pt x="585215" y="509015"/>
                </a:lnTo>
                <a:lnTo>
                  <a:pt x="597408" y="493776"/>
                </a:lnTo>
                <a:lnTo>
                  <a:pt x="611124" y="478535"/>
                </a:lnTo>
                <a:lnTo>
                  <a:pt x="623316" y="460248"/>
                </a:lnTo>
                <a:lnTo>
                  <a:pt x="637031" y="443483"/>
                </a:lnTo>
                <a:lnTo>
                  <a:pt x="649224" y="423672"/>
                </a:lnTo>
                <a:lnTo>
                  <a:pt x="662939" y="403859"/>
                </a:lnTo>
                <a:lnTo>
                  <a:pt x="676656" y="382524"/>
                </a:lnTo>
                <a:lnTo>
                  <a:pt x="688847" y="361187"/>
                </a:lnTo>
                <a:lnTo>
                  <a:pt x="702564" y="338327"/>
                </a:lnTo>
                <a:lnTo>
                  <a:pt x="714756" y="315468"/>
                </a:lnTo>
                <a:lnTo>
                  <a:pt x="742187" y="266699"/>
                </a:lnTo>
                <a:lnTo>
                  <a:pt x="768095" y="216407"/>
                </a:lnTo>
                <a:lnTo>
                  <a:pt x="821435" y="109727"/>
                </a:lnTo>
                <a:lnTo>
                  <a:pt x="873252" y="0"/>
                </a:lnTo>
                <a:lnTo>
                  <a:pt x="908304" y="16763"/>
                </a:lnTo>
                <a:lnTo>
                  <a:pt x="880872" y="71627"/>
                </a:lnTo>
                <a:lnTo>
                  <a:pt x="829056" y="181356"/>
                </a:lnTo>
                <a:lnTo>
                  <a:pt x="775716" y="284987"/>
                </a:lnTo>
                <a:lnTo>
                  <a:pt x="762000" y="310895"/>
                </a:lnTo>
                <a:lnTo>
                  <a:pt x="748283" y="333755"/>
                </a:lnTo>
                <a:lnTo>
                  <a:pt x="734568" y="358139"/>
                </a:lnTo>
                <a:lnTo>
                  <a:pt x="708660" y="403859"/>
                </a:lnTo>
                <a:lnTo>
                  <a:pt x="653795" y="484631"/>
                </a:lnTo>
                <a:lnTo>
                  <a:pt x="640079" y="501396"/>
                </a:lnTo>
                <a:lnTo>
                  <a:pt x="626364" y="519683"/>
                </a:lnTo>
                <a:lnTo>
                  <a:pt x="612647" y="534924"/>
                </a:lnTo>
                <a:lnTo>
                  <a:pt x="598932" y="548640"/>
                </a:lnTo>
                <a:lnTo>
                  <a:pt x="583691" y="562355"/>
                </a:lnTo>
                <a:lnTo>
                  <a:pt x="569976" y="574548"/>
                </a:lnTo>
                <a:lnTo>
                  <a:pt x="561267" y="580644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802635" y="4789932"/>
            <a:ext cx="893444" cy="304800"/>
          </a:xfrm>
          <a:custGeom>
            <a:avLst/>
            <a:gdLst/>
            <a:ahLst/>
            <a:cxnLst/>
            <a:rect l="l" t="t" r="r" b="b"/>
            <a:pathLst>
              <a:path w="893445" h="304800">
                <a:moveTo>
                  <a:pt x="0" y="0"/>
                </a:moveTo>
                <a:lnTo>
                  <a:pt x="893064" y="0"/>
                </a:lnTo>
                <a:lnTo>
                  <a:pt x="89306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633977" y="17510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633977" y="188366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633977" y="20177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633977" y="215036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633977" y="22844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633977" y="241706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633977" y="25511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633977" y="268376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633977" y="28178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633977" y="295046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633977" y="30845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633977" y="321716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633977" y="33512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633977" y="34838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633977" y="36179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633977" y="37505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633977" y="38846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633977" y="40172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633977" y="41513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633977" y="42839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633977" y="44180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633977" y="45506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633977" y="46847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633977" y="48173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633977" y="49514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633977" y="50840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633977" y="52181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633977" y="53507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633977" y="54848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633977" y="56174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633977" y="57515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633977" y="58841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633977" y="60182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633977" y="61508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633977" y="62849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624071" y="642747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859023" y="17510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859023" y="188366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859023" y="20177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859023" y="215036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859023" y="22844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859023" y="241706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859023" y="25511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859023" y="268376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859023" y="28178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859023" y="295046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859023" y="30845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859023" y="321716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859023" y="33512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859023" y="34838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859023" y="36179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859023" y="37505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859023" y="38846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859023" y="40172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859023" y="41513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859023" y="42839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859023" y="44180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859023" y="45506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859023" y="46847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859023" y="48173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859023" y="49514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859023" y="50840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859023" y="52181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859023" y="53507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859023" y="54848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859023" y="56174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859023" y="57515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859023" y="58841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2859023" y="60182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859023" y="615086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2859023" y="6284976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2849879" y="6427470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2713482" y="17419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2713482" y="187452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2713482" y="20086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713482" y="214122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2713482" y="22753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2713482" y="240792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2713482" y="25420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713482" y="267462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2713482" y="28087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713482" y="294132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713482" y="30754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713482" y="320802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713482" y="33421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2713482" y="347472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713482" y="36088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2713482" y="374142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713482" y="38755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2713482" y="400812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2713482" y="41422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2713482" y="427482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2713482" y="44089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2713482" y="454152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2713482" y="46756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2713482" y="480822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2713482" y="49423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2713482" y="507492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2713482" y="52090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2713482" y="534162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2713482" y="54757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2713482" y="560832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2713482" y="57424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2713482" y="587502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2713482" y="60091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2713482" y="614172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2713482" y="62758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2703576" y="6418326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 h="0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1992630" y="17800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1992630" y="191262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992630" y="20467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992630" y="217932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1992630" y="23134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992630" y="244602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992630" y="25801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1992630" y="271272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1992630" y="28468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1992630" y="297942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1992630" y="31135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1992630" y="324612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1992630" y="33802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1992630" y="351282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1992630" y="36469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1992630" y="377952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1992630" y="39136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1992630" y="404622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1992630" y="41803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1992630" y="431292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1992630" y="44470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1992630" y="457962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1992630" y="47137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1992630" y="484632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1992630" y="49804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1992630" y="511302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1992630" y="52471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1992630" y="537972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1992630" y="55138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1992630" y="564642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1992630" y="57805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1992630" y="591312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1992630" y="60472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1992630" y="617982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1992630" y="63139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1982724" y="6456426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 h="0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 txBox="1"/>
          <p:nvPr/>
        </p:nvSpPr>
        <p:spPr>
          <a:xfrm>
            <a:off x="2980411" y="5638748"/>
            <a:ext cx="93980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00CC"/>
                </a:solidFill>
                <a:latin typeface="宋体"/>
                <a:cs typeface="宋体"/>
              </a:rPr>
              <a:t>交越失真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2782824" y="5785103"/>
            <a:ext cx="190500" cy="338455"/>
          </a:xfrm>
          <a:custGeom>
            <a:avLst/>
            <a:gdLst/>
            <a:ahLst/>
            <a:cxnLst/>
            <a:rect l="l" t="t" r="r" b="b"/>
            <a:pathLst>
              <a:path w="190500" h="338454">
                <a:moveTo>
                  <a:pt x="54200" y="268915"/>
                </a:moveTo>
                <a:lnTo>
                  <a:pt x="28247" y="255419"/>
                </a:lnTo>
                <a:lnTo>
                  <a:pt x="166116" y="0"/>
                </a:lnTo>
                <a:lnTo>
                  <a:pt x="190500" y="13716"/>
                </a:lnTo>
                <a:lnTo>
                  <a:pt x="54200" y="268915"/>
                </a:lnTo>
                <a:close/>
              </a:path>
              <a:path w="190500" h="338454">
                <a:moveTo>
                  <a:pt x="0" y="338328"/>
                </a:moveTo>
                <a:lnTo>
                  <a:pt x="3048" y="242316"/>
                </a:lnTo>
                <a:lnTo>
                  <a:pt x="28247" y="255419"/>
                </a:lnTo>
                <a:lnTo>
                  <a:pt x="21336" y="268224"/>
                </a:lnTo>
                <a:lnTo>
                  <a:pt x="47244" y="281940"/>
                </a:lnTo>
                <a:lnTo>
                  <a:pt x="79248" y="281940"/>
                </a:lnTo>
                <a:lnTo>
                  <a:pt x="0" y="338328"/>
                </a:lnTo>
                <a:close/>
              </a:path>
              <a:path w="190500" h="338454">
                <a:moveTo>
                  <a:pt x="47244" y="281940"/>
                </a:moveTo>
                <a:lnTo>
                  <a:pt x="21336" y="268224"/>
                </a:lnTo>
                <a:lnTo>
                  <a:pt x="28247" y="255419"/>
                </a:lnTo>
                <a:lnTo>
                  <a:pt x="54200" y="268915"/>
                </a:lnTo>
                <a:lnTo>
                  <a:pt x="47244" y="281940"/>
                </a:lnTo>
                <a:close/>
              </a:path>
              <a:path w="190500" h="338454">
                <a:moveTo>
                  <a:pt x="79248" y="281940"/>
                </a:moveTo>
                <a:lnTo>
                  <a:pt x="47244" y="281940"/>
                </a:lnTo>
                <a:lnTo>
                  <a:pt x="54200" y="268915"/>
                </a:lnTo>
                <a:lnTo>
                  <a:pt x="79248" y="28194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 txBox="1"/>
          <p:nvPr/>
        </p:nvSpPr>
        <p:spPr>
          <a:xfrm>
            <a:off x="4214900" y="2537512"/>
            <a:ext cx="12446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死区电压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85" name="object 185"/>
          <p:cNvSpPr/>
          <p:nvPr/>
        </p:nvSpPr>
        <p:spPr>
          <a:xfrm>
            <a:off x="1850136" y="2726435"/>
            <a:ext cx="2019300" cy="86995"/>
          </a:xfrm>
          <a:custGeom>
            <a:avLst/>
            <a:gdLst/>
            <a:ahLst/>
            <a:cxnLst/>
            <a:rect l="l" t="t" r="r" b="b"/>
            <a:pathLst>
              <a:path w="2019300" h="86994">
                <a:moveTo>
                  <a:pt x="1932432" y="86867"/>
                </a:moveTo>
                <a:lnTo>
                  <a:pt x="1932432" y="0"/>
                </a:lnTo>
                <a:lnTo>
                  <a:pt x="1989345" y="28955"/>
                </a:lnTo>
                <a:lnTo>
                  <a:pt x="1947671" y="28955"/>
                </a:lnTo>
                <a:lnTo>
                  <a:pt x="1947671" y="57911"/>
                </a:lnTo>
                <a:lnTo>
                  <a:pt x="1991378" y="57911"/>
                </a:lnTo>
                <a:lnTo>
                  <a:pt x="1932432" y="86867"/>
                </a:lnTo>
                <a:close/>
              </a:path>
              <a:path w="2019300" h="86994">
                <a:moveTo>
                  <a:pt x="1932432" y="57911"/>
                </a:moveTo>
                <a:lnTo>
                  <a:pt x="0" y="57911"/>
                </a:lnTo>
                <a:lnTo>
                  <a:pt x="0" y="28955"/>
                </a:lnTo>
                <a:lnTo>
                  <a:pt x="1932432" y="28955"/>
                </a:lnTo>
                <a:lnTo>
                  <a:pt x="1932432" y="57911"/>
                </a:lnTo>
                <a:close/>
              </a:path>
              <a:path w="2019300" h="86994">
                <a:moveTo>
                  <a:pt x="1991378" y="57911"/>
                </a:moveTo>
                <a:lnTo>
                  <a:pt x="1947671" y="57911"/>
                </a:lnTo>
                <a:lnTo>
                  <a:pt x="1947671" y="28955"/>
                </a:lnTo>
                <a:lnTo>
                  <a:pt x="1989345" y="28955"/>
                </a:lnTo>
                <a:lnTo>
                  <a:pt x="2019300" y="44195"/>
                </a:lnTo>
                <a:lnTo>
                  <a:pt x="1991378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1863851" y="1970532"/>
            <a:ext cx="85725" cy="4724400"/>
          </a:xfrm>
          <a:custGeom>
            <a:avLst/>
            <a:gdLst/>
            <a:ahLst/>
            <a:cxnLst/>
            <a:rect l="l" t="t" r="r" b="b"/>
            <a:pathLst>
              <a:path w="85725" h="4724400">
                <a:moveTo>
                  <a:pt x="28956" y="85343"/>
                </a:moveTo>
                <a:lnTo>
                  <a:pt x="0" y="85343"/>
                </a:lnTo>
                <a:lnTo>
                  <a:pt x="42672" y="0"/>
                </a:lnTo>
                <a:lnTo>
                  <a:pt x="77723" y="70103"/>
                </a:lnTo>
                <a:lnTo>
                  <a:pt x="28956" y="70103"/>
                </a:lnTo>
                <a:lnTo>
                  <a:pt x="28956" y="85343"/>
                </a:lnTo>
                <a:close/>
              </a:path>
              <a:path w="85725" h="4724400">
                <a:moveTo>
                  <a:pt x="57912" y="4724400"/>
                </a:moveTo>
                <a:lnTo>
                  <a:pt x="28956" y="4724400"/>
                </a:lnTo>
                <a:lnTo>
                  <a:pt x="28956" y="70103"/>
                </a:lnTo>
                <a:lnTo>
                  <a:pt x="57912" y="70103"/>
                </a:lnTo>
                <a:lnTo>
                  <a:pt x="57912" y="4724400"/>
                </a:lnTo>
                <a:close/>
              </a:path>
              <a:path w="85725" h="4724400">
                <a:moveTo>
                  <a:pt x="85344" y="85343"/>
                </a:moveTo>
                <a:lnTo>
                  <a:pt x="57912" y="85343"/>
                </a:lnTo>
                <a:lnTo>
                  <a:pt x="57912" y="70103"/>
                </a:lnTo>
                <a:lnTo>
                  <a:pt x="77723" y="70103"/>
                </a:lnTo>
                <a:lnTo>
                  <a:pt x="85344" y="85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1830324" y="4021835"/>
            <a:ext cx="2019300" cy="86995"/>
          </a:xfrm>
          <a:custGeom>
            <a:avLst/>
            <a:gdLst/>
            <a:ahLst/>
            <a:cxnLst/>
            <a:rect l="l" t="t" r="r" b="b"/>
            <a:pathLst>
              <a:path w="2019300" h="86995">
                <a:moveTo>
                  <a:pt x="1933955" y="86867"/>
                </a:moveTo>
                <a:lnTo>
                  <a:pt x="1933955" y="0"/>
                </a:lnTo>
                <a:lnTo>
                  <a:pt x="1989871" y="28955"/>
                </a:lnTo>
                <a:lnTo>
                  <a:pt x="1947671" y="28955"/>
                </a:lnTo>
                <a:lnTo>
                  <a:pt x="1947671" y="57911"/>
                </a:lnTo>
                <a:lnTo>
                  <a:pt x="1991867" y="57911"/>
                </a:lnTo>
                <a:lnTo>
                  <a:pt x="1933955" y="86867"/>
                </a:lnTo>
                <a:close/>
              </a:path>
              <a:path w="2019300" h="86995">
                <a:moveTo>
                  <a:pt x="1933955" y="57911"/>
                </a:moveTo>
                <a:lnTo>
                  <a:pt x="0" y="57911"/>
                </a:lnTo>
                <a:lnTo>
                  <a:pt x="0" y="28955"/>
                </a:lnTo>
                <a:lnTo>
                  <a:pt x="1933955" y="28955"/>
                </a:lnTo>
                <a:lnTo>
                  <a:pt x="1933955" y="57911"/>
                </a:lnTo>
                <a:close/>
              </a:path>
              <a:path w="2019300" h="86995">
                <a:moveTo>
                  <a:pt x="1991867" y="57911"/>
                </a:moveTo>
                <a:lnTo>
                  <a:pt x="1947671" y="57911"/>
                </a:lnTo>
                <a:lnTo>
                  <a:pt x="1947671" y="28955"/>
                </a:lnTo>
                <a:lnTo>
                  <a:pt x="1989871" y="28955"/>
                </a:lnTo>
                <a:lnTo>
                  <a:pt x="2019300" y="44195"/>
                </a:lnTo>
                <a:lnTo>
                  <a:pt x="1991867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1812036" y="5050536"/>
            <a:ext cx="2019300" cy="86995"/>
          </a:xfrm>
          <a:custGeom>
            <a:avLst/>
            <a:gdLst/>
            <a:ahLst/>
            <a:cxnLst/>
            <a:rect l="l" t="t" r="r" b="b"/>
            <a:pathLst>
              <a:path w="2019300" h="86995">
                <a:moveTo>
                  <a:pt x="1932432" y="86867"/>
                </a:moveTo>
                <a:lnTo>
                  <a:pt x="1932432" y="0"/>
                </a:lnTo>
                <a:lnTo>
                  <a:pt x="1989345" y="28955"/>
                </a:lnTo>
                <a:lnTo>
                  <a:pt x="1947671" y="28955"/>
                </a:lnTo>
                <a:lnTo>
                  <a:pt x="1947671" y="57911"/>
                </a:lnTo>
                <a:lnTo>
                  <a:pt x="1991378" y="57911"/>
                </a:lnTo>
                <a:lnTo>
                  <a:pt x="1932432" y="86867"/>
                </a:lnTo>
                <a:close/>
              </a:path>
              <a:path w="2019300" h="86995">
                <a:moveTo>
                  <a:pt x="1932432" y="57911"/>
                </a:moveTo>
                <a:lnTo>
                  <a:pt x="0" y="57911"/>
                </a:lnTo>
                <a:lnTo>
                  <a:pt x="0" y="28955"/>
                </a:lnTo>
                <a:lnTo>
                  <a:pt x="1932432" y="28955"/>
                </a:lnTo>
                <a:lnTo>
                  <a:pt x="1932432" y="57911"/>
                </a:lnTo>
                <a:close/>
              </a:path>
              <a:path w="2019300" h="86995">
                <a:moveTo>
                  <a:pt x="1991378" y="57911"/>
                </a:moveTo>
                <a:lnTo>
                  <a:pt x="1947671" y="57911"/>
                </a:lnTo>
                <a:lnTo>
                  <a:pt x="1947671" y="28955"/>
                </a:lnTo>
                <a:lnTo>
                  <a:pt x="1989345" y="28955"/>
                </a:lnTo>
                <a:lnTo>
                  <a:pt x="2019300" y="44195"/>
                </a:lnTo>
                <a:lnTo>
                  <a:pt x="1991378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1850136" y="6079236"/>
            <a:ext cx="2019300" cy="86995"/>
          </a:xfrm>
          <a:custGeom>
            <a:avLst/>
            <a:gdLst/>
            <a:ahLst/>
            <a:cxnLst/>
            <a:rect l="l" t="t" r="r" b="b"/>
            <a:pathLst>
              <a:path w="2019300" h="86995">
                <a:moveTo>
                  <a:pt x="1932432" y="86867"/>
                </a:moveTo>
                <a:lnTo>
                  <a:pt x="1932432" y="0"/>
                </a:lnTo>
                <a:lnTo>
                  <a:pt x="1989345" y="28955"/>
                </a:lnTo>
                <a:lnTo>
                  <a:pt x="1947671" y="28955"/>
                </a:lnTo>
                <a:lnTo>
                  <a:pt x="1947671" y="57911"/>
                </a:lnTo>
                <a:lnTo>
                  <a:pt x="1991378" y="57911"/>
                </a:lnTo>
                <a:lnTo>
                  <a:pt x="1932432" y="86867"/>
                </a:lnTo>
                <a:close/>
              </a:path>
              <a:path w="2019300" h="86995">
                <a:moveTo>
                  <a:pt x="1932432" y="57911"/>
                </a:moveTo>
                <a:lnTo>
                  <a:pt x="0" y="57911"/>
                </a:lnTo>
                <a:lnTo>
                  <a:pt x="0" y="28955"/>
                </a:lnTo>
                <a:lnTo>
                  <a:pt x="1932432" y="28955"/>
                </a:lnTo>
                <a:lnTo>
                  <a:pt x="1932432" y="57911"/>
                </a:lnTo>
                <a:close/>
              </a:path>
              <a:path w="2019300" h="86995">
                <a:moveTo>
                  <a:pt x="1991378" y="57911"/>
                </a:moveTo>
                <a:lnTo>
                  <a:pt x="1947671" y="57911"/>
                </a:lnTo>
                <a:lnTo>
                  <a:pt x="1947671" y="28955"/>
                </a:lnTo>
                <a:lnTo>
                  <a:pt x="1989345" y="28955"/>
                </a:lnTo>
                <a:lnTo>
                  <a:pt x="2019300" y="44195"/>
                </a:lnTo>
                <a:lnTo>
                  <a:pt x="1991378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 txBox="1"/>
          <p:nvPr/>
        </p:nvSpPr>
        <p:spPr>
          <a:xfrm>
            <a:off x="1453402" y="5280704"/>
            <a:ext cx="26289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1301002" y="4215396"/>
            <a:ext cx="35115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sz="2400" spc="-290">
                <a:latin typeface="Times New Roman"/>
                <a:cs typeface="Times New Roman"/>
              </a:rPr>
              <a:t>"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1281208" y="3130293"/>
            <a:ext cx="33274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sz="2400" spc="-254">
                <a:latin typeface="Times New Roman"/>
                <a:cs typeface="Times New Roman"/>
              </a:rPr>
              <a:t>’</a:t>
            </a:r>
            <a:r>
              <a:rPr dirty="0" baseline="-20833" sz="2400" spc="-7"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2541524" y="2583202"/>
            <a:ext cx="151701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13384" algn="l"/>
              </a:tabLst>
            </a:pPr>
            <a:r>
              <a:rPr dirty="0" sz="2400" u="heavy">
                <a:latin typeface="Times New Roman"/>
                <a:cs typeface="Times New Roman"/>
              </a:rPr>
              <a:t> </a:t>
            </a:r>
            <a:r>
              <a:rPr dirty="0" sz="2400" spc="-5" u="heavy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u="heavy">
                <a:latin typeface="Times New Roman"/>
                <a:cs typeface="Times New Roman"/>
              </a:rPr>
              <a:t> </a:t>
            </a:r>
            <a:r>
              <a:rPr dirty="0" sz="2400" spc="-160" u="heavy">
                <a:latin typeface="Times New Roman"/>
                <a:cs typeface="Times New Roman"/>
              </a:rPr>
              <a:t> </a:t>
            </a:r>
            <a:r>
              <a:rPr dirty="0" sz="2400" u="heavy">
                <a:latin typeface="Times New Roman"/>
                <a:cs typeface="Times New Roman"/>
              </a:rPr>
              <a:t> </a:t>
            </a:r>
            <a:r>
              <a:rPr dirty="0" sz="2400" spc="-145" u="heavy">
                <a:latin typeface="Times New Roman"/>
                <a:cs typeface="Times New Roman"/>
              </a:rPr>
              <a:t> </a:t>
            </a:r>
            <a:r>
              <a:rPr dirty="0" sz="2400" u="heavy">
                <a:latin typeface="Times New Roman"/>
                <a:cs typeface="Times New Roman"/>
              </a:rPr>
              <a:t> </a:t>
            </a:r>
            <a:r>
              <a:rPr dirty="0" sz="2400" spc="-160" u="heavy">
                <a:latin typeface="Times New Roman"/>
                <a:cs typeface="Times New Roman"/>
              </a:rPr>
              <a:t> </a:t>
            </a:r>
            <a:r>
              <a:rPr dirty="0" sz="2400" u="heavy">
                <a:latin typeface="Times New Roman"/>
                <a:cs typeface="Times New Roman"/>
              </a:rPr>
              <a:t> </a:t>
            </a:r>
            <a:r>
              <a:rPr dirty="0" sz="2400" spc="-145" u="heavy">
                <a:latin typeface="Times New Roman"/>
                <a:cs typeface="Times New Roman"/>
              </a:rPr>
              <a:t> </a:t>
            </a:r>
            <a:r>
              <a:rPr dirty="0" sz="2400" u="heavy">
                <a:latin typeface="Times New Roman"/>
                <a:cs typeface="Times New Roman"/>
              </a:rPr>
              <a:t> </a:t>
            </a:r>
            <a:r>
              <a:rPr dirty="0" sz="2400" spc="-5" u="heavy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300">
                <a:latin typeface="Times New Roman"/>
                <a:cs typeface="Times New Roman"/>
              </a:rPr>
              <a:t> </a:t>
            </a:r>
            <a:r>
              <a:rPr dirty="0" sz="2400" u="heavy">
                <a:latin typeface="Times New Roman"/>
                <a:cs typeface="Times New Roman"/>
              </a:rPr>
              <a:t> </a:t>
            </a:r>
            <a:r>
              <a:rPr dirty="0" sz="2400" spc="-5" u="heavy">
                <a:latin typeface="Times New Roman"/>
                <a:cs typeface="Times New Roman"/>
              </a:rPr>
              <a:t> </a:t>
            </a:r>
            <a:r>
              <a:rPr dirty="0" sz="2400" spc="-18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3964870" y="3750607"/>
            <a:ext cx="1098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3987789" y="5827796"/>
            <a:ext cx="1098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3969484" y="4852379"/>
            <a:ext cx="1098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9202946" y="6793995"/>
            <a:ext cx="1778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4560776" y="5000236"/>
            <a:ext cx="5332095" cy="1328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4965" marR="5080" indent="-342900">
              <a:lnSpc>
                <a:spcPct val="120000"/>
              </a:lnSpc>
              <a:tabLst>
                <a:tab pos="354965" algn="l"/>
                <a:tab pos="1851660" algn="l"/>
              </a:tabLst>
            </a:pPr>
            <a:r>
              <a:rPr dirty="0" sz="2400" spc="-5">
                <a:latin typeface="Times New Roman"/>
                <a:cs typeface="Times New Roman"/>
              </a:rPr>
              <a:t>•	</a:t>
            </a: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latin typeface="Times New Roman"/>
                <a:cs typeface="Times New Roman"/>
              </a:rPr>
              <a:t>i </a:t>
            </a:r>
            <a:r>
              <a:rPr dirty="0" baseline="-20833" sz="2400" spc="232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宋体"/>
                <a:cs typeface="宋体"/>
              </a:rPr>
              <a:t>很小时</a:t>
            </a:r>
            <a:r>
              <a:rPr dirty="0" sz="2400" spc="70">
                <a:latin typeface="Times New Roman"/>
                <a:cs typeface="Times New Roman"/>
              </a:rPr>
              <a:t>,	</a:t>
            </a:r>
            <a:r>
              <a:rPr dirty="0" sz="2400" spc="85">
                <a:latin typeface="宋体"/>
                <a:cs typeface="宋体"/>
              </a:rPr>
              <a:t>在正、负半周交替过零 </a:t>
            </a:r>
            <a:r>
              <a:rPr dirty="0" sz="2400" spc="-1175">
                <a:latin typeface="宋体"/>
                <a:cs typeface="宋体"/>
              </a:rPr>
              <a:t> </a:t>
            </a:r>
            <a:r>
              <a:rPr dirty="0" sz="2400" spc="45">
                <a:latin typeface="宋体"/>
                <a:cs typeface="宋体"/>
              </a:rPr>
              <a:t>处会出</a:t>
            </a:r>
            <a:r>
              <a:rPr dirty="0" sz="2400" spc="50">
                <a:latin typeface="宋体"/>
                <a:cs typeface="宋体"/>
              </a:rPr>
              <a:t>现</a:t>
            </a:r>
            <a:r>
              <a:rPr dirty="0" sz="2400" spc="45">
                <a:solidFill>
                  <a:srgbClr val="0000CC"/>
                </a:solidFill>
                <a:latin typeface="宋体"/>
                <a:cs typeface="宋体"/>
              </a:rPr>
              <a:t>非线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性</a:t>
            </a:r>
            <a:r>
              <a:rPr dirty="0" sz="2400" spc="45">
                <a:solidFill>
                  <a:srgbClr val="0000CC"/>
                </a:solidFill>
                <a:latin typeface="宋体"/>
                <a:cs typeface="宋体"/>
              </a:rPr>
              <a:t>失真（截止失真</a:t>
            </a:r>
            <a:r>
              <a:rPr dirty="0" sz="2400" spc="30">
                <a:solidFill>
                  <a:srgbClr val="0000CC"/>
                </a:solidFill>
                <a:latin typeface="宋体"/>
                <a:cs typeface="宋体"/>
              </a:rPr>
              <a:t>）</a:t>
            </a:r>
            <a:r>
              <a:rPr dirty="0" sz="2400">
                <a:latin typeface="宋体"/>
                <a:cs typeface="宋体"/>
              </a:rPr>
              <a:t>，  </a:t>
            </a:r>
            <a:r>
              <a:rPr dirty="0" sz="2400" spc="160">
                <a:latin typeface="宋体"/>
                <a:cs typeface="宋体"/>
              </a:rPr>
              <a:t>这个失真称为</a:t>
            </a:r>
            <a:r>
              <a:rPr dirty="0" sz="2400" spc="160">
                <a:solidFill>
                  <a:srgbClr val="FF0000"/>
                </a:solidFill>
                <a:latin typeface="宋体"/>
                <a:cs typeface="宋体"/>
              </a:rPr>
              <a:t>交越失真</a:t>
            </a:r>
            <a:r>
              <a:rPr dirty="0" sz="2400" spc="160">
                <a:latin typeface="宋体"/>
                <a:cs typeface="宋体"/>
              </a:rPr>
              <a:t>。</a:t>
            </a:r>
            <a:r>
              <a:rPr dirty="0" sz="2400" spc="160" b="1">
                <a:solidFill>
                  <a:srgbClr val="FF0000"/>
                </a:solidFill>
                <a:latin typeface="Times New Roman"/>
                <a:cs typeface="Times New Roman"/>
              </a:rPr>
              <a:t>♥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7869401" y="1983730"/>
            <a:ext cx="247650" cy="242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10"/>
              </a:lnSpc>
            </a:pPr>
            <a:r>
              <a:rPr dirty="0" baseline="13888" sz="2400" spc="-7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050" spc="65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z="1050" spc="5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7320798" y="3791133"/>
            <a:ext cx="229235" cy="291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90">
                <a:latin typeface="Times New Roman"/>
                <a:cs typeface="Times New Roman"/>
              </a:rPr>
              <a:t>T</a:t>
            </a:r>
            <a:r>
              <a:rPr dirty="0" baseline="-21164" sz="1575" spc="7">
                <a:latin typeface="Times New Roman"/>
                <a:cs typeface="Times New Roman"/>
              </a:rPr>
              <a:t>2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7320798" y="1954743"/>
            <a:ext cx="229235" cy="291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90">
                <a:latin typeface="Times New Roman"/>
                <a:cs typeface="Times New Roman"/>
              </a:rPr>
              <a:t>T</a:t>
            </a:r>
            <a:r>
              <a:rPr dirty="0" baseline="-21164" sz="1575" spc="7">
                <a:latin typeface="Times New Roman"/>
                <a:cs typeface="Times New Roman"/>
              </a:rPr>
              <a:t>1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6369820" y="3417555"/>
            <a:ext cx="63500" cy="17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>
                <a:latin typeface="Times New Roman"/>
                <a:cs typeface="Times New Roman"/>
              </a:rPr>
              <a:t>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6518147" y="1883664"/>
            <a:ext cx="2117597" cy="2436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 txBox="1"/>
          <p:nvPr/>
        </p:nvSpPr>
        <p:spPr>
          <a:xfrm>
            <a:off x="7383210" y="4351997"/>
            <a:ext cx="422275" cy="291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 spc="-105">
                <a:latin typeface="Times New Roman"/>
                <a:cs typeface="Times New Roman"/>
              </a:rPr>
              <a:t>V</a:t>
            </a:r>
            <a:r>
              <a:rPr dirty="0" baseline="-21164" sz="1575" spc="97">
                <a:latin typeface="Times New Roman"/>
                <a:cs typeface="Times New Roman"/>
              </a:rPr>
              <a:t>C</a:t>
            </a:r>
            <a:r>
              <a:rPr dirty="0" baseline="-21164" sz="1575" spc="104">
                <a:latin typeface="Times New Roman"/>
                <a:cs typeface="Times New Roman"/>
              </a:rPr>
              <a:t>C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7514283" y="1575292"/>
            <a:ext cx="471170" cy="291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5">
                <a:latin typeface="Times New Roman"/>
                <a:cs typeface="Times New Roman"/>
              </a:rPr>
              <a:t>+</a:t>
            </a:r>
            <a:r>
              <a:rPr dirty="0" sz="1600" spc="-105">
                <a:latin typeface="Times New Roman"/>
                <a:cs typeface="Times New Roman"/>
              </a:rPr>
              <a:t>V</a:t>
            </a:r>
            <a:r>
              <a:rPr dirty="0" baseline="-21164" sz="1575" spc="97">
                <a:latin typeface="Times New Roman"/>
                <a:cs typeface="Times New Roman"/>
              </a:rPr>
              <a:t>C</a:t>
            </a:r>
            <a:r>
              <a:rPr dirty="0" baseline="-21164" sz="1575" spc="104">
                <a:latin typeface="Times New Roman"/>
                <a:cs typeface="Times New Roman"/>
              </a:rPr>
              <a:t>C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8149733" y="3492441"/>
            <a:ext cx="16065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8285478" y="3611141"/>
            <a:ext cx="116205" cy="17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70">
                <a:latin typeface="Times New Roman"/>
                <a:cs typeface="Times New Roman"/>
              </a:rPr>
              <a:t>L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6279817" y="3035119"/>
            <a:ext cx="169545" cy="519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4610">
              <a:lnSpc>
                <a:spcPct val="100000"/>
              </a:lnSpc>
            </a:pPr>
            <a:r>
              <a:rPr dirty="0" sz="1600" spc="-400" b="1">
                <a:latin typeface="Microsoft JhengHei"/>
                <a:cs typeface="Microsoft JhengHei"/>
              </a:rPr>
              <a:t>+</a:t>
            </a:r>
            <a:endParaRPr sz="16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600" spc="-95"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6328547" y="3588563"/>
            <a:ext cx="127000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100" b="1">
                <a:latin typeface="Microsoft JhengHei"/>
                <a:cs typeface="Microsoft JhengHei"/>
              </a:rPr>
              <a:t>-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8678506" y="3099252"/>
            <a:ext cx="127000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400" b="1">
                <a:latin typeface="Microsoft JhengHei"/>
                <a:cs typeface="Microsoft JhengHei"/>
              </a:rPr>
              <a:t>+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8661842" y="3402576"/>
            <a:ext cx="183515" cy="54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95">
                <a:latin typeface="Times New Roman"/>
                <a:cs typeface="Times New Roman"/>
              </a:rPr>
              <a:t>v</a:t>
            </a:r>
            <a:r>
              <a:rPr dirty="0" baseline="-21164" sz="1575" spc="7">
                <a:latin typeface="Times New Roman"/>
                <a:cs typeface="Times New Roman"/>
              </a:rPr>
              <a:t>o</a:t>
            </a:r>
            <a:endParaRPr baseline="-21164" sz="1575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  <a:spcBef>
                <a:spcPts val="409"/>
              </a:spcBef>
            </a:pPr>
            <a:r>
              <a:rPr dirty="0" sz="1600" spc="100" b="1">
                <a:latin typeface="Microsoft JhengHei"/>
                <a:cs typeface="Microsoft JhengHei"/>
              </a:rPr>
              <a:t>-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7851092" y="4039602"/>
            <a:ext cx="247650" cy="242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10"/>
              </a:lnSpc>
            </a:pPr>
            <a:r>
              <a:rPr dirty="0" baseline="13888" sz="2400" spc="-7">
                <a:solidFill>
                  <a:srgbClr val="3333FF"/>
                </a:solidFill>
                <a:latin typeface="Times New Roman"/>
                <a:cs typeface="Times New Roman"/>
              </a:rPr>
              <a:t>i</a:t>
            </a:r>
            <a:r>
              <a:rPr dirty="0" sz="1050" spc="65">
                <a:solidFill>
                  <a:srgbClr val="3333FF"/>
                </a:solidFill>
                <a:latin typeface="Times New Roman"/>
                <a:cs typeface="Times New Roman"/>
              </a:rPr>
              <a:t>C</a:t>
            </a:r>
            <a:r>
              <a:rPr dirty="0" sz="1050" spc="5">
                <a:solidFill>
                  <a:srgbClr val="3333FF"/>
                </a:solidFill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8271714" y="2590230"/>
            <a:ext cx="187325" cy="291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i</a:t>
            </a:r>
            <a:r>
              <a:rPr dirty="0" baseline="-21164" sz="1575" spc="104">
                <a:latin typeface="Times New Roman"/>
                <a:cs typeface="Times New Roman"/>
              </a:rPr>
              <a:t>O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6860463" y="2635954"/>
            <a:ext cx="134620" cy="291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i</a:t>
            </a:r>
            <a:r>
              <a:rPr dirty="0" baseline="-21164" sz="1575" spc="97">
                <a:latin typeface="Times New Roman"/>
                <a:cs typeface="Times New Roman"/>
              </a:rPr>
              <a:t>I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1357408" y="1365646"/>
            <a:ext cx="5291455" cy="899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实际</a:t>
            </a:r>
            <a:r>
              <a:rPr dirty="0" sz="2400" spc="20">
                <a:latin typeface="Times New Roman"/>
                <a:cs typeface="Times New Roman"/>
              </a:rPr>
              <a:t>BJT</a:t>
            </a:r>
            <a:r>
              <a:rPr dirty="0" sz="2400" spc="20">
                <a:latin typeface="宋体"/>
                <a:cs typeface="宋体"/>
              </a:rPr>
              <a:t>，</a:t>
            </a:r>
            <a:r>
              <a:rPr dirty="0" sz="2400" spc="20">
                <a:latin typeface="Times New Roman"/>
                <a:cs typeface="Times New Roman"/>
              </a:rPr>
              <a:t>|</a:t>
            </a:r>
            <a:r>
              <a:rPr dirty="0" sz="2400" spc="20">
                <a:latin typeface="Times New Roman"/>
                <a:cs typeface="Times New Roman"/>
              </a:rPr>
              <a:t>v</a:t>
            </a:r>
            <a:r>
              <a:rPr dirty="0" baseline="-20833" sz="2400" spc="30">
                <a:latin typeface="Times New Roman"/>
                <a:cs typeface="Times New Roman"/>
              </a:rPr>
              <a:t>BE</a:t>
            </a:r>
            <a:r>
              <a:rPr dirty="0" sz="2400" spc="20">
                <a:latin typeface="Times New Roman"/>
                <a:cs typeface="Times New Roman"/>
              </a:rPr>
              <a:t>|&lt;0.6V</a:t>
            </a:r>
            <a:r>
              <a:rPr dirty="0" sz="2400" spc="20">
                <a:latin typeface="宋体"/>
                <a:cs typeface="宋体"/>
              </a:rPr>
              <a:t>（硅管）时截止！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1771" y="5428488"/>
            <a:ext cx="1769745" cy="1744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950">
              <a:latin typeface="Times New Roman"/>
              <a:cs typeface="Times New Roman"/>
            </a:endParaRPr>
          </a:p>
          <a:p>
            <a:pPr marL="1133475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17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64499" y="646514"/>
            <a:ext cx="3886835" cy="5486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-15">
                <a:latin typeface="Times New Roman"/>
                <a:cs typeface="Times New Roman"/>
              </a:rPr>
              <a:t>8.1~8.3</a:t>
            </a:r>
            <a:r>
              <a:rPr dirty="0" sz="3600" spc="-50">
                <a:latin typeface="Times New Roman"/>
                <a:cs typeface="Times New Roman"/>
              </a:rPr>
              <a:t> </a:t>
            </a:r>
            <a:r>
              <a:rPr dirty="0" sz="3600" spc="100"/>
              <a:t>功放，</a:t>
            </a:r>
            <a:r>
              <a:rPr dirty="0" sz="3600" spc="100">
                <a:latin typeface="Times New Roman"/>
                <a:cs typeface="Times New Roman"/>
              </a:rPr>
              <a:t>OCL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4968" y="1444314"/>
            <a:ext cx="4292600" cy="5311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小结</a:t>
            </a:r>
            <a:endParaRPr sz="2800">
              <a:latin typeface="宋体"/>
              <a:cs typeface="宋体"/>
            </a:endParaRPr>
          </a:p>
          <a:p>
            <a:pPr algn="ctr" marL="12065" marR="5080">
              <a:lnSpc>
                <a:spcPct val="150000"/>
              </a:lnSpc>
              <a:spcBef>
                <a:spcPts val="95"/>
              </a:spcBef>
            </a:pPr>
            <a:r>
              <a:rPr dirty="0" sz="2400">
                <a:latin typeface="宋体"/>
                <a:cs typeface="宋体"/>
              </a:rPr>
              <a:t>掌握：功放的分类  </a:t>
            </a:r>
            <a:r>
              <a:rPr dirty="0" sz="2400" spc="25">
                <a:latin typeface="宋体"/>
                <a:cs typeface="宋体"/>
              </a:rPr>
              <a:t>掌握：乙类</a:t>
            </a:r>
            <a:r>
              <a:rPr dirty="0" sz="2400" spc="25">
                <a:latin typeface="Times New Roman"/>
                <a:cs typeface="Times New Roman"/>
              </a:rPr>
              <a:t>OCL</a:t>
            </a:r>
            <a:r>
              <a:rPr dirty="0" sz="2400" spc="25">
                <a:latin typeface="宋体"/>
                <a:cs typeface="宋体"/>
              </a:rPr>
              <a:t>功放电路结构 </a:t>
            </a:r>
            <a:r>
              <a:rPr dirty="0" sz="2400">
                <a:latin typeface="宋体"/>
                <a:cs typeface="宋体"/>
              </a:rPr>
              <a:t> 掌握：四大参数计算方法  掌握：选功率管的原则  理解：乙类功放的交越失真问题</a:t>
            </a:r>
            <a:endParaRPr sz="2400">
              <a:latin typeface="宋体"/>
              <a:cs typeface="宋体"/>
            </a:endParaRPr>
          </a:p>
          <a:p>
            <a:pPr marL="1532255" marR="717550" indent="-806450">
              <a:lnSpc>
                <a:spcPct val="163500"/>
              </a:lnSpc>
              <a:spcBef>
                <a:spcPts val="645"/>
              </a:spcBef>
            </a:pPr>
            <a:r>
              <a:rPr dirty="0" sz="2800" spc="-5">
                <a:solidFill>
                  <a:srgbClr val="00AF50"/>
                </a:solidFill>
                <a:latin typeface="宋体"/>
                <a:cs typeface="宋体"/>
              </a:rPr>
              <a:t>预习：甲乙类功放  </a:t>
            </a: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作业</a:t>
            </a:r>
            <a:endParaRPr sz="2800">
              <a:latin typeface="宋体"/>
              <a:cs typeface="宋体"/>
            </a:endParaRPr>
          </a:p>
          <a:p>
            <a:pPr marL="338455">
              <a:lnSpc>
                <a:spcPct val="100000"/>
              </a:lnSpc>
              <a:spcBef>
                <a:spcPts val="1680"/>
              </a:spcBef>
            </a:pPr>
            <a:r>
              <a:rPr dirty="0" sz="2800" spc="60">
                <a:solidFill>
                  <a:srgbClr val="0033CC"/>
                </a:solidFill>
                <a:latin typeface="Times New Roman"/>
                <a:cs typeface="Times New Roman"/>
              </a:rPr>
              <a:t>P407:</a:t>
            </a:r>
            <a:r>
              <a:rPr dirty="0" sz="2800" spc="-35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33CC"/>
                </a:solidFill>
                <a:latin typeface="Times New Roman"/>
                <a:cs typeface="Times New Roman"/>
              </a:rPr>
              <a:t>8.3.3</a:t>
            </a:r>
            <a:r>
              <a:rPr dirty="0" sz="2800" spc="-5">
                <a:solidFill>
                  <a:srgbClr val="0033CC"/>
                </a:solidFill>
                <a:latin typeface="宋体"/>
                <a:cs typeface="宋体"/>
              </a:rPr>
              <a:t>，</a:t>
            </a:r>
            <a:r>
              <a:rPr dirty="0" sz="2800" spc="-5">
                <a:solidFill>
                  <a:srgbClr val="0033CC"/>
                </a:solidFill>
                <a:latin typeface="Times New Roman"/>
                <a:cs typeface="Times New Roman"/>
              </a:rPr>
              <a:t>8.3.4</a:t>
            </a:r>
            <a:r>
              <a:rPr dirty="0" sz="2800" spc="-5">
                <a:solidFill>
                  <a:srgbClr val="0033CC"/>
                </a:solidFill>
                <a:latin typeface="宋体"/>
                <a:cs typeface="宋体"/>
              </a:rPr>
              <a:t>；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81771" y="5428488"/>
            <a:ext cx="1769363" cy="1744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6944" y="4579620"/>
            <a:ext cx="862583" cy="1556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51579" y="1400841"/>
            <a:ext cx="8098155" cy="1998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-635">
              <a:lnSpc>
                <a:spcPct val="120000"/>
              </a:lnSpc>
            </a:pPr>
            <a:r>
              <a:rPr dirty="0" sz="2400" spc="95" u="heavy">
                <a:solidFill>
                  <a:srgbClr val="0000FF"/>
                </a:solidFill>
                <a:latin typeface="Times New Roman"/>
                <a:cs typeface="Times New Roman"/>
              </a:rPr>
              <a:t>1.</a:t>
            </a:r>
            <a:r>
              <a:rPr dirty="0" sz="2400" spc="55" u="heavy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5" u="heavy">
                <a:solidFill>
                  <a:srgbClr val="0000FF"/>
                </a:solidFill>
                <a:latin typeface="宋体"/>
                <a:cs typeface="宋体"/>
              </a:rPr>
              <a:t>功率放大器的作用：</a:t>
            </a:r>
            <a:r>
              <a:rPr dirty="0" sz="2400" spc="-580" u="heavy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用作放大电路的</a:t>
            </a: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输出级</a:t>
            </a:r>
            <a:r>
              <a:rPr dirty="0" sz="2400" spc="5">
                <a:latin typeface="宋体"/>
                <a:cs typeface="宋体"/>
              </a:rPr>
              <a:t>，直接驱动执 </a:t>
            </a:r>
            <a:r>
              <a:rPr dirty="0" sz="2400" spc="-110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行机构，</a:t>
            </a: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输出较大的功率从而提高</a:t>
            </a: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带载能力</a:t>
            </a:r>
            <a:r>
              <a:rPr dirty="0" sz="2400" spc="5">
                <a:latin typeface="宋体"/>
                <a:cs typeface="宋体"/>
              </a:rPr>
              <a:t>。（如使扬声器 </a:t>
            </a:r>
            <a:r>
              <a:rPr dirty="0" sz="2400" spc="-114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发声、继电器动作、</a:t>
            </a:r>
            <a:r>
              <a:rPr dirty="0" sz="2400" spc="-660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仪表指针偏转等。）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Times New Roman"/>
              <a:cs typeface="Times New Roman"/>
            </a:endParaRPr>
          </a:p>
          <a:p>
            <a:pPr marL="208915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例：</a:t>
            </a:r>
            <a:r>
              <a:rPr dirty="0" sz="2400" spc="-68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扩音系统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8655" y="3622548"/>
            <a:ext cx="818515" cy="2072639"/>
          </a:xfrm>
          <a:custGeom>
            <a:avLst/>
            <a:gdLst/>
            <a:ahLst/>
            <a:cxnLst/>
            <a:rect l="l" t="t" r="r" b="b"/>
            <a:pathLst>
              <a:path w="818514" h="2072639">
                <a:moveTo>
                  <a:pt x="818387" y="2072640"/>
                </a:moveTo>
                <a:lnTo>
                  <a:pt x="0" y="2072640"/>
                </a:lnTo>
                <a:lnTo>
                  <a:pt x="0" y="0"/>
                </a:lnTo>
                <a:lnTo>
                  <a:pt x="818387" y="0"/>
                </a:lnTo>
                <a:lnTo>
                  <a:pt x="818387" y="28955"/>
                </a:lnTo>
                <a:lnTo>
                  <a:pt x="56387" y="28956"/>
                </a:lnTo>
                <a:lnTo>
                  <a:pt x="28956" y="57912"/>
                </a:lnTo>
                <a:lnTo>
                  <a:pt x="56387" y="57912"/>
                </a:lnTo>
                <a:lnTo>
                  <a:pt x="56387" y="2016251"/>
                </a:lnTo>
                <a:lnTo>
                  <a:pt x="28956" y="2016251"/>
                </a:lnTo>
                <a:lnTo>
                  <a:pt x="56387" y="2045208"/>
                </a:lnTo>
                <a:lnTo>
                  <a:pt x="818387" y="2045208"/>
                </a:lnTo>
                <a:lnTo>
                  <a:pt x="818387" y="2072640"/>
                </a:lnTo>
                <a:close/>
              </a:path>
              <a:path w="818514" h="2072639">
                <a:moveTo>
                  <a:pt x="56387" y="57912"/>
                </a:moveTo>
                <a:lnTo>
                  <a:pt x="28956" y="57912"/>
                </a:lnTo>
                <a:lnTo>
                  <a:pt x="56387" y="28956"/>
                </a:lnTo>
                <a:lnTo>
                  <a:pt x="56387" y="57912"/>
                </a:lnTo>
                <a:close/>
              </a:path>
              <a:path w="818514" h="2072639">
                <a:moveTo>
                  <a:pt x="762000" y="57912"/>
                </a:moveTo>
                <a:lnTo>
                  <a:pt x="56387" y="57912"/>
                </a:lnTo>
                <a:lnTo>
                  <a:pt x="56387" y="28956"/>
                </a:lnTo>
                <a:lnTo>
                  <a:pt x="762000" y="28956"/>
                </a:lnTo>
                <a:lnTo>
                  <a:pt x="762000" y="57912"/>
                </a:lnTo>
                <a:close/>
              </a:path>
              <a:path w="818514" h="2072639">
                <a:moveTo>
                  <a:pt x="762000" y="2045208"/>
                </a:moveTo>
                <a:lnTo>
                  <a:pt x="762000" y="28956"/>
                </a:lnTo>
                <a:lnTo>
                  <a:pt x="790956" y="57912"/>
                </a:lnTo>
                <a:lnTo>
                  <a:pt x="818387" y="57912"/>
                </a:lnTo>
                <a:lnTo>
                  <a:pt x="818387" y="2016251"/>
                </a:lnTo>
                <a:lnTo>
                  <a:pt x="790956" y="2016251"/>
                </a:lnTo>
                <a:lnTo>
                  <a:pt x="762000" y="2045208"/>
                </a:lnTo>
                <a:close/>
              </a:path>
              <a:path w="818514" h="2072639">
                <a:moveTo>
                  <a:pt x="818387" y="57912"/>
                </a:moveTo>
                <a:lnTo>
                  <a:pt x="790956" y="57912"/>
                </a:lnTo>
                <a:lnTo>
                  <a:pt x="762000" y="28956"/>
                </a:lnTo>
                <a:lnTo>
                  <a:pt x="818387" y="28955"/>
                </a:lnTo>
                <a:lnTo>
                  <a:pt x="818387" y="57912"/>
                </a:lnTo>
                <a:close/>
              </a:path>
              <a:path w="818514" h="2072639">
                <a:moveTo>
                  <a:pt x="56387" y="2045208"/>
                </a:moveTo>
                <a:lnTo>
                  <a:pt x="28956" y="2016251"/>
                </a:lnTo>
                <a:lnTo>
                  <a:pt x="56387" y="2016251"/>
                </a:lnTo>
                <a:lnTo>
                  <a:pt x="56387" y="2045208"/>
                </a:lnTo>
                <a:close/>
              </a:path>
              <a:path w="818514" h="2072639">
                <a:moveTo>
                  <a:pt x="762000" y="2045208"/>
                </a:moveTo>
                <a:lnTo>
                  <a:pt x="56387" y="2045208"/>
                </a:lnTo>
                <a:lnTo>
                  <a:pt x="56387" y="2016251"/>
                </a:lnTo>
                <a:lnTo>
                  <a:pt x="762000" y="2016251"/>
                </a:lnTo>
                <a:lnTo>
                  <a:pt x="762000" y="2045208"/>
                </a:lnTo>
                <a:close/>
              </a:path>
              <a:path w="818514" h="2072639">
                <a:moveTo>
                  <a:pt x="818387" y="2045208"/>
                </a:moveTo>
                <a:lnTo>
                  <a:pt x="762000" y="2045208"/>
                </a:lnTo>
                <a:lnTo>
                  <a:pt x="790956" y="2016251"/>
                </a:lnTo>
                <a:lnTo>
                  <a:pt x="818387" y="2016251"/>
                </a:lnTo>
                <a:lnTo>
                  <a:pt x="818387" y="2045208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68011" y="4431791"/>
            <a:ext cx="609600" cy="603885"/>
          </a:xfrm>
          <a:custGeom>
            <a:avLst/>
            <a:gdLst/>
            <a:ahLst/>
            <a:cxnLst/>
            <a:rect l="l" t="t" r="r" b="b"/>
            <a:pathLst>
              <a:path w="609600" h="603885">
                <a:moveTo>
                  <a:pt x="458724" y="603504"/>
                </a:moveTo>
                <a:lnTo>
                  <a:pt x="458724" y="452627"/>
                </a:lnTo>
                <a:lnTo>
                  <a:pt x="0" y="452627"/>
                </a:lnTo>
                <a:lnTo>
                  <a:pt x="0" y="150875"/>
                </a:lnTo>
                <a:lnTo>
                  <a:pt x="458724" y="150875"/>
                </a:lnTo>
                <a:lnTo>
                  <a:pt x="458724" y="0"/>
                </a:lnTo>
                <a:lnTo>
                  <a:pt x="609600" y="301751"/>
                </a:lnTo>
                <a:lnTo>
                  <a:pt x="458724" y="6035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48200" y="4351020"/>
            <a:ext cx="650875" cy="763905"/>
          </a:xfrm>
          <a:custGeom>
            <a:avLst/>
            <a:gdLst/>
            <a:ahLst/>
            <a:cxnLst/>
            <a:rect l="l" t="t" r="r" b="b"/>
            <a:pathLst>
              <a:path w="650875" h="763904">
                <a:moveTo>
                  <a:pt x="458723" y="231648"/>
                </a:moveTo>
                <a:lnTo>
                  <a:pt x="458723" y="0"/>
                </a:lnTo>
                <a:lnTo>
                  <a:pt x="499270" y="80772"/>
                </a:lnTo>
                <a:lnTo>
                  <a:pt x="496823" y="80772"/>
                </a:lnTo>
                <a:lnTo>
                  <a:pt x="461772" y="89916"/>
                </a:lnTo>
                <a:lnTo>
                  <a:pt x="496823" y="160735"/>
                </a:lnTo>
                <a:lnTo>
                  <a:pt x="496823" y="213360"/>
                </a:lnTo>
                <a:lnTo>
                  <a:pt x="478536" y="213360"/>
                </a:lnTo>
                <a:lnTo>
                  <a:pt x="458723" y="231648"/>
                </a:lnTo>
                <a:close/>
              </a:path>
              <a:path w="650875" h="763904">
                <a:moveTo>
                  <a:pt x="496823" y="160735"/>
                </a:moveTo>
                <a:lnTo>
                  <a:pt x="461772" y="89916"/>
                </a:lnTo>
                <a:lnTo>
                  <a:pt x="496823" y="80772"/>
                </a:lnTo>
                <a:lnTo>
                  <a:pt x="496823" y="160735"/>
                </a:lnTo>
                <a:close/>
              </a:path>
              <a:path w="650875" h="763904">
                <a:moveTo>
                  <a:pt x="606598" y="382523"/>
                </a:moveTo>
                <a:lnTo>
                  <a:pt x="496823" y="160735"/>
                </a:lnTo>
                <a:lnTo>
                  <a:pt x="496823" y="80772"/>
                </a:lnTo>
                <a:lnTo>
                  <a:pt x="499270" y="80772"/>
                </a:lnTo>
                <a:lnTo>
                  <a:pt x="646157" y="373379"/>
                </a:lnTo>
                <a:lnTo>
                  <a:pt x="611124" y="373379"/>
                </a:lnTo>
                <a:lnTo>
                  <a:pt x="606598" y="382523"/>
                </a:lnTo>
                <a:close/>
              </a:path>
              <a:path w="650875" h="763904">
                <a:moveTo>
                  <a:pt x="458723" y="551688"/>
                </a:moveTo>
                <a:lnTo>
                  <a:pt x="0" y="551688"/>
                </a:lnTo>
                <a:lnTo>
                  <a:pt x="0" y="213360"/>
                </a:lnTo>
                <a:lnTo>
                  <a:pt x="458723" y="213360"/>
                </a:lnTo>
                <a:lnTo>
                  <a:pt x="458723" y="231648"/>
                </a:lnTo>
                <a:lnTo>
                  <a:pt x="38100" y="231648"/>
                </a:lnTo>
                <a:lnTo>
                  <a:pt x="19812" y="251460"/>
                </a:lnTo>
                <a:lnTo>
                  <a:pt x="38100" y="251460"/>
                </a:lnTo>
                <a:lnTo>
                  <a:pt x="38100" y="513588"/>
                </a:lnTo>
                <a:lnTo>
                  <a:pt x="19812" y="513588"/>
                </a:lnTo>
                <a:lnTo>
                  <a:pt x="38100" y="533399"/>
                </a:lnTo>
                <a:lnTo>
                  <a:pt x="458723" y="533399"/>
                </a:lnTo>
                <a:lnTo>
                  <a:pt x="458723" y="551688"/>
                </a:lnTo>
                <a:close/>
              </a:path>
              <a:path w="650875" h="763904">
                <a:moveTo>
                  <a:pt x="496823" y="251460"/>
                </a:moveTo>
                <a:lnTo>
                  <a:pt x="38100" y="251460"/>
                </a:lnTo>
                <a:lnTo>
                  <a:pt x="38100" y="231648"/>
                </a:lnTo>
                <a:lnTo>
                  <a:pt x="458723" y="231648"/>
                </a:lnTo>
                <a:lnTo>
                  <a:pt x="478536" y="213360"/>
                </a:lnTo>
                <a:lnTo>
                  <a:pt x="496823" y="213360"/>
                </a:lnTo>
                <a:lnTo>
                  <a:pt x="496823" y="251460"/>
                </a:lnTo>
                <a:close/>
              </a:path>
              <a:path w="650875" h="763904">
                <a:moveTo>
                  <a:pt x="38100" y="251460"/>
                </a:moveTo>
                <a:lnTo>
                  <a:pt x="19812" y="251460"/>
                </a:lnTo>
                <a:lnTo>
                  <a:pt x="38100" y="231648"/>
                </a:lnTo>
                <a:lnTo>
                  <a:pt x="38100" y="251460"/>
                </a:lnTo>
                <a:close/>
              </a:path>
              <a:path w="650875" h="763904">
                <a:moveTo>
                  <a:pt x="611124" y="391667"/>
                </a:moveTo>
                <a:lnTo>
                  <a:pt x="606598" y="382523"/>
                </a:lnTo>
                <a:lnTo>
                  <a:pt x="611124" y="373379"/>
                </a:lnTo>
                <a:lnTo>
                  <a:pt x="611124" y="391667"/>
                </a:lnTo>
                <a:close/>
              </a:path>
              <a:path w="650875" h="763904">
                <a:moveTo>
                  <a:pt x="646139" y="391667"/>
                </a:moveTo>
                <a:lnTo>
                  <a:pt x="611124" y="391667"/>
                </a:lnTo>
                <a:lnTo>
                  <a:pt x="611124" y="373379"/>
                </a:lnTo>
                <a:lnTo>
                  <a:pt x="646157" y="373379"/>
                </a:lnTo>
                <a:lnTo>
                  <a:pt x="650747" y="382524"/>
                </a:lnTo>
                <a:lnTo>
                  <a:pt x="646139" y="391667"/>
                </a:lnTo>
                <a:close/>
              </a:path>
              <a:path w="650875" h="763904">
                <a:moveTo>
                  <a:pt x="498664" y="684275"/>
                </a:moveTo>
                <a:lnTo>
                  <a:pt x="496823" y="684275"/>
                </a:lnTo>
                <a:lnTo>
                  <a:pt x="496823" y="604312"/>
                </a:lnTo>
                <a:lnTo>
                  <a:pt x="606598" y="382523"/>
                </a:lnTo>
                <a:lnTo>
                  <a:pt x="611124" y="391667"/>
                </a:lnTo>
                <a:lnTo>
                  <a:pt x="646139" y="391667"/>
                </a:lnTo>
                <a:lnTo>
                  <a:pt x="498664" y="684275"/>
                </a:lnTo>
                <a:close/>
              </a:path>
              <a:path w="650875" h="763904">
                <a:moveTo>
                  <a:pt x="38100" y="533399"/>
                </a:moveTo>
                <a:lnTo>
                  <a:pt x="19812" y="513588"/>
                </a:lnTo>
                <a:lnTo>
                  <a:pt x="38100" y="513588"/>
                </a:lnTo>
                <a:lnTo>
                  <a:pt x="38100" y="533399"/>
                </a:lnTo>
                <a:close/>
              </a:path>
              <a:path w="650875" h="763904">
                <a:moveTo>
                  <a:pt x="496823" y="551688"/>
                </a:moveTo>
                <a:lnTo>
                  <a:pt x="478536" y="551688"/>
                </a:lnTo>
                <a:lnTo>
                  <a:pt x="458723" y="533399"/>
                </a:lnTo>
                <a:lnTo>
                  <a:pt x="38100" y="533399"/>
                </a:lnTo>
                <a:lnTo>
                  <a:pt x="38100" y="513588"/>
                </a:lnTo>
                <a:lnTo>
                  <a:pt x="496823" y="513588"/>
                </a:lnTo>
                <a:lnTo>
                  <a:pt x="496823" y="551688"/>
                </a:lnTo>
                <a:close/>
              </a:path>
              <a:path w="650875" h="763904">
                <a:moveTo>
                  <a:pt x="458723" y="763523"/>
                </a:moveTo>
                <a:lnTo>
                  <a:pt x="458723" y="533399"/>
                </a:lnTo>
                <a:lnTo>
                  <a:pt x="478536" y="551688"/>
                </a:lnTo>
                <a:lnTo>
                  <a:pt x="496823" y="551688"/>
                </a:lnTo>
                <a:lnTo>
                  <a:pt x="496823" y="604312"/>
                </a:lnTo>
                <a:lnTo>
                  <a:pt x="461772" y="675132"/>
                </a:lnTo>
                <a:lnTo>
                  <a:pt x="496823" y="684275"/>
                </a:lnTo>
                <a:lnTo>
                  <a:pt x="498664" y="684275"/>
                </a:lnTo>
                <a:lnTo>
                  <a:pt x="458723" y="763523"/>
                </a:lnTo>
                <a:close/>
              </a:path>
              <a:path w="650875" h="763904">
                <a:moveTo>
                  <a:pt x="496823" y="684275"/>
                </a:moveTo>
                <a:lnTo>
                  <a:pt x="461772" y="675132"/>
                </a:lnTo>
                <a:lnTo>
                  <a:pt x="496823" y="604312"/>
                </a:lnTo>
                <a:lnTo>
                  <a:pt x="496823" y="684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461599" y="3778523"/>
            <a:ext cx="381000" cy="1715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99"/>
              </a:lnSpc>
            </a:pPr>
            <a:r>
              <a:rPr dirty="0" sz="2800" spc="-5">
                <a:solidFill>
                  <a:srgbClr val="3333FF"/>
                </a:solidFill>
                <a:latin typeface="宋体"/>
                <a:cs typeface="宋体"/>
              </a:rPr>
              <a:t>功  率  放  大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86200" y="3631691"/>
            <a:ext cx="800100" cy="1983105"/>
          </a:xfrm>
          <a:custGeom>
            <a:avLst/>
            <a:gdLst/>
            <a:ahLst/>
            <a:cxnLst/>
            <a:rect l="l" t="t" r="r" b="b"/>
            <a:pathLst>
              <a:path w="800100" h="1983104">
                <a:moveTo>
                  <a:pt x="800100" y="1982724"/>
                </a:moveTo>
                <a:lnTo>
                  <a:pt x="0" y="1982724"/>
                </a:lnTo>
                <a:lnTo>
                  <a:pt x="0" y="0"/>
                </a:lnTo>
                <a:lnTo>
                  <a:pt x="800100" y="0"/>
                </a:lnTo>
                <a:lnTo>
                  <a:pt x="800100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1944624"/>
                </a:lnTo>
                <a:lnTo>
                  <a:pt x="19812" y="1944624"/>
                </a:lnTo>
                <a:lnTo>
                  <a:pt x="38100" y="1964436"/>
                </a:lnTo>
                <a:lnTo>
                  <a:pt x="800100" y="1964436"/>
                </a:lnTo>
                <a:lnTo>
                  <a:pt x="800100" y="1982724"/>
                </a:lnTo>
                <a:close/>
              </a:path>
              <a:path w="800100" h="1983104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800100" h="1983104">
                <a:moveTo>
                  <a:pt x="762000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762000" y="19812"/>
                </a:lnTo>
                <a:lnTo>
                  <a:pt x="762000" y="38100"/>
                </a:lnTo>
                <a:close/>
              </a:path>
              <a:path w="800100" h="1983104">
                <a:moveTo>
                  <a:pt x="762000" y="1964436"/>
                </a:moveTo>
                <a:lnTo>
                  <a:pt x="762000" y="19812"/>
                </a:lnTo>
                <a:lnTo>
                  <a:pt x="781812" y="38100"/>
                </a:lnTo>
                <a:lnTo>
                  <a:pt x="800100" y="38100"/>
                </a:lnTo>
                <a:lnTo>
                  <a:pt x="800100" y="1944624"/>
                </a:lnTo>
                <a:lnTo>
                  <a:pt x="781812" y="1944624"/>
                </a:lnTo>
                <a:lnTo>
                  <a:pt x="762000" y="1964436"/>
                </a:lnTo>
                <a:close/>
              </a:path>
              <a:path w="800100" h="1983104">
                <a:moveTo>
                  <a:pt x="800100" y="38100"/>
                </a:moveTo>
                <a:lnTo>
                  <a:pt x="781812" y="38100"/>
                </a:lnTo>
                <a:lnTo>
                  <a:pt x="762000" y="19812"/>
                </a:lnTo>
                <a:lnTo>
                  <a:pt x="800100" y="19812"/>
                </a:lnTo>
                <a:lnTo>
                  <a:pt x="800100" y="38100"/>
                </a:lnTo>
                <a:close/>
              </a:path>
              <a:path w="800100" h="1983104">
                <a:moveTo>
                  <a:pt x="38100" y="1964436"/>
                </a:moveTo>
                <a:lnTo>
                  <a:pt x="19812" y="1944624"/>
                </a:lnTo>
                <a:lnTo>
                  <a:pt x="38100" y="1944624"/>
                </a:lnTo>
                <a:lnTo>
                  <a:pt x="38100" y="1964436"/>
                </a:lnTo>
                <a:close/>
              </a:path>
              <a:path w="800100" h="1983104">
                <a:moveTo>
                  <a:pt x="762000" y="1964436"/>
                </a:moveTo>
                <a:lnTo>
                  <a:pt x="38100" y="1964436"/>
                </a:lnTo>
                <a:lnTo>
                  <a:pt x="38100" y="1944624"/>
                </a:lnTo>
                <a:lnTo>
                  <a:pt x="762000" y="1944624"/>
                </a:lnTo>
                <a:lnTo>
                  <a:pt x="762000" y="1964436"/>
                </a:lnTo>
                <a:close/>
              </a:path>
              <a:path w="800100" h="1983104">
                <a:moveTo>
                  <a:pt x="800100" y="1964436"/>
                </a:moveTo>
                <a:lnTo>
                  <a:pt x="762000" y="1964436"/>
                </a:lnTo>
                <a:lnTo>
                  <a:pt x="781812" y="1944624"/>
                </a:lnTo>
                <a:lnTo>
                  <a:pt x="800100" y="1944624"/>
                </a:lnTo>
                <a:lnTo>
                  <a:pt x="800100" y="1964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118902" y="3777136"/>
            <a:ext cx="381000" cy="1715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99"/>
              </a:lnSpc>
            </a:pPr>
            <a:r>
              <a:rPr dirty="0" sz="2800" spc="-5">
                <a:latin typeface="宋体"/>
                <a:cs typeface="宋体"/>
              </a:rPr>
              <a:t>电  压  放  大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02510" y="597322"/>
            <a:ext cx="4670425" cy="4330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0"/>
              <a:t>8.1</a:t>
            </a:r>
            <a:r>
              <a:rPr dirty="0" spc="-45"/>
              <a:t> </a:t>
            </a:r>
            <a:r>
              <a:rPr dirty="0" spc="5"/>
              <a:t>功率放大电路的一般问题</a:t>
            </a:r>
          </a:p>
        </p:txBody>
      </p:sp>
      <p:sp>
        <p:nvSpPr>
          <p:cNvPr id="11" name="object 11"/>
          <p:cNvSpPr/>
          <p:nvPr/>
        </p:nvSpPr>
        <p:spPr>
          <a:xfrm>
            <a:off x="3257550" y="3642359"/>
            <a:ext cx="0" cy="287020"/>
          </a:xfrm>
          <a:custGeom>
            <a:avLst/>
            <a:gdLst/>
            <a:ahLst/>
            <a:cxnLst/>
            <a:rect l="l" t="t" r="r" b="b"/>
            <a:pathLst>
              <a:path w="0" h="287020">
                <a:moveTo>
                  <a:pt x="0" y="0"/>
                </a:moveTo>
                <a:lnTo>
                  <a:pt x="0" y="28651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57550" y="4218432"/>
            <a:ext cx="0" cy="586740"/>
          </a:xfrm>
          <a:custGeom>
            <a:avLst/>
            <a:gdLst/>
            <a:ahLst/>
            <a:cxnLst/>
            <a:rect l="l" t="t" r="r" b="b"/>
            <a:pathLst>
              <a:path w="0" h="586739">
                <a:moveTo>
                  <a:pt x="0" y="0"/>
                </a:moveTo>
                <a:lnTo>
                  <a:pt x="0" y="58674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85160" y="3641597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 h="0">
                <a:moveTo>
                  <a:pt x="0" y="0"/>
                </a:moveTo>
                <a:lnTo>
                  <a:pt x="144780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85160" y="3928872"/>
            <a:ext cx="144780" cy="289560"/>
          </a:xfrm>
          <a:custGeom>
            <a:avLst/>
            <a:gdLst/>
            <a:ahLst/>
            <a:cxnLst/>
            <a:rect l="l" t="t" r="r" b="b"/>
            <a:pathLst>
              <a:path w="144779" h="289560">
                <a:moveTo>
                  <a:pt x="0" y="0"/>
                </a:moveTo>
                <a:lnTo>
                  <a:pt x="144780" y="0"/>
                </a:lnTo>
                <a:lnTo>
                  <a:pt x="144780" y="289559"/>
                </a:lnTo>
                <a:lnTo>
                  <a:pt x="0" y="289559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71443" y="3916679"/>
            <a:ext cx="170815" cy="314325"/>
          </a:xfrm>
          <a:custGeom>
            <a:avLst/>
            <a:gdLst/>
            <a:ahLst/>
            <a:cxnLst/>
            <a:rect l="l" t="t" r="r" b="b"/>
            <a:pathLst>
              <a:path w="170814" h="314325">
                <a:moveTo>
                  <a:pt x="164592" y="313943"/>
                </a:moveTo>
                <a:lnTo>
                  <a:pt x="6096" y="313943"/>
                </a:lnTo>
                <a:lnTo>
                  <a:pt x="0" y="307848"/>
                </a:lnTo>
                <a:lnTo>
                  <a:pt x="0" y="4571"/>
                </a:lnTo>
                <a:lnTo>
                  <a:pt x="6096" y="0"/>
                </a:lnTo>
                <a:lnTo>
                  <a:pt x="164592" y="0"/>
                </a:lnTo>
                <a:lnTo>
                  <a:pt x="170688" y="4571"/>
                </a:lnTo>
                <a:lnTo>
                  <a:pt x="170688" y="12191"/>
                </a:lnTo>
                <a:lnTo>
                  <a:pt x="25908" y="12191"/>
                </a:lnTo>
                <a:lnTo>
                  <a:pt x="13716" y="24383"/>
                </a:lnTo>
                <a:lnTo>
                  <a:pt x="25908" y="24383"/>
                </a:lnTo>
                <a:lnTo>
                  <a:pt x="25908" y="288035"/>
                </a:lnTo>
                <a:lnTo>
                  <a:pt x="13716" y="288035"/>
                </a:lnTo>
                <a:lnTo>
                  <a:pt x="25908" y="301751"/>
                </a:lnTo>
                <a:lnTo>
                  <a:pt x="170688" y="301751"/>
                </a:lnTo>
                <a:lnTo>
                  <a:pt x="170688" y="307848"/>
                </a:lnTo>
                <a:lnTo>
                  <a:pt x="164592" y="313943"/>
                </a:lnTo>
                <a:close/>
              </a:path>
              <a:path w="170814" h="314325">
                <a:moveTo>
                  <a:pt x="25908" y="24383"/>
                </a:moveTo>
                <a:lnTo>
                  <a:pt x="13716" y="24383"/>
                </a:lnTo>
                <a:lnTo>
                  <a:pt x="25908" y="12191"/>
                </a:lnTo>
                <a:lnTo>
                  <a:pt x="25908" y="24383"/>
                </a:lnTo>
                <a:close/>
              </a:path>
              <a:path w="170814" h="314325">
                <a:moveTo>
                  <a:pt x="144779" y="24383"/>
                </a:moveTo>
                <a:lnTo>
                  <a:pt x="25908" y="24383"/>
                </a:lnTo>
                <a:lnTo>
                  <a:pt x="25908" y="12191"/>
                </a:lnTo>
                <a:lnTo>
                  <a:pt x="144779" y="12191"/>
                </a:lnTo>
                <a:lnTo>
                  <a:pt x="144779" y="24383"/>
                </a:lnTo>
                <a:close/>
              </a:path>
              <a:path w="170814" h="314325">
                <a:moveTo>
                  <a:pt x="144779" y="301751"/>
                </a:moveTo>
                <a:lnTo>
                  <a:pt x="144779" y="12191"/>
                </a:lnTo>
                <a:lnTo>
                  <a:pt x="158495" y="24383"/>
                </a:lnTo>
                <a:lnTo>
                  <a:pt x="170688" y="24383"/>
                </a:lnTo>
                <a:lnTo>
                  <a:pt x="170688" y="288035"/>
                </a:lnTo>
                <a:lnTo>
                  <a:pt x="158495" y="288035"/>
                </a:lnTo>
                <a:lnTo>
                  <a:pt x="144779" y="301751"/>
                </a:lnTo>
                <a:close/>
              </a:path>
              <a:path w="170814" h="314325">
                <a:moveTo>
                  <a:pt x="170688" y="24383"/>
                </a:moveTo>
                <a:lnTo>
                  <a:pt x="158495" y="24383"/>
                </a:lnTo>
                <a:lnTo>
                  <a:pt x="144779" y="12191"/>
                </a:lnTo>
                <a:lnTo>
                  <a:pt x="170688" y="12191"/>
                </a:lnTo>
                <a:lnTo>
                  <a:pt x="170688" y="24383"/>
                </a:lnTo>
                <a:close/>
              </a:path>
              <a:path w="170814" h="314325">
                <a:moveTo>
                  <a:pt x="25908" y="301751"/>
                </a:moveTo>
                <a:lnTo>
                  <a:pt x="13716" y="288035"/>
                </a:lnTo>
                <a:lnTo>
                  <a:pt x="25908" y="288035"/>
                </a:lnTo>
                <a:lnTo>
                  <a:pt x="25908" y="301751"/>
                </a:lnTo>
                <a:close/>
              </a:path>
              <a:path w="170814" h="314325">
                <a:moveTo>
                  <a:pt x="144779" y="301751"/>
                </a:moveTo>
                <a:lnTo>
                  <a:pt x="25908" y="301751"/>
                </a:lnTo>
                <a:lnTo>
                  <a:pt x="25908" y="288035"/>
                </a:lnTo>
                <a:lnTo>
                  <a:pt x="144779" y="288035"/>
                </a:lnTo>
                <a:lnTo>
                  <a:pt x="144779" y="301751"/>
                </a:lnTo>
                <a:close/>
              </a:path>
              <a:path w="170814" h="314325">
                <a:moveTo>
                  <a:pt x="170688" y="301751"/>
                </a:moveTo>
                <a:lnTo>
                  <a:pt x="144779" y="301751"/>
                </a:lnTo>
                <a:lnTo>
                  <a:pt x="158495" y="288035"/>
                </a:lnTo>
                <a:lnTo>
                  <a:pt x="170688" y="288035"/>
                </a:lnTo>
                <a:lnTo>
                  <a:pt x="170688" y="301751"/>
                </a:lnTo>
                <a:close/>
              </a:path>
            </a:pathLst>
          </a:custGeom>
          <a:solidFill>
            <a:srgbClr val="B66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616139" y="3926370"/>
            <a:ext cx="53594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H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10">
                <a:latin typeface="Times New Roman"/>
                <a:cs typeface="Times New Roman"/>
              </a:rPr>
              <a:t>-</a:t>
            </a:r>
            <a:r>
              <a:rPr dirty="0" sz="200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99816" y="4804410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 h="0">
                <a:moveTo>
                  <a:pt x="0" y="0"/>
                </a:moveTo>
                <a:lnTo>
                  <a:pt x="316991" y="0"/>
                </a:lnTo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99816" y="4926329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 h="0">
                <a:moveTo>
                  <a:pt x="0" y="0"/>
                </a:moveTo>
                <a:lnTo>
                  <a:pt x="316991" y="0"/>
                </a:lnTo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57550" y="4939284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579604" y="4781251"/>
            <a:ext cx="447675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</a:pPr>
            <a:r>
              <a:rPr dirty="0" baseline="13888" sz="3000" spc="-7">
                <a:latin typeface="Times New Roman"/>
                <a:cs typeface="Times New Roman"/>
              </a:rPr>
              <a:t>C</a:t>
            </a:r>
            <a:r>
              <a:rPr dirty="0" sz="1300" spc="10">
                <a:latin typeface="Times New Roman"/>
                <a:cs typeface="Times New Roman"/>
              </a:rPr>
              <a:t>m</a:t>
            </a:r>
            <a:r>
              <a:rPr dirty="0" sz="1300" spc="5">
                <a:latin typeface="Times New Roman"/>
                <a:cs typeface="Times New Roman"/>
              </a:rPr>
              <a:t>i</a:t>
            </a:r>
            <a:r>
              <a:rPr dirty="0" sz="1300" spc="10">
                <a:latin typeface="Times New Roman"/>
                <a:cs typeface="Times New Roman"/>
              </a:rPr>
              <a:t>c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54680" y="5448300"/>
            <a:ext cx="204470" cy="102235"/>
          </a:xfrm>
          <a:custGeom>
            <a:avLst/>
            <a:gdLst/>
            <a:ahLst/>
            <a:cxnLst/>
            <a:rect l="l" t="t" r="r" b="b"/>
            <a:pathLst>
              <a:path w="204470" h="102235">
                <a:moveTo>
                  <a:pt x="102108" y="102107"/>
                </a:moveTo>
                <a:lnTo>
                  <a:pt x="0" y="0"/>
                </a:lnTo>
                <a:lnTo>
                  <a:pt x="204216" y="0"/>
                </a:lnTo>
                <a:lnTo>
                  <a:pt x="102108" y="1021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42488" y="5434584"/>
            <a:ext cx="230504" cy="129539"/>
          </a:xfrm>
          <a:custGeom>
            <a:avLst/>
            <a:gdLst/>
            <a:ahLst/>
            <a:cxnLst/>
            <a:rect l="l" t="t" r="r" b="b"/>
            <a:pathLst>
              <a:path w="230504" h="129539">
                <a:moveTo>
                  <a:pt x="117347" y="129540"/>
                </a:moveTo>
                <a:lnTo>
                  <a:pt x="109727" y="129540"/>
                </a:lnTo>
                <a:lnTo>
                  <a:pt x="105155" y="123444"/>
                </a:lnTo>
                <a:lnTo>
                  <a:pt x="4571" y="22860"/>
                </a:lnTo>
                <a:lnTo>
                  <a:pt x="0" y="19812"/>
                </a:lnTo>
                <a:lnTo>
                  <a:pt x="0" y="13716"/>
                </a:lnTo>
                <a:lnTo>
                  <a:pt x="3047" y="4572"/>
                </a:lnTo>
                <a:lnTo>
                  <a:pt x="7619" y="1524"/>
                </a:lnTo>
                <a:lnTo>
                  <a:pt x="216408" y="0"/>
                </a:lnTo>
                <a:lnTo>
                  <a:pt x="220979" y="0"/>
                </a:lnTo>
                <a:lnTo>
                  <a:pt x="225551" y="3048"/>
                </a:lnTo>
                <a:lnTo>
                  <a:pt x="226567" y="4572"/>
                </a:lnTo>
                <a:lnTo>
                  <a:pt x="21335" y="4572"/>
                </a:lnTo>
                <a:lnTo>
                  <a:pt x="13715" y="27432"/>
                </a:lnTo>
                <a:lnTo>
                  <a:pt x="44195" y="27432"/>
                </a:lnTo>
                <a:lnTo>
                  <a:pt x="114299" y="97536"/>
                </a:lnTo>
                <a:lnTo>
                  <a:pt x="105155" y="106680"/>
                </a:lnTo>
                <a:lnTo>
                  <a:pt x="140208" y="106680"/>
                </a:lnTo>
                <a:lnTo>
                  <a:pt x="117347" y="129540"/>
                </a:lnTo>
                <a:close/>
              </a:path>
              <a:path w="230504" h="129539">
                <a:moveTo>
                  <a:pt x="13715" y="27432"/>
                </a:moveTo>
                <a:lnTo>
                  <a:pt x="21335" y="4572"/>
                </a:lnTo>
                <a:lnTo>
                  <a:pt x="43968" y="27204"/>
                </a:lnTo>
                <a:lnTo>
                  <a:pt x="13715" y="27432"/>
                </a:lnTo>
                <a:close/>
              </a:path>
              <a:path w="230504" h="129539">
                <a:moveTo>
                  <a:pt x="43968" y="27204"/>
                </a:moveTo>
                <a:lnTo>
                  <a:pt x="21335" y="4572"/>
                </a:lnTo>
                <a:lnTo>
                  <a:pt x="207264" y="4572"/>
                </a:lnTo>
                <a:lnTo>
                  <a:pt x="185697" y="26138"/>
                </a:lnTo>
                <a:lnTo>
                  <a:pt x="43968" y="27204"/>
                </a:lnTo>
                <a:close/>
              </a:path>
              <a:path w="230504" h="129539">
                <a:moveTo>
                  <a:pt x="185697" y="26138"/>
                </a:moveTo>
                <a:lnTo>
                  <a:pt x="207264" y="4572"/>
                </a:lnTo>
                <a:lnTo>
                  <a:pt x="216408" y="25908"/>
                </a:lnTo>
                <a:lnTo>
                  <a:pt x="185697" y="26138"/>
                </a:lnTo>
                <a:close/>
              </a:path>
              <a:path w="230504" h="129539">
                <a:moveTo>
                  <a:pt x="140208" y="106680"/>
                </a:moveTo>
                <a:lnTo>
                  <a:pt x="123443" y="106680"/>
                </a:lnTo>
                <a:lnTo>
                  <a:pt x="114300" y="97536"/>
                </a:lnTo>
                <a:lnTo>
                  <a:pt x="185697" y="26138"/>
                </a:lnTo>
                <a:lnTo>
                  <a:pt x="216408" y="25908"/>
                </a:lnTo>
                <a:lnTo>
                  <a:pt x="207264" y="4572"/>
                </a:lnTo>
                <a:lnTo>
                  <a:pt x="226567" y="4572"/>
                </a:lnTo>
                <a:lnTo>
                  <a:pt x="228600" y="7620"/>
                </a:lnTo>
                <a:lnTo>
                  <a:pt x="230123" y="12192"/>
                </a:lnTo>
                <a:lnTo>
                  <a:pt x="228600" y="18288"/>
                </a:lnTo>
                <a:lnTo>
                  <a:pt x="140208" y="106680"/>
                </a:lnTo>
                <a:close/>
              </a:path>
              <a:path w="230504" h="129539">
                <a:moveTo>
                  <a:pt x="44195" y="27432"/>
                </a:moveTo>
                <a:lnTo>
                  <a:pt x="13715" y="27432"/>
                </a:lnTo>
                <a:lnTo>
                  <a:pt x="43968" y="27204"/>
                </a:lnTo>
                <a:lnTo>
                  <a:pt x="44195" y="27432"/>
                </a:lnTo>
                <a:close/>
              </a:path>
              <a:path w="230504" h="129539">
                <a:moveTo>
                  <a:pt x="123443" y="106680"/>
                </a:moveTo>
                <a:lnTo>
                  <a:pt x="105155" y="106680"/>
                </a:lnTo>
                <a:lnTo>
                  <a:pt x="114300" y="97536"/>
                </a:lnTo>
                <a:lnTo>
                  <a:pt x="123443" y="106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58896" y="4418838"/>
            <a:ext cx="516890" cy="0"/>
          </a:xfrm>
          <a:custGeom>
            <a:avLst/>
            <a:gdLst/>
            <a:ahLst/>
            <a:cxnLst/>
            <a:rect l="l" t="t" r="r" b="b"/>
            <a:pathLst>
              <a:path w="516889" h="0">
                <a:moveTo>
                  <a:pt x="0" y="0"/>
                </a:moveTo>
                <a:lnTo>
                  <a:pt x="516636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358896" y="5313426"/>
            <a:ext cx="516890" cy="0"/>
          </a:xfrm>
          <a:custGeom>
            <a:avLst/>
            <a:gdLst/>
            <a:ahLst/>
            <a:cxnLst/>
            <a:rect l="l" t="t" r="r" b="b"/>
            <a:pathLst>
              <a:path w="516889" h="0">
                <a:moveTo>
                  <a:pt x="0" y="0"/>
                </a:moveTo>
                <a:lnTo>
                  <a:pt x="51663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442368" y="5825728"/>
            <a:ext cx="1555750" cy="739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905">
              <a:lnSpc>
                <a:spcPct val="100000"/>
              </a:lnSpc>
            </a:pPr>
            <a:r>
              <a:rPr dirty="0" sz="2400" spc="10">
                <a:latin typeface="宋体"/>
                <a:cs typeface="宋体"/>
              </a:rPr>
              <a:t>信号提取</a:t>
            </a:r>
            <a:endParaRPr sz="24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宋体"/>
                <a:cs typeface="宋体"/>
              </a:rPr>
              <a:t>（</a:t>
            </a:r>
            <a:r>
              <a:rPr dirty="0" sz="2400" spc="20">
                <a:latin typeface="宋体"/>
                <a:cs typeface="宋体"/>
              </a:rPr>
              <a:t>传感</a:t>
            </a:r>
            <a:r>
              <a:rPr dirty="0" sz="2400">
                <a:latin typeface="宋体"/>
                <a:cs typeface="宋体"/>
              </a:rPr>
              <a:t>器）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114031" y="3874008"/>
            <a:ext cx="546100" cy="411480"/>
          </a:xfrm>
          <a:custGeom>
            <a:avLst/>
            <a:gdLst/>
            <a:ahLst/>
            <a:cxnLst/>
            <a:rect l="l" t="t" r="r" b="b"/>
            <a:pathLst>
              <a:path w="546100" h="411479">
                <a:moveTo>
                  <a:pt x="21335" y="411480"/>
                </a:moveTo>
                <a:lnTo>
                  <a:pt x="0" y="381000"/>
                </a:lnTo>
                <a:lnTo>
                  <a:pt x="30479" y="358140"/>
                </a:lnTo>
                <a:lnTo>
                  <a:pt x="53339" y="388620"/>
                </a:lnTo>
                <a:lnTo>
                  <a:pt x="21335" y="411480"/>
                </a:lnTo>
                <a:close/>
              </a:path>
              <a:path w="546100" h="411479">
                <a:moveTo>
                  <a:pt x="83819" y="367284"/>
                </a:moveTo>
                <a:lnTo>
                  <a:pt x="60959" y="335280"/>
                </a:lnTo>
                <a:lnTo>
                  <a:pt x="91439" y="313944"/>
                </a:lnTo>
                <a:lnTo>
                  <a:pt x="114299" y="344424"/>
                </a:lnTo>
                <a:lnTo>
                  <a:pt x="83819" y="367284"/>
                </a:lnTo>
                <a:close/>
              </a:path>
              <a:path w="546100" h="411479">
                <a:moveTo>
                  <a:pt x="144779" y="321564"/>
                </a:moveTo>
                <a:lnTo>
                  <a:pt x="123443" y="291084"/>
                </a:lnTo>
                <a:lnTo>
                  <a:pt x="153923" y="268224"/>
                </a:lnTo>
                <a:lnTo>
                  <a:pt x="175259" y="300228"/>
                </a:lnTo>
                <a:lnTo>
                  <a:pt x="144779" y="321564"/>
                </a:lnTo>
                <a:close/>
              </a:path>
              <a:path w="546100" h="411479">
                <a:moveTo>
                  <a:pt x="207263" y="277368"/>
                </a:moveTo>
                <a:lnTo>
                  <a:pt x="184404" y="246888"/>
                </a:lnTo>
                <a:lnTo>
                  <a:pt x="214883" y="224028"/>
                </a:lnTo>
                <a:lnTo>
                  <a:pt x="237743" y="254508"/>
                </a:lnTo>
                <a:lnTo>
                  <a:pt x="207263" y="277368"/>
                </a:lnTo>
                <a:close/>
              </a:path>
              <a:path w="546100" h="411479">
                <a:moveTo>
                  <a:pt x="268223" y="231648"/>
                </a:moveTo>
                <a:lnTo>
                  <a:pt x="245363" y="201168"/>
                </a:lnTo>
                <a:lnTo>
                  <a:pt x="277367" y="178308"/>
                </a:lnTo>
                <a:lnTo>
                  <a:pt x="298704" y="210312"/>
                </a:lnTo>
                <a:lnTo>
                  <a:pt x="268223" y="231648"/>
                </a:lnTo>
                <a:close/>
              </a:path>
              <a:path w="546100" h="411479">
                <a:moveTo>
                  <a:pt x="330707" y="187452"/>
                </a:moveTo>
                <a:lnTo>
                  <a:pt x="307847" y="156972"/>
                </a:lnTo>
                <a:lnTo>
                  <a:pt x="338327" y="134112"/>
                </a:lnTo>
                <a:lnTo>
                  <a:pt x="361187" y="164592"/>
                </a:lnTo>
                <a:lnTo>
                  <a:pt x="330707" y="187452"/>
                </a:lnTo>
                <a:close/>
              </a:path>
              <a:path w="546100" h="411479">
                <a:moveTo>
                  <a:pt x="391668" y="143256"/>
                </a:moveTo>
                <a:lnTo>
                  <a:pt x="368807" y="111252"/>
                </a:lnTo>
                <a:lnTo>
                  <a:pt x="399287" y="89916"/>
                </a:lnTo>
                <a:lnTo>
                  <a:pt x="422148" y="120396"/>
                </a:lnTo>
                <a:lnTo>
                  <a:pt x="391668" y="143256"/>
                </a:lnTo>
                <a:close/>
              </a:path>
              <a:path w="546100" h="411479">
                <a:moveTo>
                  <a:pt x="452627" y="97536"/>
                </a:moveTo>
                <a:lnTo>
                  <a:pt x="431292" y="67056"/>
                </a:lnTo>
                <a:lnTo>
                  <a:pt x="461772" y="44196"/>
                </a:lnTo>
                <a:lnTo>
                  <a:pt x="484631" y="74676"/>
                </a:lnTo>
                <a:lnTo>
                  <a:pt x="452627" y="97536"/>
                </a:lnTo>
                <a:close/>
              </a:path>
              <a:path w="546100" h="411479">
                <a:moveTo>
                  <a:pt x="515111" y="53340"/>
                </a:moveTo>
                <a:lnTo>
                  <a:pt x="492251" y="22860"/>
                </a:lnTo>
                <a:lnTo>
                  <a:pt x="522731" y="0"/>
                </a:lnTo>
                <a:lnTo>
                  <a:pt x="545592" y="30480"/>
                </a:lnTo>
                <a:lnTo>
                  <a:pt x="515111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200900" y="465810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277100" y="465810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353300" y="465810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429500" y="465810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505700" y="465810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581900" y="465810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658100" y="465810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734300" y="465810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112508" y="5032248"/>
            <a:ext cx="558165" cy="481965"/>
          </a:xfrm>
          <a:custGeom>
            <a:avLst/>
            <a:gdLst/>
            <a:ahLst/>
            <a:cxnLst/>
            <a:rect l="l" t="t" r="r" b="b"/>
            <a:pathLst>
              <a:path w="558165" h="481964">
                <a:moveTo>
                  <a:pt x="28955" y="53339"/>
                </a:moveTo>
                <a:lnTo>
                  <a:pt x="0" y="28956"/>
                </a:lnTo>
                <a:lnTo>
                  <a:pt x="24383" y="0"/>
                </a:lnTo>
                <a:lnTo>
                  <a:pt x="53339" y="24384"/>
                </a:lnTo>
                <a:lnTo>
                  <a:pt x="28955" y="53339"/>
                </a:lnTo>
                <a:close/>
              </a:path>
              <a:path w="558165" h="481964">
                <a:moveTo>
                  <a:pt x="86867" y="102108"/>
                </a:moveTo>
                <a:lnTo>
                  <a:pt x="57911" y="77724"/>
                </a:lnTo>
                <a:lnTo>
                  <a:pt x="82295" y="48768"/>
                </a:lnTo>
                <a:lnTo>
                  <a:pt x="111251" y="73152"/>
                </a:lnTo>
                <a:lnTo>
                  <a:pt x="86867" y="102108"/>
                </a:lnTo>
                <a:close/>
              </a:path>
              <a:path w="558165" h="481964">
                <a:moveTo>
                  <a:pt x="144779" y="152400"/>
                </a:moveTo>
                <a:lnTo>
                  <a:pt x="115823" y="126491"/>
                </a:lnTo>
                <a:lnTo>
                  <a:pt x="140207" y="97536"/>
                </a:lnTo>
                <a:lnTo>
                  <a:pt x="169163" y="121920"/>
                </a:lnTo>
                <a:lnTo>
                  <a:pt x="144779" y="152400"/>
                </a:lnTo>
                <a:close/>
              </a:path>
              <a:path w="558165" h="481964">
                <a:moveTo>
                  <a:pt x="202691" y="201168"/>
                </a:moveTo>
                <a:lnTo>
                  <a:pt x="173735" y="176783"/>
                </a:lnTo>
                <a:lnTo>
                  <a:pt x="198119" y="147828"/>
                </a:lnTo>
                <a:lnTo>
                  <a:pt x="228600" y="172211"/>
                </a:lnTo>
                <a:lnTo>
                  <a:pt x="202691" y="201168"/>
                </a:lnTo>
                <a:close/>
              </a:path>
              <a:path w="558165" h="481964">
                <a:moveTo>
                  <a:pt x="260603" y="249936"/>
                </a:moveTo>
                <a:lnTo>
                  <a:pt x="231647" y="225551"/>
                </a:lnTo>
                <a:lnTo>
                  <a:pt x="257555" y="196595"/>
                </a:lnTo>
                <a:lnTo>
                  <a:pt x="286511" y="220980"/>
                </a:lnTo>
                <a:lnTo>
                  <a:pt x="260603" y="249936"/>
                </a:lnTo>
                <a:close/>
              </a:path>
              <a:path w="558165" h="481964">
                <a:moveTo>
                  <a:pt x="320040" y="300228"/>
                </a:moveTo>
                <a:lnTo>
                  <a:pt x="291083" y="274319"/>
                </a:lnTo>
                <a:lnTo>
                  <a:pt x="315467" y="245364"/>
                </a:lnTo>
                <a:lnTo>
                  <a:pt x="344423" y="271272"/>
                </a:lnTo>
                <a:lnTo>
                  <a:pt x="320040" y="300228"/>
                </a:lnTo>
                <a:close/>
              </a:path>
              <a:path w="558165" h="481964">
                <a:moveTo>
                  <a:pt x="377951" y="348995"/>
                </a:moveTo>
                <a:lnTo>
                  <a:pt x="348996" y="324612"/>
                </a:lnTo>
                <a:lnTo>
                  <a:pt x="373379" y="295656"/>
                </a:lnTo>
                <a:lnTo>
                  <a:pt x="402335" y="320039"/>
                </a:lnTo>
                <a:lnTo>
                  <a:pt x="377951" y="348995"/>
                </a:lnTo>
                <a:close/>
              </a:path>
              <a:path w="558165" h="481964">
                <a:moveTo>
                  <a:pt x="435864" y="397763"/>
                </a:moveTo>
                <a:lnTo>
                  <a:pt x="406907" y="373380"/>
                </a:lnTo>
                <a:lnTo>
                  <a:pt x="431292" y="344423"/>
                </a:lnTo>
                <a:lnTo>
                  <a:pt x="460247" y="368808"/>
                </a:lnTo>
                <a:lnTo>
                  <a:pt x="435864" y="397763"/>
                </a:lnTo>
                <a:close/>
              </a:path>
              <a:path w="558165" h="481964">
                <a:moveTo>
                  <a:pt x="493775" y="448056"/>
                </a:moveTo>
                <a:lnTo>
                  <a:pt x="464820" y="422148"/>
                </a:lnTo>
                <a:lnTo>
                  <a:pt x="489203" y="393191"/>
                </a:lnTo>
                <a:lnTo>
                  <a:pt x="518159" y="419100"/>
                </a:lnTo>
                <a:lnTo>
                  <a:pt x="493775" y="448056"/>
                </a:lnTo>
                <a:close/>
              </a:path>
              <a:path w="558165" h="481964">
                <a:moveTo>
                  <a:pt x="533399" y="481584"/>
                </a:moveTo>
                <a:lnTo>
                  <a:pt x="522731" y="472439"/>
                </a:lnTo>
                <a:lnTo>
                  <a:pt x="547116" y="443484"/>
                </a:lnTo>
                <a:lnTo>
                  <a:pt x="557783" y="452628"/>
                </a:lnTo>
                <a:lnTo>
                  <a:pt x="533399" y="481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039611" y="4173473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553200" y="4067555"/>
            <a:ext cx="355600" cy="1176655"/>
          </a:xfrm>
          <a:custGeom>
            <a:avLst/>
            <a:gdLst/>
            <a:ahLst/>
            <a:cxnLst/>
            <a:rect l="l" t="t" r="r" b="b"/>
            <a:pathLst>
              <a:path w="355600" h="1176654">
                <a:moveTo>
                  <a:pt x="355091" y="1176527"/>
                </a:moveTo>
                <a:lnTo>
                  <a:pt x="0" y="870204"/>
                </a:lnTo>
                <a:lnTo>
                  <a:pt x="0" y="306324"/>
                </a:lnTo>
                <a:lnTo>
                  <a:pt x="355091" y="0"/>
                </a:lnTo>
                <a:lnTo>
                  <a:pt x="355091" y="41148"/>
                </a:lnTo>
                <a:lnTo>
                  <a:pt x="316991" y="41148"/>
                </a:lnTo>
                <a:lnTo>
                  <a:pt x="316991" y="82559"/>
                </a:lnTo>
                <a:lnTo>
                  <a:pt x="49614" y="313943"/>
                </a:lnTo>
                <a:lnTo>
                  <a:pt x="38099" y="313943"/>
                </a:lnTo>
                <a:lnTo>
                  <a:pt x="32003" y="329184"/>
                </a:lnTo>
                <a:lnTo>
                  <a:pt x="38099" y="329184"/>
                </a:lnTo>
                <a:lnTo>
                  <a:pt x="38099" y="847343"/>
                </a:lnTo>
                <a:lnTo>
                  <a:pt x="32003" y="847343"/>
                </a:lnTo>
                <a:lnTo>
                  <a:pt x="38099" y="861060"/>
                </a:lnTo>
                <a:lnTo>
                  <a:pt x="47942" y="861060"/>
                </a:lnTo>
                <a:lnTo>
                  <a:pt x="316991" y="1092598"/>
                </a:lnTo>
                <a:lnTo>
                  <a:pt x="316991" y="1135379"/>
                </a:lnTo>
                <a:lnTo>
                  <a:pt x="355091" y="1135379"/>
                </a:lnTo>
                <a:lnTo>
                  <a:pt x="355091" y="1176527"/>
                </a:lnTo>
                <a:close/>
              </a:path>
              <a:path w="355600" h="1176654">
                <a:moveTo>
                  <a:pt x="316991" y="82559"/>
                </a:moveTo>
                <a:lnTo>
                  <a:pt x="316991" y="41148"/>
                </a:lnTo>
                <a:lnTo>
                  <a:pt x="348995" y="54864"/>
                </a:lnTo>
                <a:lnTo>
                  <a:pt x="316991" y="82559"/>
                </a:lnTo>
                <a:close/>
              </a:path>
              <a:path w="355600" h="1176654">
                <a:moveTo>
                  <a:pt x="355091" y="1135379"/>
                </a:moveTo>
                <a:lnTo>
                  <a:pt x="316991" y="1135379"/>
                </a:lnTo>
                <a:lnTo>
                  <a:pt x="348995" y="1120139"/>
                </a:lnTo>
                <a:lnTo>
                  <a:pt x="316991" y="1092598"/>
                </a:lnTo>
                <a:lnTo>
                  <a:pt x="316991" y="82559"/>
                </a:lnTo>
                <a:lnTo>
                  <a:pt x="348995" y="54864"/>
                </a:lnTo>
                <a:lnTo>
                  <a:pt x="316991" y="41148"/>
                </a:lnTo>
                <a:lnTo>
                  <a:pt x="355091" y="41148"/>
                </a:lnTo>
                <a:lnTo>
                  <a:pt x="355091" y="1135379"/>
                </a:lnTo>
                <a:close/>
              </a:path>
              <a:path w="355600" h="1176654">
                <a:moveTo>
                  <a:pt x="32003" y="329184"/>
                </a:moveTo>
                <a:lnTo>
                  <a:pt x="38099" y="313943"/>
                </a:lnTo>
                <a:lnTo>
                  <a:pt x="38099" y="323908"/>
                </a:lnTo>
                <a:lnTo>
                  <a:pt x="32003" y="329184"/>
                </a:lnTo>
                <a:close/>
              </a:path>
              <a:path w="355600" h="1176654">
                <a:moveTo>
                  <a:pt x="38099" y="323908"/>
                </a:moveTo>
                <a:lnTo>
                  <a:pt x="38099" y="313943"/>
                </a:lnTo>
                <a:lnTo>
                  <a:pt x="49614" y="313943"/>
                </a:lnTo>
                <a:lnTo>
                  <a:pt x="38099" y="323908"/>
                </a:lnTo>
                <a:close/>
              </a:path>
              <a:path w="355600" h="1176654">
                <a:moveTo>
                  <a:pt x="38099" y="329184"/>
                </a:moveTo>
                <a:lnTo>
                  <a:pt x="32003" y="329184"/>
                </a:lnTo>
                <a:lnTo>
                  <a:pt x="38099" y="323908"/>
                </a:lnTo>
                <a:lnTo>
                  <a:pt x="38099" y="329184"/>
                </a:lnTo>
                <a:close/>
              </a:path>
              <a:path w="355600" h="1176654">
                <a:moveTo>
                  <a:pt x="38099" y="861060"/>
                </a:moveTo>
                <a:lnTo>
                  <a:pt x="32003" y="847343"/>
                </a:lnTo>
                <a:lnTo>
                  <a:pt x="38099" y="852590"/>
                </a:lnTo>
                <a:lnTo>
                  <a:pt x="38099" y="861060"/>
                </a:lnTo>
                <a:close/>
              </a:path>
              <a:path w="355600" h="1176654">
                <a:moveTo>
                  <a:pt x="38099" y="852590"/>
                </a:moveTo>
                <a:lnTo>
                  <a:pt x="32003" y="847343"/>
                </a:lnTo>
                <a:lnTo>
                  <a:pt x="38099" y="847343"/>
                </a:lnTo>
                <a:lnTo>
                  <a:pt x="38099" y="852590"/>
                </a:lnTo>
                <a:close/>
              </a:path>
              <a:path w="355600" h="1176654">
                <a:moveTo>
                  <a:pt x="47942" y="861060"/>
                </a:moveTo>
                <a:lnTo>
                  <a:pt x="38099" y="861060"/>
                </a:lnTo>
                <a:lnTo>
                  <a:pt x="38099" y="852590"/>
                </a:lnTo>
                <a:lnTo>
                  <a:pt x="47942" y="861060"/>
                </a:lnTo>
                <a:close/>
              </a:path>
              <a:path w="355600" h="1176654">
                <a:moveTo>
                  <a:pt x="316991" y="1135379"/>
                </a:moveTo>
                <a:lnTo>
                  <a:pt x="316991" y="1092598"/>
                </a:lnTo>
                <a:lnTo>
                  <a:pt x="348995" y="1120139"/>
                </a:lnTo>
                <a:lnTo>
                  <a:pt x="316991" y="11353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400800" y="4283964"/>
            <a:ext cx="190500" cy="748665"/>
          </a:xfrm>
          <a:custGeom>
            <a:avLst/>
            <a:gdLst/>
            <a:ahLst/>
            <a:cxnLst/>
            <a:rect l="l" t="t" r="r" b="b"/>
            <a:pathLst>
              <a:path w="190500" h="748664">
                <a:moveTo>
                  <a:pt x="190500" y="748283"/>
                </a:moveTo>
                <a:lnTo>
                  <a:pt x="0" y="748283"/>
                </a:lnTo>
                <a:lnTo>
                  <a:pt x="0" y="0"/>
                </a:lnTo>
                <a:lnTo>
                  <a:pt x="190500" y="0"/>
                </a:lnTo>
                <a:lnTo>
                  <a:pt x="190500" y="18288"/>
                </a:lnTo>
                <a:lnTo>
                  <a:pt x="38100" y="18288"/>
                </a:lnTo>
                <a:lnTo>
                  <a:pt x="19811" y="38100"/>
                </a:lnTo>
                <a:lnTo>
                  <a:pt x="38100" y="38100"/>
                </a:lnTo>
                <a:lnTo>
                  <a:pt x="38100" y="710183"/>
                </a:lnTo>
                <a:lnTo>
                  <a:pt x="19811" y="710183"/>
                </a:lnTo>
                <a:lnTo>
                  <a:pt x="38100" y="729995"/>
                </a:lnTo>
                <a:lnTo>
                  <a:pt x="190500" y="729995"/>
                </a:lnTo>
                <a:lnTo>
                  <a:pt x="190500" y="748283"/>
                </a:lnTo>
                <a:close/>
              </a:path>
              <a:path w="190500" h="748664">
                <a:moveTo>
                  <a:pt x="38100" y="38100"/>
                </a:moveTo>
                <a:lnTo>
                  <a:pt x="19811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90500" h="748664">
                <a:moveTo>
                  <a:pt x="152400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52400" y="18288"/>
                </a:lnTo>
                <a:lnTo>
                  <a:pt x="152400" y="38100"/>
                </a:lnTo>
                <a:close/>
              </a:path>
              <a:path w="190500" h="748664">
                <a:moveTo>
                  <a:pt x="152400" y="729995"/>
                </a:moveTo>
                <a:lnTo>
                  <a:pt x="152400" y="18288"/>
                </a:lnTo>
                <a:lnTo>
                  <a:pt x="172212" y="38100"/>
                </a:lnTo>
                <a:lnTo>
                  <a:pt x="190500" y="38100"/>
                </a:lnTo>
                <a:lnTo>
                  <a:pt x="190500" y="710183"/>
                </a:lnTo>
                <a:lnTo>
                  <a:pt x="172212" y="710183"/>
                </a:lnTo>
                <a:lnTo>
                  <a:pt x="152400" y="729995"/>
                </a:lnTo>
                <a:close/>
              </a:path>
              <a:path w="190500" h="748664">
                <a:moveTo>
                  <a:pt x="190500" y="38100"/>
                </a:moveTo>
                <a:lnTo>
                  <a:pt x="172212" y="38100"/>
                </a:lnTo>
                <a:lnTo>
                  <a:pt x="152400" y="18288"/>
                </a:lnTo>
                <a:lnTo>
                  <a:pt x="190500" y="18288"/>
                </a:lnTo>
                <a:lnTo>
                  <a:pt x="190500" y="38100"/>
                </a:lnTo>
                <a:close/>
              </a:path>
              <a:path w="190500" h="748664">
                <a:moveTo>
                  <a:pt x="38100" y="729995"/>
                </a:moveTo>
                <a:lnTo>
                  <a:pt x="19811" y="710183"/>
                </a:lnTo>
                <a:lnTo>
                  <a:pt x="38100" y="710183"/>
                </a:lnTo>
                <a:lnTo>
                  <a:pt x="38100" y="729995"/>
                </a:lnTo>
                <a:close/>
              </a:path>
              <a:path w="190500" h="748664">
                <a:moveTo>
                  <a:pt x="152400" y="729995"/>
                </a:moveTo>
                <a:lnTo>
                  <a:pt x="38100" y="729995"/>
                </a:lnTo>
                <a:lnTo>
                  <a:pt x="38100" y="710183"/>
                </a:lnTo>
                <a:lnTo>
                  <a:pt x="152400" y="710183"/>
                </a:lnTo>
                <a:lnTo>
                  <a:pt x="152400" y="729995"/>
                </a:lnTo>
                <a:close/>
              </a:path>
              <a:path w="190500" h="748664">
                <a:moveTo>
                  <a:pt x="190500" y="729995"/>
                </a:moveTo>
                <a:lnTo>
                  <a:pt x="152400" y="729995"/>
                </a:lnTo>
                <a:lnTo>
                  <a:pt x="172212" y="710183"/>
                </a:lnTo>
                <a:lnTo>
                  <a:pt x="190500" y="710183"/>
                </a:lnTo>
                <a:lnTo>
                  <a:pt x="190500" y="7299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039611" y="5142738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496050" y="5013960"/>
            <a:ext cx="0" cy="129539"/>
          </a:xfrm>
          <a:custGeom>
            <a:avLst/>
            <a:gdLst/>
            <a:ahLst/>
            <a:cxnLst/>
            <a:rect l="l" t="t" r="r" b="b"/>
            <a:pathLst>
              <a:path w="0" h="129539">
                <a:moveTo>
                  <a:pt x="0" y="0"/>
                </a:moveTo>
                <a:lnTo>
                  <a:pt x="0" y="12953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496050" y="4172711"/>
            <a:ext cx="0" cy="129539"/>
          </a:xfrm>
          <a:custGeom>
            <a:avLst/>
            <a:gdLst/>
            <a:ahLst/>
            <a:cxnLst/>
            <a:rect l="l" t="t" r="r" b="b"/>
            <a:pathLst>
              <a:path w="0" h="129539">
                <a:moveTo>
                  <a:pt x="0" y="0"/>
                </a:moveTo>
                <a:lnTo>
                  <a:pt x="0" y="12954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7897812" y="4291012"/>
            <a:ext cx="1555750" cy="739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4445">
              <a:lnSpc>
                <a:spcPct val="100000"/>
              </a:lnSpc>
            </a:pPr>
            <a:r>
              <a:rPr dirty="0" sz="2400" spc="10">
                <a:latin typeface="宋体"/>
                <a:cs typeface="宋体"/>
              </a:rPr>
              <a:t>信号输出</a:t>
            </a:r>
            <a:endParaRPr sz="24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400" spc="20">
                <a:latin typeface="宋体"/>
                <a:cs typeface="宋体"/>
              </a:rPr>
              <a:t>（</a:t>
            </a:r>
            <a:r>
              <a:rPr dirty="0" sz="2400">
                <a:latin typeface="宋体"/>
                <a:cs typeface="宋体"/>
              </a:rPr>
              <a:t>执</a:t>
            </a:r>
            <a:r>
              <a:rPr dirty="0" sz="2400" spc="20">
                <a:latin typeface="宋体"/>
                <a:cs typeface="宋体"/>
              </a:rPr>
              <a:t>行</a:t>
            </a:r>
            <a:r>
              <a:rPr dirty="0" sz="2400">
                <a:latin typeface="宋体"/>
                <a:cs typeface="宋体"/>
              </a:rPr>
              <a:t>器）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43" name="object 43"/>
          <p:cNvSpPr txBox="1"/>
          <p:nvPr/>
        </p:nvSpPr>
        <p:spPr>
          <a:xfrm>
            <a:off x="6369777" y="3596570"/>
            <a:ext cx="4216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8</a:t>
            </a:r>
            <a:r>
              <a:rPr dirty="0" sz="2400" spc="135">
                <a:latin typeface="Times New Roman"/>
                <a:cs typeface="Times New Roman"/>
              </a:rPr>
              <a:t>Ω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695031" y="5819775"/>
            <a:ext cx="1860550" cy="1090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通</a:t>
            </a:r>
            <a:r>
              <a:rPr dirty="0" sz="2400" spc="20">
                <a:latin typeface="宋体"/>
                <a:cs typeface="宋体"/>
              </a:rPr>
              <a:t>常采</a:t>
            </a:r>
            <a:r>
              <a:rPr dirty="0" sz="2400">
                <a:latin typeface="宋体"/>
                <a:cs typeface="宋体"/>
              </a:rPr>
              <a:t>用输出 </a:t>
            </a:r>
            <a:r>
              <a:rPr dirty="0" sz="2400">
                <a:latin typeface="宋体"/>
                <a:cs typeface="宋体"/>
              </a:rPr>
              <a:t> 阻</a:t>
            </a:r>
            <a:r>
              <a:rPr dirty="0" sz="2400" spc="20">
                <a:latin typeface="宋体"/>
                <a:cs typeface="宋体"/>
              </a:rPr>
              <a:t>抗小</a:t>
            </a:r>
            <a:r>
              <a:rPr dirty="0" sz="2400">
                <a:latin typeface="宋体"/>
                <a:cs typeface="宋体"/>
              </a:rPr>
              <a:t>的共集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ts val="2765"/>
              </a:lnSpc>
            </a:pPr>
            <a:r>
              <a:rPr dirty="0" sz="2400">
                <a:latin typeface="宋体"/>
                <a:cs typeface="宋体"/>
              </a:rPr>
              <a:t>（</a:t>
            </a:r>
            <a:r>
              <a:rPr dirty="0" sz="2400" spc="20">
                <a:latin typeface="宋体"/>
                <a:cs typeface="宋体"/>
              </a:rPr>
              <a:t>共漏</a:t>
            </a:r>
            <a:r>
              <a:rPr dirty="0" sz="2400">
                <a:latin typeface="宋体"/>
                <a:cs typeface="宋体"/>
              </a:rPr>
              <a:t>）电路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3660">
              <a:lnSpc>
                <a:spcPct val="100000"/>
              </a:lnSpc>
            </a:pPr>
            <a:r>
              <a:rPr dirty="0" spc="5">
                <a:latin typeface="Times New Roman"/>
                <a:cs typeface="Times New Roman"/>
              </a:rPr>
              <a:t>2</a:t>
            </a:r>
            <a:r>
              <a:rPr dirty="0" spc="5">
                <a:latin typeface="宋体"/>
                <a:cs typeface="宋体"/>
              </a:rPr>
              <a:t>．功率放大电路与电压放大电路的异同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5"/>
              <a:t>本质相同，侧重点不同</a:t>
            </a:r>
          </a:p>
          <a:p>
            <a:pPr marL="228600">
              <a:lnSpc>
                <a:spcPct val="100000"/>
              </a:lnSpc>
              <a:spcBef>
                <a:spcPts val="1935"/>
              </a:spcBef>
            </a:pPr>
            <a:r>
              <a:rPr dirty="0" spc="-15">
                <a:solidFill>
                  <a:srgbClr val="000000"/>
                </a:solidFill>
                <a:latin typeface="Times New Roman"/>
                <a:cs typeface="Times New Roman"/>
              </a:rPr>
              <a:t></a:t>
            </a:r>
            <a:r>
              <a:rPr dirty="0" spc="-15">
                <a:solidFill>
                  <a:srgbClr val="000000"/>
                </a:solidFill>
              </a:rPr>
              <a:t>信号放大电路：主要用于增强电压幅度或电流幅度。</a:t>
            </a:r>
          </a:p>
          <a:p>
            <a:pPr marL="228600">
              <a:lnSpc>
                <a:spcPct val="100000"/>
              </a:lnSpc>
              <a:spcBef>
                <a:spcPts val="2145"/>
              </a:spcBef>
              <a:tabLst>
                <a:tab pos="2639060" algn="l"/>
              </a:tabLst>
            </a:pPr>
            <a:r>
              <a:rPr dirty="0" spc="-40">
                <a:solidFill>
                  <a:srgbClr val="000000"/>
                </a:solidFill>
                <a:latin typeface="Times New Roman"/>
                <a:cs typeface="Times New Roman"/>
              </a:rPr>
              <a:t></a:t>
            </a:r>
            <a:r>
              <a:rPr dirty="0" spc="-40">
                <a:solidFill>
                  <a:srgbClr val="000000"/>
                </a:solidFill>
              </a:rPr>
              <a:t>功率放大电路</a:t>
            </a:r>
            <a:r>
              <a:rPr dirty="0" spc="-40">
                <a:solidFill>
                  <a:srgbClr val="000000"/>
                </a:solidFill>
                <a:latin typeface="Times New Roman"/>
                <a:cs typeface="Times New Roman"/>
              </a:rPr>
              <a:t>:	</a:t>
            </a:r>
            <a:r>
              <a:rPr dirty="0" spc="10">
                <a:solidFill>
                  <a:srgbClr val="000000"/>
                </a:solidFill>
              </a:rPr>
              <a:t>主要输出较大的功率。</a:t>
            </a:r>
          </a:p>
          <a:p>
            <a:pPr marL="227965" marR="5080">
              <a:lnSpc>
                <a:spcPct val="125000"/>
              </a:lnSpc>
              <a:spcBef>
                <a:spcPts val="1285"/>
              </a:spcBef>
            </a:pPr>
            <a:r>
              <a:rPr dirty="0" spc="-15">
                <a:solidFill>
                  <a:srgbClr val="000000"/>
                </a:solidFill>
                <a:latin typeface="Times New Roman"/>
                <a:cs typeface="Times New Roman"/>
              </a:rPr>
              <a:t></a:t>
            </a:r>
            <a:r>
              <a:rPr dirty="0" spc="-15">
                <a:solidFill>
                  <a:srgbClr val="000000"/>
                </a:solidFill>
              </a:rPr>
              <a:t>但无论哪种放大电路，在负载上都同时存在输出电压、 </a:t>
            </a:r>
            <a:r>
              <a:rPr dirty="0" spc="-1105">
                <a:solidFill>
                  <a:srgbClr val="000000"/>
                </a:solidFill>
              </a:rPr>
              <a:t> </a:t>
            </a:r>
            <a:r>
              <a:rPr dirty="0" spc="10">
                <a:solidFill>
                  <a:srgbClr val="000000"/>
                </a:solidFill>
              </a:rPr>
              <a:t>电流和功率，从能量控制的观点来看，放大电路实质上 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spc="5">
                <a:solidFill>
                  <a:srgbClr val="000000"/>
                </a:solidFill>
              </a:rPr>
              <a:t>都是能量转换电路。</a:t>
            </a:r>
          </a:p>
          <a:p>
            <a:pPr marL="227965" marR="5080">
              <a:lnSpc>
                <a:spcPct val="125000"/>
              </a:lnSpc>
              <a:spcBef>
                <a:spcPts val="1125"/>
              </a:spcBef>
            </a:pPr>
            <a:r>
              <a:rPr dirty="0" spc="-15">
                <a:solidFill>
                  <a:srgbClr val="000000"/>
                </a:solidFill>
                <a:latin typeface="Times New Roman"/>
                <a:cs typeface="Times New Roman"/>
              </a:rPr>
              <a:t></a:t>
            </a:r>
            <a:r>
              <a:rPr dirty="0" spc="-15">
                <a:solidFill>
                  <a:srgbClr val="000000"/>
                </a:solidFill>
              </a:rPr>
              <a:t>因此，功率放大电路和电压放大电路没有本质的区别。 </a:t>
            </a:r>
            <a:r>
              <a:rPr dirty="0" spc="-1105">
                <a:solidFill>
                  <a:srgbClr val="000000"/>
                </a:solidFill>
              </a:rPr>
              <a:t> </a:t>
            </a:r>
            <a:r>
              <a:rPr dirty="0" spc="5">
                <a:solidFill>
                  <a:srgbClr val="000000"/>
                </a:solidFill>
              </a:rPr>
              <a:t>称呼上的区别只不过是强调的输出量不同而已。</a:t>
            </a:r>
          </a:p>
          <a:p>
            <a:pPr marL="228600">
              <a:lnSpc>
                <a:spcPct val="100000"/>
              </a:lnSpc>
              <a:spcBef>
                <a:spcPts val="2014"/>
              </a:spcBef>
            </a:pPr>
            <a:r>
              <a:rPr dirty="0" spc="-35">
                <a:solidFill>
                  <a:srgbClr val="000000"/>
                </a:solidFill>
                <a:latin typeface="Times New Roman"/>
                <a:cs typeface="Times New Roman"/>
              </a:rPr>
              <a:t></a:t>
            </a:r>
            <a:r>
              <a:rPr dirty="0" spc="-35">
                <a:solidFill>
                  <a:srgbClr val="000000"/>
                </a:solidFill>
              </a:rPr>
              <a:t>分析方法和关键参数不同。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4332" y="3248710"/>
            <a:ext cx="1309370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260" b="1" i="1">
                <a:latin typeface="Times New Roman"/>
                <a:cs typeface="Times New Roman"/>
              </a:rPr>
              <a:t></a:t>
            </a:r>
            <a:r>
              <a:rPr dirty="0" sz="2400" spc="-260">
                <a:latin typeface="Times New Roman"/>
                <a:cs typeface="Times New Roman"/>
              </a:rPr>
              <a:t>=P</a:t>
            </a:r>
            <a:r>
              <a:rPr dirty="0" baseline="-20833" sz="2400" spc="-390">
                <a:latin typeface="Times New Roman"/>
                <a:cs typeface="Times New Roman"/>
              </a:rPr>
              <a:t>o </a:t>
            </a:r>
            <a:r>
              <a:rPr dirty="0" baseline="-20833" sz="2400" spc="-179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/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55">
                <a:latin typeface="Times New Roman"/>
                <a:cs typeface="Times New Roman"/>
              </a:rPr>
              <a:t>P</a:t>
            </a:r>
            <a:r>
              <a:rPr dirty="0" baseline="-20833" sz="2400" spc="82">
                <a:latin typeface="Times New Roman"/>
                <a:cs typeface="Times New Roman"/>
              </a:rPr>
              <a:t>V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8971" y="3261121"/>
            <a:ext cx="4006215" cy="741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0"/>
              </a:lnSpc>
            </a:pPr>
            <a:r>
              <a:rPr dirty="0" sz="2400" spc="5">
                <a:latin typeface="宋体"/>
                <a:cs typeface="宋体"/>
              </a:rPr>
              <a:t>输出功率与电源供给功率之比</a:t>
            </a:r>
            <a:endParaRPr sz="2400">
              <a:latin typeface="宋体"/>
              <a:cs typeface="宋体"/>
            </a:endParaRPr>
          </a:p>
          <a:p>
            <a:pPr marL="46990">
              <a:lnSpc>
                <a:spcPts val="2950"/>
              </a:lnSpc>
            </a:pPr>
            <a:r>
              <a:rPr dirty="0" sz="2500" spc="-95">
                <a:latin typeface="宋体"/>
                <a:cs typeface="宋体"/>
              </a:rPr>
              <a:t>尽量减小放大电路自身耗能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3587" y="4070143"/>
            <a:ext cx="5736590" cy="1757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3530" marR="5080" indent="-291465">
              <a:lnSpc>
                <a:spcPct val="144400"/>
              </a:lnSpc>
            </a:pPr>
            <a:r>
              <a:rPr dirty="0" sz="2400" spc="-150">
                <a:solidFill>
                  <a:srgbClr val="A50021"/>
                </a:solidFill>
                <a:latin typeface="Times New Roman"/>
                <a:cs typeface="Times New Roman"/>
              </a:rPr>
              <a:t>(3)</a:t>
            </a:r>
            <a:r>
              <a:rPr dirty="0" sz="2400" spc="-150">
                <a:solidFill>
                  <a:srgbClr val="A50021"/>
                </a:solidFill>
                <a:latin typeface="宋体"/>
                <a:cs typeface="宋体"/>
              </a:rPr>
              <a:t>．</a:t>
            </a:r>
            <a:r>
              <a:rPr dirty="0" sz="2400" spc="-150" u="heavy">
                <a:solidFill>
                  <a:srgbClr val="A50021"/>
                </a:solidFill>
                <a:latin typeface="宋体"/>
                <a:cs typeface="宋体"/>
              </a:rPr>
              <a:t>非线性失真</a:t>
            </a:r>
            <a:r>
              <a:rPr dirty="0" sz="2500" spc="-150" b="1" i="1">
                <a:solidFill>
                  <a:srgbClr val="A50021"/>
                </a:solidFill>
                <a:latin typeface="Times New Roman"/>
                <a:cs typeface="Times New Roman"/>
              </a:rPr>
              <a:t></a:t>
            </a:r>
            <a:r>
              <a:rPr dirty="0" sz="2400" spc="-150">
                <a:latin typeface="宋体"/>
                <a:cs typeface="宋体"/>
              </a:rPr>
              <a:t>要小 </a:t>
            </a:r>
            <a:r>
              <a:rPr dirty="0" sz="2400" spc="-1075">
                <a:latin typeface="宋体"/>
                <a:cs typeface="宋体"/>
              </a:rPr>
              <a:t> </a:t>
            </a:r>
            <a:r>
              <a:rPr dirty="0" sz="2400" spc="-135">
                <a:latin typeface="宋体"/>
                <a:cs typeface="宋体"/>
              </a:rPr>
              <a:t>大信号工作状态，</a:t>
            </a:r>
            <a:r>
              <a:rPr dirty="0" sz="2500" spc="-135" b="1" i="1">
                <a:solidFill>
                  <a:srgbClr val="A50021"/>
                </a:solidFill>
                <a:latin typeface="Times New Roman"/>
                <a:cs typeface="Times New Roman"/>
              </a:rPr>
              <a:t></a:t>
            </a:r>
            <a:r>
              <a:rPr dirty="0" sz="2400" spc="-135">
                <a:latin typeface="宋体"/>
                <a:cs typeface="宋体"/>
              </a:rPr>
              <a:t>与</a:t>
            </a:r>
            <a:r>
              <a:rPr dirty="0" sz="2400" spc="-135">
                <a:solidFill>
                  <a:srgbClr val="A50021"/>
                </a:solidFill>
                <a:latin typeface="Times New Roman"/>
                <a:cs typeface="Times New Roman"/>
              </a:rPr>
              <a:t>P</a:t>
            </a:r>
            <a:r>
              <a:rPr dirty="0" baseline="-20833" sz="2400" spc="-202">
                <a:solidFill>
                  <a:srgbClr val="A50021"/>
                </a:solidFill>
                <a:latin typeface="Times New Roman"/>
                <a:cs typeface="Times New Roman"/>
              </a:rPr>
              <a:t>o</a:t>
            </a:r>
            <a:r>
              <a:rPr dirty="0" sz="2500" spc="-135">
                <a:solidFill>
                  <a:srgbClr val="A50021"/>
                </a:solidFill>
                <a:latin typeface="宋体"/>
                <a:cs typeface="宋体"/>
              </a:rPr>
              <a:t>、</a:t>
            </a:r>
            <a:r>
              <a:rPr dirty="0" sz="2500" spc="-735">
                <a:solidFill>
                  <a:srgbClr val="A50021"/>
                </a:solidFill>
                <a:latin typeface="宋体"/>
                <a:cs typeface="宋体"/>
              </a:rPr>
              <a:t> </a:t>
            </a:r>
            <a:r>
              <a:rPr dirty="0" sz="2500" spc="-185" b="1" i="1">
                <a:solidFill>
                  <a:srgbClr val="A50021"/>
                </a:solidFill>
                <a:latin typeface="Times New Roman"/>
                <a:cs typeface="Times New Roman"/>
              </a:rPr>
              <a:t></a:t>
            </a:r>
            <a:r>
              <a:rPr dirty="0" sz="2400" spc="-185">
                <a:latin typeface="宋体"/>
                <a:cs typeface="宋体"/>
              </a:rPr>
              <a:t>是一对矛盾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200"/>
              </a:spcBef>
            </a:pPr>
            <a:r>
              <a:rPr dirty="0" sz="2400" spc="5">
                <a:solidFill>
                  <a:srgbClr val="A50021"/>
                </a:solidFill>
                <a:latin typeface="Times New Roman"/>
                <a:cs typeface="Times New Roman"/>
              </a:rPr>
              <a:t>(4)</a:t>
            </a:r>
            <a:r>
              <a:rPr dirty="0" sz="2400" spc="5">
                <a:solidFill>
                  <a:srgbClr val="A50021"/>
                </a:solidFill>
                <a:latin typeface="宋体"/>
                <a:cs typeface="宋体"/>
              </a:rPr>
              <a:t>．功放管散热和保护问题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17804">
              <a:lnSpc>
                <a:spcPct val="100000"/>
              </a:lnSpc>
            </a:pPr>
            <a:r>
              <a:rPr dirty="0" spc="5">
                <a:latin typeface="宋体"/>
                <a:cs typeface="宋体"/>
              </a:rPr>
              <a:t>3.功率放大电路的特殊问题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53587" y="1274031"/>
            <a:ext cx="7717155" cy="1814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57600"/>
              </a:lnSpc>
            </a:pPr>
            <a:r>
              <a:rPr dirty="0" sz="2400" spc="15">
                <a:solidFill>
                  <a:srgbClr val="A50021"/>
                </a:solidFill>
                <a:latin typeface="Times New Roman"/>
                <a:cs typeface="Times New Roman"/>
              </a:rPr>
              <a:t>(1)</a:t>
            </a:r>
            <a:r>
              <a:rPr dirty="0" sz="2400" spc="15">
                <a:solidFill>
                  <a:srgbClr val="A50021"/>
                </a:solidFill>
                <a:latin typeface="宋体"/>
                <a:cs typeface="宋体"/>
              </a:rPr>
              <a:t>．</a:t>
            </a:r>
            <a:r>
              <a:rPr dirty="0" sz="2400" spc="15" u="heavy">
                <a:solidFill>
                  <a:srgbClr val="A50021"/>
                </a:solidFill>
                <a:latin typeface="宋体"/>
                <a:cs typeface="宋体"/>
              </a:rPr>
              <a:t>输出功率</a:t>
            </a:r>
            <a:r>
              <a:rPr dirty="0" sz="2400" spc="15">
                <a:solidFill>
                  <a:srgbClr val="A50021"/>
                </a:solidFill>
                <a:latin typeface="Times New Roman"/>
                <a:cs typeface="Times New Roman"/>
              </a:rPr>
              <a:t>P</a:t>
            </a:r>
            <a:r>
              <a:rPr dirty="0" baseline="-20833" sz="2400" spc="22">
                <a:solidFill>
                  <a:srgbClr val="A50021"/>
                </a:solidFill>
                <a:latin typeface="Times New Roman"/>
                <a:cs typeface="Times New Roman"/>
              </a:rPr>
              <a:t>o</a:t>
            </a:r>
            <a:r>
              <a:rPr dirty="0" baseline="-20833" sz="2400" spc="277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宋体"/>
                <a:cs typeface="宋体"/>
              </a:rPr>
              <a:t>尽可能大 </a:t>
            </a:r>
            <a:r>
              <a:rPr dirty="0" sz="2400" spc="-1175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要求输出电压和电流都足够大，充分利用晶体管放大区。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140"/>
              </a:spcBef>
            </a:pPr>
            <a:r>
              <a:rPr dirty="0" sz="2400" spc="-145">
                <a:solidFill>
                  <a:srgbClr val="A50021"/>
                </a:solidFill>
                <a:latin typeface="Times New Roman"/>
                <a:cs typeface="Times New Roman"/>
              </a:rPr>
              <a:t>(2)</a:t>
            </a:r>
            <a:r>
              <a:rPr dirty="0" sz="2400" spc="-145">
                <a:solidFill>
                  <a:srgbClr val="A50021"/>
                </a:solidFill>
                <a:latin typeface="宋体"/>
                <a:cs typeface="宋体"/>
              </a:rPr>
              <a:t>．</a:t>
            </a:r>
            <a:r>
              <a:rPr dirty="0" sz="2400" spc="-145" u="heavy">
                <a:solidFill>
                  <a:srgbClr val="A50021"/>
                </a:solidFill>
                <a:latin typeface="宋体"/>
                <a:cs typeface="宋体"/>
              </a:rPr>
              <a:t>效率</a:t>
            </a:r>
            <a:r>
              <a:rPr dirty="0" sz="2500" spc="-145" b="1" i="1">
                <a:solidFill>
                  <a:srgbClr val="A50021"/>
                </a:solidFill>
                <a:latin typeface="Times New Roman"/>
                <a:cs typeface="Times New Roman"/>
              </a:rPr>
              <a:t></a:t>
            </a:r>
            <a:r>
              <a:rPr dirty="0" sz="2400" spc="-145">
                <a:latin typeface="宋体"/>
                <a:cs typeface="宋体"/>
              </a:rPr>
              <a:t>要高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70876" y="4631435"/>
            <a:ext cx="1921763" cy="1962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61950">
              <a:lnSpc>
                <a:spcPct val="100000"/>
              </a:lnSpc>
            </a:pPr>
            <a:r>
              <a:rPr dirty="0" spc="5">
                <a:latin typeface="宋体"/>
                <a:cs typeface="宋体"/>
              </a:rPr>
              <a:t>4.功率放大电路的分类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705371" y="1531143"/>
            <a:ext cx="5845810" cy="3965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根据</a:t>
            </a:r>
            <a:r>
              <a:rPr dirty="0" sz="2400" spc="5">
                <a:solidFill>
                  <a:srgbClr val="3333FF"/>
                </a:solidFill>
                <a:latin typeface="宋体"/>
                <a:cs typeface="宋体"/>
              </a:rPr>
              <a:t>静态偏置</a:t>
            </a:r>
            <a:r>
              <a:rPr dirty="0" sz="2400" spc="5">
                <a:latin typeface="宋体"/>
                <a:cs typeface="宋体"/>
              </a:rPr>
              <a:t>或</a:t>
            </a:r>
            <a:r>
              <a:rPr dirty="0" sz="2400" spc="5">
                <a:solidFill>
                  <a:srgbClr val="A50021"/>
                </a:solidFill>
                <a:latin typeface="宋体"/>
                <a:cs typeface="宋体"/>
              </a:rPr>
              <a:t>输出功放管</a:t>
            </a:r>
            <a:r>
              <a:rPr dirty="0" sz="2400" spc="5">
                <a:solidFill>
                  <a:srgbClr val="3333FF"/>
                </a:solidFill>
                <a:latin typeface="宋体"/>
                <a:cs typeface="宋体"/>
              </a:rPr>
              <a:t>导通角</a:t>
            </a:r>
            <a:r>
              <a:rPr dirty="0" sz="2400" spc="5">
                <a:latin typeface="宋体"/>
                <a:cs typeface="宋体"/>
              </a:rPr>
              <a:t>的不同，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dirty="0" sz="2400" spc="20">
                <a:latin typeface="宋体"/>
                <a:cs typeface="宋体"/>
              </a:rPr>
              <a:t>功放电路可分为四种</a:t>
            </a:r>
            <a:r>
              <a:rPr dirty="0" sz="2400" spc="2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750">
              <a:latin typeface="Times New Roman"/>
              <a:cs typeface="Times New Roman"/>
            </a:endParaRPr>
          </a:p>
          <a:p>
            <a:pPr marL="1956435">
              <a:lnSpc>
                <a:spcPct val="100000"/>
              </a:lnSpc>
              <a:tabLst>
                <a:tab pos="3026410" algn="l"/>
              </a:tabLst>
            </a:pPr>
            <a:r>
              <a:rPr dirty="0" sz="2400">
                <a:solidFill>
                  <a:srgbClr val="A50021"/>
                </a:solidFill>
                <a:latin typeface="宋体"/>
                <a:cs typeface="宋体"/>
              </a:rPr>
              <a:t>甲类	</a:t>
            </a:r>
            <a:r>
              <a:rPr dirty="0" sz="2400" spc="15">
                <a:solidFill>
                  <a:srgbClr val="A50021"/>
                </a:solidFill>
                <a:latin typeface="Times New Roman"/>
                <a:cs typeface="Times New Roman"/>
              </a:rPr>
              <a:t>(</a:t>
            </a:r>
            <a:r>
              <a:rPr dirty="0" sz="2400" spc="15">
                <a:latin typeface="Times New Roman"/>
                <a:cs typeface="Times New Roman"/>
              </a:rPr>
              <a:t>class-A</a:t>
            </a:r>
            <a:r>
              <a:rPr dirty="0" sz="2400" spc="15">
                <a:solidFill>
                  <a:srgbClr val="A50021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956435" marR="1470025">
              <a:lnSpc>
                <a:spcPct val="200000"/>
              </a:lnSpc>
              <a:tabLst>
                <a:tab pos="3026410" algn="l"/>
              </a:tabLst>
            </a:pPr>
            <a:r>
              <a:rPr dirty="0" sz="2400">
                <a:solidFill>
                  <a:srgbClr val="A50021"/>
                </a:solidFill>
                <a:latin typeface="宋体"/>
                <a:cs typeface="宋体"/>
              </a:rPr>
              <a:t>乙类	</a:t>
            </a:r>
            <a:r>
              <a:rPr dirty="0" sz="2400" spc="10">
                <a:solidFill>
                  <a:srgbClr val="A50021"/>
                </a:solidFill>
                <a:latin typeface="Times New Roman"/>
                <a:cs typeface="Times New Roman"/>
              </a:rPr>
              <a:t>(</a:t>
            </a:r>
            <a:r>
              <a:rPr dirty="0" sz="2400" spc="10">
                <a:latin typeface="Times New Roman"/>
                <a:cs typeface="Times New Roman"/>
              </a:rPr>
              <a:t>class-B</a:t>
            </a:r>
            <a:r>
              <a:rPr dirty="0" sz="2400" spc="10">
                <a:solidFill>
                  <a:srgbClr val="A50021"/>
                </a:solidFill>
                <a:latin typeface="Times New Roman"/>
                <a:cs typeface="Times New Roman"/>
              </a:rPr>
              <a:t>) </a:t>
            </a:r>
            <a:r>
              <a:rPr dirty="0" sz="2400" spc="-560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dirty="0" sz="2400" spc="5">
                <a:solidFill>
                  <a:srgbClr val="A50021"/>
                </a:solidFill>
                <a:latin typeface="宋体"/>
                <a:cs typeface="宋体"/>
              </a:rPr>
              <a:t>甲乙类 </a:t>
            </a:r>
            <a:r>
              <a:rPr dirty="0" sz="2400" spc="10">
                <a:solidFill>
                  <a:srgbClr val="A50021"/>
                </a:solidFill>
                <a:latin typeface="Times New Roman"/>
                <a:cs typeface="Times New Roman"/>
              </a:rPr>
              <a:t>(</a:t>
            </a:r>
            <a:r>
              <a:rPr dirty="0" sz="2400" spc="10">
                <a:latin typeface="Times New Roman"/>
                <a:cs typeface="Times New Roman"/>
              </a:rPr>
              <a:t>class-AB</a:t>
            </a:r>
            <a:r>
              <a:rPr dirty="0" sz="2400" spc="10">
                <a:solidFill>
                  <a:srgbClr val="A50021"/>
                </a:solidFill>
                <a:latin typeface="Times New Roman"/>
                <a:cs typeface="Times New Roman"/>
              </a:rPr>
              <a:t>) </a:t>
            </a:r>
            <a:r>
              <a:rPr dirty="0" sz="2400" spc="-565">
                <a:solidFill>
                  <a:srgbClr val="A5002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丙类	</a:t>
            </a:r>
            <a:r>
              <a:rPr dirty="0" sz="2400" spc="-10">
                <a:latin typeface="Times New Roman"/>
                <a:cs typeface="Times New Roman"/>
              </a:rPr>
              <a:t>(</a:t>
            </a:r>
            <a:r>
              <a:rPr dirty="0" sz="2400" spc="5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 spc="13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ss</a:t>
            </a:r>
            <a:r>
              <a:rPr dirty="0" sz="2400" spc="15">
                <a:latin typeface="Times New Roman"/>
                <a:cs typeface="Times New Roman"/>
              </a:rPr>
              <a:t>-</a:t>
            </a:r>
            <a:r>
              <a:rPr dirty="0" sz="2400" spc="125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62172" y="5218176"/>
            <a:ext cx="3009899" cy="1476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662172" y="3633215"/>
            <a:ext cx="3009899" cy="14386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10084" y="1470421"/>
            <a:ext cx="4378325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82040" algn="l"/>
                <a:tab pos="3295015" algn="l"/>
                <a:tab pos="4060190" algn="l"/>
              </a:tabLst>
            </a:pPr>
            <a:r>
              <a:rPr dirty="0" sz="2400">
                <a:latin typeface="宋体"/>
                <a:cs typeface="宋体"/>
              </a:rPr>
              <a:t>类别	</a:t>
            </a:r>
            <a:r>
              <a:rPr dirty="0" sz="2400" spc="20">
                <a:latin typeface="宋体"/>
                <a:cs typeface="宋体"/>
              </a:rPr>
              <a:t>工</a:t>
            </a:r>
            <a:r>
              <a:rPr dirty="0" sz="2400">
                <a:latin typeface="宋体"/>
                <a:cs typeface="宋体"/>
              </a:rPr>
              <a:t>作点	波	形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37276" y="1470421"/>
            <a:ext cx="20097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386840" algn="l"/>
              </a:tabLst>
            </a:pPr>
            <a:r>
              <a:rPr dirty="0" sz="2400">
                <a:latin typeface="宋体"/>
                <a:cs typeface="宋体"/>
              </a:rPr>
              <a:t>导</a:t>
            </a:r>
            <a:r>
              <a:rPr dirty="0" sz="2400" spc="20">
                <a:latin typeface="宋体"/>
                <a:cs typeface="宋体"/>
              </a:rPr>
              <a:t>通</a:t>
            </a:r>
            <a:r>
              <a:rPr dirty="0" sz="2400">
                <a:latin typeface="宋体"/>
                <a:cs typeface="宋体"/>
              </a:rPr>
              <a:t>角	特点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0084" y="2361009"/>
            <a:ext cx="6350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甲类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4353" y="4138612"/>
            <a:ext cx="9429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甲</a:t>
            </a:r>
            <a:r>
              <a:rPr dirty="0" sz="2400" spc="20">
                <a:latin typeface="宋体"/>
                <a:cs typeface="宋体"/>
              </a:rPr>
              <a:t>乙</a:t>
            </a:r>
            <a:r>
              <a:rPr dirty="0" sz="2400">
                <a:latin typeface="宋体"/>
                <a:cs typeface="宋体"/>
              </a:rPr>
              <a:t>类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2940" y="5595937"/>
            <a:ext cx="6350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乙类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5484" y="2524125"/>
            <a:ext cx="6350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较高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8340" y="4130278"/>
            <a:ext cx="6350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较低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98340" y="5562600"/>
            <a:ext cx="6350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最低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93314" y="2104003"/>
            <a:ext cx="1249680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5" b="1">
                <a:latin typeface="Microsoft JhengHei"/>
                <a:cs typeface="Microsoft JhengHei"/>
              </a:rPr>
              <a:t>（晶</a:t>
            </a:r>
            <a:r>
              <a:rPr dirty="0" sz="1600" spc="-5" b="1">
                <a:latin typeface="Microsoft JhengHei"/>
                <a:cs typeface="Microsoft JhengHei"/>
              </a:rPr>
              <a:t>体</a:t>
            </a:r>
            <a:r>
              <a:rPr dirty="0" sz="1600" spc="5" b="1">
                <a:latin typeface="Microsoft JhengHei"/>
                <a:cs typeface="Microsoft JhengHei"/>
              </a:rPr>
              <a:t>管在</a:t>
            </a:r>
            <a:r>
              <a:rPr dirty="0" sz="1600" spc="-5" b="1">
                <a:latin typeface="Microsoft JhengHei"/>
                <a:cs typeface="Microsoft JhengHei"/>
              </a:rPr>
              <a:t>整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93314" y="2335991"/>
            <a:ext cx="1456690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5" b="1">
                <a:latin typeface="Microsoft JhengHei"/>
                <a:cs typeface="Microsoft JhengHei"/>
              </a:rPr>
              <a:t>个周</a:t>
            </a:r>
            <a:r>
              <a:rPr dirty="0" sz="1600" spc="-5" b="1">
                <a:latin typeface="Microsoft JhengHei"/>
                <a:cs typeface="Microsoft JhengHei"/>
              </a:rPr>
              <a:t>期</a:t>
            </a:r>
            <a:r>
              <a:rPr dirty="0" sz="1600" spc="25" b="1">
                <a:latin typeface="Microsoft JhengHei"/>
                <a:cs typeface="Microsoft JhengHei"/>
              </a:rPr>
              <a:t>内</a:t>
            </a:r>
            <a:r>
              <a:rPr dirty="0" sz="1600" spc="5" b="1">
                <a:latin typeface="Microsoft JhengHei"/>
                <a:cs typeface="Microsoft JhengHei"/>
              </a:rPr>
              <a:t>导通</a:t>
            </a:r>
            <a:r>
              <a:rPr dirty="0" sz="1600" spc="-5" b="1">
                <a:latin typeface="Microsoft JhengHei"/>
                <a:cs typeface="Microsoft JhengHei"/>
              </a:rPr>
              <a:t>）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66898" y="2758372"/>
            <a:ext cx="60452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360</a:t>
            </a:r>
            <a:r>
              <a:rPr dirty="0" sz="2400" spc="-1445" b="1">
                <a:latin typeface="Times New Roman"/>
                <a:cs typeface="Times New Roman"/>
              </a:rPr>
              <a:t>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17202" y="5766776"/>
            <a:ext cx="60452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180</a:t>
            </a:r>
            <a:r>
              <a:rPr dirty="0" sz="2400" spc="-1445" b="1">
                <a:latin typeface="Times New Roman"/>
                <a:cs typeface="Times New Roman"/>
              </a:rPr>
              <a:t>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09004" y="3974593"/>
            <a:ext cx="762635" cy="742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400" spc="-365">
                <a:latin typeface="Times New Roman"/>
                <a:cs typeface="Times New Roman"/>
              </a:rPr>
              <a:t>180</a:t>
            </a:r>
            <a:r>
              <a:rPr dirty="0" sz="2400" spc="-365" b="1">
                <a:latin typeface="Times New Roman"/>
                <a:cs typeface="Times New Roman"/>
              </a:rPr>
              <a:t>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400" spc="-55">
                <a:latin typeface="Times New Roman"/>
                <a:cs typeface="Times New Roman"/>
              </a:rPr>
              <a:t>~</a:t>
            </a:r>
            <a:r>
              <a:rPr dirty="0" sz="2400" spc="-55">
                <a:latin typeface="Times New Roman"/>
                <a:cs typeface="Times New Roman"/>
              </a:rPr>
              <a:t>36</a:t>
            </a:r>
            <a:r>
              <a:rPr dirty="0" sz="2400" spc="-5">
                <a:latin typeface="Times New Roman"/>
                <a:cs typeface="Times New Roman"/>
              </a:rPr>
              <a:t>0</a:t>
            </a:r>
            <a:r>
              <a:rPr dirty="0" sz="2400" spc="-1445" b="1">
                <a:latin typeface="Times New Roman"/>
                <a:cs typeface="Times New Roman"/>
              </a:rPr>
              <a:t>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96684" y="2219325"/>
            <a:ext cx="942975" cy="738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无</a:t>
            </a:r>
            <a:r>
              <a:rPr dirty="0" sz="2400" spc="20">
                <a:latin typeface="宋体"/>
                <a:cs typeface="宋体"/>
              </a:rPr>
              <a:t>失</a:t>
            </a:r>
            <a:r>
              <a:rPr dirty="0" sz="2400">
                <a:latin typeface="宋体"/>
                <a:cs typeface="宋体"/>
              </a:rPr>
              <a:t>真 </a:t>
            </a:r>
            <a:r>
              <a:rPr dirty="0" sz="2400">
                <a:latin typeface="宋体"/>
                <a:cs typeface="宋体"/>
              </a:rPr>
              <a:t> 效</a:t>
            </a:r>
            <a:r>
              <a:rPr dirty="0" sz="2400" spc="20">
                <a:latin typeface="宋体"/>
                <a:cs typeface="宋体"/>
              </a:rPr>
              <a:t>率</a:t>
            </a:r>
            <a:r>
              <a:rPr dirty="0" sz="2400">
                <a:latin typeface="宋体"/>
                <a:cs typeface="宋体"/>
              </a:rPr>
              <a:t>低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12498" y="5562901"/>
            <a:ext cx="1306195" cy="6184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000" spc="20" b="1">
                <a:latin typeface="Microsoft JhengHei"/>
                <a:cs typeface="Microsoft JhengHei"/>
              </a:rPr>
              <a:t>单</a:t>
            </a:r>
            <a:r>
              <a:rPr dirty="0" sz="2000" b="1">
                <a:latin typeface="Microsoft JhengHei"/>
                <a:cs typeface="Microsoft JhengHei"/>
              </a:rPr>
              <a:t>管</a:t>
            </a:r>
            <a:r>
              <a:rPr dirty="0" sz="2000" spc="20" b="1">
                <a:latin typeface="Microsoft JhengHei"/>
                <a:cs typeface="Microsoft JhengHei"/>
              </a:rPr>
              <a:t>失真</a:t>
            </a:r>
            <a:r>
              <a:rPr dirty="0" sz="2000" b="1">
                <a:latin typeface="Microsoft JhengHei"/>
                <a:cs typeface="Microsoft JhengHei"/>
              </a:rPr>
              <a:t>大 </a:t>
            </a:r>
            <a:r>
              <a:rPr dirty="0" sz="2000" b="1">
                <a:latin typeface="Microsoft JhengHei"/>
                <a:cs typeface="Microsoft JhengHei"/>
              </a:rPr>
              <a:t> </a:t>
            </a:r>
            <a:r>
              <a:rPr dirty="0" sz="2000" spc="10" b="1">
                <a:latin typeface="Microsoft JhengHei"/>
                <a:cs typeface="Microsoft JhengHei"/>
              </a:rPr>
              <a:t>效率最高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12498" y="3901640"/>
            <a:ext cx="1306195" cy="6184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000" spc="20" b="1">
                <a:latin typeface="Microsoft JhengHei"/>
                <a:cs typeface="Microsoft JhengHei"/>
              </a:rPr>
              <a:t>单</a:t>
            </a:r>
            <a:r>
              <a:rPr dirty="0" sz="2000" b="1">
                <a:latin typeface="Microsoft JhengHei"/>
                <a:cs typeface="Microsoft JhengHei"/>
              </a:rPr>
              <a:t>管</a:t>
            </a:r>
            <a:r>
              <a:rPr dirty="0" sz="2000" spc="20" b="1">
                <a:latin typeface="Microsoft JhengHei"/>
                <a:cs typeface="Microsoft JhengHei"/>
              </a:rPr>
              <a:t>失真</a:t>
            </a:r>
            <a:r>
              <a:rPr dirty="0" sz="2000" b="1">
                <a:latin typeface="Microsoft JhengHei"/>
                <a:cs typeface="Microsoft JhengHei"/>
              </a:rPr>
              <a:t>大 </a:t>
            </a:r>
            <a:r>
              <a:rPr dirty="0" sz="2000" b="1">
                <a:latin typeface="Microsoft JhengHei"/>
                <a:cs typeface="Microsoft JhengHei"/>
              </a:rPr>
              <a:t> </a:t>
            </a:r>
            <a:r>
              <a:rPr dirty="0" sz="2000" spc="10" b="1">
                <a:latin typeface="Microsoft JhengHei"/>
                <a:cs typeface="Microsoft JhengHei"/>
              </a:rPr>
              <a:t>效率较高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47572" y="1951482"/>
            <a:ext cx="8243570" cy="0"/>
          </a:xfrm>
          <a:custGeom>
            <a:avLst/>
            <a:gdLst/>
            <a:ahLst/>
            <a:cxnLst/>
            <a:rect l="l" t="t" r="r" b="b"/>
            <a:pathLst>
              <a:path w="8243570" h="0">
                <a:moveTo>
                  <a:pt x="0" y="0"/>
                </a:moveTo>
                <a:lnTo>
                  <a:pt x="8243315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23772" y="3551682"/>
            <a:ext cx="8243570" cy="0"/>
          </a:xfrm>
          <a:custGeom>
            <a:avLst/>
            <a:gdLst/>
            <a:ahLst/>
            <a:cxnLst/>
            <a:rect l="l" t="t" r="r" b="b"/>
            <a:pathLst>
              <a:path w="8243570" h="0">
                <a:moveTo>
                  <a:pt x="0" y="0"/>
                </a:moveTo>
                <a:lnTo>
                  <a:pt x="8243315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23772" y="5151881"/>
            <a:ext cx="8243570" cy="0"/>
          </a:xfrm>
          <a:custGeom>
            <a:avLst/>
            <a:gdLst/>
            <a:ahLst/>
            <a:cxnLst/>
            <a:rect l="l" t="t" r="r" b="b"/>
            <a:pathLst>
              <a:path w="8243570" h="0">
                <a:moveTo>
                  <a:pt x="0" y="0"/>
                </a:moveTo>
                <a:lnTo>
                  <a:pt x="8243315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223772" y="6752081"/>
            <a:ext cx="8243570" cy="0"/>
          </a:xfrm>
          <a:custGeom>
            <a:avLst/>
            <a:gdLst/>
            <a:ahLst/>
            <a:cxnLst/>
            <a:rect l="l" t="t" r="r" b="b"/>
            <a:pathLst>
              <a:path w="8243570" h="0">
                <a:moveTo>
                  <a:pt x="0" y="0"/>
                </a:moveTo>
                <a:lnTo>
                  <a:pt x="8243315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221229" y="1335024"/>
            <a:ext cx="0" cy="5424170"/>
          </a:xfrm>
          <a:custGeom>
            <a:avLst/>
            <a:gdLst/>
            <a:ahLst/>
            <a:cxnLst/>
            <a:rect l="l" t="t" r="r" b="b"/>
            <a:pathLst>
              <a:path w="0" h="5424170">
                <a:moveTo>
                  <a:pt x="0" y="0"/>
                </a:moveTo>
                <a:lnTo>
                  <a:pt x="0" y="5423915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92829" y="1335024"/>
            <a:ext cx="0" cy="5424170"/>
          </a:xfrm>
          <a:custGeom>
            <a:avLst/>
            <a:gdLst/>
            <a:ahLst/>
            <a:cxnLst/>
            <a:rect l="l" t="t" r="r" b="b"/>
            <a:pathLst>
              <a:path w="0" h="5424170">
                <a:moveTo>
                  <a:pt x="0" y="0"/>
                </a:moveTo>
                <a:lnTo>
                  <a:pt x="0" y="5423915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717029" y="1335024"/>
            <a:ext cx="0" cy="5424170"/>
          </a:xfrm>
          <a:custGeom>
            <a:avLst/>
            <a:gdLst/>
            <a:ahLst/>
            <a:cxnLst/>
            <a:rect l="l" t="t" r="r" b="b"/>
            <a:pathLst>
              <a:path w="0" h="5424170">
                <a:moveTo>
                  <a:pt x="0" y="0"/>
                </a:moveTo>
                <a:lnTo>
                  <a:pt x="0" y="5423915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164829" y="1335024"/>
            <a:ext cx="0" cy="5424170"/>
          </a:xfrm>
          <a:custGeom>
            <a:avLst/>
            <a:gdLst/>
            <a:ahLst/>
            <a:cxnLst/>
            <a:rect l="l" t="t" r="r" b="b"/>
            <a:pathLst>
              <a:path w="0" h="5424170">
                <a:moveTo>
                  <a:pt x="0" y="0"/>
                </a:moveTo>
                <a:lnTo>
                  <a:pt x="0" y="5423915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147572" y="1341882"/>
            <a:ext cx="8243570" cy="0"/>
          </a:xfrm>
          <a:custGeom>
            <a:avLst/>
            <a:gdLst/>
            <a:ahLst/>
            <a:cxnLst/>
            <a:rect l="l" t="t" r="r" b="b"/>
            <a:pathLst>
              <a:path w="8243570" h="0">
                <a:moveTo>
                  <a:pt x="0" y="0"/>
                </a:moveTo>
                <a:lnTo>
                  <a:pt x="8243315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668267" y="2103120"/>
            <a:ext cx="2933700" cy="1429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61950">
              <a:lnSpc>
                <a:spcPct val="100000"/>
              </a:lnSpc>
            </a:pPr>
            <a:r>
              <a:rPr dirty="0" spc="5">
                <a:latin typeface="宋体"/>
                <a:cs typeface="宋体"/>
              </a:rPr>
              <a:t>4.功率放大电路的分类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5</a:t>
            </a:fld>
          </a:p>
        </p:txBody>
      </p:sp>
      <p:sp>
        <p:nvSpPr>
          <p:cNvPr id="31" name="object 31"/>
          <p:cNvSpPr txBox="1"/>
          <p:nvPr/>
        </p:nvSpPr>
        <p:spPr>
          <a:xfrm>
            <a:off x="1055291" y="2883387"/>
            <a:ext cx="1098550" cy="560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800" spc="15">
                <a:solidFill>
                  <a:srgbClr val="0000CC"/>
                </a:solidFill>
                <a:latin typeface="Times New Roman"/>
                <a:cs typeface="Times New Roman"/>
              </a:rPr>
              <a:t>P384</a:t>
            </a:r>
            <a:r>
              <a:rPr dirty="0" sz="1800" spc="15" b="1">
                <a:solidFill>
                  <a:srgbClr val="0000CC"/>
                </a:solidFill>
                <a:latin typeface="Microsoft JhengHei"/>
                <a:cs typeface="Microsoft JhengHei"/>
              </a:rPr>
              <a:t>单管 </a:t>
            </a:r>
            <a:r>
              <a:rPr dirty="0" sz="1800" spc="-430" b="1">
                <a:solidFill>
                  <a:srgbClr val="0000CC"/>
                </a:solidFill>
                <a:latin typeface="Microsoft JhengHei"/>
                <a:cs typeface="Microsoft JhengHei"/>
              </a:rPr>
              <a:t> </a:t>
            </a:r>
            <a:r>
              <a:rPr dirty="0" sz="1800" spc="15" b="1">
                <a:solidFill>
                  <a:srgbClr val="0000CC"/>
                </a:solidFill>
                <a:latin typeface="Microsoft JhengHei"/>
                <a:cs typeface="Microsoft JhengHei"/>
              </a:rPr>
              <a:t>射随</a:t>
            </a:r>
            <a:r>
              <a:rPr dirty="0" sz="1800" b="1">
                <a:solidFill>
                  <a:srgbClr val="0000CC"/>
                </a:solidFill>
                <a:latin typeface="Microsoft JhengHei"/>
                <a:cs typeface="Microsoft JhengHei"/>
              </a:rPr>
              <a:t>器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(</a:t>
            </a:r>
            <a:r>
              <a:rPr dirty="0" sz="1800" spc="10" b="1">
                <a:solidFill>
                  <a:srgbClr val="0000CC"/>
                </a:solidFill>
                <a:latin typeface="Microsoft JhengHei"/>
                <a:cs typeface="Microsoft JhengHei"/>
              </a:rPr>
              <a:t>略</a:t>
            </a:r>
            <a:r>
              <a:rPr dirty="0" sz="1800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876" y="2121408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53339" y="108203"/>
                </a:moveTo>
                <a:lnTo>
                  <a:pt x="32789" y="103917"/>
                </a:lnTo>
                <a:lnTo>
                  <a:pt x="15811" y="92201"/>
                </a:lnTo>
                <a:lnTo>
                  <a:pt x="4262" y="74771"/>
                </a:lnTo>
                <a:lnTo>
                  <a:pt x="0" y="53339"/>
                </a:lnTo>
                <a:lnTo>
                  <a:pt x="4262" y="32789"/>
                </a:lnTo>
                <a:lnTo>
                  <a:pt x="15811" y="15811"/>
                </a:lnTo>
                <a:lnTo>
                  <a:pt x="32789" y="4262"/>
                </a:lnTo>
                <a:lnTo>
                  <a:pt x="53339" y="0"/>
                </a:lnTo>
                <a:lnTo>
                  <a:pt x="74771" y="4262"/>
                </a:lnTo>
                <a:lnTo>
                  <a:pt x="92201" y="15811"/>
                </a:lnTo>
                <a:lnTo>
                  <a:pt x="103917" y="32789"/>
                </a:lnTo>
                <a:lnTo>
                  <a:pt x="108203" y="53339"/>
                </a:lnTo>
                <a:lnTo>
                  <a:pt x="103917" y="74771"/>
                </a:lnTo>
                <a:lnTo>
                  <a:pt x="92201" y="92201"/>
                </a:lnTo>
                <a:lnTo>
                  <a:pt x="74771" y="103917"/>
                </a:lnTo>
                <a:lnTo>
                  <a:pt x="53339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513064" y="2101595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4" h="146685">
                <a:moveTo>
                  <a:pt x="86867" y="1523"/>
                </a:moveTo>
                <a:lnTo>
                  <a:pt x="60959" y="1523"/>
                </a:lnTo>
                <a:lnTo>
                  <a:pt x="71627" y="0"/>
                </a:lnTo>
                <a:lnTo>
                  <a:pt x="74675" y="0"/>
                </a:lnTo>
                <a:lnTo>
                  <a:pt x="86867" y="1523"/>
                </a:lnTo>
                <a:close/>
              </a:path>
              <a:path w="146684" h="146685">
                <a:moveTo>
                  <a:pt x="100583" y="6095"/>
                </a:moveTo>
                <a:lnTo>
                  <a:pt x="47243" y="6095"/>
                </a:lnTo>
                <a:lnTo>
                  <a:pt x="56387" y="3047"/>
                </a:lnTo>
                <a:lnTo>
                  <a:pt x="57911" y="1523"/>
                </a:lnTo>
                <a:lnTo>
                  <a:pt x="88391" y="1523"/>
                </a:lnTo>
                <a:lnTo>
                  <a:pt x="89915" y="3047"/>
                </a:lnTo>
                <a:lnTo>
                  <a:pt x="100583" y="6095"/>
                </a:lnTo>
                <a:close/>
              </a:path>
              <a:path w="146684" h="146685">
                <a:moveTo>
                  <a:pt x="114299" y="13715"/>
                </a:moveTo>
                <a:lnTo>
                  <a:pt x="32003" y="13715"/>
                </a:lnTo>
                <a:lnTo>
                  <a:pt x="33527" y="12191"/>
                </a:lnTo>
                <a:lnTo>
                  <a:pt x="42671" y="7619"/>
                </a:lnTo>
                <a:lnTo>
                  <a:pt x="44195" y="6095"/>
                </a:lnTo>
                <a:lnTo>
                  <a:pt x="102107" y="6095"/>
                </a:lnTo>
                <a:lnTo>
                  <a:pt x="103631" y="7619"/>
                </a:lnTo>
                <a:lnTo>
                  <a:pt x="112775" y="12191"/>
                </a:lnTo>
                <a:lnTo>
                  <a:pt x="114299" y="12191"/>
                </a:lnTo>
                <a:lnTo>
                  <a:pt x="114299" y="13715"/>
                </a:lnTo>
                <a:close/>
              </a:path>
              <a:path w="146684" h="146685">
                <a:moveTo>
                  <a:pt x="123443" y="21335"/>
                </a:moveTo>
                <a:lnTo>
                  <a:pt x="22859" y="21335"/>
                </a:lnTo>
                <a:lnTo>
                  <a:pt x="30479" y="13715"/>
                </a:lnTo>
                <a:lnTo>
                  <a:pt x="115823" y="13715"/>
                </a:lnTo>
                <a:lnTo>
                  <a:pt x="123443" y="21335"/>
                </a:lnTo>
                <a:close/>
              </a:path>
              <a:path w="146684" h="146685">
                <a:moveTo>
                  <a:pt x="124967" y="22859"/>
                </a:moveTo>
                <a:lnTo>
                  <a:pt x="21335" y="22859"/>
                </a:lnTo>
                <a:lnTo>
                  <a:pt x="21335" y="21335"/>
                </a:lnTo>
                <a:lnTo>
                  <a:pt x="124967" y="21335"/>
                </a:lnTo>
                <a:lnTo>
                  <a:pt x="124967" y="22859"/>
                </a:lnTo>
                <a:close/>
              </a:path>
              <a:path w="146684" h="146685">
                <a:moveTo>
                  <a:pt x="124967" y="126491"/>
                </a:moveTo>
                <a:lnTo>
                  <a:pt x="21335" y="126491"/>
                </a:lnTo>
                <a:lnTo>
                  <a:pt x="21335" y="124967"/>
                </a:lnTo>
                <a:lnTo>
                  <a:pt x="19811" y="123443"/>
                </a:lnTo>
                <a:lnTo>
                  <a:pt x="13715" y="115823"/>
                </a:lnTo>
                <a:lnTo>
                  <a:pt x="13715" y="114299"/>
                </a:lnTo>
                <a:lnTo>
                  <a:pt x="12191" y="114299"/>
                </a:lnTo>
                <a:lnTo>
                  <a:pt x="12191" y="112775"/>
                </a:lnTo>
                <a:lnTo>
                  <a:pt x="6095" y="103631"/>
                </a:lnTo>
                <a:lnTo>
                  <a:pt x="6095" y="100583"/>
                </a:lnTo>
                <a:lnTo>
                  <a:pt x="1523" y="89915"/>
                </a:lnTo>
                <a:lnTo>
                  <a:pt x="1523" y="86867"/>
                </a:lnTo>
                <a:lnTo>
                  <a:pt x="0" y="76199"/>
                </a:lnTo>
                <a:lnTo>
                  <a:pt x="0" y="71627"/>
                </a:lnTo>
                <a:lnTo>
                  <a:pt x="1523" y="60959"/>
                </a:lnTo>
                <a:lnTo>
                  <a:pt x="1523" y="57911"/>
                </a:lnTo>
                <a:lnTo>
                  <a:pt x="6095" y="47243"/>
                </a:lnTo>
                <a:lnTo>
                  <a:pt x="6095" y="44195"/>
                </a:lnTo>
                <a:lnTo>
                  <a:pt x="12191" y="35051"/>
                </a:lnTo>
                <a:lnTo>
                  <a:pt x="12191" y="33527"/>
                </a:lnTo>
                <a:lnTo>
                  <a:pt x="13715" y="32003"/>
                </a:lnTo>
                <a:lnTo>
                  <a:pt x="19811" y="22859"/>
                </a:lnTo>
                <a:lnTo>
                  <a:pt x="126491" y="22859"/>
                </a:lnTo>
                <a:lnTo>
                  <a:pt x="132587" y="32003"/>
                </a:lnTo>
                <a:lnTo>
                  <a:pt x="134111" y="32003"/>
                </a:lnTo>
                <a:lnTo>
                  <a:pt x="134111" y="35051"/>
                </a:lnTo>
                <a:lnTo>
                  <a:pt x="136143" y="38099"/>
                </a:lnTo>
                <a:lnTo>
                  <a:pt x="71627" y="38099"/>
                </a:lnTo>
                <a:lnTo>
                  <a:pt x="73151" y="38317"/>
                </a:lnTo>
                <a:lnTo>
                  <a:pt x="64007" y="39623"/>
                </a:lnTo>
                <a:lnTo>
                  <a:pt x="68579" y="39623"/>
                </a:lnTo>
                <a:lnTo>
                  <a:pt x="63245" y="41147"/>
                </a:lnTo>
                <a:lnTo>
                  <a:pt x="60959" y="41147"/>
                </a:lnTo>
                <a:lnTo>
                  <a:pt x="51815" y="45719"/>
                </a:lnTo>
                <a:lnTo>
                  <a:pt x="52958" y="45719"/>
                </a:lnTo>
                <a:lnTo>
                  <a:pt x="51053" y="47243"/>
                </a:lnTo>
                <a:lnTo>
                  <a:pt x="50291" y="47243"/>
                </a:lnTo>
                <a:lnTo>
                  <a:pt x="42671" y="54863"/>
                </a:lnTo>
                <a:lnTo>
                  <a:pt x="43687" y="54863"/>
                </a:lnTo>
                <a:lnTo>
                  <a:pt x="41655" y="57911"/>
                </a:lnTo>
                <a:lnTo>
                  <a:pt x="41147" y="57911"/>
                </a:lnTo>
                <a:lnTo>
                  <a:pt x="39623" y="60959"/>
                </a:lnTo>
                <a:lnTo>
                  <a:pt x="40277" y="60959"/>
                </a:lnTo>
                <a:lnTo>
                  <a:pt x="38099" y="68579"/>
                </a:lnTo>
                <a:lnTo>
                  <a:pt x="39188" y="68579"/>
                </a:lnTo>
                <a:lnTo>
                  <a:pt x="38753" y="71627"/>
                </a:lnTo>
                <a:lnTo>
                  <a:pt x="38099" y="71627"/>
                </a:lnTo>
                <a:lnTo>
                  <a:pt x="38099" y="76199"/>
                </a:lnTo>
                <a:lnTo>
                  <a:pt x="38753" y="76199"/>
                </a:lnTo>
                <a:lnTo>
                  <a:pt x="39188" y="79247"/>
                </a:lnTo>
                <a:lnTo>
                  <a:pt x="38099" y="79247"/>
                </a:lnTo>
                <a:lnTo>
                  <a:pt x="40131" y="85343"/>
                </a:lnTo>
                <a:lnTo>
                  <a:pt x="39623" y="85343"/>
                </a:lnTo>
                <a:lnTo>
                  <a:pt x="41147" y="88391"/>
                </a:lnTo>
                <a:lnTo>
                  <a:pt x="41655" y="88391"/>
                </a:lnTo>
                <a:lnTo>
                  <a:pt x="43687" y="91439"/>
                </a:lnTo>
                <a:lnTo>
                  <a:pt x="42671" y="91439"/>
                </a:lnTo>
                <a:lnTo>
                  <a:pt x="48767" y="97535"/>
                </a:lnTo>
                <a:lnTo>
                  <a:pt x="47243" y="97535"/>
                </a:lnTo>
                <a:lnTo>
                  <a:pt x="52958" y="102107"/>
                </a:lnTo>
                <a:lnTo>
                  <a:pt x="51815" y="102107"/>
                </a:lnTo>
                <a:lnTo>
                  <a:pt x="60959" y="106679"/>
                </a:lnTo>
                <a:lnTo>
                  <a:pt x="63245" y="106679"/>
                </a:lnTo>
                <a:lnTo>
                  <a:pt x="68579" y="108203"/>
                </a:lnTo>
                <a:lnTo>
                  <a:pt x="137159" y="108203"/>
                </a:lnTo>
                <a:lnTo>
                  <a:pt x="134111" y="112775"/>
                </a:lnTo>
                <a:lnTo>
                  <a:pt x="134111" y="114299"/>
                </a:lnTo>
                <a:lnTo>
                  <a:pt x="132587" y="115823"/>
                </a:lnTo>
                <a:lnTo>
                  <a:pt x="126491" y="123443"/>
                </a:lnTo>
                <a:lnTo>
                  <a:pt x="124967" y="124967"/>
                </a:lnTo>
                <a:lnTo>
                  <a:pt x="124967" y="126491"/>
                </a:lnTo>
                <a:close/>
              </a:path>
              <a:path w="146684" h="146685">
                <a:moveTo>
                  <a:pt x="73151" y="38317"/>
                </a:moveTo>
                <a:lnTo>
                  <a:pt x="71627" y="38099"/>
                </a:lnTo>
                <a:lnTo>
                  <a:pt x="74675" y="38099"/>
                </a:lnTo>
                <a:lnTo>
                  <a:pt x="73151" y="38317"/>
                </a:lnTo>
                <a:close/>
              </a:path>
              <a:path w="146684" h="146685">
                <a:moveTo>
                  <a:pt x="88391" y="42671"/>
                </a:moveTo>
                <a:lnTo>
                  <a:pt x="79247" y="39623"/>
                </a:lnTo>
                <a:lnTo>
                  <a:pt x="82295" y="39623"/>
                </a:lnTo>
                <a:lnTo>
                  <a:pt x="73151" y="38317"/>
                </a:lnTo>
                <a:lnTo>
                  <a:pt x="74675" y="38099"/>
                </a:lnTo>
                <a:lnTo>
                  <a:pt x="136143" y="38099"/>
                </a:lnTo>
                <a:lnTo>
                  <a:pt x="138175" y="41147"/>
                </a:lnTo>
                <a:lnTo>
                  <a:pt x="85343" y="41147"/>
                </a:lnTo>
                <a:lnTo>
                  <a:pt x="88391" y="42671"/>
                </a:lnTo>
                <a:close/>
              </a:path>
              <a:path w="146684" h="146685">
                <a:moveTo>
                  <a:pt x="57911" y="42671"/>
                </a:moveTo>
                <a:lnTo>
                  <a:pt x="60959" y="41147"/>
                </a:lnTo>
                <a:lnTo>
                  <a:pt x="63245" y="41147"/>
                </a:lnTo>
                <a:lnTo>
                  <a:pt x="57911" y="42671"/>
                </a:lnTo>
                <a:close/>
              </a:path>
              <a:path w="146684" h="146685">
                <a:moveTo>
                  <a:pt x="140207" y="45719"/>
                </a:moveTo>
                <a:lnTo>
                  <a:pt x="94487" y="45719"/>
                </a:lnTo>
                <a:lnTo>
                  <a:pt x="85343" y="41147"/>
                </a:lnTo>
                <a:lnTo>
                  <a:pt x="138175" y="41147"/>
                </a:lnTo>
                <a:lnTo>
                  <a:pt x="140207" y="44195"/>
                </a:lnTo>
                <a:lnTo>
                  <a:pt x="140207" y="45719"/>
                </a:lnTo>
                <a:close/>
              </a:path>
              <a:path w="146684" h="146685">
                <a:moveTo>
                  <a:pt x="52958" y="45719"/>
                </a:moveTo>
                <a:lnTo>
                  <a:pt x="51815" y="45719"/>
                </a:lnTo>
                <a:lnTo>
                  <a:pt x="54863" y="44195"/>
                </a:lnTo>
                <a:lnTo>
                  <a:pt x="52958" y="45719"/>
                </a:lnTo>
                <a:close/>
              </a:path>
              <a:path w="146684" h="146685">
                <a:moveTo>
                  <a:pt x="99059" y="50291"/>
                </a:moveTo>
                <a:lnTo>
                  <a:pt x="91439" y="44195"/>
                </a:lnTo>
                <a:lnTo>
                  <a:pt x="94487" y="45719"/>
                </a:lnTo>
                <a:lnTo>
                  <a:pt x="140207" y="45719"/>
                </a:lnTo>
                <a:lnTo>
                  <a:pt x="141731" y="47243"/>
                </a:lnTo>
                <a:lnTo>
                  <a:pt x="96011" y="47243"/>
                </a:lnTo>
                <a:lnTo>
                  <a:pt x="99059" y="50291"/>
                </a:lnTo>
                <a:close/>
              </a:path>
              <a:path w="146684" h="146685">
                <a:moveTo>
                  <a:pt x="47243" y="50291"/>
                </a:moveTo>
                <a:lnTo>
                  <a:pt x="50291" y="47243"/>
                </a:lnTo>
                <a:lnTo>
                  <a:pt x="51053" y="47243"/>
                </a:lnTo>
                <a:lnTo>
                  <a:pt x="47243" y="50291"/>
                </a:lnTo>
                <a:close/>
              </a:path>
              <a:path w="146684" h="146685">
                <a:moveTo>
                  <a:pt x="143909" y="54863"/>
                </a:moveTo>
                <a:lnTo>
                  <a:pt x="103631" y="54863"/>
                </a:lnTo>
                <a:lnTo>
                  <a:pt x="96011" y="47243"/>
                </a:lnTo>
                <a:lnTo>
                  <a:pt x="141731" y="47243"/>
                </a:lnTo>
                <a:lnTo>
                  <a:pt x="143909" y="54863"/>
                </a:lnTo>
                <a:close/>
              </a:path>
              <a:path w="146684" h="146685">
                <a:moveTo>
                  <a:pt x="43687" y="54863"/>
                </a:moveTo>
                <a:lnTo>
                  <a:pt x="42671" y="54863"/>
                </a:lnTo>
                <a:lnTo>
                  <a:pt x="45719" y="51815"/>
                </a:lnTo>
                <a:lnTo>
                  <a:pt x="43687" y="54863"/>
                </a:lnTo>
                <a:close/>
              </a:path>
              <a:path w="146684" h="146685">
                <a:moveTo>
                  <a:pt x="105536" y="59245"/>
                </a:moveTo>
                <a:lnTo>
                  <a:pt x="100583" y="51815"/>
                </a:lnTo>
                <a:lnTo>
                  <a:pt x="103631" y="54863"/>
                </a:lnTo>
                <a:lnTo>
                  <a:pt x="143909" y="54863"/>
                </a:lnTo>
                <a:lnTo>
                  <a:pt x="144779" y="57911"/>
                </a:lnTo>
                <a:lnTo>
                  <a:pt x="105155" y="57911"/>
                </a:lnTo>
                <a:lnTo>
                  <a:pt x="105536" y="59245"/>
                </a:lnTo>
                <a:close/>
              </a:path>
              <a:path w="146684" h="146685">
                <a:moveTo>
                  <a:pt x="39623" y="60959"/>
                </a:moveTo>
                <a:lnTo>
                  <a:pt x="41147" y="57911"/>
                </a:lnTo>
                <a:lnTo>
                  <a:pt x="40766" y="59245"/>
                </a:lnTo>
                <a:lnTo>
                  <a:pt x="39623" y="60959"/>
                </a:lnTo>
                <a:close/>
              </a:path>
              <a:path w="146684" h="146685">
                <a:moveTo>
                  <a:pt x="40766" y="59245"/>
                </a:moveTo>
                <a:lnTo>
                  <a:pt x="41147" y="57911"/>
                </a:lnTo>
                <a:lnTo>
                  <a:pt x="41655" y="57911"/>
                </a:lnTo>
                <a:lnTo>
                  <a:pt x="40766" y="59245"/>
                </a:lnTo>
                <a:close/>
              </a:path>
              <a:path w="146684" h="146685">
                <a:moveTo>
                  <a:pt x="106679" y="60959"/>
                </a:moveTo>
                <a:lnTo>
                  <a:pt x="105536" y="59245"/>
                </a:lnTo>
                <a:lnTo>
                  <a:pt x="105155" y="57911"/>
                </a:lnTo>
                <a:lnTo>
                  <a:pt x="106679" y="60959"/>
                </a:lnTo>
                <a:close/>
              </a:path>
              <a:path w="146684" h="146685">
                <a:moveTo>
                  <a:pt x="144779" y="60959"/>
                </a:moveTo>
                <a:lnTo>
                  <a:pt x="106679" y="60959"/>
                </a:lnTo>
                <a:lnTo>
                  <a:pt x="105155" y="57911"/>
                </a:lnTo>
                <a:lnTo>
                  <a:pt x="144779" y="57911"/>
                </a:lnTo>
                <a:lnTo>
                  <a:pt x="144779" y="60959"/>
                </a:lnTo>
                <a:close/>
              </a:path>
              <a:path w="146684" h="146685">
                <a:moveTo>
                  <a:pt x="40277" y="60959"/>
                </a:moveTo>
                <a:lnTo>
                  <a:pt x="39623" y="60959"/>
                </a:lnTo>
                <a:lnTo>
                  <a:pt x="40766" y="59245"/>
                </a:lnTo>
                <a:lnTo>
                  <a:pt x="40277" y="60959"/>
                </a:lnTo>
                <a:close/>
              </a:path>
              <a:path w="146684" h="146685">
                <a:moveTo>
                  <a:pt x="145868" y="68579"/>
                </a:moveTo>
                <a:lnTo>
                  <a:pt x="108203" y="68579"/>
                </a:lnTo>
                <a:lnTo>
                  <a:pt x="105536" y="59245"/>
                </a:lnTo>
                <a:lnTo>
                  <a:pt x="106679" y="60959"/>
                </a:lnTo>
                <a:lnTo>
                  <a:pt x="144779" y="60959"/>
                </a:lnTo>
                <a:lnTo>
                  <a:pt x="145868" y="68579"/>
                </a:lnTo>
                <a:close/>
              </a:path>
              <a:path w="146684" h="146685">
                <a:moveTo>
                  <a:pt x="39188" y="68579"/>
                </a:moveTo>
                <a:lnTo>
                  <a:pt x="38099" y="68579"/>
                </a:lnTo>
                <a:lnTo>
                  <a:pt x="39623" y="65531"/>
                </a:lnTo>
                <a:lnTo>
                  <a:pt x="39188" y="68579"/>
                </a:lnTo>
                <a:close/>
              </a:path>
              <a:path w="146684" h="146685">
                <a:moveTo>
                  <a:pt x="107877" y="73913"/>
                </a:moveTo>
                <a:lnTo>
                  <a:pt x="106679" y="65531"/>
                </a:lnTo>
                <a:lnTo>
                  <a:pt x="108203" y="68579"/>
                </a:lnTo>
                <a:lnTo>
                  <a:pt x="145868" y="68579"/>
                </a:lnTo>
                <a:lnTo>
                  <a:pt x="146303" y="71627"/>
                </a:lnTo>
                <a:lnTo>
                  <a:pt x="108203" y="71627"/>
                </a:lnTo>
                <a:lnTo>
                  <a:pt x="107877" y="73913"/>
                </a:lnTo>
                <a:close/>
              </a:path>
              <a:path w="146684" h="146685">
                <a:moveTo>
                  <a:pt x="38099" y="76199"/>
                </a:moveTo>
                <a:lnTo>
                  <a:pt x="38099" y="71627"/>
                </a:lnTo>
                <a:lnTo>
                  <a:pt x="38426" y="73913"/>
                </a:lnTo>
                <a:lnTo>
                  <a:pt x="38099" y="76199"/>
                </a:lnTo>
                <a:close/>
              </a:path>
              <a:path w="146684" h="146685">
                <a:moveTo>
                  <a:pt x="38426" y="73913"/>
                </a:moveTo>
                <a:lnTo>
                  <a:pt x="38099" y="71627"/>
                </a:lnTo>
                <a:lnTo>
                  <a:pt x="38753" y="71627"/>
                </a:lnTo>
                <a:lnTo>
                  <a:pt x="38426" y="73913"/>
                </a:lnTo>
                <a:close/>
              </a:path>
              <a:path w="146684" h="146685">
                <a:moveTo>
                  <a:pt x="108203" y="76199"/>
                </a:moveTo>
                <a:lnTo>
                  <a:pt x="107877" y="73913"/>
                </a:lnTo>
                <a:lnTo>
                  <a:pt x="108203" y="71627"/>
                </a:lnTo>
                <a:lnTo>
                  <a:pt x="108203" y="76199"/>
                </a:lnTo>
                <a:close/>
              </a:path>
              <a:path w="146684" h="146685">
                <a:moveTo>
                  <a:pt x="146303" y="76199"/>
                </a:moveTo>
                <a:lnTo>
                  <a:pt x="108203" y="76199"/>
                </a:lnTo>
                <a:lnTo>
                  <a:pt x="108203" y="71627"/>
                </a:lnTo>
                <a:lnTo>
                  <a:pt x="146303" y="71627"/>
                </a:lnTo>
                <a:lnTo>
                  <a:pt x="146303" y="76199"/>
                </a:lnTo>
                <a:close/>
              </a:path>
              <a:path w="146684" h="146685">
                <a:moveTo>
                  <a:pt x="38753" y="76199"/>
                </a:moveTo>
                <a:lnTo>
                  <a:pt x="38099" y="76199"/>
                </a:lnTo>
                <a:lnTo>
                  <a:pt x="38426" y="73913"/>
                </a:lnTo>
                <a:lnTo>
                  <a:pt x="38753" y="76199"/>
                </a:lnTo>
                <a:close/>
              </a:path>
              <a:path w="146684" h="146685">
                <a:moveTo>
                  <a:pt x="106679" y="82295"/>
                </a:moveTo>
                <a:lnTo>
                  <a:pt x="107877" y="73913"/>
                </a:lnTo>
                <a:lnTo>
                  <a:pt x="108203" y="76199"/>
                </a:lnTo>
                <a:lnTo>
                  <a:pt x="146303" y="76199"/>
                </a:lnTo>
                <a:lnTo>
                  <a:pt x="145868" y="79247"/>
                </a:lnTo>
                <a:lnTo>
                  <a:pt x="108203" y="79247"/>
                </a:lnTo>
                <a:lnTo>
                  <a:pt x="106679" y="82295"/>
                </a:lnTo>
                <a:close/>
              </a:path>
              <a:path w="146684" h="146685">
                <a:moveTo>
                  <a:pt x="39623" y="82295"/>
                </a:moveTo>
                <a:lnTo>
                  <a:pt x="38099" y="79247"/>
                </a:lnTo>
                <a:lnTo>
                  <a:pt x="39188" y="79247"/>
                </a:lnTo>
                <a:lnTo>
                  <a:pt x="39623" y="82295"/>
                </a:lnTo>
                <a:close/>
              </a:path>
              <a:path w="146684" h="146685">
                <a:moveTo>
                  <a:pt x="105663" y="86867"/>
                </a:moveTo>
                <a:lnTo>
                  <a:pt x="108203" y="79247"/>
                </a:lnTo>
                <a:lnTo>
                  <a:pt x="145868" y="79247"/>
                </a:lnTo>
                <a:lnTo>
                  <a:pt x="144997" y="85343"/>
                </a:lnTo>
                <a:lnTo>
                  <a:pt x="106679" y="85343"/>
                </a:lnTo>
                <a:lnTo>
                  <a:pt x="105663" y="86867"/>
                </a:lnTo>
                <a:close/>
              </a:path>
              <a:path w="146684" h="146685">
                <a:moveTo>
                  <a:pt x="41147" y="88391"/>
                </a:moveTo>
                <a:lnTo>
                  <a:pt x="39623" y="85343"/>
                </a:lnTo>
                <a:lnTo>
                  <a:pt x="40639" y="86867"/>
                </a:lnTo>
                <a:lnTo>
                  <a:pt x="41147" y="88391"/>
                </a:lnTo>
                <a:close/>
              </a:path>
              <a:path w="146684" h="146685">
                <a:moveTo>
                  <a:pt x="40639" y="86867"/>
                </a:moveTo>
                <a:lnTo>
                  <a:pt x="39623" y="85343"/>
                </a:lnTo>
                <a:lnTo>
                  <a:pt x="40131" y="85343"/>
                </a:lnTo>
                <a:lnTo>
                  <a:pt x="40639" y="86867"/>
                </a:lnTo>
                <a:close/>
              </a:path>
              <a:path w="146684" h="146685">
                <a:moveTo>
                  <a:pt x="105155" y="88391"/>
                </a:moveTo>
                <a:lnTo>
                  <a:pt x="105663" y="86867"/>
                </a:lnTo>
                <a:lnTo>
                  <a:pt x="106679" y="85343"/>
                </a:lnTo>
                <a:lnTo>
                  <a:pt x="105155" y="88391"/>
                </a:lnTo>
                <a:close/>
              </a:path>
              <a:path w="146684" h="146685">
                <a:moveTo>
                  <a:pt x="144779" y="88391"/>
                </a:moveTo>
                <a:lnTo>
                  <a:pt x="105155" y="88391"/>
                </a:lnTo>
                <a:lnTo>
                  <a:pt x="106679" y="85343"/>
                </a:lnTo>
                <a:lnTo>
                  <a:pt x="144997" y="85343"/>
                </a:lnTo>
                <a:lnTo>
                  <a:pt x="144779" y="86867"/>
                </a:lnTo>
                <a:lnTo>
                  <a:pt x="144779" y="88391"/>
                </a:lnTo>
                <a:close/>
              </a:path>
              <a:path w="146684" h="146685">
                <a:moveTo>
                  <a:pt x="41655" y="88391"/>
                </a:moveTo>
                <a:lnTo>
                  <a:pt x="41147" y="88391"/>
                </a:lnTo>
                <a:lnTo>
                  <a:pt x="40639" y="86867"/>
                </a:lnTo>
                <a:lnTo>
                  <a:pt x="41655" y="88391"/>
                </a:lnTo>
                <a:close/>
              </a:path>
              <a:path w="146684" h="146685">
                <a:moveTo>
                  <a:pt x="100583" y="94487"/>
                </a:moveTo>
                <a:lnTo>
                  <a:pt x="105663" y="86867"/>
                </a:lnTo>
                <a:lnTo>
                  <a:pt x="105155" y="88391"/>
                </a:lnTo>
                <a:lnTo>
                  <a:pt x="144779" y="88391"/>
                </a:lnTo>
                <a:lnTo>
                  <a:pt x="144779" y="89915"/>
                </a:lnTo>
                <a:lnTo>
                  <a:pt x="144344" y="91439"/>
                </a:lnTo>
                <a:lnTo>
                  <a:pt x="103631" y="91439"/>
                </a:lnTo>
                <a:lnTo>
                  <a:pt x="100583" y="94487"/>
                </a:lnTo>
                <a:close/>
              </a:path>
              <a:path w="146684" h="146685">
                <a:moveTo>
                  <a:pt x="45719" y="94487"/>
                </a:moveTo>
                <a:lnTo>
                  <a:pt x="42671" y="91439"/>
                </a:lnTo>
                <a:lnTo>
                  <a:pt x="43687" y="91439"/>
                </a:lnTo>
                <a:lnTo>
                  <a:pt x="45719" y="94487"/>
                </a:lnTo>
                <a:close/>
              </a:path>
              <a:path w="146684" h="146685">
                <a:moveTo>
                  <a:pt x="96011" y="99059"/>
                </a:moveTo>
                <a:lnTo>
                  <a:pt x="103631" y="91439"/>
                </a:lnTo>
                <a:lnTo>
                  <a:pt x="144344" y="91439"/>
                </a:lnTo>
                <a:lnTo>
                  <a:pt x="142602" y="97535"/>
                </a:lnTo>
                <a:lnTo>
                  <a:pt x="99059" y="97535"/>
                </a:lnTo>
                <a:lnTo>
                  <a:pt x="96011" y="99059"/>
                </a:lnTo>
                <a:close/>
              </a:path>
              <a:path w="146684" h="146685">
                <a:moveTo>
                  <a:pt x="50291" y="99059"/>
                </a:moveTo>
                <a:lnTo>
                  <a:pt x="47243" y="97535"/>
                </a:lnTo>
                <a:lnTo>
                  <a:pt x="48767" y="97535"/>
                </a:lnTo>
                <a:lnTo>
                  <a:pt x="50291" y="99059"/>
                </a:lnTo>
                <a:close/>
              </a:path>
              <a:path w="146684" h="146685">
                <a:moveTo>
                  <a:pt x="91439" y="103631"/>
                </a:moveTo>
                <a:lnTo>
                  <a:pt x="99059" y="97535"/>
                </a:lnTo>
                <a:lnTo>
                  <a:pt x="142602" y="97535"/>
                </a:lnTo>
                <a:lnTo>
                  <a:pt x="141731" y="100583"/>
                </a:lnTo>
                <a:lnTo>
                  <a:pt x="140207" y="102107"/>
                </a:lnTo>
                <a:lnTo>
                  <a:pt x="94487" y="102107"/>
                </a:lnTo>
                <a:lnTo>
                  <a:pt x="91439" y="103631"/>
                </a:lnTo>
                <a:close/>
              </a:path>
              <a:path w="146684" h="146685">
                <a:moveTo>
                  <a:pt x="54863" y="103631"/>
                </a:moveTo>
                <a:lnTo>
                  <a:pt x="51815" y="102107"/>
                </a:lnTo>
                <a:lnTo>
                  <a:pt x="52958" y="102107"/>
                </a:lnTo>
                <a:lnTo>
                  <a:pt x="54863" y="103631"/>
                </a:lnTo>
                <a:close/>
              </a:path>
              <a:path w="146684" h="146685">
                <a:moveTo>
                  <a:pt x="138175" y="106679"/>
                </a:moveTo>
                <a:lnTo>
                  <a:pt x="85343" y="106679"/>
                </a:lnTo>
                <a:lnTo>
                  <a:pt x="94487" y="102107"/>
                </a:lnTo>
                <a:lnTo>
                  <a:pt x="140207" y="102107"/>
                </a:lnTo>
                <a:lnTo>
                  <a:pt x="140207" y="103631"/>
                </a:lnTo>
                <a:lnTo>
                  <a:pt x="138175" y="106679"/>
                </a:lnTo>
                <a:close/>
              </a:path>
              <a:path w="146684" h="146685">
                <a:moveTo>
                  <a:pt x="63245" y="106679"/>
                </a:moveTo>
                <a:lnTo>
                  <a:pt x="60959" y="106679"/>
                </a:lnTo>
                <a:lnTo>
                  <a:pt x="57911" y="105155"/>
                </a:lnTo>
                <a:lnTo>
                  <a:pt x="63245" y="106679"/>
                </a:lnTo>
                <a:close/>
              </a:path>
              <a:path w="146684" h="146685">
                <a:moveTo>
                  <a:pt x="137159" y="108203"/>
                </a:moveTo>
                <a:lnTo>
                  <a:pt x="79247" y="108203"/>
                </a:lnTo>
                <a:lnTo>
                  <a:pt x="88391" y="105155"/>
                </a:lnTo>
                <a:lnTo>
                  <a:pt x="85343" y="106679"/>
                </a:lnTo>
                <a:lnTo>
                  <a:pt x="138175" y="106679"/>
                </a:lnTo>
                <a:lnTo>
                  <a:pt x="137159" y="108203"/>
                </a:lnTo>
                <a:close/>
              </a:path>
              <a:path w="146684" h="146685">
                <a:moveTo>
                  <a:pt x="103631" y="140207"/>
                </a:moveTo>
                <a:lnTo>
                  <a:pt x="42671" y="140207"/>
                </a:lnTo>
                <a:lnTo>
                  <a:pt x="33527" y="135635"/>
                </a:lnTo>
                <a:lnTo>
                  <a:pt x="33527" y="134111"/>
                </a:lnTo>
                <a:lnTo>
                  <a:pt x="32003" y="134111"/>
                </a:lnTo>
                <a:lnTo>
                  <a:pt x="30479" y="132587"/>
                </a:lnTo>
                <a:lnTo>
                  <a:pt x="22859" y="126491"/>
                </a:lnTo>
                <a:lnTo>
                  <a:pt x="123443" y="126491"/>
                </a:lnTo>
                <a:lnTo>
                  <a:pt x="115823" y="132587"/>
                </a:lnTo>
                <a:lnTo>
                  <a:pt x="112775" y="135635"/>
                </a:lnTo>
                <a:lnTo>
                  <a:pt x="103631" y="140207"/>
                </a:lnTo>
                <a:close/>
              </a:path>
              <a:path w="146684" h="146685">
                <a:moveTo>
                  <a:pt x="89915" y="144779"/>
                </a:moveTo>
                <a:lnTo>
                  <a:pt x="56387" y="144779"/>
                </a:lnTo>
                <a:lnTo>
                  <a:pt x="47243" y="141731"/>
                </a:lnTo>
                <a:lnTo>
                  <a:pt x="45719" y="141731"/>
                </a:lnTo>
                <a:lnTo>
                  <a:pt x="44195" y="140207"/>
                </a:lnTo>
                <a:lnTo>
                  <a:pt x="102107" y="140207"/>
                </a:lnTo>
                <a:lnTo>
                  <a:pt x="100583" y="141731"/>
                </a:lnTo>
                <a:lnTo>
                  <a:pt x="89915" y="144779"/>
                </a:lnTo>
                <a:close/>
              </a:path>
              <a:path w="146684" h="146685">
                <a:moveTo>
                  <a:pt x="74675" y="146303"/>
                </a:moveTo>
                <a:lnTo>
                  <a:pt x="71627" y="146303"/>
                </a:lnTo>
                <a:lnTo>
                  <a:pt x="60959" y="144779"/>
                </a:lnTo>
                <a:lnTo>
                  <a:pt x="86867" y="144779"/>
                </a:lnTo>
                <a:lnTo>
                  <a:pt x="74675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95209" y="2926080"/>
            <a:ext cx="0" cy="763905"/>
          </a:xfrm>
          <a:custGeom>
            <a:avLst/>
            <a:gdLst/>
            <a:ahLst/>
            <a:cxnLst/>
            <a:rect l="l" t="t" r="r" b="b"/>
            <a:pathLst>
              <a:path w="0" h="763904">
                <a:moveTo>
                  <a:pt x="0" y="0"/>
                </a:moveTo>
                <a:lnTo>
                  <a:pt x="0" y="7635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748778" y="2647188"/>
            <a:ext cx="0" cy="547370"/>
          </a:xfrm>
          <a:custGeom>
            <a:avLst/>
            <a:gdLst/>
            <a:ahLst/>
            <a:cxnLst/>
            <a:rect l="l" t="t" r="r" b="b"/>
            <a:pathLst>
              <a:path w="0" h="547369">
                <a:moveTo>
                  <a:pt x="0" y="0"/>
                </a:moveTo>
                <a:lnTo>
                  <a:pt x="0" y="54711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34300" y="2633472"/>
            <a:ext cx="307975" cy="295910"/>
          </a:xfrm>
          <a:custGeom>
            <a:avLst/>
            <a:gdLst/>
            <a:ahLst/>
            <a:cxnLst/>
            <a:rect l="l" t="t" r="r" b="b"/>
            <a:pathLst>
              <a:path w="307975" h="295910">
                <a:moveTo>
                  <a:pt x="27432" y="295655"/>
                </a:moveTo>
                <a:lnTo>
                  <a:pt x="0" y="268224"/>
                </a:lnTo>
                <a:lnTo>
                  <a:pt x="281939" y="0"/>
                </a:lnTo>
                <a:lnTo>
                  <a:pt x="307848" y="27431"/>
                </a:lnTo>
                <a:lnTo>
                  <a:pt x="27432" y="2956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34300" y="2901696"/>
            <a:ext cx="295910" cy="292735"/>
          </a:xfrm>
          <a:custGeom>
            <a:avLst/>
            <a:gdLst/>
            <a:ahLst/>
            <a:cxnLst/>
            <a:rect l="l" t="t" r="r" b="b"/>
            <a:pathLst>
              <a:path w="295909" h="292735">
                <a:moveTo>
                  <a:pt x="241427" y="240196"/>
                </a:moveTo>
                <a:lnTo>
                  <a:pt x="204250" y="230459"/>
                </a:lnTo>
                <a:lnTo>
                  <a:pt x="0" y="27432"/>
                </a:lnTo>
                <a:lnTo>
                  <a:pt x="27431" y="0"/>
                </a:lnTo>
                <a:lnTo>
                  <a:pt x="231088" y="202436"/>
                </a:lnTo>
                <a:lnTo>
                  <a:pt x="241427" y="240196"/>
                </a:lnTo>
                <a:close/>
              </a:path>
              <a:path w="295909" h="292735">
                <a:moveTo>
                  <a:pt x="292373" y="280416"/>
                </a:moveTo>
                <a:lnTo>
                  <a:pt x="254507" y="280416"/>
                </a:lnTo>
                <a:lnTo>
                  <a:pt x="281939" y="252983"/>
                </a:lnTo>
                <a:lnTo>
                  <a:pt x="231088" y="202436"/>
                </a:lnTo>
                <a:lnTo>
                  <a:pt x="214883" y="143256"/>
                </a:lnTo>
                <a:lnTo>
                  <a:pt x="215098" y="135397"/>
                </a:lnTo>
                <a:lnTo>
                  <a:pt x="217741" y="128397"/>
                </a:lnTo>
                <a:lnTo>
                  <a:pt x="222384" y="123110"/>
                </a:lnTo>
                <a:lnTo>
                  <a:pt x="228600" y="120396"/>
                </a:lnTo>
                <a:lnTo>
                  <a:pt x="236481" y="119753"/>
                </a:lnTo>
                <a:lnTo>
                  <a:pt x="243649" y="122110"/>
                </a:lnTo>
                <a:lnTo>
                  <a:pt x="249388" y="127039"/>
                </a:lnTo>
                <a:lnTo>
                  <a:pt x="252983" y="134112"/>
                </a:lnTo>
                <a:lnTo>
                  <a:pt x="292373" y="280416"/>
                </a:lnTo>
                <a:close/>
              </a:path>
              <a:path w="295909" h="292735">
                <a:moveTo>
                  <a:pt x="263651" y="271272"/>
                </a:moveTo>
                <a:lnTo>
                  <a:pt x="249936" y="271272"/>
                </a:lnTo>
                <a:lnTo>
                  <a:pt x="272795" y="248411"/>
                </a:lnTo>
                <a:lnTo>
                  <a:pt x="241427" y="240196"/>
                </a:lnTo>
                <a:lnTo>
                  <a:pt x="231088" y="202436"/>
                </a:lnTo>
                <a:lnTo>
                  <a:pt x="281939" y="252983"/>
                </a:lnTo>
                <a:lnTo>
                  <a:pt x="263651" y="271272"/>
                </a:lnTo>
                <a:close/>
              </a:path>
              <a:path w="295909" h="292735">
                <a:moveTo>
                  <a:pt x="295655" y="292607"/>
                </a:moveTo>
                <a:lnTo>
                  <a:pt x="135635" y="251459"/>
                </a:lnTo>
                <a:lnTo>
                  <a:pt x="128563" y="247888"/>
                </a:lnTo>
                <a:lnTo>
                  <a:pt x="123634" y="242315"/>
                </a:lnTo>
                <a:lnTo>
                  <a:pt x="121277" y="235600"/>
                </a:lnTo>
                <a:lnTo>
                  <a:pt x="121919" y="228600"/>
                </a:lnTo>
                <a:lnTo>
                  <a:pt x="125277" y="221527"/>
                </a:lnTo>
                <a:lnTo>
                  <a:pt x="130492" y="216598"/>
                </a:lnTo>
                <a:lnTo>
                  <a:pt x="137136" y="214241"/>
                </a:lnTo>
                <a:lnTo>
                  <a:pt x="144779" y="214883"/>
                </a:lnTo>
                <a:lnTo>
                  <a:pt x="204250" y="230459"/>
                </a:lnTo>
                <a:lnTo>
                  <a:pt x="254507" y="280416"/>
                </a:lnTo>
                <a:lnTo>
                  <a:pt x="292373" y="280416"/>
                </a:lnTo>
                <a:lnTo>
                  <a:pt x="295655" y="292607"/>
                </a:lnTo>
                <a:close/>
              </a:path>
              <a:path w="295909" h="292735">
                <a:moveTo>
                  <a:pt x="254507" y="280416"/>
                </a:moveTo>
                <a:lnTo>
                  <a:pt x="204250" y="230459"/>
                </a:lnTo>
                <a:lnTo>
                  <a:pt x="241427" y="240196"/>
                </a:lnTo>
                <a:lnTo>
                  <a:pt x="249936" y="271272"/>
                </a:lnTo>
                <a:lnTo>
                  <a:pt x="263651" y="271272"/>
                </a:lnTo>
                <a:lnTo>
                  <a:pt x="254507" y="280416"/>
                </a:lnTo>
                <a:close/>
              </a:path>
              <a:path w="295909" h="292735">
                <a:moveTo>
                  <a:pt x="249936" y="271272"/>
                </a:moveTo>
                <a:lnTo>
                  <a:pt x="241427" y="240196"/>
                </a:lnTo>
                <a:lnTo>
                  <a:pt x="272795" y="248411"/>
                </a:lnTo>
                <a:lnTo>
                  <a:pt x="249936" y="271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385303" y="2914650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 h="0">
                <a:moveTo>
                  <a:pt x="0" y="0"/>
                </a:moveTo>
                <a:lnTo>
                  <a:pt x="36271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003285" y="3154680"/>
            <a:ext cx="0" cy="554990"/>
          </a:xfrm>
          <a:custGeom>
            <a:avLst/>
            <a:gdLst/>
            <a:ahLst/>
            <a:cxnLst/>
            <a:rect l="l" t="t" r="r" b="b"/>
            <a:pathLst>
              <a:path w="0" h="554989">
                <a:moveTo>
                  <a:pt x="0" y="0"/>
                </a:moveTo>
                <a:lnTo>
                  <a:pt x="0" y="55473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028432" y="2155698"/>
            <a:ext cx="500380" cy="0"/>
          </a:xfrm>
          <a:custGeom>
            <a:avLst/>
            <a:gdLst/>
            <a:ahLst/>
            <a:cxnLst/>
            <a:rect l="l" t="t" r="r" b="b"/>
            <a:pathLst>
              <a:path w="500379" h="0">
                <a:moveTo>
                  <a:pt x="0" y="0"/>
                </a:moveTo>
                <a:lnTo>
                  <a:pt x="49987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029194" y="2154936"/>
            <a:ext cx="0" cy="506095"/>
          </a:xfrm>
          <a:custGeom>
            <a:avLst/>
            <a:gdLst/>
            <a:ahLst/>
            <a:cxnLst/>
            <a:rect l="l" t="t" r="r" b="b"/>
            <a:pathLst>
              <a:path w="0" h="506094">
                <a:moveTo>
                  <a:pt x="0" y="0"/>
                </a:moveTo>
                <a:lnTo>
                  <a:pt x="0" y="5059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972043" y="3649979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35051" y="71627"/>
                </a:moveTo>
                <a:lnTo>
                  <a:pt x="21216" y="68699"/>
                </a:lnTo>
                <a:lnTo>
                  <a:pt x="10096" y="60769"/>
                </a:lnTo>
                <a:lnTo>
                  <a:pt x="2690" y="49125"/>
                </a:lnTo>
                <a:lnTo>
                  <a:pt x="0" y="35051"/>
                </a:lnTo>
                <a:lnTo>
                  <a:pt x="2690" y="21859"/>
                </a:lnTo>
                <a:lnTo>
                  <a:pt x="10096" y="10667"/>
                </a:lnTo>
                <a:lnTo>
                  <a:pt x="21216" y="2905"/>
                </a:lnTo>
                <a:lnTo>
                  <a:pt x="35051" y="0"/>
                </a:lnTo>
                <a:lnTo>
                  <a:pt x="49125" y="2905"/>
                </a:lnTo>
                <a:lnTo>
                  <a:pt x="60769" y="10667"/>
                </a:lnTo>
                <a:lnTo>
                  <a:pt x="68699" y="21859"/>
                </a:lnTo>
                <a:lnTo>
                  <a:pt x="71627" y="35051"/>
                </a:lnTo>
                <a:lnTo>
                  <a:pt x="68699" y="49125"/>
                </a:lnTo>
                <a:lnTo>
                  <a:pt x="60769" y="60769"/>
                </a:lnTo>
                <a:lnTo>
                  <a:pt x="49125" y="68699"/>
                </a:lnTo>
                <a:lnTo>
                  <a:pt x="35051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958328" y="3636264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59" h="99060">
                <a:moveTo>
                  <a:pt x="67055" y="3047"/>
                </a:moveTo>
                <a:lnTo>
                  <a:pt x="32003" y="3047"/>
                </a:lnTo>
                <a:lnTo>
                  <a:pt x="38099" y="1523"/>
                </a:lnTo>
                <a:lnTo>
                  <a:pt x="39623" y="0"/>
                </a:lnTo>
                <a:lnTo>
                  <a:pt x="59435" y="0"/>
                </a:lnTo>
                <a:lnTo>
                  <a:pt x="60959" y="1523"/>
                </a:lnTo>
                <a:lnTo>
                  <a:pt x="67055" y="3047"/>
                </a:lnTo>
                <a:close/>
              </a:path>
              <a:path w="99059" h="99060">
                <a:moveTo>
                  <a:pt x="76199" y="7619"/>
                </a:moveTo>
                <a:lnTo>
                  <a:pt x="22859" y="7619"/>
                </a:lnTo>
                <a:lnTo>
                  <a:pt x="28955" y="4571"/>
                </a:lnTo>
                <a:lnTo>
                  <a:pt x="28955" y="3047"/>
                </a:lnTo>
                <a:lnTo>
                  <a:pt x="68579" y="3047"/>
                </a:lnTo>
                <a:lnTo>
                  <a:pt x="70103" y="4571"/>
                </a:lnTo>
                <a:lnTo>
                  <a:pt x="76199" y="7619"/>
                </a:lnTo>
                <a:close/>
              </a:path>
              <a:path w="99059" h="99060">
                <a:moveTo>
                  <a:pt x="83819" y="13715"/>
                </a:moveTo>
                <a:lnTo>
                  <a:pt x="15239" y="13715"/>
                </a:lnTo>
                <a:lnTo>
                  <a:pt x="21335" y="7619"/>
                </a:lnTo>
                <a:lnTo>
                  <a:pt x="77723" y="7619"/>
                </a:lnTo>
                <a:lnTo>
                  <a:pt x="83819" y="13715"/>
                </a:lnTo>
                <a:close/>
              </a:path>
              <a:path w="99059" h="99060">
                <a:moveTo>
                  <a:pt x="44195" y="28955"/>
                </a:moveTo>
                <a:lnTo>
                  <a:pt x="4571" y="28955"/>
                </a:lnTo>
                <a:lnTo>
                  <a:pt x="7619" y="22859"/>
                </a:lnTo>
                <a:lnTo>
                  <a:pt x="7619" y="21335"/>
                </a:lnTo>
                <a:lnTo>
                  <a:pt x="13715" y="15239"/>
                </a:lnTo>
                <a:lnTo>
                  <a:pt x="13715" y="13715"/>
                </a:lnTo>
                <a:lnTo>
                  <a:pt x="85343" y="13715"/>
                </a:lnTo>
                <a:lnTo>
                  <a:pt x="85343" y="15239"/>
                </a:lnTo>
                <a:lnTo>
                  <a:pt x="89915" y="19811"/>
                </a:lnTo>
                <a:lnTo>
                  <a:pt x="89915" y="21335"/>
                </a:lnTo>
                <a:lnTo>
                  <a:pt x="91439" y="21335"/>
                </a:lnTo>
                <a:lnTo>
                  <a:pt x="91439" y="22859"/>
                </a:lnTo>
                <a:lnTo>
                  <a:pt x="93725" y="27431"/>
                </a:lnTo>
                <a:lnTo>
                  <a:pt x="47243" y="27431"/>
                </a:lnTo>
                <a:lnTo>
                  <a:pt x="48937" y="27770"/>
                </a:lnTo>
                <a:lnTo>
                  <a:pt x="44195" y="28955"/>
                </a:lnTo>
                <a:close/>
              </a:path>
              <a:path w="99059" h="99060">
                <a:moveTo>
                  <a:pt x="48937" y="27770"/>
                </a:moveTo>
                <a:lnTo>
                  <a:pt x="47243" y="27431"/>
                </a:lnTo>
                <a:lnTo>
                  <a:pt x="50291" y="27431"/>
                </a:lnTo>
                <a:lnTo>
                  <a:pt x="48937" y="27770"/>
                </a:lnTo>
                <a:close/>
              </a:path>
              <a:path w="99059" h="99060">
                <a:moveTo>
                  <a:pt x="94487" y="28955"/>
                </a:moveTo>
                <a:lnTo>
                  <a:pt x="54863" y="28955"/>
                </a:lnTo>
                <a:lnTo>
                  <a:pt x="48937" y="27770"/>
                </a:lnTo>
                <a:lnTo>
                  <a:pt x="50291" y="27431"/>
                </a:lnTo>
                <a:lnTo>
                  <a:pt x="93725" y="27431"/>
                </a:lnTo>
                <a:lnTo>
                  <a:pt x="94487" y="28955"/>
                </a:lnTo>
                <a:close/>
              </a:path>
              <a:path w="99059" h="99060">
                <a:moveTo>
                  <a:pt x="42671" y="70103"/>
                </a:moveTo>
                <a:lnTo>
                  <a:pt x="3047" y="70103"/>
                </a:lnTo>
                <a:lnTo>
                  <a:pt x="3047" y="67055"/>
                </a:lnTo>
                <a:lnTo>
                  <a:pt x="0" y="60959"/>
                </a:lnTo>
                <a:lnTo>
                  <a:pt x="0" y="38099"/>
                </a:lnTo>
                <a:lnTo>
                  <a:pt x="3047" y="32003"/>
                </a:lnTo>
                <a:lnTo>
                  <a:pt x="3047" y="28955"/>
                </a:lnTo>
                <a:lnTo>
                  <a:pt x="42671" y="28955"/>
                </a:lnTo>
                <a:lnTo>
                  <a:pt x="39623" y="30479"/>
                </a:lnTo>
                <a:lnTo>
                  <a:pt x="38099" y="30479"/>
                </a:lnTo>
                <a:lnTo>
                  <a:pt x="30479" y="38099"/>
                </a:lnTo>
                <a:lnTo>
                  <a:pt x="31241" y="38099"/>
                </a:lnTo>
                <a:lnTo>
                  <a:pt x="27431" y="45719"/>
                </a:lnTo>
                <a:lnTo>
                  <a:pt x="28574" y="45719"/>
                </a:lnTo>
                <a:lnTo>
                  <a:pt x="27812" y="48767"/>
                </a:lnTo>
                <a:lnTo>
                  <a:pt x="27431" y="48767"/>
                </a:lnTo>
                <a:lnTo>
                  <a:pt x="27431" y="50291"/>
                </a:lnTo>
                <a:lnTo>
                  <a:pt x="27812" y="50291"/>
                </a:lnTo>
                <a:lnTo>
                  <a:pt x="28574" y="53339"/>
                </a:lnTo>
                <a:lnTo>
                  <a:pt x="27431" y="53339"/>
                </a:lnTo>
                <a:lnTo>
                  <a:pt x="31241" y="60959"/>
                </a:lnTo>
                <a:lnTo>
                  <a:pt x="30479" y="60959"/>
                </a:lnTo>
                <a:lnTo>
                  <a:pt x="38099" y="68579"/>
                </a:lnTo>
                <a:lnTo>
                  <a:pt x="39623" y="68579"/>
                </a:lnTo>
                <a:lnTo>
                  <a:pt x="42671" y="70103"/>
                </a:lnTo>
                <a:close/>
              </a:path>
              <a:path w="99059" h="99060">
                <a:moveTo>
                  <a:pt x="39623" y="30479"/>
                </a:moveTo>
                <a:lnTo>
                  <a:pt x="42671" y="28955"/>
                </a:lnTo>
                <a:lnTo>
                  <a:pt x="45719" y="28955"/>
                </a:lnTo>
                <a:lnTo>
                  <a:pt x="39623" y="30479"/>
                </a:lnTo>
                <a:close/>
              </a:path>
              <a:path w="99059" h="99060">
                <a:moveTo>
                  <a:pt x="59435" y="30479"/>
                </a:moveTo>
                <a:lnTo>
                  <a:pt x="51815" y="28955"/>
                </a:lnTo>
                <a:lnTo>
                  <a:pt x="56387" y="28955"/>
                </a:lnTo>
                <a:lnTo>
                  <a:pt x="59435" y="30479"/>
                </a:lnTo>
                <a:close/>
              </a:path>
              <a:path w="99059" h="99060">
                <a:moveTo>
                  <a:pt x="62483" y="32003"/>
                </a:moveTo>
                <a:lnTo>
                  <a:pt x="56387" y="28955"/>
                </a:lnTo>
                <a:lnTo>
                  <a:pt x="96011" y="28955"/>
                </a:lnTo>
                <a:lnTo>
                  <a:pt x="96011" y="30479"/>
                </a:lnTo>
                <a:lnTo>
                  <a:pt x="60959" y="30479"/>
                </a:lnTo>
                <a:lnTo>
                  <a:pt x="62483" y="32003"/>
                </a:lnTo>
                <a:close/>
              </a:path>
              <a:path w="99059" h="99060">
                <a:moveTo>
                  <a:pt x="36575" y="32003"/>
                </a:moveTo>
                <a:lnTo>
                  <a:pt x="38099" y="30479"/>
                </a:lnTo>
                <a:lnTo>
                  <a:pt x="39623" y="30479"/>
                </a:lnTo>
                <a:lnTo>
                  <a:pt x="36575" y="32003"/>
                </a:lnTo>
                <a:close/>
              </a:path>
              <a:path w="99059" h="99060">
                <a:moveTo>
                  <a:pt x="97535" y="38099"/>
                </a:moveTo>
                <a:lnTo>
                  <a:pt x="68579" y="38099"/>
                </a:lnTo>
                <a:lnTo>
                  <a:pt x="60959" y="30479"/>
                </a:lnTo>
                <a:lnTo>
                  <a:pt x="96011" y="30479"/>
                </a:lnTo>
                <a:lnTo>
                  <a:pt x="96011" y="32003"/>
                </a:lnTo>
                <a:lnTo>
                  <a:pt x="97535" y="38099"/>
                </a:lnTo>
                <a:close/>
              </a:path>
              <a:path w="99059" h="99060">
                <a:moveTo>
                  <a:pt x="31241" y="38099"/>
                </a:moveTo>
                <a:lnTo>
                  <a:pt x="30479" y="38099"/>
                </a:lnTo>
                <a:lnTo>
                  <a:pt x="32003" y="36575"/>
                </a:lnTo>
                <a:lnTo>
                  <a:pt x="31241" y="38099"/>
                </a:lnTo>
                <a:close/>
              </a:path>
              <a:path w="99059" h="99060">
                <a:moveTo>
                  <a:pt x="99059" y="42671"/>
                </a:moveTo>
                <a:lnTo>
                  <a:pt x="70103" y="42671"/>
                </a:lnTo>
                <a:lnTo>
                  <a:pt x="67055" y="36575"/>
                </a:lnTo>
                <a:lnTo>
                  <a:pt x="68579" y="38099"/>
                </a:lnTo>
                <a:lnTo>
                  <a:pt x="97535" y="38099"/>
                </a:lnTo>
                <a:lnTo>
                  <a:pt x="97535" y="39623"/>
                </a:lnTo>
                <a:lnTo>
                  <a:pt x="99059" y="39623"/>
                </a:lnTo>
                <a:lnTo>
                  <a:pt x="99059" y="42671"/>
                </a:lnTo>
                <a:close/>
              </a:path>
              <a:path w="99059" h="99060">
                <a:moveTo>
                  <a:pt x="70103" y="45719"/>
                </a:moveTo>
                <a:lnTo>
                  <a:pt x="68579" y="39623"/>
                </a:lnTo>
                <a:lnTo>
                  <a:pt x="70103" y="42671"/>
                </a:lnTo>
                <a:lnTo>
                  <a:pt x="99059" y="42671"/>
                </a:lnTo>
                <a:lnTo>
                  <a:pt x="99059" y="44195"/>
                </a:lnTo>
                <a:lnTo>
                  <a:pt x="70103" y="44195"/>
                </a:lnTo>
                <a:lnTo>
                  <a:pt x="70103" y="45719"/>
                </a:lnTo>
                <a:close/>
              </a:path>
              <a:path w="99059" h="99060">
                <a:moveTo>
                  <a:pt x="28574" y="45719"/>
                </a:moveTo>
                <a:lnTo>
                  <a:pt x="27431" y="45719"/>
                </a:lnTo>
                <a:lnTo>
                  <a:pt x="28955" y="44195"/>
                </a:lnTo>
                <a:lnTo>
                  <a:pt x="28574" y="45719"/>
                </a:lnTo>
                <a:close/>
              </a:path>
              <a:path w="99059" h="99060">
                <a:moveTo>
                  <a:pt x="71437" y="49529"/>
                </a:moveTo>
                <a:lnTo>
                  <a:pt x="70103" y="44195"/>
                </a:lnTo>
                <a:lnTo>
                  <a:pt x="99059" y="44195"/>
                </a:lnTo>
                <a:lnTo>
                  <a:pt x="99059" y="48767"/>
                </a:lnTo>
                <a:lnTo>
                  <a:pt x="71627" y="48767"/>
                </a:lnTo>
                <a:lnTo>
                  <a:pt x="71437" y="49529"/>
                </a:lnTo>
                <a:close/>
              </a:path>
              <a:path w="99059" h="99060">
                <a:moveTo>
                  <a:pt x="27431" y="50291"/>
                </a:moveTo>
                <a:lnTo>
                  <a:pt x="27431" y="48767"/>
                </a:lnTo>
                <a:lnTo>
                  <a:pt x="27622" y="49529"/>
                </a:lnTo>
                <a:lnTo>
                  <a:pt x="27431" y="50291"/>
                </a:lnTo>
                <a:close/>
              </a:path>
              <a:path w="99059" h="99060">
                <a:moveTo>
                  <a:pt x="27622" y="49529"/>
                </a:moveTo>
                <a:lnTo>
                  <a:pt x="27431" y="48767"/>
                </a:lnTo>
                <a:lnTo>
                  <a:pt x="27812" y="48767"/>
                </a:lnTo>
                <a:lnTo>
                  <a:pt x="27622" y="49529"/>
                </a:lnTo>
                <a:close/>
              </a:path>
              <a:path w="99059" h="99060">
                <a:moveTo>
                  <a:pt x="71627" y="50291"/>
                </a:moveTo>
                <a:lnTo>
                  <a:pt x="71437" y="49529"/>
                </a:lnTo>
                <a:lnTo>
                  <a:pt x="71627" y="48767"/>
                </a:lnTo>
                <a:lnTo>
                  <a:pt x="71627" y="50291"/>
                </a:lnTo>
                <a:close/>
              </a:path>
              <a:path w="99059" h="99060">
                <a:moveTo>
                  <a:pt x="99059" y="50291"/>
                </a:moveTo>
                <a:lnTo>
                  <a:pt x="71627" y="50291"/>
                </a:lnTo>
                <a:lnTo>
                  <a:pt x="71627" y="48767"/>
                </a:lnTo>
                <a:lnTo>
                  <a:pt x="99059" y="48767"/>
                </a:lnTo>
                <a:lnTo>
                  <a:pt x="99059" y="50291"/>
                </a:lnTo>
                <a:close/>
              </a:path>
              <a:path w="99059" h="99060">
                <a:moveTo>
                  <a:pt x="27812" y="50291"/>
                </a:moveTo>
                <a:lnTo>
                  <a:pt x="27431" y="50291"/>
                </a:lnTo>
                <a:lnTo>
                  <a:pt x="27622" y="49529"/>
                </a:lnTo>
                <a:lnTo>
                  <a:pt x="27812" y="50291"/>
                </a:lnTo>
                <a:close/>
              </a:path>
              <a:path w="99059" h="99060">
                <a:moveTo>
                  <a:pt x="99059" y="54863"/>
                </a:moveTo>
                <a:lnTo>
                  <a:pt x="70103" y="54863"/>
                </a:lnTo>
                <a:lnTo>
                  <a:pt x="71437" y="49529"/>
                </a:lnTo>
                <a:lnTo>
                  <a:pt x="71627" y="50291"/>
                </a:lnTo>
                <a:lnTo>
                  <a:pt x="99059" y="50291"/>
                </a:lnTo>
                <a:lnTo>
                  <a:pt x="99059" y="54863"/>
                </a:lnTo>
                <a:close/>
              </a:path>
              <a:path w="99059" h="99060">
                <a:moveTo>
                  <a:pt x="28955" y="54863"/>
                </a:moveTo>
                <a:lnTo>
                  <a:pt x="27431" y="53339"/>
                </a:lnTo>
                <a:lnTo>
                  <a:pt x="28574" y="53339"/>
                </a:lnTo>
                <a:lnTo>
                  <a:pt x="28955" y="54863"/>
                </a:lnTo>
                <a:close/>
              </a:path>
              <a:path w="99059" h="99060">
                <a:moveTo>
                  <a:pt x="68579" y="59435"/>
                </a:moveTo>
                <a:lnTo>
                  <a:pt x="70103" y="53339"/>
                </a:lnTo>
                <a:lnTo>
                  <a:pt x="70103" y="54863"/>
                </a:lnTo>
                <a:lnTo>
                  <a:pt x="99059" y="54863"/>
                </a:lnTo>
                <a:lnTo>
                  <a:pt x="99059" y="56387"/>
                </a:lnTo>
                <a:lnTo>
                  <a:pt x="70103" y="56387"/>
                </a:lnTo>
                <a:lnTo>
                  <a:pt x="68579" y="59435"/>
                </a:lnTo>
                <a:close/>
              </a:path>
              <a:path w="99059" h="99060">
                <a:moveTo>
                  <a:pt x="67055" y="62483"/>
                </a:moveTo>
                <a:lnTo>
                  <a:pt x="70103" y="56387"/>
                </a:lnTo>
                <a:lnTo>
                  <a:pt x="99059" y="56387"/>
                </a:lnTo>
                <a:lnTo>
                  <a:pt x="99059" y="59435"/>
                </a:lnTo>
                <a:lnTo>
                  <a:pt x="97535" y="59435"/>
                </a:lnTo>
                <a:lnTo>
                  <a:pt x="97535" y="60959"/>
                </a:lnTo>
                <a:lnTo>
                  <a:pt x="68579" y="60959"/>
                </a:lnTo>
                <a:lnTo>
                  <a:pt x="67055" y="62483"/>
                </a:lnTo>
                <a:close/>
              </a:path>
              <a:path w="99059" h="99060">
                <a:moveTo>
                  <a:pt x="32003" y="62483"/>
                </a:moveTo>
                <a:lnTo>
                  <a:pt x="30479" y="60959"/>
                </a:lnTo>
                <a:lnTo>
                  <a:pt x="31241" y="60959"/>
                </a:lnTo>
                <a:lnTo>
                  <a:pt x="32003" y="62483"/>
                </a:lnTo>
                <a:close/>
              </a:path>
              <a:path w="99059" h="99060">
                <a:moveTo>
                  <a:pt x="96011" y="68579"/>
                </a:moveTo>
                <a:lnTo>
                  <a:pt x="60959" y="68579"/>
                </a:lnTo>
                <a:lnTo>
                  <a:pt x="68579" y="60959"/>
                </a:lnTo>
                <a:lnTo>
                  <a:pt x="97535" y="60959"/>
                </a:lnTo>
                <a:lnTo>
                  <a:pt x="96011" y="67055"/>
                </a:lnTo>
                <a:lnTo>
                  <a:pt x="96011" y="68579"/>
                </a:lnTo>
                <a:close/>
              </a:path>
              <a:path w="99059" h="99060">
                <a:moveTo>
                  <a:pt x="39623" y="68579"/>
                </a:moveTo>
                <a:lnTo>
                  <a:pt x="38099" y="68579"/>
                </a:lnTo>
                <a:lnTo>
                  <a:pt x="36575" y="67055"/>
                </a:lnTo>
                <a:lnTo>
                  <a:pt x="39623" y="68579"/>
                </a:lnTo>
                <a:close/>
              </a:path>
              <a:path w="99059" h="99060">
                <a:moveTo>
                  <a:pt x="96011" y="70103"/>
                </a:moveTo>
                <a:lnTo>
                  <a:pt x="56387" y="70103"/>
                </a:lnTo>
                <a:lnTo>
                  <a:pt x="62483" y="67055"/>
                </a:lnTo>
                <a:lnTo>
                  <a:pt x="60959" y="68579"/>
                </a:lnTo>
                <a:lnTo>
                  <a:pt x="96011" y="68579"/>
                </a:lnTo>
                <a:lnTo>
                  <a:pt x="96011" y="70103"/>
                </a:lnTo>
                <a:close/>
              </a:path>
              <a:path w="99059" h="99060">
                <a:moveTo>
                  <a:pt x="45719" y="70103"/>
                </a:moveTo>
                <a:lnTo>
                  <a:pt x="42671" y="70103"/>
                </a:lnTo>
                <a:lnTo>
                  <a:pt x="39623" y="68579"/>
                </a:lnTo>
                <a:lnTo>
                  <a:pt x="45719" y="70103"/>
                </a:lnTo>
                <a:close/>
              </a:path>
              <a:path w="99059" h="99060">
                <a:moveTo>
                  <a:pt x="56387" y="70103"/>
                </a:moveTo>
                <a:lnTo>
                  <a:pt x="51815" y="70103"/>
                </a:lnTo>
                <a:lnTo>
                  <a:pt x="59435" y="68579"/>
                </a:lnTo>
                <a:lnTo>
                  <a:pt x="56387" y="70103"/>
                </a:lnTo>
                <a:close/>
              </a:path>
              <a:path w="99059" h="99060">
                <a:moveTo>
                  <a:pt x="91439" y="77723"/>
                </a:moveTo>
                <a:lnTo>
                  <a:pt x="7619" y="77723"/>
                </a:lnTo>
                <a:lnTo>
                  <a:pt x="7619" y="76199"/>
                </a:lnTo>
                <a:lnTo>
                  <a:pt x="4571" y="70103"/>
                </a:lnTo>
                <a:lnTo>
                  <a:pt x="44195" y="70103"/>
                </a:lnTo>
                <a:lnTo>
                  <a:pt x="48937" y="71289"/>
                </a:lnTo>
                <a:lnTo>
                  <a:pt x="47243" y="71627"/>
                </a:lnTo>
                <a:lnTo>
                  <a:pt x="93725" y="71627"/>
                </a:lnTo>
                <a:lnTo>
                  <a:pt x="91439" y="76199"/>
                </a:lnTo>
                <a:lnTo>
                  <a:pt x="91439" y="77723"/>
                </a:lnTo>
                <a:close/>
              </a:path>
              <a:path w="99059" h="99060">
                <a:moveTo>
                  <a:pt x="93725" y="71627"/>
                </a:moveTo>
                <a:lnTo>
                  <a:pt x="50291" y="71627"/>
                </a:lnTo>
                <a:lnTo>
                  <a:pt x="48937" y="71289"/>
                </a:lnTo>
                <a:lnTo>
                  <a:pt x="54863" y="70103"/>
                </a:lnTo>
                <a:lnTo>
                  <a:pt x="94487" y="70103"/>
                </a:lnTo>
                <a:lnTo>
                  <a:pt x="93725" y="71627"/>
                </a:lnTo>
                <a:close/>
              </a:path>
              <a:path w="99059" h="99060">
                <a:moveTo>
                  <a:pt x="50291" y="71627"/>
                </a:moveTo>
                <a:lnTo>
                  <a:pt x="47243" y="71627"/>
                </a:lnTo>
                <a:lnTo>
                  <a:pt x="48937" y="71289"/>
                </a:lnTo>
                <a:lnTo>
                  <a:pt x="50291" y="71627"/>
                </a:lnTo>
                <a:close/>
              </a:path>
              <a:path w="99059" h="99060">
                <a:moveTo>
                  <a:pt x="85343" y="85343"/>
                </a:moveTo>
                <a:lnTo>
                  <a:pt x="13715" y="85343"/>
                </a:lnTo>
                <a:lnTo>
                  <a:pt x="12191" y="83819"/>
                </a:lnTo>
                <a:lnTo>
                  <a:pt x="9143" y="77723"/>
                </a:lnTo>
                <a:lnTo>
                  <a:pt x="89915" y="77723"/>
                </a:lnTo>
                <a:lnTo>
                  <a:pt x="89915" y="79247"/>
                </a:lnTo>
                <a:lnTo>
                  <a:pt x="85343" y="83819"/>
                </a:lnTo>
                <a:lnTo>
                  <a:pt x="85343" y="85343"/>
                </a:lnTo>
                <a:close/>
              </a:path>
              <a:path w="99059" h="99060">
                <a:moveTo>
                  <a:pt x="77723" y="91439"/>
                </a:moveTo>
                <a:lnTo>
                  <a:pt x="21335" y="91439"/>
                </a:lnTo>
                <a:lnTo>
                  <a:pt x="15239" y="85343"/>
                </a:lnTo>
                <a:lnTo>
                  <a:pt x="83819" y="85343"/>
                </a:lnTo>
                <a:lnTo>
                  <a:pt x="77723" y="89915"/>
                </a:lnTo>
                <a:lnTo>
                  <a:pt x="77723" y="91439"/>
                </a:lnTo>
                <a:close/>
              </a:path>
              <a:path w="99059" h="99060">
                <a:moveTo>
                  <a:pt x="68579" y="96011"/>
                </a:moveTo>
                <a:lnTo>
                  <a:pt x="28955" y="96011"/>
                </a:lnTo>
                <a:lnTo>
                  <a:pt x="28955" y="94487"/>
                </a:lnTo>
                <a:lnTo>
                  <a:pt x="22859" y="91439"/>
                </a:lnTo>
                <a:lnTo>
                  <a:pt x="76199" y="91439"/>
                </a:lnTo>
                <a:lnTo>
                  <a:pt x="70103" y="94487"/>
                </a:lnTo>
                <a:lnTo>
                  <a:pt x="68579" y="96011"/>
                </a:lnTo>
                <a:close/>
              </a:path>
              <a:path w="99059" h="99060">
                <a:moveTo>
                  <a:pt x="59435" y="99059"/>
                </a:moveTo>
                <a:lnTo>
                  <a:pt x="39623" y="99059"/>
                </a:lnTo>
                <a:lnTo>
                  <a:pt x="38099" y="97535"/>
                </a:lnTo>
                <a:lnTo>
                  <a:pt x="32003" y="96011"/>
                </a:lnTo>
                <a:lnTo>
                  <a:pt x="67055" y="96011"/>
                </a:lnTo>
                <a:lnTo>
                  <a:pt x="60959" y="97535"/>
                </a:lnTo>
                <a:lnTo>
                  <a:pt x="59435" y="99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363968" y="3649979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35051" y="71627"/>
                </a:moveTo>
                <a:lnTo>
                  <a:pt x="21859" y="68699"/>
                </a:lnTo>
                <a:lnTo>
                  <a:pt x="10667" y="60769"/>
                </a:lnTo>
                <a:lnTo>
                  <a:pt x="2905" y="49125"/>
                </a:lnTo>
                <a:lnTo>
                  <a:pt x="0" y="35051"/>
                </a:lnTo>
                <a:lnTo>
                  <a:pt x="2905" y="21859"/>
                </a:lnTo>
                <a:lnTo>
                  <a:pt x="10667" y="10667"/>
                </a:lnTo>
                <a:lnTo>
                  <a:pt x="21859" y="2905"/>
                </a:lnTo>
                <a:lnTo>
                  <a:pt x="35051" y="0"/>
                </a:lnTo>
                <a:lnTo>
                  <a:pt x="49125" y="2905"/>
                </a:lnTo>
                <a:lnTo>
                  <a:pt x="60769" y="10667"/>
                </a:lnTo>
                <a:lnTo>
                  <a:pt x="68699" y="21859"/>
                </a:lnTo>
                <a:lnTo>
                  <a:pt x="71627" y="35051"/>
                </a:lnTo>
                <a:lnTo>
                  <a:pt x="68699" y="49125"/>
                </a:lnTo>
                <a:lnTo>
                  <a:pt x="60769" y="60769"/>
                </a:lnTo>
                <a:lnTo>
                  <a:pt x="49125" y="68699"/>
                </a:lnTo>
                <a:lnTo>
                  <a:pt x="35051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350252" y="3636264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59" h="99060">
                <a:moveTo>
                  <a:pt x="67055" y="3047"/>
                </a:moveTo>
                <a:lnTo>
                  <a:pt x="32003" y="3047"/>
                </a:lnTo>
                <a:lnTo>
                  <a:pt x="38099" y="1523"/>
                </a:lnTo>
                <a:lnTo>
                  <a:pt x="39623" y="0"/>
                </a:lnTo>
                <a:lnTo>
                  <a:pt x="59435" y="0"/>
                </a:lnTo>
                <a:lnTo>
                  <a:pt x="60959" y="1523"/>
                </a:lnTo>
                <a:lnTo>
                  <a:pt x="67055" y="3047"/>
                </a:lnTo>
                <a:close/>
              </a:path>
              <a:path w="99059" h="99060">
                <a:moveTo>
                  <a:pt x="76199" y="7619"/>
                </a:moveTo>
                <a:lnTo>
                  <a:pt x="22859" y="7619"/>
                </a:lnTo>
                <a:lnTo>
                  <a:pt x="28955" y="4571"/>
                </a:lnTo>
                <a:lnTo>
                  <a:pt x="28955" y="3047"/>
                </a:lnTo>
                <a:lnTo>
                  <a:pt x="70103" y="3047"/>
                </a:lnTo>
                <a:lnTo>
                  <a:pt x="70103" y="4571"/>
                </a:lnTo>
                <a:lnTo>
                  <a:pt x="76199" y="7619"/>
                </a:lnTo>
                <a:close/>
              </a:path>
              <a:path w="99059" h="99060">
                <a:moveTo>
                  <a:pt x="83819" y="13715"/>
                </a:moveTo>
                <a:lnTo>
                  <a:pt x="15239" y="13715"/>
                </a:lnTo>
                <a:lnTo>
                  <a:pt x="21335" y="7619"/>
                </a:lnTo>
                <a:lnTo>
                  <a:pt x="77723" y="7619"/>
                </a:lnTo>
                <a:lnTo>
                  <a:pt x="83819" y="13715"/>
                </a:lnTo>
                <a:close/>
              </a:path>
              <a:path w="99059" h="99060">
                <a:moveTo>
                  <a:pt x="44195" y="28955"/>
                </a:moveTo>
                <a:lnTo>
                  <a:pt x="4571" y="28955"/>
                </a:lnTo>
                <a:lnTo>
                  <a:pt x="7619" y="22859"/>
                </a:lnTo>
                <a:lnTo>
                  <a:pt x="7619" y="21335"/>
                </a:lnTo>
                <a:lnTo>
                  <a:pt x="13715" y="15239"/>
                </a:lnTo>
                <a:lnTo>
                  <a:pt x="13715" y="13715"/>
                </a:lnTo>
                <a:lnTo>
                  <a:pt x="85343" y="13715"/>
                </a:lnTo>
                <a:lnTo>
                  <a:pt x="85343" y="15239"/>
                </a:lnTo>
                <a:lnTo>
                  <a:pt x="89915" y="19811"/>
                </a:lnTo>
                <a:lnTo>
                  <a:pt x="89915" y="21335"/>
                </a:lnTo>
                <a:lnTo>
                  <a:pt x="91439" y="21335"/>
                </a:lnTo>
                <a:lnTo>
                  <a:pt x="91439" y="22859"/>
                </a:lnTo>
                <a:lnTo>
                  <a:pt x="93725" y="27431"/>
                </a:lnTo>
                <a:lnTo>
                  <a:pt x="47243" y="27431"/>
                </a:lnTo>
                <a:lnTo>
                  <a:pt x="48937" y="27770"/>
                </a:lnTo>
                <a:lnTo>
                  <a:pt x="44195" y="28955"/>
                </a:lnTo>
                <a:close/>
              </a:path>
              <a:path w="99059" h="99060">
                <a:moveTo>
                  <a:pt x="48937" y="27770"/>
                </a:moveTo>
                <a:lnTo>
                  <a:pt x="47243" y="27431"/>
                </a:lnTo>
                <a:lnTo>
                  <a:pt x="50291" y="27431"/>
                </a:lnTo>
                <a:lnTo>
                  <a:pt x="48937" y="27770"/>
                </a:lnTo>
                <a:close/>
              </a:path>
              <a:path w="99059" h="99060">
                <a:moveTo>
                  <a:pt x="94487" y="28955"/>
                </a:moveTo>
                <a:lnTo>
                  <a:pt x="54863" y="28955"/>
                </a:lnTo>
                <a:lnTo>
                  <a:pt x="48937" y="27770"/>
                </a:lnTo>
                <a:lnTo>
                  <a:pt x="50291" y="27431"/>
                </a:lnTo>
                <a:lnTo>
                  <a:pt x="93725" y="27431"/>
                </a:lnTo>
                <a:lnTo>
                  <a:pt x="94487" y="28955"/>
                </a:lnTo>
                <a:close/>
              </a:path>
              <a:path w="99059" h="99060">
                <a:moveTo>
                  <a:pt x="42671" y="70103"/>
                </a:moveTo>
                <a:lnTo>
                  <a:pt x="3047" y="70103"/>
                </a:lnTo>
                <a:lnTo>
                  <a:pt x="3047" y="67055"/>
                </a:lnTo>
                <a:lnTo>
                  <a:pt x="1523" y="60959"/>
                </a:lnTo>
                <a:lnTo>
                  <a:pt x="0" y="59435"/>
                </a:lnTo>
                <a:lnTo>
                  <a:pt x="0" y="39623"/>
                </a:lnTo>
                <a:lnTo>
                  <a:pt x="1523" y="38099"/>
                </a:lnTo>
                <a:lnTo>
                  <a:pt x="3047" y="32003"/>
                </a:lnTo>
                <a:lnTo>
                  <a:pt x="3047" y="28955"/>
                </a:lnTo>
                <a:lnTo>
                  <a:pt x="42671" y="28955"/>
                </a:lnTo>
                <a:lnTo>
                  <a:pt x="39623" y="30479"/>
                </a:lnTo>
                <a:lnTo>
                  <a:pt x="38099" y="30479"/>
                </a:lnTo>
                <a:lnTo>
                  <a:pt x="30479" y="38099"/>
                </a:lnTo>
                <a:lnTo>
                  <a:pt x="31241" y="38099"/>
                </a:lnTo>
                <a:lnTo>
                  <a:pt x="27431" y="45719"/>
                </a:lnTo>
                <a:lnTo>
                  <a:pt x="28574" y="45719"/>
                </a:lnTo>
                <a:lnTo>
                  <a:pt x="27812" y="48767"/>
                </a:lnTo>
                <a:lnTo>
                  <a:pt x="27431" y="48767"/>
                </a:lnTo>
                <a:lnTo>
                  <a:pt x="27431" y="50291"/>
                </a:lnTo>
                <a:lnTo>
                  <a:pt x="27812" y="50291"/>
                </a:lnTo>
                <a:lnTo>
                  <a:pt x="28574" y="53339"/>
                </a:lnTo>
                <a:lnTo>
                  <a:pt x="27431" y="53339"/>
                </a:lnTo>
                <a:lnTo>
                  <a:pt x="31241" y="60959"/>
                </a:lnTo>
                <a:lnTo>
                  <a:pt x="30479" y="60959"/>
                </a:lnTo>
                <a:lnTo>
                  <a:pt x="38099" y="68579"/>
                </a:lnTo>
                <a:lnTo>
                  <a:pt x="39623" y="68579"/>
                </a:lnTo>
                <a:lnTo>
                  <a:pt x="42671" y="70103"/>
                </a:lnTo>
                <a:close/>
              </a:path>
              <a:path w="99059" h="99060">
                <a:moveTo>
                  <a:pt x="39623" y="30479"/>
                </a:moveTo>
                <a:lnTo>
                  <a:pt x="42671" y="28955"/>
                </a:lnTo>
                <a:lnTo>
                  <a:pt x="45719" y="28955"/>
                </a:lnTo>
                <a:lnTo>
                  <a:pt x="39623" y="30479"/>
                </a:lnTo>
                <a:close/>
              </a:path>
              <a:path w="99059" h="99060">
                <a:moveTo>
                  <a:pt x="59435" y="30479"/>
                </a:moveTo>
                <a:lnTo>
                  <a:pt x="53339" y="28955"/>
                </a:lnTo>
                <a:lnTo>
                  <a:pt x="56387" y="28955"/>
                </a:lnTo>
                <a:lnTo>
                  <a:pt x="59435" y="30479"/>
                </a:lnTo>
                <a:close/>
              </a:path>
              <a:path w="99059" h="99060">
                <a:moveTo>
                  <a:pt x="62483" y="32003"/>
                </a:moveTo>
                <a:lnTo>
                  <a:pt x="56387" y="28955"/>
                </a:lnTo>
                <a:lnTo>
                  <a:pt x="96011" y="28955"/>
                </a:lnTo>
                <a:lnTo>
                  <a:pt x="96011" y="30479"/>
                </a:lnTo>
                <a:lnTo>
                  <a:pt x="60959" y="30479"/>
                </a:lnTo>
                <a:lnTo>
                  <a:pt x="62483" y="32003"/>
                </a:lnTo>
                <a:close/>
              </a:path>
              <a:path w="99059" h="99060">
                <a:moveTo>
                  <a:pt x="36575" y="32003"/>
                </a:moveTo>
                <a:lnTo>
                  <a:pt x="38099" y="30479"/>
                </a:lnTo>
                <a:lnTo>
                  <a:pt x="39623" y="30479"/>
                </a:lnTo>
                <a:lnTo>
                  <a:pt x="36575" y="32003"/>
                </a:lnTo>
                <a:close/>
              </a:path>
              <a:path w="99059" h="99060">
                <a:moveTo>
                  <a:pt x="97535" y="38099"/>
                </a:moveTo>
                <a:lnTo>
                  <a:pt x="68579" y="38099"/>
                </a:lnTo>
                <a:lnTo>
                  <a:pt x="60959" y="30479"/>
                </a:lnTo>
                <a:lnTo>
                  <a:pt x="96011" y="30479"/>
                </a:lnTo>
                <a:lnTo>
                  <a:pt x="96011" y="32003"/>
                </a:lnTo>
                <a:lnTo>
                  <a:pt x="97535" y="38099"/>
                </a:lnTo>
                <a:close/>
              </a:path>
              <a:path w="99059" h="99060">
                <a:moveTo>
                  <a:pt x="31241" y="38099"/>
                </a:moveTo>
                <a:lnTo>
                  <a:pt x="30479" y="38099"/>
                </a:lnTo>
                <a:lnTo>
                  <a:pt x="32003" y="36575"/>
                </a:lnTo>
                <a:lnTo>
                  <a:pt x="31241" y="38099"/>
                </a:lnTo>
                <a:close/>
              </a:path>
              <a:path w="99059" h="99060">
                <a:moveTo>
                  <a:pt x="99059" y="42671"/>
                </a:moveTo>
                <a:lnTo>
                  <a:pt x="70103" y="42671"/>
                </a:lnTo>
                <a:lnTo>
                  <a:pt x="67055" y="36575"/>
                </a:lnTo>
                <a:lnTo>
                  <a:pt x="68579" y="38099"/>
                </a:lnTo>
                <a:lnTo>
                  <a:pt x="97535" y="38099"/>
                </a:lnTo>
                <a:lnTo>
                  <a:pt x="99059" y="39623"/>
                </a:lnTo>
                <a:lnTo>
                  <a:pt x="99059" y="42671"/>
                </a:lnTo>
                <a:close/>
              </a:path>
              <a:path w="99059" h="99060">
                <a:moveTo>
                  <a:pt x="70103" y="45719"/>
                </a:moveTo>
                <a:lnTo>
                  <a:pt x="68579" y="39623"/>
                </a:lnTo>
                <a:lnTo>
                  <a:pt x="70103" y="42671"/>
                </a:lnTo>
                <a:lnTo>
                  <a:pt x="99059" y="42671"/>
                </a:lnTo>
                <a:lnTo>
                  <a:pt x="99059" y="44195"/>
                </a:lnTo>
                <a:lnTo>
                  <a:pt x="70103" y="44195"/>
                </a:lnTo>
                <a:lnTo>
                  <a:pt x="70103" y="45719"/>
                </a:lnTo>
                <a:close/>
              </a:path>
              <a:path w="99059" h="99060">
                <a:moveTo>
                  <a:pt x="28574" y="45719"/>
                </a:moveTo>
                <a:lnTo>
                  <a:pt x="27431" y="45719"/>
                </a:lnTo>
                <a:lnTo>
                  <a:pt x="28955" y="44195"/>
                </a:lnTo>
                <a:lnTo>
                  <a:pt x="28574" y="45719"/>
                </a:lnTo>
                <a:close/>
              </a:path>
              <a:path w="99059" h="99060">
                <a:moveTo>
                  <a:pt x="71437" y="49529"/>
                </a:moveTo>
                <a:lnTo>
                  <a:pt x="70103" y="44195"/>
                </a:lnTo>
                <a:lnTo>
                  <a:pt x="99059" y="44195"/>
                </a:lnTo>
                <a:lnTo>
                  <a:pt x="99059" y="48767"/>
                </a:lnTo>
                <a:lnTo>
                  <a:pt x="71627" y="48767"/>
                </a:lnTo>
                <a:lnTo>
                  <a:pt x="71437" y="49529"/>
                </a:lnTo>
                <a:close/>
              </a:path>
              <a:path w="99059" h="99060">
                <a:moveTo>
                  <a:pt x="27431" y="50291"/>
                </a:moveTo>
                <a:lnTo>
                  <a:pt x="27431" y="48767"/>
                </a:lnTo>
                <a:lnTo>
                  <a:pt x="27622" y="49529"/>
                </a:lnTo>
                <a:lnTo>
                  <a:pt x="27431" y="50291"/>
                </a:lnTo>
                <a:close/>
              </a:path>
              <a:path w="99059" h="99060">
                <a:moveTo>
                  <a:pt x="27622" y="49529"/>
                </a:moveTo>
                <a:lnTo>
                  <a:pt x="27431" y="48767"/>
                </a:lnTo>
                <a:lnTo>
                  <a:pt x="27812" y="48767"/>
                </a:lnTo>
                <a:lnTo>
                  <a:pt x="27622" y="49529"/>
                </a:lnTo>
                <a:close/>
              </a:path>
              <a:path w="99059" h="99060">
                <a:moveTo>
                  <a:pt x="71627" y="50291"/>
                </a:moveTo>
                <a:lnTo>
                  <a:pt x="71437" y="49529"/>
                </a:lnTo>
                <a:lnTo>
                  <a:pt x="71627" y="48767"/>
                </a:lnTo>
                <a:lnTo>
                  <a:pt x="71627" y="50291"/>
                </a:lnTo>
                <a:close/>
              </a:path>
              <a:path w="99059" h="99060">
                <a:moveTo>
                  <a:pt x="99059" y="50291"/>
                </a:moveTo>
                <a:lnTo>
                  <a:pt x="71627" y="50291"/>
                </a:lnTo>
                <a:lnTo>
                  <a:pt x="71627" y="48767"/>
                </a:lnTo>
                <a:lnTo>
                  <a:pt x="99059" y="48767"/>
                </a:lnTo>
                <a:lnTo>
                  <a:pt x="99059" y="50291"/>
                </a:lnTo>
                <a:close/>
              </a:path>
              <a:path w="99059" h="99060">
                <a:moveTo>
                  <a:pt x="27812" y="50291"/>
                </a:moveTo>
                <a:lnTo>
                  <a:pt x="27431" y="50291"/>
                </a:lnTo>
                <a:lnTo>
                  <a:pt x="27622" y="49529"/>
                </a:lnTo>
                <a:lnTo>
                  <a:pt x="27812" y="50291"/>
                </a:lnTo>
                <a:close/>
              </a:path>
              <a:path w="99059" h="99060">
                <a:moveTo>
                  <a:pt x="99059" y="54863"/>
                </a:moveTo>
                <a:lnTo>
                  <a:pt x="70103" y="54863"/>
                </a:lnTo>
                <a:lnTo>
                  <a:pt x="71437" y="49529"/>
                </a:lnTo>
                <a:lnTo>
                  <a:pt x="71627" y="50291"/>
                </a:lnTo>
                <a:lnTo>
                  <a:pt x="99059" y="50291"/>
                </a:lnTo>
                <a:lnTo>
                  <a:pt x="99059" y="54863"/>
                </a:lnTo>
                <a:close/>
              </a:path>
              <a:path w="99059" h="99060">
                <a:moveTo>
                  <a:pt x="28955" y="54863"/>
                </a:moveTo>
                <a:lnTo>
                  <a:pt x="27431" y="53339"/>
                </a:lnTo>
                <a:lnTo>
                  <a:pt x="28574" y="53339"/>
                </a:lnTo>
                <a:lnTo>
                  <a:pt x="28955" y="54863"/>
                </a:lnTo>
                <a:close/>
              </a:path>
              <a:path w="99059" h="99060">
                <a:moveTo>
                  <a:pt x="68579" y="59435"/>
                </a:moveTo>
                <a:lnTo>
                  <a:pt x="70103" y="53339"/>
                </a:lnTo>
                <a:lnTo>
                  <a:pt x="70103" y="54863"/>
                </a:lnTo>
                <a:lnTo>
                  <a:pt x="99059" y="54863"/>
                </a:lnTo>
                <a:lnTo>
                  <a:pt x="99059" y="56387"/>
                </a:lnTo>
                <a:lnTo>
                  <a:pt x="70103" y="56387"/>
                </a:lnTo>
                <a:lnTo>
                  <a:pt x="68579" y="59435"/>
                </a:lnTo>
                <a:close/>
              </a:path>
              <a:path w="99059" h="99060">
                <a:moveTo>
                  <a:pt x="67055" y="62483"/>
                </a:moveTo>
                <a:lnTo>
                  <a:pt x="70103" y="56387"/>
                </a:lnTo>
                <a:lnTo>
                  <a:pt x="99059" y="56387"/>
                </a:lnTo>
                <a:lnTo>
                  <a:pt x="99059" y="59435"/>
                </a:lnTo>
                <a:lnTo>
                  <a:pt x="97535" y="60959"/>
                </a:lnTo>
                <a:lnTo>
                  <a:pt x="68579" y="60959"/>
                </a:lnTo>
                <a:lnTo>
                  <a:pt x="67055" y="62483"/>
                </a:lnTo>
                <a:close/>
              </a:path>
              <a:path w="99059" h="99060">
                <a:moveTo>
                  <a:pt x="32003" y="62483"/>
                </a:moveTo>
                <a:lnTo>
                  <a:pt x="30479" y="60959"/>
                </a:lnTo>
                <a:lnTo>
                  <a:pt x="31241" y="60959"/>
                </a:lnTo>
                <a:lnTo>
                  <a:pt x="32003" y="62483"/>
                </a:lnTo>
                <a:close/>
              </a:path>
              <a:path w="99059" h="99060">
                <a:moveTo>
                  <a:pt x="96011" y="68579"/>
                </a:moveTo>
                <a:lnTo>
                  <a:pt x="60959" y="68579"/>
                </a:lnTo>
                <a:lnTo>
                  <a:pt x="68579" y="60959"/>
                </a:lnTo>
                <a:lnTo>
                  <a:pt x="97535" y="60959"/>
                </a:lnTo>
                <a:lnTo>
                  <a:pt x="96011" y="67055"/>
                </a:lnTo>
                <a:lnTo>
                  <a:pt x="96011" y="68579"/>
                </a:lnTo>
                <a:close/>
              </a:path>
              <a:path w="99059" h="99060">
                <a:moveTo>
                  <a:pt x="39623" y="68579"/>
                </a:moveTo>
                <a:lnTo>
                  <a:pt x="38099" y="68579"/>
                </a:lnTo>
                <a:lnTo>
                  <a:pt x="36575" y="67055"/>
                </a:lnTo>
                <a:lnTo>
                  <a:pt x="39623" y="68579"/>
                </a:lnTo>
                <a:close/>
              </a:path>
              <a:path w="99059" h="99060">
                <a:moveTo>
                  <a:pt x="96011" y="70103"/>
                </a:moveTo>
                <a:lnTo>
                  <a:pt x="56387" y="70103"/>
                </a:lnTo>
                <a:lnTo>
                  <a:pt x="62483" y="67055"/>
                </a:lnTo>
                <a:lnTo>
                  <a:pt x="60959" y="68579"/>
                </a:lnTo>
                <a:lnTo>
                  <a:pt x="96011" y="68579"/>
                </a:lnTo>
                <a:lnTo>
                  <a:pt x="96011" y="70103"/>
                </a:lnTo>
                <a:close/>
              </a:path>
              <a:path w="99059" h="99060">
                <a:moveTo>
                  <a:pt x="45719" y="70103"/>
                </a:moveTo>
                <a:lnTo>
                  <a:pt x="42671" y="70103"/>
                </a:lnTo>
                <a:lnTo>
                  <a:pt x="39623" y="68579"/>
                </a:lnTo>
                <a:lnTo>
                  <a:pt x="45719" y="70103"/>
                </a:lnTo>
                <a:close/>
              </a:path>
              <a:path w="99059" h="99060">
                <a:moveTo>
                  <a:pt x="56387" y="70103"/>
                </a:moveTo>
                <a:lnTo>
                  <a:pt x="53339" y="70103"/>
                </a:lnTo>
                <a:lnTo>
                  <a:pt x="59435" y="68579"/>
                </a:lnTo>
                <a:lnTo>
                  <a:pt x="56387" y="70103"/>
                </a:lnTo>
                <a:close/>
              </a:path>
              <a:path w="99059" h="99060">
                <a:moveTo>
                  <a:pt x="85343" y="85343"/>
                </a:moveTo>
                <a:lnTo>
                  <a:pt x="13715" y="85343"/>
                </a:lnTo>
                <a:lnTo>
                  <a:pt x="13715" y="83819"/>
                </a:lnTo>
                <a:lnTo>
                  <a:pt x="9143" y="77723"/>
                </a:lnTo>
                <a:lnTo>
                  <a:pt x="7619" y="77723"/>
                </a:lnTo>
                <a:lnTo>
                  <a:pt x="7619" y="76199"/>
                </a:lnTo>
                <a:lnTo>
                  <a:pt x="4571" y="70103"/>
                </a:lnTo>
                <a:lnTo>
                  <a:pt x="44195" y="70103"/>
                </a:lnTo>
                <a:lnTo>
                  <a:pt x="48937" y="71289"/>
                </a:lnTo>
                <a:lnTo>
                  <a:pt x="47243" y="71627"/>
                </a:lnTo>
                <a:lnTo>
                  <a:pt x="93725" y="71627"/>
                </a:lnTo>
                <a:lnTo>
                  <a:pt x="91439" y="76199"/>
                </a:lnTo>
                <a:lnTo>
                  <a:pt x="91439" y="77723"/>
                </a:lnTo>
                <a:lnTo>
                  <a:pt x="85343" y="83819"/>
                </a:lnTo>
                <a:lnTo>
                  <a:pt x="85343" y="85343"/>
                </a:lnTo>
                <a:close/>
              </a:path>
              <a:path w="99059" h="99060">
                <a:moveTo>
                  <a:pt x="93725" y="71627"/>
                </a:moveTo>
                <a:lnTo>
                  <a:pt x="50291" y="71627"/>
                </a:lnTo>
                <a:lnTo>
                  <a:pt x="48937" y="71289"/>
                </a:lnTo>
                <a:lnTo>
                  <a:pt x="54863" y="70103"/>
                </a:lnTo>
                <a:lnTo>
                  <a:pt x="94487" y="70103"/>
                </a:lnTo>
                <a:lnTo>
                  <a:pt x="93725" y="71627"/>
                </a:lnTo>
                <a:close/>
              </a:path>
              <a:path w="99059" h="99060">
                <a:moveTo>
                  <a:pt x="50291" y="71627"/>
                </a:moveTo>
                <a:lnTo>
                  <a:pt x="47243" y="71627"/>
                </a:lnTo>
                <a:lnTo>
                  <a:pt x="48937" y="71289"/>
                </a:lnTo>
                <a:lnTo>
                  <a:pt x="50291" y="71627"/>
                </a:lnTo>
                <a:close/>
              </a:path>
              <a:path w="99059" h="99060">
                <a:moveTo>
                  <a:pt x="77723" y="91439"/>
                </a:moveTo>
                <a:lnTo>
                  <a:pt x="21335" y="91439"/>
                </a:lnTo>
                <a:lnTo>
                  <a:pt x="15239" y="85343"/>
                </a:lnTo>
                <a:lnTo>
                  <a:pt x="83819" y="85343"/>
                </a:lnTo>
                <a:lnTo>
                  <a:pt x="77723" y="91439"/>
                </a:lnTo>
                <a:close/>
              </a:path>
              <a:path w="99059" h="99060">
                <a:moveTo>
                  <a:pt x="70103" y="96011"/>
                </a:moveTo>
                <a:lnTo>
                  <a:pt x="28955" y="96011"/>
                </a:lnTo>
                <a:lnTo>
                  <a:pt x="28955" y="94487"/>
                </a:lnTo>
                <a:lnTo>
                  <a:pt x="22859" y="91439"/>
                </a:lnTo>
                <a:lnTo>
                  <a:pt x="76199" y="91439"/>
                </a:lnTo>
                <a:lnTo>
                  <a:pt x="70103" y="94487"/>
                </a:lnTo>
                <a:lnTo>
                  <a:pt x="70103" y="96011"/>
                </a:lnTo>
                <a:close/>
              </a:path>
              <a:path w="99059" h="99060">
                <a:moveTo>
                  <a:pt x="59435" y="99059"/>
                </a:moveTo>
                <a:lnTo>
                  <a:pt x="39623" y="99059"/>
                </a:lnTo>
                <a:lnTo>
                  <a:pt x="38099" y="97535"/>
                </a:lnTo>
                <a:lnTo>
                  <a:pt x="32003" y="96011"/>
                </a:lnTo>
                <a:lnTo>
                  <a:pt x="67055" y="96011"/>
                </a:lnTo>
                <a:lnTo>
                  <a:pt x="60959" y="97535"/>
                </a:lnTo>
                <a:lnTo>
                  <a:pt x="59435" y="99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175543" y="2127190"/>
            <a:ext cx="4923790" cy="1178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22300" marR="5080" indent="-609600">
              <a:lnSpc>
                <a:spcPct val="160100"/>
              </a:lnSpc>
            </a:pPr>
            <a:r>
              <a:rPr dirty="0" sz="2400" spc="20">
                <a:latin typeface="宋体"/>
                <a:cs typeface="宋体"/>
              </a:rPr>
              <a:t>双</a:t>
            </a:r>
            <a:r>
              <a:rPr dirty="0" sz="2400">
                <a:latin typeface="宋体"/>
                <a:cs typeface="宋体"/>
              </a:rPr>
              <a:t>管</a:t>
            </a:r>
            <a:r>
              <a:rPr dirty="0" sz="2400" spc="15">
                <a:latin typeface="宋体"/>
                <a:cs typeface="宋体"/>
              </a:rPr>
              <a:t>：</a:t>
            </a:r>
            <a:r>
              <a:rPr dirty="0" sz="2400" spc="-10">
                <a:latin typeface="Times New Roman"/>
                <a:cs typeface="Times New Roman"/>
              </a:rPr>
              <a:t>N</a:t>
            </a:r>
            <a:r>
              <a:rPr dirty="0" sz="2400" spc="125">
                <a:latin typeface="Times New Roman"/>
                <a:cs typeface="Times New Roman"/>
              </a:rPr>
              <a:t>P</a:t>
            </a:r>
            <a:r>
              <a:rPr dirty="0" sz="2400" spc="-15">
                <a:latin typeface="Times New Roman"/>
                <a:cs typeface="Times New Roman"/>
              </a:rPr>
              <a:t>N</a:t>
            </a:r>
            <a:r>
              <a:rPr dirty="0" sz="2400" spc="10">
                <a:latin typeface="宋体"/>
                <a:cs typeface="宋体"/>
              </a:rPr>
              <a:t>、</a:t>
            </a:r>
            <a:r>
              <a:rPr dirty="0" sz="2400" spc="125">
                <a:latin typeface="Times New Roman"/>
                <a:cs typeface="Times New Roman"/>
              </a:rPr>
              <a:t>P</a:t>
            </a:r>
            <a:r>
              <a:rPr dirty="0" sz="2400" spc="-10">
                <a:latin typeface="Times New Roman"/>
                <a:cs typeface="Times New Roman"/>
              </a:rPr>
              <a:t>N</a:t>
            </a:r>
            <a:r>
              <a:rPr dirty="0" sz="2400" spc="125">
                <a:latin typeface="Times New Roman"/>
                <a:cs typeface="Times New Roman"/>
              </a:rPr>
              <a:t>P</a:t>
            </a:r>
            <a:r>
              <a:rPr dirty="0" sz="2400">
                <a:latin typeface="宋体"/>
                <a:cs typeface="宋体"/>
              </a:rPr>
              <a:t>特</a:t>
            </a:r>
            <a:r>
              <a:rPr dirty="0" sz="2400" spc="20">
                <a:latin typeface="宋体"/>
                <a:cs typeface="宋体"/>
              </a:rPr>
              <a:t>性相</a:t>
            </a:r>
            <a:r>
              <a:rPr dirty="0" sz="2400">
                <a:latin typeface="宋体"/>
                <a:cs typeface="宋体"/>
              </a:rPr>
              <a:t>同且</a:t>
            </a:r>
            <a:r>
              <a:rPr dirty="0" sz="2400" spc="20">
                <a:latin typeface="宋体"/>
                <a:cs typeface="宋体"/>
              </a:rPr>
              <a:t>互补</a:t>
            </a:r>
            <a:r>
              <a:rPr dirty="0" sz="2400">
                <a:latin typeface="宋体"/>
                <a:cs typeface="宋体"/>
              </a:rPr>
              <a:t>，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20">
                <a:latin typeface="宋体"/>
                <a:cs typeface="宋体"/>
              </a:rPr>
              <a:t>分</a:t>
            </a:r>
            <a:r>
              <a:rPr dirty="0" sz="2400">
                <a:latin typeface="宋体"/>
                <a:cs typeface="宋体"/>
              </a:rPr>
              <a:t>别</a:t>
            </a:r>
            <a:r>
              <a:rPr dirty="0" sz="2400" spc="20">
                <a:latin typeface="宋体"/>
                <a:cs typeface="宋体"/>
              </a:rPr>
              <a:t>放</a:t>
            </a:r>
            <a:r>
              <a:rPr dirty="0" sz="2400">
                <a:latin typeface="宋体"/>
                <a:cs typeface="宋体"/>
              </a:rPr>
              <a:t>大</a:t>
            </a:r>
            <a:r>
              <a:rPr dirty="0" sz="2400" spc="20">
                <a:latin typeface="宋体"/>
                <a:cs typeface="宋体"/>
              </a:rPr>
              <a:t>正</a:t>
            </a:r>
            <a:r>
              <a:rPr dirty="0" sz="2400">
                <a:latin typeface="宋体"/>
                <a:cs typeface="宋体"/>
              </a:rPr>
              <a:t>半</a:t>
            </a:r>
            <a:r>
              <a:rPr dirty="0" sz="2400" spc="20">
                <a:latin typeface="宋体"/>
                <a:cs typeface="宋体"/>
              </a:rPr>
              <a:t>周</a:t>
            </a:r>
            <a:r>
              <a:rPr dirty="0" sz="2400">
                <a:latin typeface="宋体"/>
                <a:cs typeface="宋体"/>
              </a:rPr>
              <a:t>期</a:t>
            </a:r>
            <a:r>
              <a:rPr dirty="0" sz="2400" spc="20">
                <a:latin typeface="宋体"/>
                <a:cs typeface="宋体"/>
              </a:rPr>
              <a:t>和</a:t>
            </a:r>
            <a:r>
              <a:rPr dirty="0" sz="2400">
                <a:latin typeface="宋体"/>
                <a:cs typeface="宋体"/>
              </a:rPr>
              <a:t>负半</a:t>
            </a:r>
            <a:r>
              <a:rPr dirty="0" sz="2400" spc="20">
                <a:latin typeface="宋体"/>
                <a:cs typeface="宋体"/>
              </a:rPr>
              <a:t>周期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Times New Roman"/>
                <a:cs typeface="Times New Roman"/>
              </a:rPr>
              <a:t>8.3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 spc="10">
                <a:solidFill>
                  <a:srgbClr val="FF0000"/>
                </a:solidFill>
              </a:rPr>
              <a:t>乙类</a:t>
            </a:r>
            <a:r>
              <a:rPr dirty="0" spc="10">
                <a:solidFill>
                  <a:srgbClr val="FF00FF"/>
                </a:solidFill>
              </a:rPr>
              <a:t>双电源</a:t>
            </a:r>
            <a:r>
              <a:rPr dirty="0" spc="10">
                <a:solidFill>
                  <a:srgbClr val="0000CC"/>
                </a:solidFill>
              </a:rPr>
              <a:t>互补对称</a:t>
            </a:r>
            <a:r>
              <a:rPr dirty="0" spc="10"/>
              <a:t>功率放大电路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75543" y="3884169"/>
            <a:ext cx="5204460" cy="2325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824865" indent="685800">
              <a:lnSpc>
                <a:spcPct val="159800"/>
              </a:lnSpc>
            </a:pPr>
            <a:r>
              <a:rPr dirty="0" sz="2400" spc="20">
                <a:latin typeface="宋体"/>
                <a:cs typeface="宋体"/>
              </a:rPr>
              <a:t>低</a:t>
            </a:r>
            <a:r>
              <a:rPr dirty="0" sz="2400">
                <a:latin typeface="宋体"/>
                <a:cs typeface="宋体"/>
              </a:rPr>
              <a:t>输</a:t>
            </a:r>
            <a:r>
              <a:rPr dirty="0" sz="2400" spc="20">
                <a:latin typeface="宋体"/>
                <a:cs typeface="宋体"/>
              </a:rPr>
              <a:t>出</a:t>
            </a:r>
            <a:r>
              <a:rPr dirty="0" sz="2400">
                <a:latin typeface="宋体"/>
                <a:cs typeface="宋体"/>
              </a:rPr>
              <a:t>阻</a:t>
            </a:r>
            <a:r>
              <a:rPr dirty="0" sz="2400" spc="20">
                <a:latin typeface="宋体"/>
                <a:cs typeface="宋体"/>
              </a:rPr>
              <a:t>抗</a:t>
            </a:r>
            <a:r>
              <a:rPr dirty="0" sz="2400">
                <a:latin typeface="宋体"/>
                <a:cs typeface="宋体"/>
              </a:rPr>
              <a:t>，</a:t>
            </a:r>
            <a:r>
              <a:rPr dirty="0" sz="2400" spc="20">
                <a:latin typeface="宋体"/>
                <a:cs typeface="宋体"/>
              </a:rPr>
              <a:t>带</a:t>
            </a:r>
            <a:r>
              <a:rPr dirty="0" sz="2400">
                <a:latin typeface="宋体"/>
                <a:cs typeface="宋体"/>
              </a:rPr>
              <a:t>载</a:t>
            </a:r>
            <a:r>
              <a:rPr dirty="0" sz="2400" spc="20">
                <a:latin typeface="宋体"/>
                <a:cs typeface="宋体"/>
              </a:rPr>
              <a:t>能</a:t>
            </a:r>
            <a:r>
              <a:rPr dirty="0" sz="2400">
                <a:latin typeface="宋体"/>
                <a:cs typeface="宋体"/>
              </a:rPr>
              <a:t>力强。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双电源供电：</a:t>
            </a:r>
            <a:endParaRPr sz="2400">
              <a:latin typeface="宋体"/>
              <a:cs typeface="宋体"/>
            </a:endParaRPr>
          </a:p>
          <a:p>
            <a:pPr marL="445770">
              <a:lnSpc>
                <a:spcPct val="100000"/>
              </a:lnSpc>
              <a:spcBef>
                <a:spcPts val="1600"/>
              </a:spcBef>
            </a:pPr>
            <a:r>
              <a:rPr dirty="0" sz="2400" spc="50">
                <a:latin typeface="宋体"/>
                <a:cs typeface="宋体"/>
              </a:rPr>
              <a:t>又称</a:t>
            </a:r>
            <a:r>
              <a:rPr dirty="0" sz="2400" spc="50">
                <a:latin typeface="Times New Roman"/>
                <a:cs typeface="Times New Roman"/>
              </a:rPr>
              <a:t>OCL</a:t>
            </a:r>
            <a:r>
              <a:rPr dirty="0" sz="2400" spc="50">
                <a:latin typeface="宋体"/>
                <a:cs typeface="宋体"/>
              </a:rPr>
              <a:t>互补功放</a:t>
            </a:r>
            <a:endParaRPr sz="2400">
              <a:latin typeface="宋体"/>
              <a:cs typeface="宋体"/>
            </a:endParaRPr>
          </a:p>
          <a:p>
            <a:pPr marL="593725">
              <a:lnSpc>
                <a:spcPct val="100000"/>
              </a:lnSpc>
              <a:spcBef>
                <a:spcPts val="1655"/>
              </a:spcBef>
            </a:pPr>
            <a:r>
              <a:rPr dirty="0" sz="2400" spc="105">
                <a:latin typeface="Times New Roman"/>
                <a:cs typeface="Times New Roman"/>
              </a:rPr>
              <a:t>(Output </a:t>
            </a:r>
            <a:r>
              <a:rPr dirty="0" sz="2400" spc="70">
                <a:latin typeface="Times New Roman"/>
                <a:cs typeface="Times New Roman"/>
              </a:rPr>
              <a:t>Capacitorless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无输出电容</a:t>
            </a:r>
            <a:r>
              <a:rPr dirty="0" sz="2400" spc="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25749" y="1637812"/>
            <a:ext cx="180530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0000CC"/>
                </a:solidFill>
                <a:latin typeface="Times New Roman"/>
                <a:cs typeface="Times New Roman"/>
              </a:rPr>
              <a:t>1.</a:t>
            </a:r>
            <a:r>
              <a:rPr dirty="0" sz="2800" spc="-8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CC"/>
                </a:solidFill>
                <a:latin typeface="宋体"/>
                <a:cs typeface="宋体"/>
              </a:rPr>
              <a:t>电路组成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532876" y="2121408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53339" y="108203"/>
                </a:moveTo>
                <a:lnTo>
                  <a:pt x="32789" y="103917"/>
                </a:lnTo>
                <a:lnTo>
                  <a:pt x="15811" y="92201"/>
                </a:lnTo>
                <a:lnTo>
                  <a:pt x="4262" y="74771"/>
                </a:lnTo>
                <a:lnTo>
                  <a:pt x="0" y="53339"/>
                </a:lnTo>
                <a:lnTo>
                  <a:pt x="4262" y="32789"/>
                </a:lnTo>
                <a:lnTo>
                  <a:pt x="15811" y="15811"/>
                </a:lnTo>
                <a:lnTo>
                  <a:pt x="32789" y="4262"/>
                </a:lnTo>
                <a:lnTo>
                  <a:pt x="53339" y="0"/>
                </a:lnTo>
                <a:lnTo>
                  <a:pt x="74771" y="4262"/>
                </a:lnTo>
                <a:lnTo>
                  <a:pt x="92201" y="15811"/>
                </a:lnTo>
                <a:lnTo>
                  <a:pt x="103917" y="32789"/>
                </a:lnTo>
                <a:lnTo>
                  <a:pt x="108203" y="53339"/>
                </a:lnTo>
                <a:lnTo>
                  <a:pt x="103917" y="74771"/>
                </a:lnTo>
                <a:lnTo>
                  <a:pt x="92201" y="92201"/>
                </a:lnTo>
                <a:lnTo>
                  <a:pt x="74771" y="103917"/>
                </a:lnTo>
                <a:lnTo>
                  <a:pt x="53339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513064" y="2101595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4" h="146685">
                <a:moveTo>
                  <a:pt x="86867" y="1523"/>
                </a:moveTo>
                <a:lnTo>
                  <a:pt x="60959" y="1523"/>
                </a:lnTo>
                <a:lnTo>
                  <a:pt x="71627" y="0"/>
                </a:lnTo>
                <a:lnTo>
                  <a:pt x="74675" y="0"/>
                </a:lnTo>
                <a:lnTo>
                  <a:pt x="86867" y="1523"/>
                </a:lnTo>
                <a:close/>
              </a:path>
              <a:path w="146684" h="146685">
                <a:moveTo>
                  <a:pt x="100583" y="6095"/>
                </a:moveTo>
                <a:lnTo>
                  <a:pt x="47243" y="6095"/>
                </a:lnTo>
                <a:lnTo>
                  <a:pt x="56387" y="3047"/>
                </a:lnTo>
                <a:lnTo>
                  <a:pt x="57911" y="1523"/>
                </a:lnTo>
                <a:lnTo>
                  <a:pt x="88391" y="1523"/>
                </a:lnTo>
                <a:lnTo>
                  <a:pt x="89915" y="3047"/>
                </a:lnTo>
                <a:lnTo>
                  <a:pt x="100583" y="6095"/>
                </a:lnTo>
                <a:close/>
              </a:path>
              <a:path w="146684" h="146685">
                <a:moveTo>
                  <a:pt x="114299" y="13715"/>
                </a:moveTo>
                <a:lnTo>
                  <a:pt x="32003" y="13715"/>
                </a:lnTo>
                <a:lnTo>
                  <a:pt x="33527" y="12191"/>
                </a:lnTo>
                <a:lnTo>
                  <a:pt x="42671" y="7619"/>
                </a:lnTo>
                <a:lnTo>
                  <a:pt x="44195" y="6095"/>
                </a:lnTo>
                <a:lnTo>
                  <a:pt x="102107" y="6095"/>
                </a:lnTo>
                <a:lnTo>
                  <a:pt x="103631" y="7619"/>
                </a:lnTo>
                <a:lnTo>
                  <a:pt x="112775" y="12191"/>
                </a:lnTo>
                <a:lnTo>
                  <a:pt x="114299" y="12191"/>
                </a:lnTo>
                <a:lnTo>
                  <a:pt x="114299" y="13715"/>
                </a:lnTo>
                <a:close/>
              </a:path>
              <a:path w="146684" h="146685">
                <a:moveTo>
                  <a:pt x="123443" y="21335"/>
                </a:moveTo>
                <a:lnTo>
                  <a:pt x="22859" y="21335"/>
                </a:lnTo>
                <a:lnTo>
                  <a:pt x="30479" y="13715"/>
                </a:lnTo>
                <a:lnTo>
                  <a:pt x="115823" y="13715"/>
                </a:lnTo>
                <a:lnTo>
                  <a:pt x="123443" y="21335"/>
                </a:lnTo>
                <a:close/>
              </a:path>
              <a:path w="146684" h="146685">
                <a:moveTo>
                  <a:pt x="124967" y="22859"/>
                </a:moveTo>
                <a:lnTo>
                  <a:pt x="21335" y="22859"/>
                </a:lnTo>
                <a:lnTo>
                  <a:pt x="21335" y="21335"/>
                </a:lnTo>
                <a:lnTo>
                  <a:pt x="124967" y="21335"/>
                </a:lnTo>
                <a:lnTo>
                  <a:pt x="124967" y="22859"/>
                </a:lnTo>
                <a:close/>
              </a:path>
              <a:path w="146684" h="146685">
                <a:moveTo>
                  <a:pt x="124967" y="126491"/>
                </a:moveTo>
                <a:lnTo>
                  <a:pt x="21335" y="126491"/>
                </a:lnTo>
                <a:lnTo>
                  <a:pt x="21335" y="124967"/>
                </a:lnTo>
                <a:lnTo>
                  <a:pt x="19811" y="123443"/>
                </a:lnTo>
                <a:lnTo>
                  <a:pt x="13715" y="115823"/>
                </a:lnTo>
                <a:lnTo>
                  <a:pt x="13715" y="114299"/>
                </a:lnTo>
                <a:lnTo>
                  <a:pt x="12191" y="114299"/>
                </a:lnTo>
                <a:lnTo>
                  <a:pt x="12191" y="112775"/>
                </a:lnTo>
                <a:lnTo>
                  <a:pt x="6095" y="103631"/>
                </a:lnTo>
                <a:lnTo>
                  <a:pt x="6095" y="100583"/>
                </a:lnTo>
                <a:lnTo>
                  <a:pt x="1523" y="89915"/>
                </a:lnTo>
                <a:lnTo>
                  <a:pt x="1523" y="86867"/>
                </a:lnTo>
                <a:lnTo>
                  <a:pt x="0" y="76199"/>
                </a:lnTo>
                <a:lnTo>
                  <a:pt x="0" y="71627"/>
                </a:lnTo>
                <a:lnTo>
                  <a:pt x="1523" y="60959"/>
                </a:lnTo>
                <a:lnTo>
                  <a:pt x="1523" y="57911"/>
                </a:lnTo>
                <a:lnTo>
                  <a:pt x="6095" y="47243"/>
                </a:lnTo>
                <a:lnTo>
                  <a:pt x="6095" y="44195"/>
                </a:lnTo>
                <a:lnTo>
                  <a:pt x="12191" y="35051"/>
                </a:lnTo>
                <a:lnTo>
                  <a:pt x="12191" y="33527"/>
                </a:lnTo>
                <a:lnTo>
                  <a:pt x="13715" y="32003"/>
                </a:lnTo>
                <a:lnTo>
                  <a:pt x="19811" y="22859"/>
                </a:lnTo>
                <a:lnTo>
                  <a:pt x="126491" y="22859"/>
                </a:lnTo>
                <a:lnTo>
                  <a:pt x="132587" y="32003"/>
                </a:lnTo>
                <a:lnTo>
                  <a:pt x="134111" y="32003"/>
                </a:lnTo>
                <a:lnTo>
                  <a:pt x="134111" y="35051"/>
                </a:lnTo>
                <a:lnTo>
                  <a:pt x="136143" y="38099"/>
                </a:lnTo>
                <a:lnTo>
                  <a:pt x="71627" y="38099"/>
                </a:lnTo>
                <a:lnTo>
                  <a:pt x="73151" y="38317"/>
                </a:lnTo>
                <a:lnTo>
                  <a:pt x="64007" y="39623"/>
                </a:lnTo>
                <a:lnTo>
                  <a:pt x="68579" y="39623"/>
                </a:lnTo>
                <a:lnTo>
                  <a:pt x="63245" y="41147"/>
                </a:lnTo>
                <a:lnTo>
                  <a:pt x="60959" y="41147"/>
                </a:lnTo>
                <a:lnTo>
                  <a:pt x="51815" y="45719"/>
                </a:lnTo>
                <a:lnTo>
                  <a:pt x="52958" y="45719"/>
                </a:lnTo>
                <a:lnTo>
                  <a:pt x="51053" y="47243"/>
                </a:lnTo>
                <a:lnTo>
                  <a:pt x="50291" y="47243"/>
                </a:lnTo>
                <a:lnTo>
                  <a:pt x="42671" y="54863"/>
                </a:lnTo>
                <a:lnTo>
                  <a:pt x="43687" y="54863"/>
                </a:lnTo>
                <a:lnTo>
                  <a:pt x="41655" y="57911"/>
                </a:lnTo>
                <a:lnTo>
                  <a:pt x="41147" y="57911"/>
                </a:lnTo>
                <a:lnTo>
                  <a:pt x="39623" y="60959"/>
                </a:lnTo>
                <a:lnTo>
                  <a:pt x="40277" y="60959"/>
                </a:lnTo>
                <a:lnTo>
                  <a:pt x="38099" y="68579"/>
                </a:lnTo>
                <a:lnTo>
                  <a:pt x="39188" y="68579"/>
                </a:lnTo>
                <a:lnTo>
                  <a:pt x="38753" y="71627"/>
                </a:lnTo>
                <a:lnTo>
                  <a:pt x="38099" y="71627"/>
                </a:lnTo>
                <a:lnTo>
                  <a:pt x="38099" y="76199"/>
                </a:lnTo>
                <a:lnTo>
                  <a:pt x="38753" y="76199"/>
                </a:lnTo>
                <a:lnTo>
                  <a:pt x="39188" y="79247"/>
                </a:lnTo>
                <a:lnTo>
                  <a:pt x="38099" y="79247"/>
                </a:lnTo>
                <a:lnTo>
                  <a:pt x="40131" y="85343"/>
                </a:lnTo>
                <a:lnTo>
                  <a:pt x="39623" y="85343"/>
                </a:lnTo>
                <a:lnTo>
                  <a:pt x="41147" y="88391"/>
                </a:lnTo>
                <a:lnTo>
                  <a:pt x="41655" y="88391"/>
                </a:lnTo>
                <a:lnTo>
                  <a:pt x="43687" y="91439"/>
                </a:lnTo>
                <a:lnTo>
                  <a:pt x="42671" y="91439"/>
                </a:lnTo>
                <a:lnTo>
                  <a:pt x="48767" y="97535"/>
                </a:lnTo>
                <a:lnTo>
                  <a:pt x="47243" y="97535"/>
                </a:lnTo>
                <a:lnTo>
                  <a:pt x="52958" y="102107"/>
                </a:lnTo>
                <a:lnTo>
                  <a:pt x="51815" y="102107"/>
                </a:lnTo>
                <a:lnTo>
                  <a:pt x="60959" y="106679"/>
                </a:lnTo>
                <a:lnTo>
                  <a:pt x="63245" y="106679"/>
                </a:lnTo>
                <a:lnTo>
                  <a:pt x="68579" y="108203"/>
                </a:lnTo>
                <a:lnTo>
                  <a:pt x="137159" y="108203"/>
                </a:lnTo>
                <a:lnTo>
                  <a:pt x="134111" y="112775"/>
                </a:lnTo>
                <a:lnTo>
                  <a:pt x="134111" y="114299"/>
                </a:lnTo>
                <a:lnTo>
                  <a:pt x="132587" y="115823"/>
                </a:lnTo>
                <a:lnTo>
                  <a:pt x="126491" y="123443"/>
                </a:lnTo>
                <a:lnTo>
                  <a:pt x="124967" y="124967"/>
                </a:lnTo>
                <a:lnTo>
                  <a:pt x="124967" y="126491"/>
                </a:lnTo>
                <a:close/>
              </a:path>
              <a:path w="146684" h="146685">
                <a:moveTo>
                  <a:pt x="73151" y="38317"/>
                </a:moveTo>
                <a:lnTo>
                  <a:pt x="71627" y="38099"/>
                </a:lnTo>
                <a:lnTo>
                  <a:pt x="74675" y="38099"/>
                </a:lnTo>
                <a:lnTo>
                  <a:pt x="73151" y="38317"/>
                </a:lnTo>
                <a:close/>
              </a:path>
              <a:path w="146684" h="146685">
                <a:moveTo>
                  <a:pt x="88391" y="42671"/>
                </a:moveTo>
                <a:lnTo>
                  <a:pt x="79247" y="39623"/>
                </a:lnTo>
                <a:lnTo>
                  <a:pt x="82295" y="39623"/>
                </a:lnTo>
                <a:lnTo>
                  <a:pt x="73151" y="38317"/>
                </a:lnTo>
                <a:lnTo>
                  <a:pt x="74675" y="38099"/>
                </a:lnTo>
                <a:lnTo>
                  <a:pt x="136143" y="38099"/>
                </a:lnTo>
                <a:lnTo>
                  <a:pt x="138175" y="41147"/>
                </a:lnTo>
                <a:lnTo>
                  <a:pt x="85343" y="41147"/>
                </a:lnTo>
                <a:lnTo>
                  <a:pt x="88391" y="42671"/>
                </a:lnTo>
                <a:close/>
              </a:path>
              <a:path w="146684" h="146685">
                <a:moveTo>
                  <a:pt x="57911" y="42671"/>
                </a:moveTo>
                <a:lnTo>
                  <a:pt x="60959" y="41147"/>
                </a:lnTo>
                <a:lnTo>
                  <a:pt x="63245" y="41147"/>
                </a:lnTo>
                <a:lnTo>
                  <a:pt x="57911" y="42671"/>
                </a:lnTo>
                <a:close/>
              </a:path>
              <a:path w="146684" h="146685">
                <a:moveTo>
                  <a:pt x="140207" y="45719"/>
                </a:moveTo>
                <a:lnTo>
                  <a:pt x="94487" y="45719"/>
                </a:lnTo>
                <a:lnTo>
                  <a:pt x="85343" y="41147"/>
                </a:lnTo>
                <a:lnTo>
                  <a:pt x="138175" y="41147"/>
                </a:lnTo>
                <a:lnTo>
                  <a:pt x="140207" y="44195"/>
                </a:lnTo>
                <a:lnTo>
                  <a:pt x="140207" y="45719"/>
                </a:lnTo>
                <a:close/>
              </a:path>
              <a:path w="146684" h="146685">
                <a:moveTo>
                  <a:pt x="52958" y="45719"/>
                </a:moveTo>
                <a:lnTo>
                  <a:pt x="51815" y="45719"/>
                </a:lnTo>
                <a:lnTo>
                  <a:pt x="54863" y="44195"/>
                </a:lnTo>
                <a:lnTo>
                  <a:pt x="52958" y="45719"/>
                </a:lnTo>
                <a:close/>
              </a:path>
              <a:path w="146684" h="146685">
                <a:moveTo>
                  <a:pt x="99059" y="50291"/>
                </a:moveTo>
                <a:lnTo>
                  <a:pt x="91439" y="44195"/>
                </a:lnTo>
                <a:lnTo>
                  <a:pt x="94487" y="45719"/>
                </a:lnTo>
                <a:lnTo>
                  <a:pt x="140207" y="45719"/>
                </a:lnTo>
                <a:lnTo>
                  <a:pt x="141731" y="47243"/>
                </a:lnTo>
                <a:lnTo>
                  <a:pt x="96011" y="47243"/>
                </a:lnTo>
                <a:lnTo>
                  <a:pt x="99059" y="50291"/>
                </a:lnTo>
                <a:close/>
              </a:path>
              <a:path w="146684" h="146685">
                <a:moveTo>
                  <a:pt x="47243" y="50291"/>
                </a:moveTo>
                <a:lnTo>
                  <a:pt x="50291" y="47243"/>
                </a:lnTo>
                <a:lnTo>
                  <a:pt x="51053" y="47243"/>
                </a:lnTo>
                <a:lnTo>
                  <a:pt x="47243" y="50291"/>
                </a:lnTo>
                <a:close/>
              </a:path>
              <a:path w="146684" h="146685">
                <a:moveTo>
                  <a:pt x="143909" y="54863"/>
                </a:moveTo>
                <a:lnTo>
                  <a:pt x="103631" y="54863"/>
                </a:lnTo>
                <a:lnTo>
                  <a:pt x="96011" y="47243"/>
                </a:lnTo>
                <a:lnTo>
                  <a:pt x="141731" y="47243"/>
                </a:lnTo>
                <a:lnTo>
                  <a:pt x="143909" y="54863"/>
                </a:lnTo>
                <a:close/>
              </a:path>
              <a:path w="146684" h="146685">
                <a:moveTo>
                  <a:pt x="43687" y="54863"/>
                </a:moveTo>
                <a:lnTo>
                  <a:pt x="42671" y="54863"/>
                </a:lnTo>
                <a:lnTo>
                  <a:pt x="45719" y="51815"/>
                </a:lnTo>
                <a:lnTo>
                  <a:pt x="43687" y="54863"/>
                </a:lnTo>
                <a:close/>
              </a:path>
              <a:path w="146684" h="146685">
                <a:moveTo>
                  <a:pt x="105536" y="59245"/>
                </a:moveTo>
                <a:lnTo>
                  <a:pt x="100583" y="51815"/>
                </a:lnTo>
                <a:lnTo>
                  <a:pt x="103631" y="54863"/>
                </a:lnTo>
                <a:lnTo>
                  <a:pt x="143909" y="54863"/>
                </a:lnTo>
                <a:lnTo>
                  <a:pt x="144779" y="57911"/>
                </a:lnTo>
                <a:lnTo>
                  <a:pt x="105155" y="57911"/>
                </a:lnTo>
                <a:lnTo>
                  <a:pt x="105536" y="59245"/>
                </a:lnTo>
                <a:close/>
              </a:path>
              <a:path w="146684" h="146685">
                <a:moveTo>
                  <a:pt x="39623" y="60959"/>
                </a:moveTo>
                <a:lnTo>
                  <a:pt x="41147" y="57911"/>
                </a:lnTo>
                <a:lnTo>
                  <a:pt x="40766" y="59245"/>
                </a:lnTo>
                <a:lnTo>
                  <a:pt x="39623" y="60959"/>
                </a:lnTo>
                <a:close/>
              </a:path>
              <a:path w="146684" h="146685">
                <a:moveTo>
                  <a:pt x="40766" y="59245"/>
                </a:moveTo>
                <a:lnTo>
                  <a:pt x="41147" y="57911"/>
                </a:lnTo>
                <a:lnTo>
                  <a:pt x="41655" y="57911"/>
                </a:lnTo>
                <a:lnTo>
                  <a:pt x="40766" y="59245"/>
                </a:lnTo>
                <a:close/>
              </a:path>
              <a:path w="146684" h="146685">
                <a:moveTo>
                  <a:pt x="106679" y="60959"/>
                </a:moveTo>
                <a:lnTo>
                  <a:pt x="105536" y="59245"/>
                </a:lnTo>
                <a:lnTo>
                  <a:pt x="105155" y="57911"/>
                </a:lnTo>
                <a:lnTo>
                  <a:pt x="106679" y="60959"/>
                </a:lnTo>
                <a:close/>
              </a:path>
              <a:path w="146684" h="146685">
                <a:moveTo>
                  <a:pt x="144779" y="60959"/>
                </a:moveTo>
                <a:lnTo>
                  <a:pt x="106679" y="60959"/>
                </a:lnTo>
                <a:lnTo>
                  <a:pt x="105155" y="57911"/>
                </a:lnTo>
                <a:lnTo>
                  <a:pt x="144779" y="57911"/>
                </a:lnTo>
                <a:lnTo>
                  <a:pt x="144779" y="60959"/>
                </a:lnTo>
                <a:close/>
              </a:path>
              <a:path w="146684" h="146685">
                <a:moveTo>
                  <a:pt x="40277" y="60959"/>
                </a:moveTo>
                <a:lnTo>
                  <a:pt x="39623" y="60959"/>
                </a:lnTo>
                <a:lnTo>
                  <a:pt x="40766" y="59245"/>
                </a:lnTo>
                <a:lnTo>
                  <a:pt x="40277" y="60959"/>
                </a:lnTo>
                <a:close/>
              </a:path>
              <a:path w="146684" h="146685">
                <a:moveTo>
                  <a:pt x="145868" y="68579"/>
                </a:moveTo>
                <a:lnTo>
                  <a:pt x="108203" y="68579"/>
                </a:lnTo>
                <a:lnTo>
                  <a:pt x="105536" y="59245"/>
                </a:lnTo>
                <a:lnTo>
                  <a:pt x="106679" y="60959"/>
                </a:lnTo>
                <a:lnTo>
                  <a:pt x="144779" y="60959"/>
                </a:lnTo>
                <a:lnTo>
                  <a:pt x="145868" y="68579"/>
                </a:lnTo>
                <a:close/>
              </a:path>
              <a:path w="146684" h="146685">
                <a:moveTo>
                  <a:pt x="39188" y="68579"/>
                </a:moveTo>
                <a:lnTo>
                  <a:pt x="38099" y="68579"/>
                </a:lnTo>
                <a:lnTo>
                  <a:pt x="39623" y="65531"/>
                </a:lnTo>
                <a:lnTo>
                  <a:pt x="39188" y="68579"/>
                </a:lnTo>
                <a:close/>
              </a:path>
              <a:path w="146684" h="146685">
                <a:moveTo>
                  <a:pt x="107877" y="73913"/>
                </a:moveTo>
                <a:lnTo>
                  <a:pt x="106679" y="65531"/>
                </a:lnTo>
                <a:lnTo>
                  <a:pt x="108203" y="68579"/>
                </a:lnTo>
                <a:lnTo>
                  <a:pt x="145868" y="68579"/>
                </a:lnTo>
                <a:lnTo>
                  <a:pt x="146303" y="71627"/>
                </a:lnTo>
                <a:lnTo>
                  <a:pt x="108203" y="71627"/>
                </a:lnTo>
                <a:lnTo>
                  <a:pt x="107877" y="73913"/>
                </a:lnTo>
                <a:close/>
              </a:path>
              <a:path w="146684" h="146685">
                <a:moveTo>
                  <a:pt x="38099" y="76199"/>
                </a:moveTo>
                <a:lnTo>
                  <a:pt x="38099" y="71627"/>
                </a:lnTo>
                <a:lnTo>
                  <a:pt x="38426" y="73913"/>
                </a:lnTo>
                <a:lnTo>
                  <a:pt x="38099" y="76199"/>
                </a:lnTo>
                <a:close/>
              </a:path>
              <a:path w="146684" h="146685">
                <a:moveTo>
                  <a:pt x="38426" y="73913"/>
                </a:moveTo>
                <a:lnTo>
                  <a:pt x="38099" y="71627"/>
                </a:lnTo>
                <a:lnTo>
                  <a:pt x="38753" y="71627"/>
                </a:lnTo>
                <a:lnTo>
                  <a:pt x="38426" y="73913"/>
                </a:lnTo>
                <a:close/>
              </a:path>
              <a:path w="146684" h="146685">
                <a:moveTo>
                  <a:pt x="108203" y="76199"/>
                </a:moveTo>
                <a:lnTo>
                  <a:pt x="107877" y="73913"/>
                </a:lnTo>
                <a:lnTo>
                  <a:pt x="108203" y="71627"/>
                </a:lnTo>
                <a:lnTo>
                  <a:pt x="108203" y="76199"/>
                </a:lnTo>
                <a:close/>
              </a:path>
              <a:path w="146684" h="146685">
                <a:moveTo>
                  <a:pt x="146303" y="76199"/>
                </a:moveTo>
                <a:lnTo>
                  <a:pt x="108203" y="76199"/>
                </a:lnTo>
                <a:lnTo>
                  <a:pt x="108203" y="71627"/>
                </a:lnTo>
                <a:lnTo>
                  <a:pt x="146303" y="71627"/>
                </a:lnTo>
                <a:lnTo>
                  <a:pt x="146303" y="76199"/>
                </a:lnTo>
                <a:close/>
              </a:path>
              <a:path w="146684" h="146685">
                <a:moveTo>
                  <a:pt x="38753" y="76199"/>
                </a:moveTo>
                <a:lnTo>
                  <a:pt x="38099" y="76199"/>
                </a:lnTo>
                <a:lnTo>
                  <a:pt x="38426" y="73913"/>
                </a:lnTo>
                <a:lnTo>
                  <a:pt x="38753" y="76199"/>
                </a:lnTo>
                <a:close/>
              </a:path>
              <a:path w="146684" h="146685">
                <a:moveTo>
                  <a:pt x="106679" y="82295"/>
                </a:moveTo>
                <a:lnTo>
                  <a:pt x="107877" y="73913"/>
                </a:lnTo>
                <a:lnTo>
                  <a:pt x="108203" y="76199"/>
                </a:lnTo>
                <a:lnTo>
                  <a:pt x="146303" y="76199"/>
                </a:lnTo>
                <a:lnTo>
                  <a:pt x="145868" y="79247"/>
                </a:lnTo>
                <a:lnTo>
                  <a:pt x="108203" y="79247"/>
                </a:lnTo>
                <a:lnTo>
                  <a:pt x="106679" y="82295"/>
                </a:lnTo>
                <a:close/>
              </a:path>
              <a:path w="146684" h="146685">
                <a:moveTo>
                  <a:pt x="39623" y="82295"/>
                </a:moveTo>
                <a:lnTo>
                  <a:pt x="38099" y="79247"/>
                </a:lnTo>
                <a:lnTo>
                  <a:pt x="39188" y="79247"/>
                </a:lnTo>
                <a:lnTo>
                  <a:pt x="39623" y="82295"/>
                </a:lnTo>
                <a:close/>
              </a:path>
              <a:path w="146684" h="146685">
                <a:moveTo>
                  <a:pt x="105663" y="86867"/>
                </a:moveTo>
                <a:lnTo>
                  <a:pt x="108203" y="79247"/>
                </a:lnTo>
                <a:lnTo>
                  <a:pt x="145868" y="79247"/>
                </a:lnTo>
                <a:lnTo>
                  <a:pt x="144997" y="85343"/>
                </a:lnTo>
                <a:lnTo>
                  <a:pt x="106679" y="85343"/>
                </a:lnTo>
                <a:lnTo>
                  <a:pt x="105663" y="86867"/>
                </a:lnTo>
                <a:close/>
              </a:path>
              <a:path w="146684" h="146685">
                <a:moveTo>
                  <a:pt x="41147" y="88391"/>
                </a:moveTo>
                <a:lnTo>
                  <a:pt x="39623" y="85343"/>
                </a:lnTo>
                <a:lnTo>
                  <a:pt x="40639" y="86867"/>
                </a:lnTo>
                <a:lnTo>
                  <a:pt x="41147" y="88391"/>
                </a:lnTo>
                <a:close/>
              </a:path>
              <a:path w="146684" h="146685">
                <a:moveTo>
                  <a:pt x="40639" y="86867"/>
                </a:moveTo>
                <a:lnTo>
                  <a:pt x="39623" y="85343"/>
                </a:lnTo>
                <a:lnTo>
                  <a:pt x="40131" y="85343"/>
                </a:lnTo>
                <a:lnTo>
                  <a:pt x="40639" y="86867"/>
                </a:lnTo>
                <a:close/>
              </a:path>
              <a:path w="146684" h="146685">
                <a:moveTo>
                  <a:pt x="105155" y="88391"/>
                </a:moveTo>
                <a:lnTo>
                  <a:pt x="105663" y="86867"/>
                </a:lnTo>
                <a:lnTo>
                  <a:pt x="106679" y="85343"/>
                </a:lnTo>
                <a:lnTo>
                  <a:pt x="105155" y="88391"/>
                </a:lnTo>
                <a:close/>
              </a:path>
              <a:path w="146684" h="146685">
                <a:moveTo>
                  <a:pt x="144779" y="88391"/>
                </a:moveTo>
                <a:lnTo>
                  <a:pt x="105155" y="88391"/>
                </a:lnTo>
                <a:lnTo>
                  <a:pt x="106679" y="85343"/>
                </a:lnTo>
                <a:lnTo>
                  <a:pt x="144997" y="85343"/>
                </a:lnTo>
                <a:lnTo>
                  <a:pt x="144779" y="86867"/>
                </a:lnTo>
                <a:lnTo>
                  <a:pt x="144779" y="88391"/>
                </a:lnTo>
                <a:close/>
              </a:path>
              <a:path w="146684" h="146685">
                <a:moveTo>
                  <a:pt x="41655" y="88391"/>
                </a:moveTo>
                <a:lnTo>
                  <a:pt x="41147" y="88391"/>
                </a:lnTo>
                <a:lnTo>
                  <a:pt x="40639" y="86867"/>
                </a:lnTo>
                <a:lnTo>
                  <a:pt x="41655" y="88391"/>
                </a:lnTo>
                <a:close/>
              </a:path>
              <a:path w="146684" h="146685">
                <a:moveTo>
                  <a:pt x="100583" y="94487"/>
                </a:moveTo>
                <a:lnTo>
                  <a:pt x="105663" y="86867"/>
                </a:lnTo>
                <a:lnTo>
                  <a:pt x="105155" y="88391"/>
                </a:lnTo>
                <a:lnTo>
                  <a:pt x="144779" y="88391"/>
                </a:lnTo>
                <a:lnTo>
                  <a:pt x="144779" y="89915"/>
                </a:lnTo>
                <a:lnTo>
                  <a:pt x="144344" y="91439"/>
                </a:lnTo>
                <a:lnTo>
                  <a:pt x="103631" y="91439"/>
                </a:lnTo>
                <a:lnTo>
                  <a:pt x="100583" y="94487"/>
                </a:lnTo>
                <a:close/>
              </a:path>
              <a:path w="146684" h="146685">
                <a:moveTo>
                  <a:pt x="45719" y="94487"/>
                </a:moveTo>
                <a:lnTo>
                  <a:pt x="42671" y="91439"/>
                </a:lnTo>
                <a:lnTo>
                  <a:pt x="43687" y="91439"/>
                </a:lnTo>
                <a:lnTo>
                  <a:pt x="45719" y="94487"/>
                </a:lnTo>
                <a:close/>
              </a:path>
              <a:path w="146684" h="146685">
                <a:moveTo>
                  <a:pt x="96011" y="99059"/>
                </a:moveTo>
                <a:lnTo>
                  <a:pt x="103631" y="91439"/>
                </a:lnTo>
                <a:lnTo>
                  <a:pt x="144344" y="91439"/>
                </a:lnTo>
                <a:lnTo>
                  <a:pt x="142602" y="97535"/>
                </a:lnTo>
                <a:lnTo>
                  <a:pt x="99059" y="97535"/>
                </a:lnTo>
                <a:lnTo>
                  <a:pt x="96011" y="99059"/>
                </a:lnTo>
                <a:close/>
              </a:path>
              <a:path w="146684" h="146685">
                <a:moveTo>
                  <a:pt x="50291" y="99059"/>
                </a:moveTo>
                <a:lnTo>
                  <a:pt x="47243" y="97535"/>
                </a:lnTo>
                <a:lnTo>
                  <a:pt x="48767" y="97535"/>
                </a:lnTo>
                <a:lnTo>
                  <a:pt x="50291" y="99059"/>
                </a:lnTo>
                <a:close/>
              </a:path>
              <a:path w="146684" h="146685">
                <a:moveTo>
                  <a:pt x="91439" y="103631"/>
                </a:moveTo>
                <a:lnTo>
                  <a:pt x="99059" y="97535"/>
                </a:lnTo>
                <a:lnTo>
                  <a:pt x="142602" y="97535"/>
                </a:lnTo>
                <a:lnTo>
                  <a:pt x="141731" y="100583"/>
                </a:lnTo>
                <a:lnTo>
                  <a:pt x="140207" y="102107"/>
                </a:lnTo>
                <a:lnTo>
                  <a:pt x="94487" y="102107"/>
                </a:lnTo>
                <a:lnTo>
                  <a:pt x="91439" y="103631"/>
                </a:lnTo>
                <a:close/>
              </a:path>
              <a:path w="146684" h="146685">
                <a:moveTo>
                  <a:pt x="54863" y="103631"/>
                </a:moveTo>
                <a:lnTo>
                  <a:pt x="51815" y="102107"/>
                </a:lnTo>
                <a:lnTo>
                  <a:pt x="52958" y="102107"/>
                </a:lnTo>
                <a:lnTo>
                  <a:pt x="54863" y="103631"/>
                </a:lnTo>
                <a:close/>
              </a:path>
              <a:path w="146684" h="146685">
                <a:moveTo>
                  <a:pt x="138175" y="106679"/>
                </a:moveTo>
                <a:lnTo>
                  <a:pt x="85343" y="106679"/>
                </a:lnTo>
                <a:lnTo>
                  <a:pt x="94487" y="102107"/>
                </a:lnTo>
                <a:lnTo>
                  <a:pt x="140207" y="102107"/>
                </a:lnTo>
                <a:lnTo>
                  <a:pt x="140207" y="103631"/>
                </a:lnTo>
                <a:lnTo>
                  <a:pt x="138175" y="106679"/>
                </a:lnTo>
                <a:close/>
              </a:path>
              <a:path w="146684" h="146685">
                <a:moveTo>
                  <a:pt x="63245" y="106679"/>
                </a:moveTo>
                <a:lnTo>
                  <a:pt x="60959" y="106679"/>
                </a:lnTo>
                <a:lnTo>
                  <a:pt x="57911" y="105155"/>
                </a:lnTo>
                <a:lnTo>
                  <a:pt x="63245" y="106679"/>
                </a:lnTo>
                <a:close/>
              </a:path>
              <a:path w="146684" h="146685">
                <a:moveTo>
                  <a:pt x="137159" y="108203"/>
                </a:moveTo>
                <a:lnTo>
                  <a:pt x="79247" y="108203"/>
                </a:lnTo>
                <a:lnTo>
                  <a:pt x="88391" y="105155"/>
                </a:lnTo>
                <a:lnTo>
                  <a:pt x="85343" y="106679"/>
                </a:lnTo>
                <a:lnTo>
                  <a:pt x="138175" y="106679"/>
                </a:lnTo>
                <a:lnTo>
                  <a:pt x="137159" y="108203"/>
                </a:lnTo>
                <a:close/>
              </a:path>
              <a:path w="146684" h="146685">
                <a:moveTo>
                  <a:pt x="103631" y="140207"/>
                </a:moveTo>
                <a:lnTo>
                  <a:pt x="42671" y="140207"/>
                </a:lnTo>
                <a:lnTo>
                  <a:pt x="33527" y="135635"/>
                </a:lnTo>
                <a:lnTo>
                  <a:pt x="33527" y="134111"/>
                </a:lnTo>
                <a:lnTo>
                  <a:pt x="32003" y="134111"/>
                </a:lnTo>
                <a:lnTo>
                  <a:pt x="30479" y="132587"/>
                </a:lnTo>
                <a:lnTo>
                  <a:pt x="22859" y="126491"/>
                </a:lnTo>
                <a:lnTo>
                  <a:pt x="123443" y="126491"/>
                </a:lnTo>
                <a:lnTo>
                  <a:pt x="115823" y="132587"/>
                </a:lnTo>
                <a:lnTo>
                  <a:pt x="112775" y="135635"/>
                </a:lnTo>
                <a:lnTo>
                  <a:pt x="103631" y="140207"/>
                </a:lnTo>
                <a:close/>
              </a:path>
              <a:path w="146684" h="146685">
                <a:moveTo>
                  <a:pt x="89915" y="144779"/>
                </a:moveTo>
                <a:lnTo>
                  <a:pt x="56387" y="144779"/>
                </a:lnTo>
                <a:lnTo>
                  <a:pt x="47243" y="141731"/>
                </a:lnTo>
                <a:lnTo>
                  <a:pt x="45719" y="141731"/>
                </a:lnTo>
                <a:lnTo>
                  <a:pt x="44195" y="140207"/>
                </a:lnTo>
                <a:lnTo>
                  <a:pt x="102107" y="140207"/>
                </a:lnTo>
                <a:lnTo>
                  <a:pt x="100583" y="141731"/>
                </a:lnTo>
                <a:lnTo>
                  <a:pt x="89915" y="144779"/>
                </a:lnTo>
                <a:close/>
              </a:path>
              <a:path w="146684" h="146685">
                <a:moveTo>
                  <a:pt x="74675" y="146303"/>
                </a:moveTo>
                <a:lnTo>
                  <a:pt x="71627" y="146303"/>
                </a:lnTo>
                <a:lnTo>
                  <a:pt x="60959" y="144779"/>
                </a:lnTo>
                <a:lnTo>
                  <a:pt x="86867" y="144779"/>
                </a:lnTo>
                <a:lnTo>
                  <a:pt x="74675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395209" y="2926080"/>
            <a:ext cx="0" cy="763905"/>
          </a:xfrm>
          <a:custGeom>
            <a:avLst/>
            <a:gdLst/>
            <a:ahLst/>
            <a:cxnLst/>
            <a:rect l="l" t="t" r="r" b="b"/>
            <a:pathLst>
              <a:path w="0" h="763904">
                <a:moveTo>
                  <a:pt x="0" y="0"/>
                </a:moveTo>
                <a:lnTo>
                  <a:pt x="0" y="7635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748778" y="2647188"/>
            <a:ext cx="0" cy="547370"/>
          </a:xfrm>
          <a:custGeom>
            <a:avLst/>
            <a:gdLst/>
            <a:ahLst/>
            <a:cxnLst/>
            <a:rect l="l" t="t" r="r" b="b"/>
            <a:pathLst>
              <a:path w="0" h="547369">
                <a:moveTo>
                  <a:pt x="0" y="0"/>
                </a:moveTo>
                <a:lnTo>
                  <a:pt x="0" y="54711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734300" y="2633472"/>
            <a:ext cx="307975" cy="295910"/>
          </a:xfrm>
          <a:custGeom>
            <a:avLst/>
            <a:gdLst/>
            <a:ahLst/>
            <a:cxnLst/>
            <a:rect l="l" t="t" r="r" b="b"/>
            <a:pathLst>
              <a:path w="307975" h="295910">
                <a:moveTo>
                  <a:pt x="27432" y="295655"/>
                </a:moveTo>
                <a:lnTo>
                  <a:pt x="0" y="268224"/>
                </a:lnTo>
                <a:lnTo>
                  <a:pt x="281939" y="0"/>
                </a:lnTo>
                <a:lnTo>
                  <a:pt x="307848" y="27431"/>
                </a:lnTo>
                <a:lnTo>
                  <a:pt x="27432" y="2956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734300" y="2901696"/>
            <a:ext cx="295910" cy="292735"/>
          </a:xfrm>
          <a:custGeom>
            <a:avLst/>
            <a:gdLst/>
            <a:ahLst/>
            <a:cxnLst/>
            <a:rect l="l" t="t" r="r" b="b"/>
            <a:pathLst>
              <a:path w="295909" h="292735">
                <a:moveTo>
                  <a:pt x="241427" y="240196"/>
                </a:moveTo>
                <a:lnTo>
                  <a:pt x="204250" y="230459"/>
                </a:lnTo>
                <a:lnTo>
                  <a:pt x="0" y="27432"/>
                </a:lnTo>
                <a:lnTo>
                  <a:pt x="27431" y="0"/>
                </a:lnTo>
                <a:lnTo>
                  <a:pt x="231088" y="202436"/>
                </a:lnTo>
                <a:lnTo>
                  <a:pt x="241427" y="240196"/>
                </a:lnTo>
                <a:close/>
              </a:path>
              <a:path w="295909" h="292735">
                <a:moveTo>
                  <a:pt x="292373" y="280416"/>
                </a:moveTo>
                <a:lnTo>
                  <a:pt x="254507" y="280416"/>
                </a:lnTo>
                <a:lnTo>
                  <a:pt x="281939" y="252983"/>
                </a:lnTo>
                <a:lnTo>
                  <a:pt x="231088" y="202436"/>
                </a:lnTo>
                <a:lnTo>
                  <a:pt x="214883" y="143256"/>
                </a:lnTo>
                <a:lnTo>
                  <a:pt x="215098" y="135397"/>
                </a:lnTo>
                <a:lnTo>
                  <a:pt x="217741" y="128397"/>
                </a:lnTo>
                <a:lnTo>
                  <a:pt x="222384" y="123110"/>
                </a:lnTo>
                <a:lnTo>
                  <a:pt x="228600" y="120396"/>
                </a:lnTo>
                <a:lnTo>
                  <a:pt x="236481" y="119753"/>
                </a:lnTo>
                <a:lnTo>
                  <a:pt x="243649" y="122110"/>
                </a:lnTo>
                <a:lnTo>
                  <a:pt x="249388" y="127039"/>
                </a:lnTo>
                <a:lnTo>
                  <a:pt x="252983" y="134112"/>
                </a:lnTo>
                <a:lnTo>
                  <a:pt x="292373" y="280416"/>
                </a:lnTo>
                <a:close/>
              </a:path>
              <a:path w="295909" h="292735">
                <a:moveTo>
                  <a:pt x="263651" y="271272"/>
                </a:moveTo>
                <a:lnTo>
                  <a:pt x="249936" y="271272"/>
                </a:lnTo>
                <a:lnTo>
                  <a:pt x="272795" y="248411"/>
                </a:lnTo>
                <a:lnTo>
                  <a:pt x="241427" y="240196"/>
                </a:lnTo>
                <a:lnTo>
                  <a:pt x="231088" y="202436"/>
                </a:lnTo>
                <a:lnTo>
                  <a:pt x="281939" y="252983"/>
                </a:lnTo>
                <a:lnTo>
                  <a:pt x="263651" y="271272"/>
                </a:lnTo>
                <a:close/>
              </a:path>
              <a:path w="295909" h="292735">
                <a:moveTo>
                  <a:pt x="295655" y="292607"/>
                </a:moveTo>
                <a:lnTo>
                  <a:pt x="135635" y="251459"/>
                </a:lnTo>
                <a:lnTo>
                  <a:pt x="128563" y="247888"/>
                </a:lnTo>
                <a:lnTo>
                  <a:pt x="123634" y="242315"/>
                </a:lnTo>
                <a:lnTo>
                  <a:pt x="121277" y="235600"/>
                </a:lnTo>
                <a:lnTo>
                  <a:pt x="121919" y="228600"/>
                </a:lnTo>
                <a:lnTo>
                  <a:pt x="125277" y="221527"/>
                </a:lnTo>
                <a:lnTo>
                  <a:pt x="130492" y="216598"/>
                </a:lnTo>
                <a:lnTo>
                  <a:pt x="137136" y="214241"/>
                </a:lnTo>
                <a:lnTo>
                  <a:pt x="144779" y="214883"/>
                </a:lnTo>
                <a:lnTo>
                  <a:pt x="204250" y="230459"/>
                </a:lnTo>
                <a:lnTo>
                  <a:pt x="254507" y="280416"/>
                </a:lnTo>
                <a:lnTo>
                  <a:pt x="292373" y="280416"/>
                </a:lnTo>
                <a:lnTo>
                  <a:pt x="295655" y="292607"/>
                </a:lnTo>
                <a:close/>
              </a:path>
              <a:path w="295909" h="292735">
                <a:moveTo>
                  <a:pt x="254507" y="280416"/>
                </a:moveTo>
                <a:lnTo>
                  <a:pt x="204250" y="230459"/>
                </a:lnTo>
                <a:lnTo>
                  <a:pt x="241427" y="240196"/>
                </a:lnTo>
                <a:lnTo>
                  <a:pt x="249936" y="271272"/>
                </a:lnTo>
                <a:lnTo>
                  <a:pt x="263651" y="271272"/>
                </a:lnTo>
                <a:lnTo>
                  <a:pt x="254507" y="280416"/>
                </a:lnTo>
                <a:close/>
              </a:path>
              <a:path w="295909" h="292735">
                <a:moveTo>
                  <a:pt x="249936" y="271272"/>
                </a:moveTo>
                <a:lnTo>
                  <a:pt x="241427" y="240196"/>
                </a:lnTo>
                <a:lnTo>
                  <a:pt x="272795" y="248411"/>
                </a:lnTo>
                <a:lnTo>
                  <a:pt x="249936" y="271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385303" y="2914650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 h="0">
                <a:moveTo>
                  <a:pt x="0" y="0"/>
                </a:moveTo>
                <a:lnTo>
                  <a:pt x="36271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003285" y="3154680"/>
            <a:ext cx="0" cy="554990"/>
          </a:xfrm>
          <a:custGeom>
            <a:avLst/>
            <a:gdLst/>
            <a:ahLst/>
            <a:cxnLst/>
            <a:rect l="l" t="t" r="r" b="b"/>
            <a:pathLst>
              <a:path w="0" h="554989">
                <a:moveTo>
                  <a:pt x="0" y="0"/>
                </a:moveTo>
                <a:lnTo>
                  <a:pt x="0" y="55473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028432" y="2155698"/>
            <a:ext cx="500380" cy="0"/>
          </a:xfrm>
          <a:custGeom>
            <a:avLst/>
            <a:gdLst/>
            <a:ahLst/>
            <a:cxnLst/>
            <a:rect l="l" t="t" r="r" b="b"/>
            <a:pathLst>
              <a:path w="500379" h="0">
                <a:moveTo>
                  <a:pt x="0" y="0"/>
                </a:moveTo>
                <a:lnTo>
                  <a:pt x="49987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351296" y="2404906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495782" y="1693212"/>
            <a:ext cx="69405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120">
                <a:latin typeface="Times New Roman"/>
                <a:cs typeface="Times New Roman"/>
              </a:rPr>
              <a:t>C</a:t>
            </a:r>
            <a:r>
              <a:rPr dirty="0" baseline="-20833" sz="2400" spc="12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029194" y="2154936"/>
            <a:ext cx="0" cy="506095"/>
          </a:xfrm>
          <a:custGeom>
            <a:avLst/>
            <a:gdLst/>
            <a:ahLst/>
            <a:cxnLst/>
            <a:rect l="l" t="t" r="r" b="b"/>
            <a:pathLst>
              <a:path w="0" h="506094">
                <a:moveTo>
                  <a:pt x="0" y="0"/>
                </a:moveTo>
                <a:lnTo>
                  <a:pt x="0" y="5059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379207" y="4450841"/>
            <a:ext cx="364490" cy="0"/>
          </a:xfrm>
          <a:custGeom>
            <a:avLst/>
            <a:gdLst/>
            <a:ahLst/>
            <a:cxnLst/>
            <a:rect l="l" t="t" r="r" b="b"/>
            <a:pathLst>
              <a:path w="364490" h="0">
                <a:moveTo>
                  <a:pt x="0" y="0"/>
                </a:moveTo>
                <a:lnTo>
                  <a:pt x="36423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743443" y="4158996"/>
            <a:ext cx="294640" cy="283845"/>
          </a:xfrm>
          <a:custGeom>
            <a:avLst/>
            <a:gdLst/>
            <a:ahLst/>
            <a:cxnLst/>
            <a:rect l="l" t="t" r="r" b="b"/>
            <a:pathLst>
              <a:path w="294640" h="283845">
                <a:moveTo>
                  <a:pt x="54626" y="231326"/>
                </a:moveTo>
                <a:lnTo>
                  <a:pt x="65298" y="194419"/>
                </a:lnTo>
                <a:lnTo>
                  <a:pt x="268224" y="0"/>
                </a:lnTo>
                <a:lnTo>
                  <a:pt x="294132" y="27432"/>
                </a:lnTo>
                <a:lnTo>
                  <a:pt x="90740" y="222297"/>
                </a:lnTo>
                <a:lnTo>
                  <a:pt x="54626" y="231326"/>
                </a:lnTo>
                <a:close/>
              </a:path>
              <a:path w="294640" h="283845">
                <a:moveTo>
                  <a:pt x="0" y="283464"/>
                </a:moveTo>
                <a:lnTo>
                  <a:pt x="45719" y="124968"/>
                </a:lnTo>
                <a:lnTo>
                  <a:pt x="48434" y="117895"/>
                </a:lnTo>
                <a:lnTo>
                  <a:pt x="53720" y="112966"/>
                </a:lnTo>
                <a:lnTo>
                  <a:pt x="60721" y="110609"/>
                </a:lnTo>
                <a:lnTo>
                  <a:pt x="68580" y="111252"/>
                </a:lnTo>
                <a:lnTo>
                  <a:pt x="75652" y="114847"/>
                </a:lnTo>
                <a:lnTo>
                  <a:pt x="80581" y="120586"/>
                </a:lnTo>
                <a:lnTo>
                  <a:pt x="82938" y="127754"/>
                </a:lnTo>
                <a:lnTo>
                  <a:pt x="82296" y="135636"/>
                </a:lnTo>
                <a:lnTo>
                  <a:pt x="65298" y="194419"/>
                </a:lnTo>
                <a:lnTo>
                  <a:pt x="13716" y="243840"/>
                </a:lnTo>
                <a:lnTo>
                  <a:pt x="39624" y="271272"/>
                </a:lnTo>
                <a:lnTo>
                  <a:pt x="49236" y="271272"/>
                </a:lnTo>
                <a:lnTo>
                  <a:pt x="0" y="283464"/>
                </a:lnTo>
                <a:close/>
              </a:path>
              <a:path w="294640" h="283845">
                <a:moveTo>
                  <a:pt x="39624" y="271272"/>
                </a:moveTo>
                <a:lnTo>
                  <a:pt x="13716" y="243840"/>
                </a:lnTo>
                <a:lnTo>
                  <a:pt x="65298" y="194419"/>
                </a:lnTo>
                <a:lnTo>
                  <a:pt x="54626" y="231326"/>
                </a:lnTo>
                <a:lnTo>
                  <a:pt x="22860" y="239268"/>
                </a:lnTo>
                <a:lnTo>
                  <a:pt x="45719" y="262128"/>
                </a:lnTo>
                <a:lnTo>
                  <a:pt x="49168" y="262128"/>
                </a:lnTo>
                <a:lnTo>
                  <a:pt x="39624" y="271272"/>
                </a:lnTo>
                <a:close/>
              </a:path>
              <a:path w="294640" h="283845">
                <a:moveTo>
                  <a:pt x="49236" y="271272"/>
                </a:moveTo>
                <a:lnTo>
                  <a:pt x="39624" y="271272"/>
                </a:lnTo>
                <a:lnTo>
                  <a:pt x="90740" y="222297"/>
                </a:lnTo>
                <a:lnTo>
                  <a:pt x="150876" y="207264"/>
                </a:lnTo>
                <a:lnTo>
                  <a:pt x="158734" y="207478"/>
                </a:lnTo>
                <a:lnTo>
                  <a:pt x="165735" y="210121"/>
                </a:lnTo>
                <a:lnTo>
                  <a:pt x="171021" y="214764"/>
                </a:lnTo>
                <a:lnTo>
                  <a:pt x="173736" y="220980"/>
                </a:lnTo>
                <a:lnTo>
                  <a:pt x="174378" y="228838"/>
                </a:lnTo>
                <a:lnTo>
                  <a:pt x="172021" y="235839"/>
                </a:lnTo>
                <a:lnTo>
                  <a:pt x="167092" y="241125"/>
                </a:lnTo>
                <a:lnTo>
                  <a:pt x="160020" y="243840"/>
                </a:lnTo>
                <a:lnTo>
                  <a:pt x="49236" y="271272"/>
                </a:lnTo>
                <a:close/>
              </a:path>
              <a:path w="294640" h="283845">
                <a:moveTo>
                  <a:pt x="49168" y="262128"/>
                </a:moveTo>
                <a:lnTo>
                  <a:pt x="45719" y="262128"/>
                </a:lnTo>
                <a:lnTo>
                  <a:pt x="54626" y="231326"/>
                </a:lnTo>
                <a:lnTo>
                  <a:pt x="90740" y="222297"/>
                </a:lnTo>
                <a:lnTo>
                  <a:pt x="49168" y="262128"/>
                </a:lnTo>
                <a:close/>
              </a:path>
              <a:path w="294640" h="283845">
                <a:moveTo>
                  <a:pt x="45719" y="262128"/>
                </a:moveTo>
                <a:lnTo>
                  <a:pt x="22860" y="239268"/>
                </a:lnTo>
                <a:lnTo>
                  <a:pt x="54626" y="231326"/>
                </a:lnTo>
                <a:lnTo>
                  <a:pt x="45719" y="262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742682" y="4184903"/>
            <a:ext cx="0" cy="547370"/>
          </a:xfrm>
          <a:custGeom>
            <a:avLst/>
            <a:gdLst/>
            <a:ahLst/>
            <a:cxnLst/>
            <a:rect l="l" t="t" r="r" b="b"/>
            <a:pathLst>
              <a:path w="0" h="547370">
                <a:moveTo>
                  <a:pt x="0" y="0"/>
                </a:moveTo>
                <a:lnTo>
                  <a:pt x="0" y="5471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8687769" y="5143486"/>
            <a:ext cx="6229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120">
                <a:latin typeface="Times New Roman"/>
                <a:cs typeface="Times New Roman"/>
              </a:rPr>
              <a:t>C</a:t>
            </a:r>
            <a:r>
              <a:rPr dirty="0" baseline="-20833" sz="2400" spc="12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729728" y="4439411"/>
            <a:ext cx="307975" cy="306705"/>
          </a:xfrm>
          <a:custGeom>
            <a:avLst/>
            <a:gdLst/>
            <a:ahLst/>
            <a:cxnLst/>
            <a:rect l="l" t="t" r="r" b="b"/>
            <a:pathLst>
              <a:path w="307975" h="306704">
                <a:moveTo>
                  <a:pt x="281939" y="306324"/>
                </a:moveTo>
                <a:lnTo>
                  <a:pt x="0" y="27432"/>
                </a:lnTo>
                <a:lnTo>
                  <a:pt x="27432" y="0"/>
                </a:lnTo>
                <a:lnTo>
                  <a:pt x="307848" y="280416"/>
                </a:lnTo>
                <a:lnTo>
                  <a:pt x="281939" y="306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024621" y="4722876"/>
            <a:ext cx="0" cy="504825"/>
          </a:xfrm>
          <a:custGeom>
            <a:avLst/>
            <a:gdLst/>
            <a:ahLst/>
            <a:cxnLst/>
            <a:rect l="l" t="t" r="r" b="b"/>
            <a:pathLst>
              <a:path w="0" h="504825">
                <a:moveTo>
                  <a:pt x="0" y="0"/>
                </a:moveTo>
                <a:lnTo>
                  <a:pt x="0" y="50444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007096" y="5228082"/>
            <a:ext cx="483234" cy="0"/>
          </a:xfrm>
          <a:custGeom>
            <a:avLst/>
            <a:gdLst/>
            <a:ahLst/>
            <a:cxnLst/>
            <a:rect l="l" t="t" r="r" b="b"/>
            <a:pathLst>
              <a:path w="483234" h="0">
                <a:moveTo>
                  <a:pt x="0" y="0"/>
                </a:moveTo>
                <a:lnTo>
                  <a:pt x="48310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496300" y="5173979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53339" y="108203"/>
                </a:moveTo>
                <a:lnTo>
                  <a:pt x="32789" y="103917"/>
                </a:lnTo>
                <a:lnTo>
                  <a:pt x="15811" y="92201"/>
                </a:lnTo>
                <a:lnTo>
                  <a:pt x="4262" y="74771"/>
                </a:lnTo>
                <a:lnTo>
                  <a:pt x="0" y="53339"/>
                </a:lnTo>
                <a:lnTo>
                  <a:pt x="4262" y="32789"/>
                </a:lnTo>
                <a:lnTo>
                  <a:pt x="15811" y="15811"/>
                </a:lnTo>
                <a:lnTo>
                  <a:pt x="32789" y="4262"/>
                </a:lnTo>
                <a:lnTo>
                  <a:pt x="53339" y="0"/>
                </a:lnTo>
                <a:lnTo>
                  <a:pt x="74771" y="4262"/>
                </a:lnTo>
                <a:lnTo>
                  <a:pt x="92201" y="15811"/>
                </a:lnTo>
                <a:lnTo>
                  <a:pt x="103917" y="32789"/>
                </a:lnTo>
                <a:lnTo>
                  <a:pt x="108203" y="53339"/>
                </a:lnTo>
                <a:lnTo>
                  <a:pt x="103917" y="74771"/>
                </a:lnTo>
                <a:lnTo>
                  <a:pt x="92201" y="92201"/>
                </a:lnTo>
                <a:lnTo>
                  <a:pt x="74771" y="103917"/>
                </a:lnTo>
                <a:lnTo>
                  <a:pt x="53339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476488" y="5154167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4" h="146685">
                <a:moveTo>
                  <a:pt x="74675" y="1523"/>
                </a:moveTo>
                <a:lnTo>
                  <a:pt x="71627" y="1523"/>
                </a:lnTo>
                <a:lnTo>
                  <a:pt x="73151" y="0"/>
                </a:lnTo>
                <a:lnTo>
                  <a:pt x="74675" y="0"/>
                </a:lnTo>
                <a:lnTo>
                  <a:pt x="74675" y="1523"/>
                </a:lnTo>
                <a:close/>
              </a:path>
              <a:path w="146684" h="146685">
                <a:moveTo>
                  <a:pt x="88391" y="3047"/>
                </a:moveTo>
                <a:lnTo>
                  <a:pt x="57911" y="3047"/>
                </a:lnTo>
                <a:lnTo>
                  <a:pt x="59435" y="1523"/>
                </a:lnTo>
                <a:lnTo>
                  <a:pt x="86867" y="1523"/>
                </a:lnTo>
                <a:lnTo>
                  <a:pt x="88391" y="3047"/>
                </a:lnTo>
                <a:close/>
              </a:path>
              <a:path w="146684" h="146685">
                <a:moveTo>
                  <a:pt x="100583" y="6095"/>
                </a:moveTo>
                <a:lnTo>
                  <a:pt x="47243" y="6095"/>
                </a:lnTo>
                <a:lnTo>
                  <a:pt x="56387" y="3047"/>
                </a:lnTo>
                <a:lnTo>
                  <a:pt x="89915" y="3047"/>
                </a:lnTo>
                <a:lnTo>
                  <a:pt x="100583" y="6095"/>
                </a:lnTo>
                <a:close/>
              </a:path>
              <a:path w="146684" h="146685">
                <a:moveTo>
                  <a:pt x="114299" y="13715"/>
                </a:moveTo>
                <a:lnTo>
                  <a:pt x="32003" y="13715"/>
                </a:lnTo>
                <a:lnTo>
                  <a:pt x="33527" y="12191"/>
                </a:lnTo>
                <a:lnTo>
                  <a:pt x="42671" y="7619"/>
                </a:lnTo>
                <a:lnTo>
                  <a:pt x="44195" y="6095"/>
                </a:lnTo>
                <a:lnTo>
                  <a:pt x="102107" y="6095"/>
                </a:lnTo>
                <a:lnTo>
                  <a:pt x="103631" y="7619"/>
                </a:lnTo>
                <a:lnTo>
                  <a:pt x="112775" y="12191"/>
                </a:lnTo>
                <a:lnTo>
                  <a:pt x="114299" y="12191"/>
                </a:lnTo>
                <a:lnTo>
                  <a:pt x="114299" y="13715"/>
                </a:lnTo>
                <a:close/>
              </a:path>
              <a:path w="146684" h="146685">
                <a:moveTo>
                  <a:pt x="123443" y="21335"/>
                </a:moveTo>
                <a:lnTo>
                  <a:pt x="22859" y="21335"/>
                </a:lnTo>
                <a:lnTo>
                  <a:pt x="30479" y="13715"/>
                </a:lnTo>
                <a:lnTo>
                  <a:pt x="115823" y="13715"/>
                </a:lnTo>
                <a:lnTo>
                  <a:pt x="123443" y="21335"/>
                </a:lnTo>
                <a:close/>
              </a:path>
              <a:path w="146684" h="146685">
                <a:moveTo>
                  <a:pt x="124967" y="22859"/>
                </a:moveTo>
                <a:lnTo>
                  <a:pt x="21335" y="22859"/>
                </a:lnTo>
                <a:lnTo>
                  <a:pt x="21335" y="21335"/>
                </a:lnTo>
                <a:lnTo>
                  <a:pt x="124967" y="21335"/>
                </a:lnTo>
                <a:lnTo>
                  <a:pt x="124967" y="22859"/>
                </a:lnTo>
                <a:close/>
              </a:path>
              <a:path w="146684" h="146685">
                <a:moveTo>
                  <a:pt x="124967" y="126491"/>
                </a:moveTo>
                <a:lnTo>
                  <a:pt x="21335" y="126491"/>
                </a:lnTo>
                <a:lnTo>
                  <a:pt x="21335" y="124967"/>
                </a:lnTo>
                <a:lnTo>
                  <a:pt x="19811" y="123443"/>
                </a:lnTo>
                <a:lnTo>
                  <a:pt x="13715" y="115823"/>
                </a:lnTo>
                <a:lnTo>
                  <a:pt x="12191" y="114299"/>
                </a:lnTo>
                <a:lnTo>
                  <a:pt x="12191" y="112775"/>
                </a:lnTo>
                <a:lnTo>
                  <a:pt x="7619" y="103631"/>
                </a:lnTo>
                <a:lnTo>
                  <a:pt x="6095" y="102107"/>
                </a:lnTo>
                <a:lnTo>
                  <a:pt x="6095" y="100583"/>
                </a:lnTo>
                <a:lnTo>
                  <a:pt x="1523" y="89915"/>
                </a:lnTo>
                <a:lnTo>
                  <a:pt x="1451" y="86359"/>
                </a:lnTo>
                <a:lnTo>
                  <a:pt x="0" y="76199"/>
                </a:lnTo>
                <a:lnTo>
                  <a:pt x="0" y="71627"/>
                </a:lnTo>
                <a:lnTo>
                  <a:pt x="1451" y="61467"/>
                </a:lnTo>
                <a:lnTo>
                  <a:pt x="1523" y="57911"/>
                </a:lnTo>
                <a:lnTo>
                  <a:pt x="6095" y="47243"/>
                </a:lnTo>
                <a:lnTo>
                  <a:pt x="6095" y="44195"/>
                </a:lnTo>
                <a:lnTo>
                  <a:pt x="7619" y="44195"/>
                </a:lnTo>
                <a:lnTo>
                  <a:pt x="12191" y="35051"/>
                </a:lnTo>
                <a:lnTo>
                  <a:pt x="12191" y="33527"/>
                </a:lnTo>
                <a:lnTo>
                  <a:pt x="13715" y="32003"/>
                </a:lnTo>
                <a:lnTo>
                  <a:pt x="19811" y="22859"/>
                </a:lnTo>
                <a:lnTo>
                  <a:pt x="126491" y="22859"/>
                </a:lnTo>
                <a:lnTo>
                  <a:pt x="132587" y="32003"/>
                </a:lnTo>
                <a:lnTo>
                  <a:pt x="134111" y="32003"/>
                </a:lnTo>
                <a:lnTo>
                  <a:pt x="134111" y="35051"/>
                </a:lnTo>
                <a:lnTo>
                  <a:pt x="136143" y="38099"/>
                </a:lnTo>
                <a:lnTo>
                  <a:pt x="71627" y="38099"/>
                </a:lnTo>
                <a:lnTo>
                  <a:pt x="73151" y="38317"/>
                </a:lnTo>
                <a:lnTo>
                  <a:pt x="64007" y="39623"/>
                </a:lnTo>
                <a:lnTo>
                  <a:pt x="68579" y="39623"/>
                </a:lnTo>
                <a:lnTo>
                  <a:pt x="63245" y="41147"/>
                </a:lnTo>
                <a:lnTo>
                  <a:pt x="60959" y="41147"/>
                </a:lnTo>
                <a:lnTo>
                  <a:pt x="51815" y="45719"/>
                </a:lnTo>
                <a:lnTo>
                  <a:pt x="52958" y="45719"/>
                </a:lnTo>
                <a:lnTo>
                  <a:pt x="51053" y="47243"/>
                </a:lnTo>
                <a:lnTo>
                  <a:pt x="50291" y="47243"/>
                </a:lnTo>
                <a:lnTo>
                  <a:pt x="47243" y="50291"/>
                </a:lnTo>
                <a:lnTo>
                  <a:pt x="47751" y="50291"/>
                </a:lnTo>
                <a:lnTo>
                  <a:pt x="42671" y="56387"/>
                </a:lnTo>
                <a:lnTo>
                  <a:pt x="43687" y="56387"/>
                </a:lnTo>
                <a:lnTo>
                  <a:pt x="42671" y="57911"/>
                </a:lnTo>
                <a:lnTo>
                  <a:pt x="41147" y="57911"/>
                </a:lnTo>
                <a:lnTo>
                  <a:pt x="39623" y="62483"/>
                </a:lnTo>
                <a:lnTo>
                  <a:pt x="39841" y="62483"/>
                </a:lnTo>
                <a:lnTo>
                  <a:pt x="38099" y="68579"/>
                </a:lnTo>
                <a:lnTo>
                  <a:pt x="39188" y="68579"/>
                </a:lnTo>
                <a:lnTo>
                  <a:pt x="38753" y="71627"/>
                </a:lnTo>
                <a:lnTo>
                  <a:pt x="38099" y="71627"/>
                </a:lnTo>
                <a:lnTo>
                  <a:pt x="38099" y="76199"/>
                </a:lnTo>
                <a:lnTo>
                  <a:pt x="38753" y="76199"/>
                </a:lnTo>
                <a:lnTo>
                  <a:pt x="39188" y="79247"/>
                </a:lnTo>
                <a:lnTo>
                  <a:pt x="38099" y="79247"/>
                </a:lnTo>
                <a:lnTo>
                  <a:pt x="39841" y="85343"/>
                </a:lnTo>
                <a:lnTo>
                  <a:pt x="39623" y="85343"/>
                </a:lnTo>
                <a:lnTo>
                  <a:pt x="41147" y="89915"/>
                </a:lnTo>
                <a:lnTo>
                  <a:pt x="42671" y="89915"/>
                </a:lnTo>
                <a:lnTo>
                  <a:pt x="43687" y="91439"/>
                </a:lnTo>
                <a:lnTo>
                  <a:pt x="42671" y="91439"/>
                </a:lnTo>
                <a:lnTo>
                  <a:pt x="47751" y="97535"/>
                </a:lnTo>
                <a:lnTo>
                  <a:pt x="47243" y="97535"/>
                </a:lnTo>
                <a:lnTo>
                  <a:pt x="50291" y="100583"/>
                </a:lnTo>
                <a:lnTo>
                  <a:pt x="51053" y="100583"/>
                </a:lnTo>
                <a:lnTo>
                  <a:pt x="52958" y="102107"/>
                </a:lnTo>
                <a:lnTo>
                  <a:pt x="51815" y="102107"/>
                </a:lnTo>
                <a:lnTo>
                  <a:pt x="60959" y="106679"/>
                </a:lnTo>
                <a:lnTo>
                  <a:pt x="63245" y="106679"/>
                </a:lnTo>
                <a:lnTo>
                  <a:pt x="68579" y="108203"/>
                </a:lnTo>
                <a:lnTo>
                  <a:pt x="137159" y="108203"/>
                </a:lnTo>
                <a:lnTo>
                  <a:pt x="134111" y="112775"/>
                </a:lnTo>
                <a:lnTo>
                  <a:pt x="134111" y="115823"/>
                </a:lnTo>
                <a:lnTo>
                  <a:pt x="132587" y="115823"/>
                </a:lnTo>
                <a:lnTo>
                  <a:pt x="126491" y="123443"/>
                </a:lnTo>
                <a:lnTo>
                  <a:pt x="124967" y="124967"/>
                </a:lnTo>
                <a:lnTo>
                  <a:pt x="124967" y="126491"/>
                </a:lnTo>
                <a:close/>
              </a:path>
              <a:path w="146684" h="146685">
                <a:moveTo>
                  <a:pt x="73151" y="38317"/>
                </a:moveTo>
                <a:lnTo>
                  <a:pt x="71627" y="38099"/>
                </a:lnTo>
                <a:lnTo>
                  <a:pt x="74675" y="38099"/>
                </a:lnTo>
                <a:lnTo>
                  <a:pt x="73151" y="38317"/>
                </a:lnTo>
                <a:close/>
              </a:path>
              <a:path w="146684" h="146685">
                <a:moveTo>
                  <a:pt x="88391" y="42671"/>
                </a:moveTo>
                <a:lnTo>
                  <a:pt x="79247" y="39623"/>
                </a:lnTo>
                <a:lnTo>
                  <a:pt x="82295" y="39623"/>
                </a:lnTo>
                <a:lnTo>
                  <a:pt x="73151" y="38317"/>
                </a:lnTo>
                <a:lnTo>
                  <a:pt x="74675" y="38099"/>
                </a:lnTo>
                <a:lnTo>
                  <a:pt x="136143" y="38099"/>
                </a:lnTo>
                <a:lnTo>
                  <a:pt x="138175" y="41147"/>
                </a:lnTo>
                <a:lnTo>
                  <a:pt x="85343" y="41147"/>
                </a:lnTo>
                <a:lnTo>
                  <a:pt x="88391" y="42671"/>
                </a:lnTo>
                <a:close/>
              </a:path>
              <a:path w="146684" h="146685">
                <a:moveTo>
                  <a:pt x="57911" y="42671"/>
                </a:moveTo>
                <a:lnTo>
                  <a:pt x="60959" y="41147"/>
                </a:lnTo>
                <a:lnTo>
                  <a:pt x="63245" y="41147"/>
                </a:lnTo>
                <a:lnTo>
                  <a:pt x="57911" y="42671"/>
                </a:lnTo>
                <a:close/>
              </a:path>
              <a:path w="146684" h="146685">
                <a:moveTo>
                  <a:pt x="140207" y="45719"/>
                </a:moveTo>
                <a:lnTo>
                  <a:pt x="94487" y="45719"/>
                </a:lnTo>
                <a:lnTo>
                  <a:pt x="85343" y="41147"/>
                </a:lnTo>
                <a:lnTo>
                  <a:pt x="138175" y="41147"/>
                </a:lnTo>
                <a:lnTo>
                  <a:pt x="140207" y="44195"/>
                </a:lnTo>
                <a:lnTo>
                  <a:pt x="140207" y="45719"/>
                </a:lnTo>
                <a:close/>
              </a:path>
              <a:path w="146684" h="146685">
                <a:moveTo>
                  <a:pt x="52958" y="45719"/>
                </a:moveTo>
                <a:lnTo>
                  <a:pt x="51815" y="45719"/>
                </a:lnTo>
                <a:lnTo>
                  <a:pt x="54863" y="44195"/>
                </a:lnTo>
                <a:lnTo>
                  <a:pt x="52958" y="45719"/>
                </a:lnTo>
                <a:close/>
              </a:path>
              <a:path w="146684" h="146685">
                <a:moveTo>
                  <a:pt x="99059" y="50291"/>
                </a:moveTo>
                <a:lnTo>
                  <a:pt x="91439" y="44195"/>
                </a:lnTo>
                <a:lnTo>
                  <a:pt x="94487" y="45719"/>
                </a:lnTo>
                <a:lnTo>
                  <a:pt x="140207" y="45719"/>
                </a:lnTo>
                <a:lnTo>
                  <a:pt x="141731" y="47243"/>
                </a:lnTo>
                <a:lnTo>
                  <a:pt x="97535" y="47243"/>
                </a:lnTo>
                <a:lnTo>
                  <a:pt x="99059" y="50291"/>
                </a:lnTo>
                <a:close/>
              </a:path>
              <a:path w="146684" h="146685">
                <a:moveTo>
                  <a:pt x="47243" y="50291"/>
                </a:moveTo>
                <a:lnTo>
                  <a:pt x="50291" y="47243"/>
                </a:lnTo>
                <a:lnTo>
                  <a:pt x="48767" y="49072"/>
                </a:lnTo>
                <a:lnTo>
                  <a:pt x="47243" y="50291"/>
                </a:lnTo>
                <a:close/>
              </a:path>
              <a:path w="146684" h="146685">
                <a:moveTo>
                  <a:pt x="48767" y="49072"/>
                </a:moveTo>
                <a:lnTo>
                  <a:pt x="50291" y="47243"/>
                </a:lnTo>
                <a:lnTo>
                  <a:pt x="51053" y="47243"/>
                </a:lnTo>
                <a:lnTo>
                  <a:pt x="48767" y="49072"/>
                </a:lnTo>
                <a:close/>
              </a:path>
              <a:path w="146684" h="146685">
                <a:moveTo>
                  <a:pt x="103631" y="56387"/>
                </a:moveTo>
                <a:lnTo>
                  <a:pt x="97535" y="47243"/>
                </a:lnTo>
                <a:lnTo>
                  <a:pt x="141731" y="47243"/>
                </a:lnTo>
                <a:lnTo>
                  <a:pt x="143473" y="53339"/>
                </a:lnTo>
                <a:lnTo>
                  <a:pt x="102107" y="53339"/>
                </a:lnTo>
                <a:lnTo>
                  <a:pt x="103631" y="56387"/>
                </a:lnTo>
                <a:close/>
              </a:path>
              <a:path w="146684" h="146685">
                <a:moveTo>
                  <a:pt x="47751" y="50291"/>
                </a:moveTo>
                <a:lnTo>
                  <a:pt x="47243" y="50291"/>
                </a:lnTo>
                <a:lnTo>
                  <a:pt x="48767" y="49072"/>
                </a:lnTo>
                <a:lnTo>
                  <a:pt x="47751" y="50291"/>
                </a:lnTo>
                <a:close/>
              </a:path>
              <a:path w="146684" h="146685">
                <a:moveTo>
                  <a:pt x="43687" y="56387"/>
                </a:moveTo>
                <a:lnTo>
                  <a:pt x="42671" y="56387"/>
                </a:lnTo>
                <a:lnTo>
                  <a:pt x="45719" y="53339"/>
                </a:lnTo>
                <a:lnTo>
                  <a:pt x="43687" y="56387"/>
                </a:lnTo>
                <a:close/>
              </a:path>
              <a:path w="146684" h="146685">
                <a:moveTo>
                  <a:pt x="106171" y="61467"/>
                </a:moveTo>
                <a:lnTo>
                  <a:pt x="102107" y="53339"/>
                </a:lnTo>
                <a:lnTo>
                  <a:pt x="143473" y="53339"/>
                </a:lnTo>
                <a:lnTo>
                  <a:pt x="144779" y="57911"/>
                </a:lnTo>
                <a:lnTo>
                  <a:pt x="105155" y="57911"/>
                </a:lnTo>
                <a:lnTo>
                  <a:pt x="106171" y="61467"/>
                </a:lnTo>
                <a:close/>
              </a:path>
              <a:path w="146684" h="146685">
                <a:moveTo>
                  <a:pt x="39623" y="62483"/>
                </a:moveTo>
                <a:lnTo>
                  <a:pt x="41147" y="57911"/>
                </a:lnTo>
                <a:lnTo>
                  <a:pt x="40004" y="61912"/>
                </a:lnTo>
                <a:lnTo>
                  <a:pt x="39623" y="62483"/>
                </a:lnTo>
                <a:close/>
              </a:path>
              <a:path w="146684" h="146685">
                <a:moveTo>
                  <a:pt x="40004" y="61912"/>
                </a:moveTo>
                <a:lnTo>
                  <a:pt x="41147" y="57911"/>
                </a:lnTo>
                <a:lnTo>
                  <a:pt x="42671" y="57911"/>
                </a:lnTo>
                <a:lnTo>
                  <a:pt x="40004" y="61912"/>
                </a:lnTo>
                <a:close/>
              </a:path>
              <a:path w="146684" h="146685">
                <a:moveTo>
                  <a:pt x="106679" y="62483"/>
                </a:moveTo>
                <a:lnTo>
                  <a:pt x="106171" y="61467"/>
                </a:lnTo>
                <a:lnTo>
                  <a:pt x="105155" y="57911"/>
                </a:lnTo>
                <a:lnTo>
                  <a:pt x="106679" y="62483"/>
                </a:lnTo>
                <a:close/>
              </a:path>
              <a:path w="146684" h="146685">
                <a:moveTo>
                  <a:pt x="144997" y="62483"/>
                </a:moveTo>
                <a:lnTo>
                  <a:pt x="106679" y="62483"/>
                </a:lnTo>
                <a:lnTo>
                  <a:pt x="105155" y="57911"/>
                </a:lnTo>
                <a:lnTo>
                  <a:pt x="144779" y="57911"/>
                </a:lnTo>
                <a:lnTo>
                  <a:pt x="144852" y="61467"/>
                </a:lnTo>
                <a:lnTo>
                  <a:pt x="144997" y="62483"/>
                </a:lnTo>
                <a:close/>
              </a:path>
              <a:path w="146684" h="146685">
                <a:moveTo>
                  <a:pt x="145868" y="68579"/>
                </a:moveTo>
                <a:lnTo>
                  <a:pt x="108203" y="68579"/>
                </a:lnTo>
                <a:lnTo>
                  <a:pt x="106171" y="61467"/>
                </a:lnTo>
                <a:lnTo>
                  <a:pt x="106679" y="62483"/>
                </a:lnTo>
                <a:lnTo>
                  <a:pt x="144997" y="62483"/>
                </a:lnTo>
                <a:lnTo>
                  <a:pt x="145868" y="68579"/>
                </a:lnTo>
                <a:close/>
              </a:path>
              <a:path w="146684" h="146685">
                <a:moveTo>
                  <a:pt x="39841" y="62483"/>
                </a:moveTo>
                <a:lnTo>
                  <a:pt x="39623" y="62483"/>
                </a:lnTo>
                <a:lnTo>
                  <a:pt x="40004" y="61912"/>
                </a:lnTo>
                <a:lnTo>
                  <a:pt x="39841" y="62483"/>
                </a:lnTo>
                <a:close/>
              </a:path>
              <a:path w="146684" h="146685">
                <a:moveTo>
                  <a:pt x="39188" y="68579"/>
                </a:moveTo>
                <a:lnTo>
                  <a:pt x="38099" y="68579"/>
                </a:lnTo>
                <a:lnTo>
                  <a:pt x="39623" y="65531"/>
                </a:lnTo>
                <a:lnTo>
                  <a:pt x="39188" y="68579"/>
                </a:lnTo>
                <a:close/>
              </a:path>
              <a:path w="146684" h="146685">
                <a:moveTo>
                  <a:pt x="107877" y="73913"/>
                </a:moveTo>
                <a:lnTo>
                  <a:pt x="106679" y="65531"/>
                </a:lnTo>
                <a:lnTo>
                  <a:pt x="108203" y="68579"/>
                </a:lnTo>
                <a:lnTo>
                  <a:pt x="145868" y="68579"/>
                </a:lnTo>
                <a:lnTo>
                  <a:pt x="146303" y="71627"/>
                </a:lnTo>
                <a:lnTo>
                  <a:pt x="108203" y="71627"/>
                </a:lnTo>
                <a:lnTo>
                  <a:pt x="107877" y="73913"/>
                </a:lnTo>
                <a:close/>
              </a:path>
              <a:path w="146684" h="146685">
                <a:moveTo>
                  <a:pt x="38099" y="76199"/>
                </a:moveTo>
                <a:lnTo>
                  <a:pt x="38099" y="71627"/>
                </a:lnTo>
                <a:lnTo>
                  <a:pt x="38426" y="73913"/>
                </a:lnTo>
                <a:lnTo>
                  <a:pt x="38099" y="76199"/>
                </a:lnTo>
                <a:close/>
              </a:path>
              <a:path w="146684" h="146685">
                <a:moveTo>
                  <a:pt x="38426" y="73913"/>
                </a:moveTo>
                <a:lnTo>
                  <a:pt x="38099" y="71627"/>
                </a:lnTo>
                <a:lnTo>
                  <a:pt x="38753" y="71627"/>
                </a:lnTo>
                <a:lnTo>
                  <a:pt x="38426" y="73913"/>
                </a:lnTo>
                <a:close/>
              </a:path>
              <a:path w="146684" h="146685">
                <a:moveTo>
                  <a:pt x="108203" y="76199"/>
                </a:moveTo>
                <a:lnTo>
                  <a:pt x="107877" y="73913"/>
                </a:lnTo>
                <a:lnTo>
                  <a:pt x="108203" y="71627"/>
                </a:lnTo>
                <a:lnTo>
                  <a:pt x="108203" y="76199"/>
                </a:lnTo>
                <a:close/>
              </a:path>
              <a:path w="146684" h="146685">
                <a:moveTo>
                  <a:pt x="146303" y="76199"/>
                </a:moveTo>
                <a:lnTo>
                  <a:pt x="108203" y="76199"/>
                </a:lnTo>
                <a:lnTo>
                  <a:pt x="108203" y="71627"/>
                </a:lnTo>
                <a:lnTo>
                  <a:pt x="146303" y="71627"/>
                </a:lnTo>
                <a:lnTo>
                  <a:pt x="146303" y="76199"/>
                </a:lnTo>
                <a:close/>
              </a:path>
              <a:path w="146684" h="146685">
                <a:moveTo>
                  <a:pt x="38753" y="76199"/>
                </a:moveTo>
                <a:lnTo>
                  <a:pt x="38099" y="76199"/>
                </a:lnTo>
                <a:lnTo>
                  <a:pt x="38426" y="73913"/>
                </a:lnTo>
                <a:lnTo>
                  <a:pt x="38753" y="76199"/>
                </a:lnTo>
                <a:close/>
              </a:path>
              <a:path w="146684" h="146685">
                <a:moveTo>
                  <a:pt x="106679" y="82295"/>
                </a:moveTo>
                <a:lnTo>
                  <a:pt x="107877" y="73913"/>
                </a:lnTo>
                <a:lnTo>
                  <a:pt x="108203" y="76199"/>
                </a:lnTo>
                <a:lnTo>
                  <a:pt x="146303" y="76199"/>
                </a:lnTo>
                <a:lnTo>
                  <a:pt x="145868" y="79247"/>
                </a:lnTo>
                <a:lnTo>
                  <a:pt x="108203" y="79247"/>
                </a:lnTo>
                <a:lnTo>
                  <a:pt x="106679" y="82295"/>
                </a:lnTo>
                <a:close/>
              </a:path>
              <a:path w="146684" h="146685">
                <a:moveTo>
                  <a:pt x="39623" y="82295"/>
                </a:moveTo>
                <a:lnTo>
                  <a:pt x="38099" y="79247"/>
                </a:lnTo>
                <a:lnTo>
                  <a:pt x="39188" y="79247"/>
                </a:lnTo>
                <a:lnTo>
                  <a:pt x="39623" y="82295"/>
                </a:lnTo>
                <a:close/>
              </a:path>
              <a:path w="146684" h="146685">
                <a:moveTo>
                  <a:pt x="106171" y="86359"/>
                </a:moveTo>
                <a:lnTo>
                  <a:pt x="108203" y="79247"/>
                </a:lnTo>
                <a:lnTo>
                  <a:pt x="145868" y="79247"/>
                </a:lnTo>
                <a:lnTo>
                  <a:pt x="144997" y="85343"/>
                </a:lnTo>
                <a:lnTo>
                  <a:pt x="106679" y="85343"/>
                </a:lnTo>
                <a:lnTo>
                  <a:pt x="106171" y="86359"/>
                </a:lnTo>
                <a:close/>
              </a:path>
              <a:path w="146684" h="146685">
                <a:moveTo>
                  <a:pt x="41147" y="89915"/>
                </a:moveTo>
                <a:lnTo>
                  <a:pt x="39623" y="85343"/>
                </a:lnTo>
                <a:lnTo>
                  <a:pt x="40004" y="85915"/>
                </a:lnTo>
                <a:lnTo>
                  <a:pt x="41147" y="89915"/>
                </a:lnTo>
                <a:close/>
              </a:path>
              <a:path w="146684" h="146685">
                <a:moveTo>
                  <a:pt x="40004" y="85915"/>
                </a:moveTo>
                <a:lnTo>
                  <a:pt x="39623" y="85343"/>
                </a:lnTo>
                <a:lnTo>
                  <a:pt x="39841" y="85343"/>
                </a:lnTo>
                <a:lnTo>
                  <a:pt x="40004" y="85915"/>
                </a:lnTo>
                <a:close/>
              </a:path>
              <a:path w="146684" h="146685">
                <a:moveTo>
                  <a:pt x="105155" y="89915"/>
                </a:moveTo>
                <a:lnTo>
                  <a:pt x="106171" y="86359"/>
                </a:lnTo>
                <a:lnTo>
                  <a:pt x="106679" y="85343"/>
                </a:lnTo>
                <a:lnTo>
                  <a:pt x="105155" y="89915"/>
                </a:lnTo>
                <a:close/>
              </a:path>
              <a:path w="146684" h="146685">
                <a:moveTo>
                  <a:pt x="144779" y="89915"/>
                </a:moveTo>
                <a:lnTo>
                  <a:pt x="105155" y="89915"/>
                </a:lnTo>
                <a:lnTo>
                  <a:pt x="106679" y="85343"/>
                </a:lnTo>
                <a:lnTo>
                  <a:pt x="144997" y="85343"/>
                </a:lnTo>
                <a:lnTo>
                  <a:pt x="144852" y="86359"/>
                </a:lnTo>
                <a:lnTo>
                  <a:pt x="144779" y="89915"/>
                </a:lnTo>
                <a:close/>
              </a:path>
              <a:path w="146684" h="146685">
                <a:moveTo>
                  <a:pt x="42671" y="89915"/>
                </a:moveTo>
                <a:lnTo>
                  <a:pt x="41147" y="89915"/>
                </a:lnTo>
                <a:lnTo>
                  <a:pt x="40004" y="85915"/>
                </a:lnTo>
                <a:lnTo>
                  <a:pt x="42671" y="89915"/>
                </a:lnTo>
                <a:close/>
              </a:path>
              <a:path w="146684" h="146685">
                <a:moveTo>
                  <a:pt x="143473" y="94487"/>
                </a:moveTo>
                <a:lnTo>
                  <a:pt x="102107" y="94487"/>
                </a:lnTo>
                <a:lnTo>
                  <a:pt x="106171" y="86359"/>
                </a:lnTo>
                <a:lnTo>
                  <a:pt x="105155" y="89915"/>
                </a:lnTo>
                <a:lnTo>
                  <a:pt x="144779" y="89915"/>
                </a:lnTo>
                <a:lnTo>
                  <a:pt x="143473" y="94487"/>
                </a:lnTo>
                <a:close/>
              </a:path>
              <a:path w="146684" h="146685">
                <a:moveTo>
                  <a:pt x="45719" y="94487"/>
                </a:moveTo>
                <a:lnTo>
                  <a:pt x="42671" y="91439"/>
                </a:lnTo>
                <a:lnTo>
                  <a:pt x="43687" y="91439"/>
                </a:lnTo>
                <a:lnTo>
                  <a:pt x="45719" y="94487"/>
                </a:lnTo>
                <a:close/>
              </a:path>
              <a:path w="146684" h="146685">
                <a:moveTo>
                  <a:pt x="141731" y="100583"/>
                </a:moveTo>
                <a:lnTo>
                  <a:pt x="97535" y="100583"/>
                </a:lnTo>
                <a:lnTo>
                  <a:pt x="103631" y="91439"/>
                </a:lnTo>
                <a:lnTo>
                  <a:pt x="102107" y="94487"/>
                </a:lnTo>
                <a:lnTo>
                  <a:pt x="143473" y="94487"/>
                </a:lnTo>
                <a:lnTo>
                  <a:pt x="141731" y="100583"/>
                </a:lnTo>
                <a:close/>
              </a:path>
              <a:path w="146684" h="146685">
                <a:moveTo>
                  <a:pt x="50291" y="100583"/>
                </a:moveTo>
                <a:lnTo>
                  <a:pt x="47243" y="97535"/>
                </a:lnTo>
                <a:lnTo>
                  <a:pt x="48767" y="98755"/>
                </a:lnTo>
                <a:lnTo>
                  <a:pt x="50291" y="100583"/>
                </a:lnTo>
                <a:close/>
              </a:path>
              <a:path w="146684" h="146685">
                <a:moveTo>
                  <a:pt x="48767" y="98755"/>
                </a:moveTo>
                <a:lnTo>
                  <a:pt x="47243" y="97535"/>
                </a:lnTo>
                <a:lnTo>
                  <a:pt x="47751" y="97535"/>
                </a:lnTo>
                <a:lnTo>
                  <a:pt x="48767" y="98755"/>
                </a:lnTo>
                <a:close/>
              </a:path>
              <a:path w="146684" h="146685">
                <a:moveTo>
                  <a:pt x="91439" y="103631"/>
                </a:moveTo>
                <a:lnTo>
                  <a:pt x="99059" y="97535"/>
                </a:lnTo>
                <a:lnTo>
                  <a:pt x="97535" y="100583"/>
                </a:lnTo>
                <a:lnTo>
                  <a:pt x="141731" y="100583"/>
                </a:lnTo>
                <a:lnTo>
                  <a:pt x="140207" y="102107"/>
                </a:lnTo>
                <a:lnTo>
                  <a:pt x="94487" y="102107"/>
                </a:lnTo>
                <a:lnTo>
                  <a:pt x="91439" y="103631"/>
                </a:lnTo>
                <a:close/>
              </a:path>
              <a:path w="146684" h="146685">
                <a:moveTo>
                  <a:pt x="51053" y="100583"/>
                </a:moveTo>
                <a:lnTo>
                  <a:pt x="50291" y="100583"/>
                </a:lnTo>
                <a:lnTo>
                  <a:pt x="48767" y="98755"/>
                </a:lnTo>
                <a:lnTo>
                  <a:pt x="51053" y="100583"/>
                </a:lnTo>
                <a:close/>
              </a:path>
              <a:path w="146684" h="146685">
                <a:moveTo>
                  <a:pt x="54863" y="103631"/>
                </a:moveTo>
                <a:lnTo>
                  <a:pt x="51815" y="102107"/>
                </a:lnTo>
                <a:lnTo>
                  <a:pt x="52958" y="102107"/>
                </a:lnTo>
                <a:lnTo>
                  <a:pt x="54863" y="103631"/>
                </a:lnTo>
                <a:close/>
              </a:path>
              <a:path w="146684" h="146685">
                <a:moveTo>
                  <a:pt x="138175" y="106679"/>
                </a:moveTo>
                <a:lnTo>
                  <a:pt x="85343" y="106679"/>
                </a:lnTo>
                <a:lnTo>
                  <a:pt x="94487" y="102107"/>
                </a:lnTo>
                <a:lnTo>
                  <a:pt x="140207" y="102107"/>
                </a:lnTo>
                <a:lnTo>
                  <a:pt x="140207" y="103631"/>
                </a:lnTo>
                <a:lnTo>
                  <a:pt x="138175" y="106679"/>
                </a:lnTo>
                <a:close/>
              </a:path>
              <a:path w="146684" h="146685">
                <a:moveTo>
                  <a:pt x="63245" y="106679"/>
                </a:moveTo>
                <a:lnTo>
                  <a:pt x="60959" y="106679"/>
                </a:lnTo>
                <a:lnTo>
                  <a:pt x="57911" y="105155"/>
                </a:lnTo>
                <a:lnTo>
                  <a:pt x="63245" y="106679"/>
                </a:lnTo>
                <a:close/>
              </a:path>
              <a:path w="146684" h="146685">
                <a:moveTo>
                  <a:pt x="137159" y="108203"/>
                </a:moveTo>
                <a:lnTo>
                  <a:pt x="79247" y="108203"/>
                </a:lnTo>
                <a:lnTo>
                  <a:pt x="88391" y="105155"/>
                </a:lnTo>
                <a:lnTo>
                  <a:pt x="85343" y="106679"/>
                </a:lnTo>
                <a:lnTo>
                  <a:pt x="138175" y="106679"/>
                </a:lnTo>
                <a:lnTo>
                  <a:pt x="137159" y="108203"/>
                </a:lnTo>
                <a:close/>
              </a:path>
              <a:path w="146684" h="146685">
                <a:moveTo>
                  <a:pt x="103631" y="140207"/>
                </a:moveTo>
                <a:lnTo>
                  <a:pt x="42671" y="140207"/>
                </a:lnTo>
                <a:lnTo>
                  <a:pt x="33527" y="135635"/>
                </a:lnTo>
                <a:lnTo>
                  <a:pt x="33527" y="134111"/>
                </a:lnTo>
                <a:lnTo>
                  <a:pt x="32003" y="134111"/>
                </a:lnTo>
                <a:lnTo>
                  <a:pt x="30479" y="132587"/>
                </a:lnTo>
                <a:lnTo>
                  <a:pt x="22859" y="126491"/>
                </a:lnTo>
                <a:lnTo>
                  <a:pt x="123443" y="126491"/>
                </a:lnTo>
                <a:lnTo>
                  <a:pt x="115823" y="132587"/>
                </a:lnTo>
                <a:lnTo>
                  <a:pt x="112775" y="135635"/>
                </a:lnTo>
                <a:lnTo>
                  <a:pt x="103631" y="140207"/>
                </a:lnTo>
                <a:close/>
              </a:path>
              <a:path w="146684" h="146685">
                <a:moveTo>
                  <a:pt x="89915" y="144779"/>
                </a:moveTo>
                <a:lnTo>
                  <a:pt x="56387" y="144779"/>
                </a:lnTo>
                <a:lnTo>
                  <a:pt x="47243" y="141731"/>
                </a:lnTo>
                <a:lnTo>
                  <a:pt x="45719" y="141731"/>
                </a:lnTo>
                <a:lnTo>
                  <a:pt x="44195" y="140207"/>
                </a:lnTo>
                <a:lnTo>
                  <a:pt x="102107" y="140207"/>
                </a:lnTo>
                <a:lnTo>
                  <a:pt x="100583" y="141731"/>
                </a:lnTo>
                <a:lnTo>
                  <a:pt x="89915" y="144779"/>
                </a:lnTo>
                <a:close/>
              </a:path>
              <a:path w="146684" h="146685">
                <a:moveTo>
                  <a:pt x="86867" y="146303"/>
                </a:moveTo>
                <a:lnTo>
                  <a:pt x="60959" y="146303"/>
                </a:lnTo>
                <a:lnTo>
                  <a:pt x="59435" y="144779"/>
                </a:lnTo>
                <a:lnTo>
                  <a:pt x="86867" y="144779"/>
                </a:lnTo>
                <a:lnTo>
                  <a:pt x="86867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7491492" y="4710695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5">
                <a:latin typeface="Times New Roman"/>
                <a:cs typeface="Times New Roman"/>
              </a:rPr>
              <a:t>T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390638" y="3709415"/>
            <a:ext cx="0" cy="763905"/>
          </a:xfrm>
          <a:custGeom>
            <a:avLst/>
            <a:gdLst/>
            <a:ahLst/>
            <a:cxnLst/>
            <a:rect l="l" t="t" r="r" b="b"/>
            <a:pathLst>
              <a:path w="0" h="763904">
                <a:moveTo>
                  <a:pt x="0" y="0"/>
                </a:moveTo>
                <a:lnTo>
                  <a:pt x="0" y="7635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012430" y="3709415"/>
            <a:ext cx="0" cy="471170"/>
          </a:xfrm>
          <a:custGeom>
            <a:avLst/>
            <a:gdLst/>
            <a:ahLst/>
            <a:cxnLst/>
            <a:rect l="l" t="t" r="r" b="b"/>
            <a:pathLst>
              <a:path w="0" h="471170">
                <a:moveTo>
                  <a:pt x="0" y="0"/>
                </a:moveTo>
                <a:lnTo>
                  <a:pt x="0" y="47091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999476" y="3690365"/>
            <a:ext cx="1022985" cy="0"/>
          </a:xfrm>
          <a:custGeom>
            <a:avLst/>
            <a:gdLst/>
            <a:ahLst/>
            <a:cxnLst/>
            <a:rect l="l" t="t" r="r" b="b"/>
            <a:pathLst>
              <a:path w="1022984" h="0">
                <a:moveTo>
                  <a:pt x="0" y="0"/>
                </a:moveTo>
                <a:lnTo>
                  <a:pt x="102260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9021317" y="4599432"/>
            <a:ext cx="0" cy="340360"/>
          </a:xfrm>
          <a:custGeom>
            <a:avLst/>
            <a:gdLst/>
            <a:ahLst/>
            <a:cxnLst/>
            <a:rect l="l" t="t" r="r" b="b"/>
            <a:pathLst>
              <a:path w="0" h="340360">
                <a:moveTo>
                  <a:pt x="0" y="0"/>
                </a:moveTo>
                <a:lnTo>
                  <a:pt x="0" y="33985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822435" y="4938521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5" h="0">
                <a:moveTo>
                  <a:pt x="0" y="0"/>
                </a:moveTo>
                <a:lnTo>
                  <a:pt x="39776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8529268" y="4190988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021317" y="3668267"/>
            <a:ext cx="0" cy="449580"/>
          </a:xfrm>
          <a:custGeom>
            <a:avLst/>
            <a:gdLst/>
            <a:ahLst/>
            <a:cxnLst/>
            <a:rect l="l" t="t" r="r" b="b"/>
            <a:pathLst>
              <a:path w="0" h="449579">
                <a:moveTo>
                  <a:pt x="0" y="0"/>
                </a:moveTo>
                <a:lnTo>
                  <a:pt x="0" y="44958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956547" y="4117848"/>
            <a:ext cx="146685" cy="462280"/>
          </a:xfrm>
          <a:custGeom>
            <a:avLst/>
            <a:gdLst/>
            <a:ahLst/>
            <a:cxnLst/>
            <a:rect l="l" t="t" r="r" b="b"/>
            <a:pathLst>
              <a:path w="146684" h="462279">
                <a:moveTo>
                  <a:pt x="0" y="0"/>
                </a:moveTo>
                <a:lnTo>
                  <a:pt x="146303" y="0"/>
                </a:lnTo>
                <a:lnTo>
                  <a:pt x="146303" y="461771"/>
                </a:lnTo>
                <a:lnTo>
                  <a:pt x="0" y="4617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936735" y="4099559"/>
            <a:ext cx="184785" cy="500380"/>
          </a:xfrm>
          <a:custGeom>
            <a:avLst/>
            <a:gdLst/>
            <a:ahLst/>
            <a:cxnLst/>
            <a:rect l="l" t="t" r="r" b="b"/>
            <a:pathLst>
              <a:path w="184784" h="500379">
                <a:moveTo>
                  <a:pt x="184404" y="499872"/>
                </a:moveTo>
                <a:lnTo>
                  <a:pt x="0" y="499872"/>
                </a:lnTo>
                <a:lnTo>
                  <a:pt x="0" y="0"/>
                </a:lnTo>
                <a:lnTo>
                  <a:pt x="184404" y="0"/>
                </a:lnTo>
                <a:lnTo>
                  <a:pt x="184404" y="18287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461772"/>
                </a:lnTo>
                <a:lnTo>
                  <a:pt x="19812" y="461772"/>
                </a:lnTo>
                <a:lnTo>
                  <a:pt x="38100" y="480060"/>
                </a:lnTo>
                <a:lnTo>
                  <a:pt x="184404" y="480060"/>
                </a:lnTo>
                <a:lnTo>
                  <a:pt x="184404" y="499872"/>
                </a:lnTo>
                <a:close/>
              </a:path>
              <a:path w="184784" h="500379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84784" h="500379">
                <a:moveTo>
                  <a:pt x="146304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46304" y="18288"/>
                </a:lnTo>
                <a:lnTo>
                  <a:pt x="146304" y="38100"/>
                </a:lnTo>
                <a:close/>
              </a:path>
              <a:path w="184784" h="500379">
                <a:moveTo>
                  <a:pt x="146304" y="480060"/>
                </a:moveTo>
                <a:lnTo>
                  <a:pt x="146304" y="18288"/>
                </a:lnTo>
                <a:lnTo>
                  <a:pt x="166116" y="38100"/>
                </a:lnTo>
                <a:lnTo>
                  <a:pt x="184404" y="38100"/>
                </a:lnTo>
                <a:lnTo>
                  <a:pt x="184404" y="461772"/>
                </a:lnTo>
                <a:lnTo>
                  <a:pt x="166116" y="461772"/>
                </a:lnTo>
                <a:lnTo>
                  <a:pt x="146304" y="480060"/>
                </a:lnTo>
                <a:close/>
              </a:path>
              <a:path w="184784" h="500379">
                <a:moveTo>
                  <a:pt x="184404" y="38100"/>
                </a:moveTo>
                <a:lnTo>
                  <a:pt x="166116" y="38100"/>
                </a:lnTo>
                <a:lnTo>
                  <a:pt x="146304" y="18288"/>
                </a:lnTo>
                <a:lnTo>
                  <a:pt x="184404" y="18287"/>
                </a:lnTo>
                <a:lnTo>
                  <a:pt x="184404" y="38100"/>
                </a:lnTo>
                <a:close/>
              </a:path>
              <a:path w="184784" h="500379">
                <a:moveTo>
                  <a:pt x="38100" y="480060"/>
                </a:moveTo>
                <a:lnTo>
                  <a:pt x="19812" y="461772"/>
                </a:lnTo>
                <a:lnTo>
                  <a:pt x="38100" y="461772"/>
                </a:lnTo>
                <a:lnTo>
                  <a:pt x="38100" y="480060"/>
                </a:lnTo>
                <a:close/>
              </a:path>
              <a:path w="184784" h="500379">
                <a:moveTo>
                  <a:pt x="146304" y="480060"/>
                </a:moveTo>
                <a:lnTo>
                  <a:pt x="38100" y="480060"/>
                </a:lnTo>
                <a:lnTo>
                  <a:pt x="38100" y="461772"/>
                </a:lnTo>
                <a:lnTo>
                  <a:pt x="146304" y="461772"/>
                </a:lnTo>
                <a:lnTo>
                  <a:pt x="146304" y="480060"/>
                </a:lnTo>
                <a:close/>
              </a:path>
              <a:path w="184784" h="500379">
                <a:moveTo>
                  <a:pt x="184404" y="480060"/>
                </a:moveTo>
                <a:lnTo>
                  <a:pt x="146304" y="480060"/>
                </a:lnTo>
                <a:lnTo>
                  <a:pt x="166116" y="461772"/>
                </a:lnTo>
                <a:lnTo>
                  <a:pt x="184404" y="461772"/>
                </a:lnTo>
                <a:lnTo>
                  <a:pt x="184404" y="480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9248553" y="4021771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384200" y="4198098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195282" y="3603830"/>
            <a:ext cx="22796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273132" y="4538031"/>
            <a:ext cx="14414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599865" y="3953310"/>
            <a:ext cx="217804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633972" y="3645408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53339" y="108203"/>
                </a:moveTo>
                <a:lnTo>
                  <a:pt x="32789" y="103917"/>
                </a:lnTo>
                <a:lnTo>
                  <a:pt x="15811" y="92201"/>
                </a:lnTo>
                <a:lnTo>
                  <a:pt x="4262" y="74771"/>
                </a:lnTo>
                <a:lnTo>
                  <a:pt x="0" y="53339"/>
                </a:lnTo>
                <a:lnTo>
                  <a:pt x="4262" y="32789"/>
                </a:lnTo>
                <a:lnTo>
                  <a:pt x="15811" y="15811"/>
                </a:lnTo>
                <a:lnTo>
                  <a:pt x="32789" y="4262"/>
                </a:lnTo>
                <a:lnTo>
                  <a:pt x="53339" y="0"/>
                </a:lnTo>
                <a:lnTo>
                  <a:pt x="74771" y="4262"/>
                </a:lnTo>
                <a:lnTo>
                  <a:pt x="92201" y="15811"/>
                </a:lnTo>
                <a:lnTo>
                  <a:pt x="103917" y="32789"/>
                </a:lnTo>
                <a:lnTo>
                  <a:pt x="108203" y="53339"/>
                </a:lnTo>
                <a:lnTo>
                  <a:pt x="103917" y="74771"/>
                </a:lnTo>
                <a:lnTo>
                  <a:pt x="92201" y="92201"/>
                </a:lnTo>
                <a:lnTo>
                  <a:pt x="74771" y="103917"/>
                </a:lnTo>
                <a:lnTo>
                  <a:pt x="53339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618732" y="3631692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89">
                <a:moveTo>
                  <a:pt x="94487" y="4571"/>
                </a:moveTo>
                <a:lnTo>
                  <a:pt x="44195" y="4571"/>
                </a:lnTo>
                <a:lnTo>
                  <a:pt x="53339" y="1523"/>
                </a:lnTo>
                <a:lnTo>
                  <a:pt x="54863" y="1523"/>
                </a:lnTo>
                <a:lnTo>
                  <a:pt x="56387" y="0"/>
                </a:lnTo>
                <a:lnTo>
                  <a:pt x="82295" y="0"/>
                </a:lnTo>
                <a:lnTo>
                  <a:pt x="83819" y="1523"/>
                </a:lnTo>
                <a:lnTo>
                  <a:pt x="94487" y="4571"/>
                </a:lnTo>
                <a:close/>
              </a:path>
              <a:path w="137159" h="135889">
                <a:moveTo>
                  <a:pt x="106679" y="10667"/>
                </a:moveTo>
                <a:lnTo>
                  <a:pt x="32003" y="10667"/>
                </a:lnTo>
                <a:lnTo>
                  <a:pt x="41147" y="4571"/>
                </a:lnTo>
                <a:lnTo>
                  <a:pt x="97535" y="4571"/>
                </a:lnTo>
                <a:lnTo>
                  <a:pt x="106679" y="10667"/>
                </a:lnTo>
                <a:close/>
              </a:path>
              <a:path w="137159" h="135889">
                <a:moveTo>
                  <a:pt x="59435" y="28955"/>
                </a:moveTo>
                <a:lnTo>
                  <a:pt x="13715" y="28955"/>
                </a:lnTo>
                <a:lnTo>
                  <a:pt x="19811" y="19811"/>
                </a:lnTo>
                <a:lnTo>
                  <a:pt x="21335" y="18287"/>
                </a:lnTo>
                <a:lnTo>
                  <a:pt x="28955" y="12191"/>
                </a:lnTo>
                <a:lnTo>
                  <a:pt x="30479" y="10667"/>
                </a:lnTo>
                <a:lnTo>
                  <a:pt x="108203" y="10667"/>
                </a:lnTo>
                <a:lnTo>
                  <a:pt x="108203" y="12191"/>
                </a:lnTo>
                <a:lnTo>
                  <a:pt x="115823" y="18287"/>
                </a:lnTo>
                <a:lnTo>
                  <a:pt x="117347" y="18287"/>
                </a:lnTo>
                <a:lnTo>
                  <a:pt x="117347" y="19811"/>
                </a:lnTo>
                <a:lnTo>
                  <a:pt x="118871" y="19811"/>
                </a:lnTo>
                <a:lnTo>
                  <a:pt x="123951" y="27431"/>
                </a:lnTo>
                <a:lnTo>
                  <a:pt x="67055" y="27431"/>
                </a:lnTo>
                <a:lnTo>
                  <a:pt x="68579" y="27649"/>
                </a:lnTo>
                <a:lnTo>
                  <a:pt x="59435" y="28955"/>
                </a:lnTo>
                <a:close/>
              </a:path>
              <a:path w="137159" h="135889">
                <a:moveTo>
                  <a:pt x="68579" y="27649"/>
                </a:moveTo>
                <a:lnTo>
                  <a:pt x="67055" y="27431"/>
                </a:lnTo>
                <a:lnTo>
                  <a:pt x="70103" y="27431"/>
                </a:lnTo>
                <a:lnTo>
                  <a:pt x="68579" y="27649"/>
                </a:lnTo>
                <a:close/>
              </a:path>
              <a:path w="137159" h="135889">
                <a:moveTo>
                  <a:pt x="85343" y="32003"/>
                </a:moveTo>
                <a:lnTo>
                  <a:pt x="76199" y="28955"/>
                </a:lnTo>
                <a:lnTo>
                  <a:pt x="77723" y="28955"/>
                </a:lnTo>
                <a:lnTo>
                  <a:pt x="68579" y="27649"/>
                </a:lnTo>
                <a:lnTo>
                  <a:pt x="70103" y="27431"/>
                </a:lnTo>
                <a:lnTo>
                  <a:pt x="123951" y="27431"/>
                </a:lnTo>
                <a:lnTo>
                  <a:pt x="124967" y="28955"/>
                </a:lnTo>
                <a:lnTo>
                  <a:pt x="126491" y="30479"/>
                </a:lnTo>
                <a:lnTo>
                  <a:pt x="83819" y="30479"/>
                </a:lnTo>
                <a:lnTo>
                  <a:pt x="85343" y="32003"/>
                </a:lnTo>
                <a:close/>
              </a:path>
              <a:path w="137159" h="135889">
                <a:moveTo>
                  <a:pt x="33527" y="83819"/>
                </a:moveTo>
                <a:lnTo>
                  <a:pt x="32003" y="82295"/>
                </a:lnTo>
                <a:lnTo>
                  <a:pt x="1523" y="82295"/>
                </a:lnTo>
                <a:lnTo>
                  <a:pt x="1523" y="79247"/>
                </a:lnTo>
                <a:lnTo>
                  <a:pt x="0" y="68579"/>
                </a:lnTo>
                <a:lnTo>
                  <a:pt x="0" y="65531"/>
                </a:lnTo>
                <a:lnTo>
                  <a:pt x="1523" y="54863"/>
                </a:lnTo>
                <a:lnTo>
                  <a:pt x="1523" y="53339"/>
                </a:lnTo>
                <a:lnTo>
                  <a:pt x="3047" y="51815"/>
                </a:lnTo>
                <a:lnTo>
                  <a:pt x="6095" y="42671"/>
                </a:lnTo>
                <a:lnTo>
                  <a:pt x="6095" y="39623"/>
                </a:lnTo>
                <a:lnTo>
                  <a:pt x="12191" y="30479"/>
                </a:lnTo>
                <a:lnTo>
                  <a:pt x="12191" y="28955"/>
                </a:lnTo>
                <a:lnTo>
                  <a:pt x="62483" y="28955"/>
                </a:lnTo>
                <a:lnTo>
                  <a:pt x="57149" y="30479"/>
                </a:lnTo>
                <a:lnTo>
                  <a:pt x="54863" y="30479"/>
                </a:lnTo>
                <a:lnTo>
                  <a:pt x="48767" y="33527"/>
                </a:lnTo>
                <a:lnTo>
                  <a:pt x="47243" y="33527"/>
                </a:lnTo>
                <a:lnTo>
                  <a:pt x="42671" y="38099"/>
                </a:lnTo>
                <a:lnTo>
                  <a:pt x="41147" y="38099"/>
                </a:lnTo>
                <a:lnTo>
                  <a:pt x="37083" y="44195"/>
                </a:lnTo>
                <a:lnTo>
                  <a:pt x="36575" y="44195"/>
                </a:lnTo>
                <a:lnTo>
                  <a:pt x="32003" y="53339"/>
                </a:lnTo>
                <a:lnTo>
                  <a:pt x="32657" y="53339"/>
                </a:lnTo>
                <a:lnTo>
                  <a:pt x="31350" y="57911"/>
                </a:lnTo>
                <a:lnTo>
                  <a:pt x="30479" y="57911"/>
                </a:lnTo>
                <a:lnTo>
                  <a:pt x="29391" y="65531"/>
                </a:lnTo>
                <a:lnTo>
                  <a:pt x="28955" y="65531"/>
                </a:lnTo>
                <a:lnTo>
                  <a:pt x="28955" y="68579"/>
                </a:lnTo>
                <a:lnTo>
                  <a:pt x="29336" y="68579"/>
                </a:lnTo>
                <a:lnTo>
                  <a:pt x="30479" y="77723"/>
                </a:lnTo>
                <a:lnTo>
                  <a:pt x="31495" y="77723"/>
                </a:lnTo>
                <a:lnTo>
                  <a:pt x="33527" y="83819"/>
                </a:lnTo>
                <a:close/>
              </a:path>
              <a:path w="137159" h="135889">
                <a:moveTo>
                  <a:pt x="51815" y="32003"/>
                </a:moveTo>
                <a:lnTo>
                  <a:pt x="54863" y="30479"/>
                </a:lnTo>
                <a:lnTo>
                  <a:pt x="57149" y="30479"/>
                </a:lnTo>
                <a:lnTo>
                  <a:pt x="51815" y="32003"/>
                </a:lnTo>
                <a:close/>
              </a:path>
              <a:path w="137159" h="135889">
                <a:moveTo>
                  <a:pt x="128777" y="35051"/>
                </a:moveTo>
                <a:lnTo>
                  <a:pt x="92963" y="35051"/>
                </a:lnTo>
                <a:lnTo>
                  <a:pt x="83819" y="30479"/>
                </a:lnTo>
                <a:lnTo>
                  <a:pt x="126491" y="30479"/>
                </a:lnTo>
                <a:lnTo>
                  <a:pt x="128777" y="35051"/>
                </a:lnTo>
                <a:close/>
              </a:path>
              <a:path w="137159" h="135889">
                <a:moveTo>
                  <a:pt x="45719" y="35051"/>
                </a:moveTo>
                <a:lnTo>
                  <a:pt x="47243" y="33527"/>
                </a:lnTo>
                <a:lnTo>
                  <a:pt x="48767" y="33527"/>
                </a:lnTo>
                <a:lnTo>
                  <a:pt x="45719" y="35051"/>
                </a:lnTo>
                <a:close/>
              </a:path>
              <a:path w="137159" h="135889">
                <a:moveTo>
                  <a:pt x="97535" y="41147"/>
                </a:moveTo>
                <a:lnTo>
                  <a:pt x="89915" y="33527"/>
                </a:lnTo>
                <a:lnTo>
                  <a:pt x="92963" y="35051"/>
                </a:lnTo>
                <a:lnTo>
                  <a:pt x="128777" y="35051"/>
                </a:lnTo>
                <a:lnTo>
                  <a:pt x="130301" y="38099"/>
                </a:lnTo>
                <a:lnTo>
                  <a:pt x="96011" y="38099"/>
                </a:lnTo>
                <a:lnTo>
                  <a:pt x="97535" y="41147"/>
                </a:lnTo>
                <a:close/>
              </a:path>
              <a:path w="137159" h="135889">
                <a:moveTo>
                  <a:pt x="39623" y="41147"/>
                </a:moveTo>
                <a:lnTo>
                  <a:pt x="41147" y="38099"/>
                </a:lnTo>
                <a:lnTo>
                  <a:pt x="42671" y="38099"/>
                </a:lnTo>
                <a:lnTo>
                  <a:pt x="39623" y="41147"/>
                </a:lnTo>
                <a:close/>
              </a:path>
              <a:path w="137159" h="135889">
                <a:moveTo>
                  <a:pt x="102107" y="47243"/>
                </a:moveTo>
                <a:lnTo>
                  <a:pt x="96011" y="38099"/>
                </a:lnTo>
                <a:lnTo>
                  <a:pt x="130301" y="38099"/>
                </a:lnTo>
                <a:lnTo>
                  <a:pt x="131063" y="39623"/>
                </a:lnTo>
                <a:lnTo>
                  <a:pt x="131063" y="41147"/>
                </a:lnTo>
                <a:lnTo>
                  <a:pt x="132587" y="41147"/>
                </a:lnTo>
                <a:lnTo>
                  <a:pt x="132587" y="42671"/>
                </a:lnTo>
                <a:lnTo>
                  <a:pt x="133095" y="44195"/>
                </a:lnTo>
                <a:lnTo>
                  <a:pt x="100583" y="44195"/>
                </a:lnTo>
                <a:lnTo>
                  <a:pt x="102107" y="47243"/>
                </a:lnTo>
                <a:close/>
              </a:path>
              <a:path w="137159" h="135889">
                <a:moveTo>
                  <a:pt x="35051" y="47243"/>
                </a:moveTo>
                <a:lnTo>
                  <a:pt x="36575" y="44195"/>
                </a:lnTo>
                <a:lnTo>
                  <a:pt x="37083" y="44195"/>
                </a:lnTo>
                <a:lnTo>
                  <a:pt x="35051" y="47243"/>
                </a:lnTo>
                <a:close/>
              </a:path>
              <a:path w="137159" h="135889">
                <a:moveTo>
                  <a:pt x="105536" y="51625"/>
                </a:moveTo>
                <a:lnTo>
                  <a:pt x="100583" y="44195"/>
                </a:lnTo>
                <a:lnTo>
                  <a:pt x="133095" y="44195"/>
                </a:lnTo>
                <a:lnTo>
                  <a:pt x="135127" y="50291"/>
                </a:lnTo>
                <a:lnTo>
                  <a:pt x="105155" y="50291"/>
                </a:lnTo>
                <a:lnTo>
                  <a:pt x="105536" y="51625"/>
                </a:lnTo>
                <a:close/>
              </a:path>
              <a:path w="137159" h="135889">
                <a:moveTo>
                  <a:pt x="32657" y="53339"/>
                </a:moveTo>
                <a:lnTo>
                  <a:pt x="32003" y="53339"/>
                </a:lnTo>
                <a:lnTo>
                  <a:pt x="33527" y="50291"/>
                </a:lnTo>
                <a:lnTo>
                  <a:pt x="32657" y="53339"/>
                </a:lnTo>
                <a:close/>
              </a:path>
              <a:path w="137159" h="135889">
                <a:moveTo>
                  <a:pt x="106679" y="53339"/>
                </a:moveTo>
                <a:lnTo>
                  <a:pt x="105536" y="51625"/>
                </a:lnTo>
                <a:lnTo>
                  <a:pt x="105155" y="50291"/>
                </a:lnTo>
                <a:lnTo>
                  <a:pt x="106679" y="53339"/>
                </a:lnTo>
                <a:close/>
              </a:path>
              <a:path w="137159" h="135889">
                <a:moveTo>
                  <a:pt x="135635" y="53339"/>
                </a:moveTo>
                <a:lnTo>
                  <a:pt x="106679" y="53339"/>
                </a:lnTo>
                <a:lnTo>
                  <a:pt x="105155" y="50291"/>
                </a:lnTo>
                <a:lnTo>
                  <a:pt x="135127" y="50291"/>
                </a:lnTo>
                <a:lnTo>
                  <a:pt x="135572" y="51625"/>
                </a:lnTo>
                <a:lnTo>
                  <a:pt x="135635" y="53339"/>
                </a:lnTo>
                <a:close/>
              </a:path>
              <a:path w="137159" h="135889">
                <a:moveTo>
                  <a:pt x="108203" y="60959"/>
                </a:moveTo>
                <a:lnTo>
                  <a:pt x="105536" y="51625"/>
                </a:lnTo>
                <a:lnTo>
                  <a:pt x="106679" y="53339"/>
                </a:lnTo>
                <a:lnTo>
                  <a:pt x="135635" y="53339"/>
                </a:lnTo>
                <a:lnTo>
                  <a:pt x="135635" y="54863"/>
                </a:lnTo>
                <a:lnTo>
                  <a:pt x="136071" y="57911"/>
                </a:lnTo>
                <a:lnTo>
                  <a:pt x="108203" y="57911"/>
                </a:lnTo>
                <a:lnTo>
                  <a:pt x="108203" y="60959"/>
                </a:lnTo>
                <a:close/>
              </a:path>
              <a:path w="137159" h="135889">
                <a:moveTo>
                  <a:pt x="30479" y="60959"/>
                </a:moveTo>
                <a:lnTo>
                  <a:pt x="30479" y="57911"/>
                </a:lnTo>
                <a:lnTo>
                  <a:pt x="31350" y="57911"/>
                </a:lnTo>
                <a:lnTo>
                  <a:pt x="30479" y="60959"/>
                </a:lnTo>
                <a:close/>
              </a:path>
              <a:path w="137159" h="135889">
                <a:moveTo>
                  <a:pt x="135853" y="77723"/>
                </a:moveTo>
                <a:lnTo>
                  <a:pt x="108203" y="77723"/>
                </a:lnTo>
                <a:lnTo>
                  <a:pt x="108203" y="57911"/>
                </a:lnTo>
                <a:lnTo>
                  <a:pt x="136071" y="57911"/>
                </a:lnTo>
                <a:lnTo>
                  <a:pt x="137159" y="65531"/>
                </a:lnTo>
                <a:lnTo>
                  <a:pt x="137159" y="68579"/>
                </a:lnTo>
                <a:lnTo>
                  <a:pt x="135853" y="77723"/>
                </a:lnTo>
                <a:close/>
              </a:path>
              <a:path w="137159" h="135889">
                <a:moveTo>
                  <a:pt x="28955" y="68579"/>
                </a:moveTo>
                <a:lnTo>
                  <a:pt x="28955" y="65531"/>
                </a:lnTo>
                <a:lnTo>
                  <a:pt x="29159" y="67157"/>
                </a:lnTo>
                <a:lnTo>
                  <a:pt x="28955" y="68579"/>
                </a:lnTo>
                <a:close/>
              </a:path>
              <a:path w="137159" h="135889">
                <a:moveTo>
                  <a:pt x="29159" y="67157"/>
                </a:moveTo>
                <a:lnTo>
                  <a:pt x="28955" y="65531"/>
                </a:lnTo>
                <a:lnTo>
                  <a:pt x="29391" y="65531"/>
                </a:lnTo>
                <a:lnTo>
                  <a:pt x="29159" y="67157"/>
                </a:lnTo>
                <a:close/>
              </a:path>
              <a:path w="137159" h="135889">
                <a:moveTo>
                  <a:pt x="29336" y="68579"/>
                </a:moveTo>
                <a:lnTo>
                  <a:pt x="28955" y="68579"/>
                </a:lnTo>
                <a:lnTo>
                  <a:pt x="29159" y="67157"/>
                </a:lnTo>
                <a:lnTo>
                  <a:pt x="29336" y="68579"/>
                </a:lnTo>
                <a:close/>
              </a:path>
              <a:path w="137159" h="135889">
                <a:moveTo>
                  <a:pt x="31495" y="77723"/>
                </a:moveTo>
                <a:lnTo>
                  <a:pt x="30479" y="77723"/>
                </a:lnTo>
                <a:lnTo>
                  <a:pt x="30479" y="74675"/>
                </a:lnTo>
                <a:lnTo>
                  <a:pt x="31495" y="77723"/>
                </a:lnTo>
                <a:close/>
              </a:path>
              <a:path w="137159" h="135889">
                <a:moveTo>
                  <a:pt x="105155" y="83819"/>
                </a:moveTo>
                <a:lnTo>
                  <a:pt x="108203" y="74675"/>
                </a:lnTo>
                <a:lnTo>
                  <a:pt x="108203" y="77723"/>
                </a:lnTo>
                <a:lnTo>
                  <a:pt x="135853" y="77723"/>
                </a:lnTo>
                <a:lnTo>
                  <a:pt x="135635" y="79247"/>
                </a:lnTo>
                <a:lnTo>
                  <a:pt x="135635" y="82295"/>
                </a:lnTo>
                <a:lnTo>
                  <a:pt x="106679" y="82295"/>
                </a:lnTo>
                <a:lnTo>
                  <a:pt x="105155" y="83819"/>
                </a:lnTo>
                <a:close/>
              </a:path>
              <a:path w="137159" h="135889">
                <a:moveTo>
                  <a:pt x="62483" y="106679"/>
                </a:moveTo>
                <a:lnTo>
                  <a:pt x="12191" y="106679"/>
                </a:lnTo>
                <a:lnTo>
                  <a:pt x="12191" y="105155"/>
                </a:lnTo>
                <a:lnTo>
                  <a:pt x="6095" y="96011"/>
                </a:lnTo>
                <a:lnTo>
                  <a:pt x="6095" y="92963"/>
                </a:lnTo>
                <a:lnTo>
                  <a:pt x="3047" y="82295"/>
                </a:lnTo>
                <a:lnTo>
                  <a:pt x="32003" y="82295"/>
                </a:lnTo>
                <a:lnTo>
                  <a:pt x="36575" y="91439"/>
                </a:lnTo>
                <a:lnTo>
                  <a:pt x="37490" y="91439"/>
                </a:lnTo>
                <a:lnTo>
                  <a:pt x="39928" y="94487"/>
                </a:lnTo>
                <a:lnTo>
                  <a:pt x="39623" y="94487"/>
                </a:lnTo>
                <a:lnTo>
                  <a:pt x="41147" y="96011"/>
                </a:lnTo>
                <a:lnTo>
                  <a:pt x="41528" y="96011"/>
                </a:lnTo>
                <a:lnTo>
                  <a:pt x="47243" y="100583"/>
                </a:lnTo>
                <a:lnTo>
                  <a:pt x="48005" y="100583"/>
                </a:lnTo>
                <a:lnTo>
                  <a:pt x="52577" y="103631"/>
                </a:lnTo>
                <a:lnTo>
                  <a:pt x="51815" y="103631"/>
                </a:lnTo>
                <a:lnTo>
                  <a:pt x="54863" y="105155"/>
                </a:lnTo>
                <a:lnTo>
                  <a:pt x="57149" y="105155"/>
                </a:lnTo>
                <a:lnTo>
                  <a:pt x="62483" y="106679"/>
                </a:lnTo>
                <a:close/>
              </a:path>
              <a:path w="137159" h="135889">
                <a:moveTo>
                  <a:pt x="133023" y="91439"/>
                </a:moveTo>
                <a:lnTo>
                  <a:pt x="100583" y="91439"/>
                </a:lnTo>
                <a:lnTo>
                  <a:pt x="106679" y="82295"/>
                </a:lnTo>
                <a:lnTo>
                  <a:pt x="135635" y="82295"/>
                </a:lnTo>
                <a:lnTo>
                  <a:pt x="133023" y="91439"/>
                </a:lnTo>
                <a:close/>
              </a:path>
              <a:path w="137159" h="135889">
                <a:moveTo>
                  <a:pt x="37490" y="91439"/>
                </a:moveTo>
                <a:lnTo>
                  <a:pt x="36575" y="91439"/>
                </a:lnTo>
                <a:lnTo>
                  <a:pt x="35051" y="88391"/>
                </a:lnTo>
                <a:lnTo>
                  <a:pt x="37490" y="91439"/>
                </a:lnTo>
                <a:close/>
              </a:path>
              <a:path w="137159" h="135889">
                <a:moveTo>
                  <a:pt x="96689" y="95165"/>
                </a:moveTo>
                <a:lnTo>
                  <a:pt x="102107" y="88391"/>
                </a:lnTo>
                <a:lnTo>
                  <a:pt x="100583" y="91439"/>
                </a:lnTo>
                <a:lnTo>
                  <a:pt x="133023" y="91439"/>
                </a:lnTo>
                <a:lnTo>
                  <a:pt x="132587" y="92963"/>
                </a:lnTo>
                <a:lnTo>
                  <a:pt x="132587" y="94487"/>
                </a:lnTo>
                <a:lnTo>
                  <a:pt x="97535" y="94487"/>
                </a:lnTo>
                <a:lnTo>
                  <a:pt x="96689" y="95165"/>
                </a:lnTo>
                <a:close/>
              </a:path>
              <a:path w="137159" h="135889">
                <a:moveTo>
                  <a:pt x="41147" y="96011"/>
                </a:moveTo>
                <a:lnTo>
                  <a:pt x="39623" y="94487"/>
                </a:lnTo>
                <a:lnTo>
                  <a:pt x="40470" y="95165"/>
                </a:lnTo>
                <a:lnTo>
                  <a:pt x="41147" y="96011"/>
                </a:lnTo>
                <a:close/>
              </a:path>
              <a:path w="137159" h="135889">
                <a:moveTo>
                  <a:pt x="40470" y="95165"/>
                </a:moveTo>
                <a:lnTo>
                  <a:pt x="39623" y="94487"/>
                </a:lnTo>
                <a:lnTo>
                  <a:pt x="39928" y="94487"/>
                </a:lnTo>
                <a:lnTo>
                  <a:pt x="40470" y="95165"/>
                </a:lnTo>
                <a:close/>
              </a:path>
              <a:path w="137159" h="135889">
                <a:moveTo>
                  <a:pt x="96011" y="96011"/>
                </a:moveTo>
                <a:lnTo>
                  <a:pt x="96689" y="95165"/>
                </a:lnTo>
                <a:lnTo>
                  <a:pt x="97535" y="94487"/>
                </a:lnTo>
                <a:lnTo>
                  <a:pt x="96011" y="96011"/>
                </a:lnTo>
                <a:close/>
              </a:path>
              <a:path w="137159" h="135889">
                <a:moveTo>
                  <a:pt x="131063" y="96011"/>
                </a:moveTo>
                <a:lnTo>
                  <a:pt x="96011" y="96011"/>
                </a:lnTo>
                <a:lnTo>
                  <a:pt x="97535" y="94487"/>
                </a:lnTo>
                <a:lnTo>
                  <a:pt x="131063" y="94487"/>
                </a:lnTo>
                <a:lnTo>
                  <a:pt x="131063" y="96011"/>
                </a:lnTo>
                <a:close/>
              </a:path>
              <a:path w="137159" h="135889">
                <a:moveTo>
                  <a:pt x="41528" y="96011"/>
                </a:moveTo>
                <a:lnTo>
                  <a:pt x="41147" y="96011"/>
                </a:lnTo>
                <a:lnTo>
                  <a:pt x="40470" y="95165"/>
                </a:lnTo>
                <a:lnTo>
                  <a:pt x="41528" y="96011"/>
                </a:lnTo>
                <a:close/>
              </a:path>
              <a:path w="137159" h="135889">
                <a:moveTo>
                  <a:pt x="89915" y="100583"/>
                </a:moveTo>
                <a:lnTo>
                  <a:pt x="96689" y="95165"/>
                </a:lnTo>
                <a:lnTo>
                  <a:pt x="96011" y="96011"/>
                </a:lnTo>
                <a:lnTo>
                  <a:pt x="131063" y="96011"/>
                </a:lnTo>
                <a:lnTo>
                  <a:pt x="129539" y="99059"/>
                </a:lnTo>
                <a:lnTo>
                  <a:pt x="92963" y="99059"/>
                </a:lnTo>
                <a:lnTo>
                  <a:pt x="89915" y="100583"/>
                </a:lnTo>
                <a:close/>
              </a:path>
              <a:path w="137159" h="135889">
                <a:moveTo>
                  <a:pt x="48005" y="100583"/>
                </a:moveTo>
                <a:lnTo>
                  <a:pt x="47243" y="100583"/>
                </a:lnTo>
                <a:lnTo>
                  <a:pt x="45719" y="99059"/>
                </a:lnTo>
                <a:lnTo>
                  <a:pt x="48005" y="100583"/>
                </a:lnTo>
                <a:close/>
              </a:path>
              <a:path w="137159" h="135889">
                <a:moveTo>
                  <a:pt x="126491" y="105155"/>
                </a:moveTo>
                <a:lnTo>
                  <a:pt x="83819" y="105155"/>
                </a:lnTo>
                <a:lnTo>
                  <a:pt x="92963" y="99059"/>
                </a:lnTo>
                <a:lnTo>
                  <a:pt x="129539" y="99059"/>
                </a:lnTo>
                <a:lnTo>
                  <a:pt x="126491" y="105155"/>
                </a:lnTo>
                <a:close/>
              </a:path>
              <a:path w="137159" h="135889">
                <a:moveTo>
                  <a:pt x="54863" y="105155"/>
                </a:moveTo>
                <a:lnTo>
                  <a:pt x="51815" y="103631"/>
                </a:lnTo>
                <a:lnTo>
                  <a:pt x="53149" y="104012"/>
                </a:lnTo>
                <a:lnTo>
                  <a:pt x="54863" y="105155"/>
                </a:lnTo>
                <a:close/>
              </a:path>
              <a:path w="137159" h="135889">
                <a:moveTo>
                  <a:pt x="53149" y="104012"/>
                </a:moveTo>
                <a:lnTo>
                  <a:pt x="51815" y="103631"/>
                </a:lnTo>
                <a:lnTo>
                  <a:pt x="52577" y="103631"/>
                </a:lnTo>
                <a:lnTo>
                  <a:pt x="53149" y="104012"/>
                </a:lnTo>
                <a:close/>
              </a:path>
              <a:path w="137159" h="135889">
                <a:moveTo>
                  <a:pt x="96011" y="131063"/>
                </a:moveTo>
                <a:lnTo>
                  <a:pt x="42671" y="131063"/>
                </a:lnTo>
                <a:lnTo>
                  <a:pt x="41147" y="129539"/>
                </a:lnTo>
                <a:lnTo>
                  <a:pt x="32003" y="124967"/>
                </a:lnTo>
                <a:lnTo>
                  <a:pt x="30479" y="124967"/>
                </a:lnTo>
                <a:lnTo>
                  <a:pt x="30479" y="123443"/>
                </a:lnTo>
                <a:lnTo>
                  <a:pt x="28955" y="123443"/>
                </a:lnTo>
                <a:lnTo>
                  <a:pt x="21335" y="117347"/>
                </a:lnTo>
                <a:lnTo>
                  <a:pt x="21335" y="115823"/>
                </a:lnTo>
                <a:lnTo>
                  <a:pt x="19811" y="115823"/>
                </a:lnTo>
                <a:lnTo>
                  <a:pt x="19811" y="114299"/>
                </a:lnTo>
                <a:lnTo>
                  <a:pt x="13715" y="106679"/>
                </a:lnTo>
                <a:lnTo>
                  <a:pt x="76199" y="106679"/>
                </a:lnTo>
                <a:lnTo>
                  <a:pt x="85343" y="103631"/>
                </a:lnTo>
                <a:lnTo>
                  <a:pt x="83819" y="105155"/>
                </a:lnTo>
                <a:lnTo>
                  <a:pt x="126491" y="105155"/>
                </a:lnTo>
                <a:lnTo>
                  <a:pt x="124967" y="106679"/>
                </a:lnTo>
                <a:lnTo>
                  <a:pt x="118871" y="114299"/>
                </a:lnTo>
                <a:lnTo>
                  <a:pt x="115823" y="117347"/>
                </a:lnTo>
                <a:lnTo>
                  <a:pt x="108203" y="123443"/>
                </a:lnTo>
                <a:lnTo>
                  <a:pt x="106679" y="124967"/>
                </a:lnTo>
                <a:lnTo>
                  <a:pt x="97535" y="129539"/>
                </a:lnTo>
                <a:lnTo>
                  <a:pt x="96011" y="131063"/>
                </a:lnTo>
                <a:close/>
              </a:path>
              <a:path w="137159" h="135889">
                <a:moveTo>
                  <a:pt x="57149" y="105155"/>
                </a:moveTo>
                <a:lnTo>
                  <a:pt x="54863" y="105155"/>
                </a:lnTo>
                <a:lnTo>
                  <a:pt x="53149" y="104012"/>
                </a:lnTo>
                <a:lnTo>
                  <a:pt x="57149" y="105155"/>
                </a:lnTo>
                <a:close/>
              </a:path>
              <a:path w="137159" h="135889">
                <a:moveTo>
                  <a:pt x="83819" y="134111"/>
                </a:moveTo>
                <a:lnTo>
                  <a:pt x="53339" y="134111"/>
                </a:lnTo>
                <a:lnTo>
                  <a:pt x="44195" y="131063"/>
                </a:lnTo>
                <a:lnTo>
                  <a:pt x="94487" y="131063"/>
                </a:lnTo>
                <a:lnTo>
                  <a:pt x="83819" y="134111"/>
                </a:lnTo>
                <a:close/>
              </a:path>
              <a:path w="137159" h="135889">
                <a:moveTo>
                  <a:pt x="70103" y="135635"/>
                </a:moveTo>
                <a:lnTo>
                  <a:pt x="67055" y="135635"/>
                </a:lnTo>
                <a:lnTo>
                  <a:pt x="56387" y="134111"/>
                </a:lnTo>
                <a:lnTo>
                  <a:pt x="80771" y="134111"/>
                </a:lnTo>
                <a:lnTo>
                  <a:pt x="70103" y="135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727697" y="4565903"/>
            <a:ext cx="0" cy="340360"/>
          </a:xfrm>
          <a:custGeom>
            <a:avLst/>
            <a:gdLst/>
            <a:ahLst/>
            <a:cxnLst/>
            <a:rect l="l" t="t" r="r" b="b"/>
            <a:pathLst>
              <a:path w="0" h="340360">
                <a:moveTo>
                  <a:pt x="0" y="0"/>
                </a:moveTo>
                <a:lnTo>
                  <a:pt x="0" y="33985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528816" y="4906517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5" h="0">
                <a:moveTo>
                  <a:pt x="0" y="0"/>
                </a:moveTo>
                <a:lnTo>
                  <a:pt x="39776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1175543" y="3517394"/>
            <a:ext cx="5614670" cy="534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5"/>
              </a:lnSpc>
            </a:pPr>
            <a:r>
              <a:rPr dirty="0" sz="2400" spc="-10">
                <a:solidFill>
                  <a:srgbClr val="BF0000"/>
                </a:solidFill>
                <a:latin typeface="宋体"/>
                <a:cs typeface="宋体"/>
              </a:rPr>
              <a:t>双共集电路</a:t>
            </a:r>
            <a:r>
              <a:rPr dirty="0" sz="2400" spc="-10">
                <a:latin typeface="宋体"/>
                <a:cs typeface="宋体"/>
              </a:rPr>
              <a:t>（</a:t>
            </a:r>
            <a:r>
              <a:rPr dirty="0" sz="2400" spc="-10">
                <a:latin typeface="Times New Roman"/>
                <a:cs typeface="Times New Roman"/>
              </a:rPr>
              <a:t>V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宋体"/>
                <a:cs typeface="宋体"/>
              </a:rPr>
              <a:t>跟随</a:t>
            </a:r>
            <a:r>
              <a:rPr dirty="0" sz="2400" spc="-620">
                <a:latin typeface="宋体"/>
                <a:cs typeface="宋体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&amp;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I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宋体"/>
                <a:cs typeface="宋体"/>
              </a:rPr>
              <a:t>放大</a:t>
            </a:r>
            <a:r>
              <a:rPr dirty="0" sz="2400" spc="75" b="1">
                <a:latin typeface="Times New Roman"/>
                <a:cs typeface="Times New Roman"/>
              </a:rPr>
              <a:t></a:t>
            </a:r>
            <a:r>
              <a:rPr dirty="0" sz="2400" spc="75">
                <a:latin typeface="Times New Roman"/>
                <a:cs typeface="Times New Roman"/>
              </a:rPr>
              <a:t>P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放大）</a:t>
            </a:r>
            <a:endParaRPr sz="2400">
              <a:latin typeface="宋体"/>
              <a:cs typeface="宋体"/>
            </a:endParaRPr>
          </a:p>
          <a:p>
            <a:pPr algn="r" marR="5080">
              <a:lnSpc>
                <a:spcPts val="1725"/>
              </a:lnSpc>
            </a:pPr>
            <a:r>
              <a:rPr dirty="0" sz="1850" spc="20">
                <a:latin typeface="Times New Roman"/>
                <a:cs typeface="Times New Roman"/>
              </a:rPr>
              <a:t>+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653278" y="4196635"/>
            <a:ext cx="14414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733032" y="3696461"/>
            <a:ext cx="652780" cy="0"/>
          </a:xfrm>
          <a:custGeom>
            <a:avLst/>
            <a:gdLst/>
            <a:ahLst/>
            <a:cxnLst/>
            <a:rect l="l" t="t" r="r" b="b"/>
            <a:pathLst>
              <a:path w="652779" h="0">
                <a:moveTo>
                  <a:pt x="0" y="0"/>
                </a:moveTo>
                <a:lnTo>
                  <a:pt x="65227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670547" y="4559808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54863" y="108203"/>
                </a:moveTo>
                <a:lnTo>
                  <a:pt x="33432" y="103917"/>
                </a:lnTo>
                <a:lnTo>
                  <a:pt x="16001" y="92201"/>
                </a:lnTo>
                <a:lnTo>
                  <a:pt x="4286" y="74771"/>
                </a:lnTo>
                <a:lnTo>
                  <a:pt x="0" y="53339"/>
                </a:lnTo>
                <a:lnTo>
                  <a:pt x="4286" y="32789"/>
                </a:lnTo>
                <a:lnTo>
                  <a:pt x="16001" y="15811"/>
                </a:lnTo>
                <a:lnTo>
                  <a:pt x="33432" y="4262"/>
                </a:lnTo>
                <a:lnTo>
                  <a:pt x="54863" y="0"/>
                </a:lnTo>
                <a:lnTo>
                  <a:pt x="75414" y="4262"/>
                </a:lnTo>
                <a:lnTo>
                  <a:pt x="92392" y="15811"/>
                </a:lnTo>
                <a:lnTo>
                  <a:pt x="103941" y="32789"/>
                </a:lnTo>
                <a:lnTo>
                  <a:pt x="108203" y="53339"/>
                </a:lnTo>
                <a:lnTo>
                  <a:pt x="103941" y="74771"/>
                </a:lnTo>
                <a:lnTo>
                  <a:pt x="92392" y="92201"/>
                </a:lnTo>
                <a:lnTo>
                  <a:pt x="75414" y="103917"/>
                </a:lnTo>
                <a:lnTo>
                  <a:pt x="54863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655307" y="4543044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5">
                <a:moveTo>
                  <a:pt x="71627" y="1523"/>
                </a:moveTo>
                <a:lnTo>
                  <a:pt x="68579" y="1523"/>
                </a:lnTo>
                <a:lnTo>
                  <a:pt x="68579" y="0"/>
                </a:lnTo>
                <a:lnTo>
                  <a:pt x="70103" y="0"/>
                </a:lnTo>
                <a:lnTo>
                  <a:pt x="71627" y="1523"/>
                </a:lnTo>
                <a:close/>
              </a:path>
              <a:path w="140334" h="140335">
                <a:moveTo>
                  <a:pt x="96011" y="6095"/>
                </a:moveTo>
                <a:lnTo>
                  <a:pt x="44195" y="6095"/>
                </a:lnTo>
                <a:lnTo>
                  <a:pt x="54863" y="3047"/>
                </a:lnTo>
                <a:lnTo>
                  <a:pt x="54863" y="1523"/>
                </a:lnTo>
                <a:lnTo>
                  <a:pt x="83819" y="1523"/>
                </a:lnTo>
                <a:lnTo>
                  <a:pt x="85343" y="3047"/>
                </a:lnTo>
                <a:lnTo>
                  <a:pt x="96011" y="6095"/>
                </a:lnTo>
                <a:close/>
              </a:path>
              <a:path w="140334" h="140335">
                <a:moveTo>
                  <a:pt x="106679" y="12191"/>
                </a:moveTo>
                <a:lnTo>
                  <a:pt x="32003" y="12191"/>
                </a:lnTo>
                <a:lnTo>
                  <a:pt x="41147" y="7619"/>
                </a:lnTo>
                <a:lnTo>
                  <a:pt x="42671" y="6095"/>
                </a:lnTo>
                <a:lnTo>
                  <a:pt x="97535" y="6095"/>
                </a:lnTo>
                <a:lnTo>
                  <a:pt x="97535" y="7619"/>
                </a:lnTo>
                <a:lnTo>
                  <a:pt x="106679" y="12191"/>
                </a:lnTo>
                <a:close/>
              </a:path>
              <a:path w="140334" h="140335">
                <a:moveTo>
                  <a:pt x="118871" y="120395"/>
                </a:moveTo>
                <a:lnTo>
                  <a:pt x="19811" y="120395"/>
                </a:lnTo>
                <a:lnTo>
                  <a:pt x="19811" y="118871"/>
                </a:lnTo>
                <a:lnTo>
                  <a:pt x="12191" y="111251"/>
                </a:lnTo>
                <a:lnTo>
                  <a:pt x="12191" y="109727"/>
                </a:lnTo>
                <a:lnTo>
                  <a:pt x="10667" y="108203"/>
                </a:lnTo>
                <a:lnTo>
                  <a:pt x="6095" y="99059"/>
                </a:lnTo>
                <a:lnTo>
                  <a:pt x="6095" y="97535"/>
                </a:lnTo>
                <a:lnTo>
                  <a:pt x="4571" y="97535"/>
                </a:lnTo>
                <a:lnTo>
                  <a:pt x="4571" y="96011"/>
                </a:lnTo>
                <a:lnTo>
                  <a:pt x="1523" y="86867"/>
                </a:lnTo>
                <a:lnTo>
                  <a:pt x="1523" y="83819"/>
                </a:lnTo>
                <a:lnTo>
                  <a:pt x="0" y="71627"/>
                </a:lnTo>
                <a:lnTo>
                  <a:pt x="0" y="68579"/>
                </a:lnTo>
                <a:lnTo>
                  <a:pt x="1523" y="57911"/>
                </a:lnTo>
                <a:lnTo>
                  <a:pt x="1523" y="54863"/>
                </a:lnTo>
                <a:lnTo>
                  <a:pt x="4571" y="44195"/>
                </a:lnTo>
                <a:lnTo>
                  <a:pt x="6095" y="42671"/>
                </a:lnTo>
                <a:lnTo>
                  <a:pt x="10667" y="33527"/>
                </a:lnTo>
                <a:lnTo>
                  <a:pt x="12191" y="32003"/>
                </a:lnTo>
                <a:lnTo>
                  <a:pt x="12191" y="30479"/>
                </a:lnTo>
                <a:lnTo>
                  <a:pt x="19811" y="22859"/>
                </a:lnTo>
                <a:lnTo>
                  <a:pt x="19811" y="21335"/>
                </a:lnTo>
                <a:lnTo>
                  <a:pt x="21335" y="21335"/>
                </a:lnTo>
                <a:lnTo>
                  <a:pt x="21335" y="19811"/>
                </a:lnTo>
                <a:lnTo>
                  <a:pt x="28955" y="13715"/>
                </a:lnTo>
                <a:lnTo>
                  <a:pt x="30479" y="12191"/>
                </a:lnTo>
                <a:lnTo>
                  <a:pt x="109727" y="12191"/>
                </a:lnTo>
                <a:lnTo>
                  <a:pt x="109727" y="13715"/>
                </a:lnTo>
                <a:lnTo>
                  <a:pt x="117347" y="19811"/>
                </a:lnTo>
                <a:lnTo>
                  <a:pt x="120395" y="22859"/>
                </a:lnTo>
                <a:lnTo>
                  <a:pt x="126491" y="30479"/>
                </a:lnTo>
                <a:lnTo>
                  <a:pt x="128015" y="30479"/>
                </a:lnTo>
                <a:lnTo>
                  <a:pt x="128015" y="32003"/>
                </a:lnTo>
                <a:lnTo>
                  <a:pt x="68579" y="32003"/>
                </a:lnTo>
                <a:lnTo>
                  <a:pt x="70103" y="32221"/>
                </a:lnTo>
                <a:lnTo>
                  <a:pt x="60959" y="33527"/>
                </a:lnTo>
                <a:lnTo>
                  <a:pt x="64007" y="33527"/>
                </a:lnTo>
                <a:lnTo>
                  <a:pt x="58673" y="35051"/>
                </a:lnTo>
                <a:lnTo>
                  <a:pt x="56387" y="35051"/>
                </a:lnTo>
                <a:lnTo>
                  <a:pt x="47243" y="39623"/>
                </a:lnTo>
                <a:lnTo>
                  <a:pt x="48005" y="39623"/>
                </a:lnTo>
                <a:lnTo>
                  <a:pt x="41147" y="44195"/>
                </a:lnTo>
                <a:lnTo>
                  <a:pt x="42671" y="44195"/>
                </a:lnTo>
                <a:lnTo>
                  <a:pt x="36575" y="50291"/>
                </a:lnTo>
                <a:lnTo>
                  <a:pt x="37591" y="50291"/>
                </a:lnTo>
                <a:lnTo>
                  <a:pt x="33527" y="56387"/>
                </a:lnTo>
                <a:lnTo>
                  <a:pt x="34543" y="56387"/>
                </a:lnTo>
                <a:lnTo>
                  <a:pt x="33019" y="60959"/>
                </a:lnTo>
                <a:lnTo>
                  <a:pt x="32003" y="60959"/>
                </a:lnTo>
                <a:lnTo>
                  <a:pt x="32003" y="79247"/>
                </a:lnTo>
                <a:lnTo>
                  <a:pt x="32874" y="79247"/>
                </a:lnTo>
                <a:lnTo>
                  <a:pt x="34181" y="83819"/>
                </a:lnTo>
                <a:lnTo>
                  <a:pt x="33527" y="83819"/>
                </a:lnTo>
                <a:lnTo>
                  <a:pt x="35051" y="86867"/>
                </a:lnTo>
                <a:lnTo>
                  <a:pt x="35559" y="86867"/>
                </a:lnTo>
                <a:lnTo>
                  <a:pt x="38607" y="91439"/>
                </a:lnTo>
                <a:lnTo>
                  <a:pt x="36575" y="91439"/>
                </a:lnTo>
                <a:lnTo>
                  <a:pt x="44195" y="99059"/>
                </a:lnTo>
                <a:lnTo>
                  <a:pt x="44805" y="99059"/>
                </a:lnTo>
                <a:lnTo>
                  <a:pt x="48463" y="102107"/>
                </a:lnTo>
                <a:lnTo>
                  <a:pt x="47243" y="102107"/>
                </a:lnTo>
                <a:lnTo>
                  <a:pt x="56387" y="106679"/>
                </a:lnTo>
                <a:lnTo>
                  <a:pt x="58673" y="106679"/>
                </a:lnTo>
                <a:lnTo>
                  <a:pt x="64007" y="108203"/>
                </a:lnTo>
                <a:lnTo>
                  <a:pt x="128015" y="108203"/>
                </a:lnTo>
                <a:lnTo>
                  <a:pt x="128015" y="109727"/>
                </a:lnTo>
                <a:lnTo>
                  <a:pt x="126491" y="111251"/>
                </a:lnTo>
                <a:lnTo>
                  <a:pt x="120395" y="118871"/>
                </a:lnTo>
                <a:lnTo>
                  <a:pt x="118871" y="120395"/>
                </a:lnTo>
                <a:close/>
              </a:path>
              <a:path w="140334" h="140335">
                <a:moveTo>
                  <a:pt x="70103" y="32221"/>
                </a:moveTo>
                <a:lnTo>
                  <a:pt x="68579" y="32003"/>
                </a:lnTo>
                <a:lnTo>
                  <a:pt x="71627" y="32003"/>
                </a:lnTo>
                <a:lnTo>
                  <a:pt x="70103" y="32221"/>
                </a:lnTo>
                <a:close/>
              </a:path>
              <a:path w="140334" h="140335">
                <a:moveTo>
                  <a:pt x="85343" y="36575"/>
                </a:moveTo>
                <a:lnTo>
                  <a:pt x="76199" y="33527"/>
                </a:lnTo>
                <a:lnTo>
                  <a:pt x="79247" y="33527"/>
                </a:lnTo>
                <a:lnTo>
                  <a:pt x="70103" y="32221"/>
                </a:lnTo>
                <a:lnTo>
                  <a:pt x="71627" y="32003"/>
                </a:lnTo>
                <a:lnTo>
                  <a:pt x="128015" y="32003"/>
                </a:lnTo>
                <a:lnTo>
                  <a:pt x="128015" y="33527"/>
                </a:lnTo>
                <a:lnTo>
                  <a:pt x="129031" y="35051"/>
                </a:lnTo>
                <a:lnTo>
                  <a:pt x="83819" y="35051"/>
                </a:lnTo>
                <a:lnTo>
                  <a:pt x="85343" y="36575"/>
                </a:lnTo>
                <a:close/>
              </a:path>
              <a:path w="140334" h="140335">
                <a:moveTo>
                  <a:pt x="53339" y="36575"/>
                </a:moveTo>
                <a:lnTo>
                  <a:pt x="56387" y="35051"/>
                </a:lnTo>
                <a:lnTo>
                  <a:pt x="58673" y="35051"/>
                </a:lnTo>
                <a:lnTo>
                  <a:pt x="53339" y="36575"/>
                </a:lnTo>
                <a:close/>
              </a:path>
              <a:path w="140334" h="140335">
                <a:moveTo>
                  <a:pt x="132079" y="39623"/>
                </a:moveTo>
                <a:lnTo>
                  <a:pt x="92963" y="39623"/>
                </a:lnTo>
                <a:lnTo>
                  <a:pt x="83819" y="35051"/>
                </a:lnTo>
                <a:lnTo>
                  <a:pt x="129031" y="35051"/>
                </a:lnTo>
                <a:lnTo>
                  <a:pt x="132079" y="39623"/>
                </a:lnTo>
                <a:close/>
              </a:path>
              <a:path w="140334" h="140335">
                <a:moveTo>
                  <a:pt x="48005" y="39623"/>
                </a:moveTo>
                <a:lnTo>
                  <a:pt x="47243" y="39623"/>
                </a:lnTo>
                <a:lnTo>
                  <a:pt x="50291" y="38099"/>
                </a:lnTo>
                <a:lnTo>
                  <a:pt x="48005" y="39623"/>
                </a:lnTo>
                <a:close/>
              </a:path>
              <a:path w="140334" h="140335">
                <a:moveTo>
                  <a:pt x="96689" y="43518"/>
                </a:moveTo>
                <a:lnTo>
                  <a:pt x="89915" y="38099"/>
                </a:lnTo>
                <a:lnTo>
                  <a:pt x="92963" y="39623"/>
                </a:lnTo>
                <a:lnTo>
                  <a:pt x="132079" y="39623"/>
                </a:lnTo>
                <a:lnTo>
                  <a:pt x="134111" y="42671"/>
                </a:lnTo>
                <a:lnTo>
                  <a:pt x="96011" y="42671"/>
                </a:lnTo>
                <a:lnTo>
                  <a:pt x="96689" y="43518"/>
                </a:lnTo>
                <a:close/>
              </a:path>
              <a:path w="140334" h="140335">
                <a:moveTo>
                  <a:pt x="42671" y="44195"/>
                </a:moveTo>
                <a:lnTo>
                  <a:pt x="41147" y="44195"/>
                </a:lnTo>
                <a:lnTo>
                  <a:pt x="44195" y="42671"/>
                </a:lnTo>
                <a:lnTo>
                  <a:pt x="42671" y="44195"/>
                </a:lnTo>
                <a:close/>
              </a:path>
              <a:path w="140334" h="140335">
                <a:moveTo>
                  <a:pt x="97535" y="44195"/>
                </a:moveTo>
                <a:lnTo>
                  <a:pt x="96689" y="43518"/>
                </a:lnTo>
                <a:lnTo>
                  <a:pt x="96011" y="42671"/>
                </a:lnTo>
                <a:lnTo>
                  <a:pt x="97535" y="44195"/>
                </a:lnTo>
                <a:close/>
              </a:path>
              <a:path w="140334" h="140335">
                <a:moveTo>
                  <a:pt x="134111" y="44195"/>
                </a:moveTo>
                <a:lnTo>
                  <a:pt x="97535" y="44195"/>
                </a:lnTo>
                <a:lnTo>
                  <a:pt x="96011" y="42671"/>
                </a:lnTo>
                <a:lnTo>
                  <a:pt x="134111" y="42671"/>
                </a:lnTo>
                <a:lnTo>
                  <a:pt x="134111" y="44195"/>
                </a:lnTo>
                <a:close/>
              </a:path>
              <a:path w="140334" h="140335">
                <a:moveTo>
                  <a:pt x="102107" y="50291"/>
                </a:moveTo>
                <a:lnTo>
                  <a:pt x="96689" y="43518"/>
                </a:lnTo>
                <a:lnTo>
                  <a:pt x="97535" y="44195"/>
                </a:lnTo>
                <a:lnTo>
                  <a:pt x="134111" y="44195"/>
                </a:lnTo>
                <a:lnTo>
                  <a:pt x="134982" y="47243"/>
                </a:lnTo>
                <a:lnTo>
                  <a:pt x="100583" y="47243"/>
                </a:lnTo>
                <a:lnTo>
                  <a:pt x="102107" y="50291"/>
                </a:lnTo>
                <a:close/>
              </a:path>
              <a:path w="140334" h="140335">
                <a:moveTo>
                  <a:pt x="37591" y="50291"/>
                </a:moveTo>
                <a:lnTo>
                  <a:pt x="36575" y="50291"/>
                </a:lnTo>
                <a:lnTo>
                  <a:pt x="39623" y="47243"/>
                </a:lnTo>
                <a:lnTo>
                  <a:pt x="37591" y="50291"/>
                </a:lnTo>
                <a:close/>
              </a:path>
              <a:path w="140334" h="140335">
                <a:moveTo>
                  <a:pt x="138683" y="56387"/>
                </a:moveTo>
                <a:lnTo>
                  <a:pt x="105155" y="56387"/>
                </a:lnTo>
                <a:lnTo>
                  <a:pt x="100583" y="47243"/>
                </a:lnTo>
                <a:lnTo>
                  <a:pt x="134982" y="47243"/>
                </a:lnTo>
                <a:lnTo>
                  <a:pt x="137159" y="54863"/>
                </a:lnTo>
                <a:lnTo>
                  <a:pt x="138683" y="56387"/>
                </a:lnTo>
                <a:close/>
              </a:path>
              <a:path w="140334" h="140335">
                <a:moveTo>
                  <a:pt x="34543" y="56387"/>
                </a:moveTo>
                <a:lnTo>
                  <a:pt x="33527" y="56387"/>
                </a:lnTo>
                <a:lnTo>
                  <a:pt x="35051" y="54863"/>
                </a:lnTo>
                <a:lnTo>
                  <a:pt x="34543" y="56387"/>
                </a:lnTo>
                <a:close/>
              </a:path>
              <a:path w="140334" h="140335">
                <a:moveTo>
                  <a:pt x="106679" y="64007"/>
                </a:moveTo>
                <a:lnTo>
                  <a:pt x="103631" y="54863"/>
                </a:lnTo>
                <a:lnTo>
                  <a:pt x="105155" y="56387"/>
                </a:lnTo>
                <a:lnTo>
                  <a:pt x="138683" y="56387"/>
                </a:lnTo>
                <a:lnTo>
                  <a:pt x="138683" y="57911"/>
                </a:lnTo>
                <a:lnTo>
                  <a:pt x="139119" y="60959"/>
                </a:lnTo>
                <a:lnTo>
                  <a:pt x="106679" y="60959"/>
                </a:lnTo>
                <a:lnTo>
                  <a:pt x="106679" y="64007"/>
                </a:lnTo>
                <a:close/>
              </a:path>
              <a:path w="140334" h="140335">
                <a:moveTo>
                  <a:pt x="32003" y="64007"/>
                </a:moveTo>
                <a:lnTo>
                  <a:pt x="32003" y="60959"/>
                </a:lnTo>
                <a:lnTo>
                  <a:pt x="33019" y="60959"/>
                </a:lnTo>
                <a:lnTo>
                  <a:pt x="32003" y="64007"/>
                </a:lnTo>
                <a:close/>
              </a:path>
              <a:path w="140334" h="140335">
                <a:moveTo>
                  <a:pt x="107986" y="70103"/>
                </a:moveTo>
                <a:lnTo>
                  <a:pt x="106679" y="60959"/>
                </a:lnTo>
                <a:lnTo>
                  <a:pt x="139119" y="60959"/>
                </a:lnTo>
                <a:lnTo>
                  <a:pt x="140207" y="68579"/>
                </a:lnTo>
                <a:lnTo>
                  <a:pt x="108203" y="68579"/>
                </a:lnTo>
                <a:lnTo>
                  <a:pt x="107986" y="70103"/>
                </a:lnTo>
                <a:close/>
              </a:path>
              <a:path w="140334" h="140335">
                <a:moveTo>
                  <a:pt x="108203" y="71627"/>
                </a:moveTo>
                <a:lnTo>
                  <a:pt x="107986" y="70103"/>
                </a:lnTo>
                <a:lnTo>
                  <a:pt x="108203" y="68579"/>
                </a:lnTo>
                <a:lnTo>
                  <a:pt x="108203" y="71627"/>
                </a:lnTo>
                <a:close/>
              </a:path>
              <a:path w="140334" h="140335">
                <a:moveTo>
                  <a:pt x="140207" y="71627"/>
                </a:moveTo>
                <a:lnTo>
                  <a:pt x="108203" y="71627"/>
                </a:lnTo>
                <a:lnTo>
                  <a:pt x="108203" y="68579"/>
                </a:lnTo>
                <a:lnTo>
                  <a:pt x="140207" y="68579"/>
                </a:lnTo>
                <a:lnTo>
                  <a:pt x="140207" y="71627"/>
                </a:lnTo>
                <a:close/>
              </a:path>
              <a:path w="140334" h="140335">
                <a:moveTo>
                  <a:pt x="139255" y="79247"/>
                </a:moveTo>
                <a:lnTo>
                  <a:pt x="106679" y="79247"/>
                </a:lnTo>
                <a:lnTo>
                  <a:pt x="107986" y="70103"/>
                </a:lnTo>
                <a:lnTo>
                  <a:pt x="108203" y="71627"/>
                </a:lnTo>
                <a:lnTo>
                  <a:pt x="140207" y="71627"/>
                </a:lnTo>
                <a:lnTo>
                  <a:pt x="139255" y="79247"/>
                </a:lnTo>
                <a:close/>
              </a:path>
              <a:path w="140334" h="140335">
                <a:moveTo>
                  <a:pt x="32874" y="79247"/>
                </a:moveTo>
                <a:lnTo>
                  <a:pt x="32003" y="79247"/>
                </a:lnTo>
                <a:lnTo>
                  <a:pt x="32003" y="76199"/>
                </a:lnTo>
                <a:lnTo>
                  <a:pt x="32874" y="79247"/>
                </a:lnTo>
                <a:close/>
              </a:path>
              <a:path w="140334" h="140335">
                <a:moveTo>
                  <a:pt x="103631" y="86867"/>
                </a:moveTo>
                <a:lnTo>
                  <a:pt x="106679" y="76199"/>
                </a:lnTo>
                <a:lnTo>
                  <a:pt x="106679" y="79247"/>
                </a:lnTo>
                <a:lnTo>
                  <a:pt x="139255" y="79247"/>
                </a:lnTo>
                <a:lnTo>
                  <a:pt x="138683" y="83819"/>
                </a:lnTo>
                <a:lnTo>
                  <a:pt x="105155" y="83819"/>
                </a:lnTo>
                <a:lnTo>
                  <a:pt x="103631" y="86867"/>
                </a:lnTo>
                <a:close/>
              </a:path>
              <a:path w="140334" h="140335">
                <a:moveTo>
                  <a:pt x="35051" y="86867"/>
                </a:moveTo>
                <a:lnTo>
                  <a:pt x="33527" y="83819"/>
                </a:lnTo>
                <a:lnTo>
                  <a:pt x="34670" y="85534"/>
                </a:lnTo>
                <a:lnTo>
                  <a:pt x="35051" y="86867"/>
                </a:lnTo>
                <a:close/>
              </a:path>
              <a:path w="140334" h="140335">
                <a:moveTo>
                  <a:pt x="34670" y="85534"/>
                </a:moveTo>
                <a:lnTo>
                  <a:pt x="33527" y="83819"/>
                </a:lnTo>
                <a:lnTo>
                  <a:pt x="34181" y="83819"/>
                </a:lnTo>
                <a:lnTo>
                  <a:pt x="34670" y="85534"/>
                </a:lnTo>
                <a:close/>
              </a:path>
              <a:path w="140334" h="140335">
                <a:moveTo>
                  <a:pt x="100583" y="92963"/>
                </a:moveTo>
                <a:lnTo>
                  <a:pt x="105155" y="83819"/>
                </a:lnTo>
                <a:lnTo>
                  <a:pt x="138683" y="83819"/>
                </a:lnTo>
                <a:lnTo>
                  <a:pt x="138683" y="85343"/>
                </a:lnTo>
                <a:lnTo>
                  <a:pt x="137159" y="86867"/>
                </a:lnTo>
                <a:lnTo>
                  <a:pt x="135635" y="91439"/>
                </a:lnTo>
                <a:lnTo>
                  <a:pt x="102107" y="91439"/>
                </a:lnTo>
                <a:lnTo>
                  <a:pt x="100583" y="92963"/>
                </a:lnTo>
                <a:close/>
              </a:path>
              <a:path w="140334" h="140335">
                <a:moveTo>
                  <a:pt x="35559" y="86867"/>
                </a:moveTo>
                <a:lnTo>
                  <a:pt x="35051" y="86867"/>
                </a:lnTo>
                <a:lnTo>
                  <a:pt x="34670" y="85534"/>
                </a:lnTo>
                <a:lnTo>
                  <a:pt x="35559" y="86867"/>
                </a:lnTo>
                <a:close/>
              </a:path>
              <a:path w="140334" h="140335">
                <a:moveTo>
                  <a:pt x="39623" y="92963"/>
                </a:moveTo>
                <a:lnTo>
                  <a:pt x="36575" y="91439"/>
                </a:lnTo>
                <a:lnTo>
                  <a:pt x="38607" y="91439"/>
                </a:lnTo>
                <a:lnTo>
                  <a:pt x="39623" y="92963"/>
                </a:lnTo>
                <a:close/>
              </a:path>
              <a:path w="140334" h="140335">
                <a:moveTo>
                  <a:pt x="134111" y="99059"/>
                </a:moveTo>
                <a:lnTo>
                  <a:pt x="96011" y="99059"/>
                </a:lnTo>
                <a:lnTo>
                  <a:pt x="102107" y="91439"/>
                </a:lnTo>
                <a:lnTo>
                  <a:pt x="135635" y="91439"/>
                </a:lnTo>
                <a:lnTo>
                  <a:pt x="134111" y="96011"/>
                </a:lnTo>
                <a:lnTo>
                  <a:pt x="134111" y="99059"/>
                </a:lnTo>
                <a:close/>
              </a:path>
              <a:path w="140334" h="140335">
                <a:moveTo>
                  <a:pt x="44805" y="99059"/>
                </a:moveTo>
                <a:lnTo>
                  <a:pt x="44195" y="99059"/>
                </a:lnTo>
                <a:lnTo>
                  <a:pt x="41147" y="96011"/>
                </a:lnTo>
                <a:lnTo>
                  <a:pt x="44805" y="99059"/>
                </a:lnTo>
                <a:close/>
              </a:path>
              <a:path w="140334" h="140335">
                <a:moveTo>
                  <a:pt x="89915" y="103631"/>
                </a:moveTo>
                <a:lnTo>
                  <a:pt x="97535" y="96011"/>
                </a:lnTo>
                <a:lnTo>
                  <a:pt x="96011" y="99059"/>
                </a:lnTo>
                <a:lnTo>
                  <a:pt x="134111" y="99059"/>
                </a:lnTo>
                <a:lnTo>
                  <a:pt x="132079" y="102107"/>
                </a:lnTo>
                <a:lnTo>
                  <a:pt x="92963" y="102107"/>
                </a:lnTo>
                <a:lnTo>
                  <a:pt x="89915" y="103631"/>
                </a:lnTo>
                <a:close/>
              </a:path>
              <a:path w="140334" h="140335">
                <a:moveTo>
                  <a:pt x="50291" y="103631"/>
                </a:moveTo>
                <a:lnTo>
                  <a:pt x="47243" y="102107"/>
                </a:lnTo>
                <a:lnTo>
                  <a:pt x="48463" y="102107"/>
                </a:lnTo>
                <a:lnTo>
                  <a:pt x="50291" y="103631"/>
                </a:lnTo>
                <a:close/>
              </a:path>
              <a:path w="140334" h="140335">
                <a:moveTo>
                  <a:pt x="129031" y="106679"/>
                </a:moveTo>
                <a:lnTo>
                  <a:pt x="83819" y="106679"/>
                </a:lnTo>
                <a:lnTo>
                  <a:pt x="92963" y="102107"/>
                </a:lnTo>
                <a:lnTo>
                  <a:pt x="132079" y="102107"/>
                </a:lnTo>
                <a:lnTo>
                  <a:pt x="129031" y="106679"/>
                </a:lnTo>
                <a:close/>
              </a:path>
              <a:path w="140334" h="140335">
                <a:moveTo>
                  <a:pt x="58673" y="106679"/>
                </a:moveTo>
                <a:lnTo>
                  <a:pt x="56387" y="106679"/>
                </a:lnTo>
                <a:lnTo>
                  <a:pt x="53339" y="105155"/>
                </a:lnTo>
                <a:lnTo>
                  <a:pt x="58673" y="106679"/>
                </a:lnTo>
                <a:close/>
              </a:path>
              <a:path w="140334" h="140335">
                <a:moveTo>
                  <a:pt x="128015" y="108203"/>
                </a:moveTo>
                <a:lnTo>
                  <a:pt x="76199" y="108203"/>
                </a:lnTo>
                <a:lnTo>
                  <a:pt x="85343" y="105155"/>
                </a:lnTo>
                <a:lnTo>
                  <a:pt x="83819" y="106679"/>
                </a:lnTo>
                <a:lnTo>
                  <a:pt x="129031" y="106679"/>
                </a:lnTo>
                <a:lnTo>
                  <a:pt x="128015" y="108203"/>
                </a:lnTo>
                <a:close/>
              </a:path>
              <a:path w="140334" h="140335">
                <a:moveTo>
                  <a:pt x="108203" y="129539"/>
                </a:moveTo>
                <a:lnTo>
                  <a:pt x="30479" y="129539"/>
                </a:lnTo>
                <a:lnTo>
                  <a:pt x="30479" y="128015"/>
                </a:lnTo>
                <a:lnTo>
                  <a:pt x="28955" y="128015"/>
                </a:lnTo>
                <a:lnTo>
                  <a:pt x="21335" y="120395"/>
                </a:lnTo>
                <a:lnTo>
                  <a:pt x="117347" y="120395"/>
                </a:lnTo>
                <a:lnTo>
                  <a:pt x="108203" y="129539"/>
                </a:lnTo>
                <a:close/>
              </a:path>
              <a:path w="140334" h="140335">
                <a:moveTo>
                  <a:pt x="85343" y="138683"/>
                </a:moveTo>
                <a:lnTo>
                  <a:pt x="54863" y="138683"/>
                </a:lnTo>
                <a:lnTo>
                  <a:pt x="44195" y="135635"/>
                </a:lnTo>
                <a:lnTo>
                  <a:pt x="42671" y="135635"/>
                </a:lnTo>
                <a:lnTo>
                  <a:pt x="42671" y="134111"/>
                </a:lnTo>
                <a:lnTo>
                  <a:pt x="41147" y="134111"/>
                </a:lnTo>
                <a:lnTo>
                  <a:pt x="32003" y="129539"/>
                </a:lnTo>
                <a:lnTo>
                  <a:pt x="106679" y="129539"/>
                </a:lnTo>
                <a:lnTo>
                  <a:pt x="97535" y="134111"/>
                </a:lnTo>
                <a:lnTo>
                  <a:pt x="96011" y="135635"/>
                </a:lnTo>
                <a:lnTo>
                  <a:pt x="85343" y="138683"/>
                </a:lnTo>
                <a:close/>
              </a:path>
              <a:path w="140334" h="140335">
                <a:moveTo>
                  <a:pt x="71627" y="140207"/>
                </a:moveTo>
                <a:lnTo>
                  <a:pt x="68579" y="140207"/>
                </a:lnTo>
                <a:lnTo>
                  <a:pt x="57911" y="138683"/>
                </a:lnTo>
                <a:lnTo>
                  <a:pt x="82295" y="138683"/>
                </a:lnTo>
                <a:lnTo>
                  <a:pt x="71627" y="140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5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8684" y="4626768"/>
            <a:ext cx="3395345" cy="1104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80"/>
              </a:lnSpc>
            </a:pPr>
            <a:r>
              <a:rPr dirty="0" sz="2400" spc="5">
                <a:solidFill>
                  <a:srgbClr val="A50021"/>
                </a:solidFill>
                <a:latin typeface="宋体"/>
                <a:cs typeface="宋体"/>
              </a:rPr>
              <a:t>结论：</a:t>
            </a:r>
            <a:endParaRPr sz="2400">
              <a:latin typeface="宋体"/>
              <a:cs typeface="宋体"/>
            </a:endParaRPr>
          </a:p>
          <a:p>
            <a:pPr marL="317500">
              <a:lnSpc>
                <a:spcPts val="2880"/>
              </a:lnSpc>
            </a:pPr>
            <a:r>
              <a:rPr dirty="0" sz="2400">
                <a:latin typeface="宋体"/>
                <a:cs typeface="宋体"/>
              </a:rPr>
              <a:t>两</a:t>
            </a:r>
            <a:r>
              <a:rPr dirty="0" sz="2400" spc="20">
                <a:latin typeface="宋体"/>
                <a:cs typeface="宋体"/>
              </a:rPr>
              <a:t>个三</a:t>
            </a:r>
            <a:r>
              <a:rPr dirty="0" sz="2400">
                <a:latin typeface="宋体"/>
                <a:cs typeface="宋体"/>
              </a:rPr>
              <a:t>极管</a:t>
            </a:r>
            <a:r>
              <a:rPr dirty="0" sz="2400" spc="25">
                <a:latin typeface="宋体"/>
                <a:cs typeface="宋体"/>
              </a:rPr>
              <a:t>，</a:t>
            </a:r>
            <a:r>
              <a:rPr dirty="0" sz="2400">
                <a:solidFill>
                  <a:srgbClr val="A50021"/>
                </a:solidFill>
                <a:latin typeface="宋体"/>
                <a:cs typeface="宋体"/>
              </a:rPr>
              <a:t>轮</a:t>
            </a:r>
            <a:r>
              <a:rPr dirty="0" sz="2400" spc="20">
                <a:solidFill>
                  <a:srgbClr val="A50021"/>
                </a:solidFill>
                <a:latin typeface="宋体"/>
                <a:cs typeface="宋体"/>
              </a:rPr>
              <a:t>流导</a:t>
            </a:r>
            <a:r>
              <a:rPr dirty="0" sz="2400">
                <a:solidFill>
                  <a:srgbClr val="A50021"/>
                </a:solidFill>
                <a:latin typeface="宋体"/>
                <a:cs typeface="宋体"/>
              </a:rPr>
              <a:t>电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（</a:t>
            </a:r>
            <a:r>
              <a:rPr dirty="0" sz="2400" spc="20">
                <a:latin typeface="宋体"/>
                <a:cs typeface="宋体"/>
              </a:rPr>
              <a:t>正、</a:t>
            </a:r>
            <a:r>
              <a:rPr dirty="0" sz="2400">
                <a:latin typeface="宋体"/>
                <a:cs typeface="宋体"/>
              </a:rPr>
              <a:t>负半</a:t>
            </a:r>
            <a:r>
              <a:rPr dirty="0" sz="2400" spc="20">
                <a:latin typeface="宋体"/>
                <a:cs typeface="宋体"/>
              </a:rPr>
              <a:t>周</a:t>
            </a:r>
            <a:r>
              <a:rPr dirty="0" sz="2400" spc="10">
                <a:latin typeface="宋体"/>
                <a:cs typeface="宋体"/>
              </a:rPr>
              <a:t>）</a:t>
            </a:r>
            <a:r>
              <a:rPr dirty="0" sz="2400">
                <a:solidFill>
                  <a:srgbClr val="A50021"/>
                </a:solidFill>
                <a:latin typeface="宋体"/>
                <a:cs typeface="宋体"/>
              </a:rPr>
              <a:t>互</a:t>
            </a:r>
            <a:r>
              <a:rPr dirty="0" sz="2400" spc="20">
                <a:solidFill>
                  <a:srgbClr val="A50021"/>
                </a:solidFill>
                <a:latin typeface="宋体"/>
                <a:cs typeface="宋体"/>
              </a:rPr>
              <a:t>补不</a:t>
            </a:r>
            <a:r>
              <a:rPr dirty="0" sz="2400">
                <a:solidFill>
                  <a:srgbClr val="A50021"/>
                </a:solidFill>
                <a:latin typeface="宋体"/>
                <a:cs typeface="宋体"/>
              </a:rPr>
              <a:t>足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87267" y="2796540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286512" y="152400"/>
                </a:moveTo>
                <a:lnTo>
                  <a:pt x="286512" y="114300"/>
                </a:lnTo>
                <a:lnTo>
                  <a:pt x="0" y="114300"/>
                </a:lnTo>
                <a:lnTo>
                  <a:pt x="0" y="38100"/>
                </a:lnTo>
                <a:lnTo>
                  <a:pt x="286512" y="38100"/>
                </a:lnTo>
                <a:lnTo>
                  <a:pt x="286512" y="0"/>
                </a:lnTo>
                <a:lnTo>
                  <a:pt x="381000" y="76200"/>
                </a:lnTo>
                <a:lnTo>
                  <a:pt x="286512" y="15240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81172" y="2784347"/>
            <a:ext cx="398145" cy="178435"/>
          </a:xfrm>
          <a:custGeom>
            <a:avLst/>
            <a:gdLst/>
            <a:ahLst/>
            <a:cxnLst/>
            <a:rect l="l" t="t" r="r" b="b"/>
            <a:pathLst>
              <a:path w="398145" h="178435">
                <a:moveTo>
                  <a:pt x="286512" y="50292"/>
                </a:moveTo>
                <a:lnTo>
                  <a:pt x="286512" y="0"/>
                </a:lnTo>
                <a:lnTo>
                  <a:pt x="301857" y="12192"/>
                </a:lnTo>
                <a:lnTo>
                  <a:pt x="298704" y="12192"/>
                </a:lnTo>
                <a:lnTo>
                  <a:pt x="288036" y="16764"/>
                </a:lnTo>
                <a:lnTo>
                  <a:pt x="298704" y="25230"/>
                </a:lnTo>
                <a:lnTo>
                  <a:pt x="298704" y="44196"/>
                </a:lnTo>
                <a:lnTo>
                  <a:pt x="292607" y="44196"/>
                </a:lnTo>
                <a:lnTo>
                  <a:pt x="286512" y="50292"/>
                </a:lnTo>
                <a:close/>
              </a:path>
              <a:path w="398145" h="178435">
                <a:moveTo>
                  <a:pt x="298704" y="25230"/>
                </a:moveTo>
                <a:lnTo>
                  <a:pt x="288036" y="16764"/>
                </a:lnTo>
                <a:lnTo>
                  <a:pt x="298704" y="12192"/>
                </a:lnTo>
                <a:lnTo>
                  <a:pt x="298704" y="25230"/>
                </a:lnTo>
                <a:close/>
              </a:path>
              <a:path w="398145" h="178435">
                <a:moveTo>
                  <a:pt x="378287" y="88392"/>
                </a:moveTo>
                <a:lnTo>
                  <a:pt x="298704" y="25230"/>
                </a:lnTo>
                <a:lnTo>
                  <a:pt x="298704" y="12192"/>
                </a:lnTo>
                <a:lnTo>
                  <a:pt x="301857" y="12192"/>
                </a:lnTo>
                <a:lnTo>
                  <a:pt x="392009" y="83820"/>
                </a:lnTo>
                <a:lnTo>
                  <a:pt x="384048" y="83820"/>
                </a:lnTo>
                <a:lnTo>
                  <a:pt x="378287" y="88392"/>
                </a:lnTo>
                <a:close/>
              </a:path>
              <a:path w="398145" h="178435">
                <a:moveTo>
                  <a:pt x="286512" y="132588"/>
                </a:moveTo>
                <a:lnTo>
                  <a:pt x="0" y="132588"/>
                </a:lnTo>
                <a:lnTo>
                  <a:pt x="0" y="44196"/>
                </a:lnTo>
                <a:lnTo>
                  <a:pt x="286512" y="44196"/>
                </a:lnTo>
                <a:lnTo>
                  <a:pt x="286512" y="50292"/>
                </a:lnTo>
                <a:lnTo>
                  <a:pt x="13716" y="50292"/>
                </a:lnTo>
                <a:lnTo>
                  <a:pt x="6096" y="56388"/>
                </a:lnTo>
                <a:lnTo>
                  <a:pt x="13716" y="56388"/>
                </a:lnTo>
                <a:lnTo>
                  <a:pt x="13716" y="120396"/>
                </a:lnTo>
                <a:lnTo>
                  <a:pt x="6096" y="120396"/>
                </a:lnTo>
                <a:lnTo>
                  <a:pt x="13716" y="126492"/>
                </a:lnTo>
                <a:lnTo>
                  <a:pt x="286512" y="126492"/>
                </a:lnTo>
                <a:lnTo>
                  <a:pt x="286512" y="132588"/>
                </a:lnTo>
                <a:close/>
              </a:path>
              <a:path w="398145" h="178435">
                <a:moveTo>
                  <a:pt x="298704" y="56388"/>
                </a:moveTo>
                <a:lnTo>
                  <a:pt x="13716" y="56388"/>
                </a:lnTo>
                <a:lnTo>
                  <a:pt x="13716" y="50292"/>
                </a:lnTo>
                <a:lnTo>
                  <a:pt x="286512" y="50292"/>
                </a:lnTo>
                <a:lnTo>
                  <a:pt x="292607" y="44196"/>
                </a:lnTo>
                <a:lnTo>
                  <a:pt x="298704" y="44196"/>
                </a:lnTo>
                <a:lnTo>
                  <a:pt x="298704" y="56388"/>
                </a:lnTo>
                <a:close/>
              </a:path>
              <a:path w="398145" h="178435">
                <a:moveTo>
                  <a:pt x="13716" y="56388"/>
                </a:moveTo>
                <a:lnTo>
                  <a:pt x="6096" y="56388"/>
                </a:lnTo>
                <a:lnTo>
                  <a:pt x="13716" y="50292"/>
                </a:lnTo>
                <a:lnTo>
                  <a:pt x="13716" y="56388"/>
                </a:lnTo>
                <a:close/>
              </a:path>
              <a:path w="398145" h="178435">
                <a:moveTo>
                  <a:pt x="384048" y="92964"/>
                </a:moveTo>
                <a:lnTo>
                  <a:pt x="378287" y="88392"/>
                </a:lnTo>
                <a:lnTo>
                  <a:pt x="384048" y="83820"/>
                </a:lnTo>
                <a:lnTo>
                  <a:pt x="384048" y="92964"/>
                </a:lnTo>
                <a:close/>
              </a:path>
              <a:path w="398145" h="178435">
                <a:moveTo>
                  <a:pt x="392107" y="92964"/>
                </a:moveTo>
                <a:lnTo>
                  <a:pt x="384048" y="92964"/>
                </a:lnTo>
                <a:lnTo>
                  <a:pt x="384048" y="83820"/>
                </a:lnTo>
                <a:lnTo>
                  <a:pt x="392009" y="83820"/>
                </a:lnTo>
                <a:lnTo>
                  <a:pt x="397763" y="88392"/>
                </a:lnTo>
                <a:lnTo>
                  <a:pt x="392107" y="92964"/>
                </a:lnTo>
                <a:close/>
              </a:path>
              <a:path w="398145" h="178435">
                <a:moveTo>
                  <a:pt x="303482" y="164592"/>
                </a:moveTo>
                <a:lnTo>
                  <a:pt x="298704" y="164592"/>
                </a:lnTo>
                <a:lnTo>
                  <a:pt x="298704" y="151553"/>
                </a:lnTo>
                <a:lnTo>
                  <a:pt x="378287" y="88392"/>
                </a:lnTo>
                <a:lnTo>
                  <a:pt x="384048" y="92964"/>
                </a:lnTo>
                <a:lnTo>
                  <a:pt x="392107" y="92964"/>
                </a:lnTo>
                <a:lnTo>
                  <a:pt x="303482" y="164592"/>
                </a:lnTo>
                <a:close/>
              </a:path>
              <a:path w="398145" h="178435">
                <a:moveTo>
                  <a:pt x="13716" y="126492"/>
                </a:moveTo>
                <a:lnTo>
                  <a:pt x="6096" y="120396"/>
                </a:lnTo>
                <a:lnTo>
                  <a:pt x="13716" y="120396"/>
                </a:lnTo>
                <a:lnTo>
                  <a:pt x="13716" y="126492"/>
                </a:lnTo>
                <a:close/>
              </a:path>
              <a:path w="398145" h="178435">
                <a:moveTo>
                  <a:pt x="298704" y="132588"/>
                </a:moveTo>
                <a:lnTo>
                  <a:pt x="292607" y="132588"/>
                </a:lnTo>
                <a:lnTo>
                  <a:pt x="286512" y="126492"/>
                </a:lnTo>
                <a:lnTo>
                  <a:pt x="13716" y="126492"/>
                </a:lnTo>
                <a:lnTo>
                  <a:pt x="13716" y="120396"/>
                </a:lnTo>
                <a:lnTo>
                  <a:pt x="298704" y="120396"/>
                </a:lnTo>
                <a:lnTo>
                  <a:pt x="298704" y="132588"/>
                </a:lnTo>
                <a:close/>
              </a:path>
              <a:path w="398145" h="178435">
                <a:moveTo>
                  <a:pt x="286512" y="178308"/>
                </a:moveTo>
                <a:lnTo>
                  <a:pt x="286512" y="126492"/>
                </a:lnTo>
                <a:lnTo>
                  <a:pt x="292607" y="132588"/>
                </a:lnTo>
                <a:lnTo>
                  <a:pt x="298704" y="132588"/>
                </a:lnTo>
                <a:lnTo>
                  <a:pt x="298704" y="151553"/>
                </a:lnTo>
                <a:lnTo>
                  <a:pt x="288036" y="160020"/>
                </a:lnTo>
                <a:lnTo>
                  <a:pt x="298704" y="164592"/>
                </a:lnTo>
                <a:lnTo>
                  <a:pt x="303482" y="164592"/>
                </a:lnTo>
                <a:lnTo>
                  <a:pt x="286512" y="178308"/>
                </a:lnTo>
                <a:close/>
              </a:path>
              <a:path w="398145" h="178435">
                <a:moveTo>
                  <a:pt x="298704" y="164592"/>
                </a:moveTo>
                <a:lnTo>
                  <a:pt x="288036" y="160020"/>
                </a:lnTo>
                <a:lnTo>
                  <a:pt x="298704" y="151553"/>
                </a:lnTo>
                <a:lnTo>
                  <a:pt x="298704" y="164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58867" y="2796540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286512" y="152400"/>
                </a:moveTo>
                <a:lnTo>
                  <a:pt x="286512" y="114300"/>
                </a:lnTo>
                <a:lnTo>
                  <a:pt x="0" y="114300"/>
                </a:lnTo>
                <a:lnTo>
                  <a:pt x="0" y="38100"/>
                </a:lnTo>
                <a:lnTo>
                  <a:pt x="286512" y="38100"/>
                </a:lnTo>
                <a:lnTo>
                  <a:pt x="286512" y="0"/>
                </a:lnTo>
                <a:lnTo>
                  <a:pt x="381000" y="76200"/>
                </a:lnTo>
                <a:lnTo>
                  <a:pt x="286512" y="15240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52772" y="2784347"/>
            <a:ext cx="398145" cy="178435"/>
          </a:xfrm>
          <a:custGeom>
            <a:avLst/>
            <a:gdLst/>
            <a:ahLst/>
            <a:cxnLst/>
            <a:rect l="l" t="t" r="r" b="b"/>
            <a:pathLst>
              <a:path w="398145" h="178435">
                <a:moveTo>
                  <a:pt x="286512" y="50292"/>
                </a:moveTo>
                <a:lnTo>
                  <a:pt x="286512" y="0"/>
                </a:lnTo>
                <a:lnTo>
                  <a:pt x="301857" y="12192"/>
                </a:lnTo>
                <a:lnTo>
                  <a:pt x="298704" y="12192"/>
                </a:lnTo>
                <a:lnTo>
                  <a:pt x="288036" y="16764"/>
                </a:lnTo>
                <a:lnTo>
                  <a:pt x="298704" y="25230"/>
                </a:lnTo>
                <a:lnTo>
                  <a:pt x="298704" y="44196"/>
                </a:lnTo>
                <a:lnTo>
                  <a:pt x="292607" y="44196"/>
                </a:lnTo>
                <a:lnTo>
                  <a:pt x="286512" y="50292"/>
                </a:lnTo>
                <a:close/>
              </a:path>
              <a:path w="398145" h="178435">
                <a:moveTo>
                  <a:pt x="298704" y="25230"/>
                </a:moveTo>
                <a:lnTo>
                  <a:pt x="288036" y="16764"/>
                </a:lnTo>
                <a:lnTo>
                  <a:pt x="298704" y="12192"/>
                </a:lnTo>
                <a:lnTo>
                  <a:pt x="298704" y="25230"/>
                </a:lnTo>
                <a:close/>
              </a:path>
              <a:path w="398145" h="178435">
                <a:moveTo>
                  <a:pt x="378287" y="88392"/>
                </a:moveTo>
                <a:lnTo>
                  <a:pt x="298704" y="25230"/>
                </a:lnTo>
                <a:lnTo>
                  <a:pt x="298704" y="12192"/>
                </a:lnTo>
                <a:lnTo>
                  <a:pt x="301857" y="12192"/>
                </a:lnTo>
                <a:lnTo>
                  <a:pt x="392009" y="83820"/>
                </a:lnTo>
                <a:lnTo>
                  <a:pt x="384048" y="83820"/>
                </a:lnTo>
                <a:lnTo>
                  <a:pt x="378287" y="88392"/>
                </a:lnTo>
                <a:close/>
              </a:path>
              <a:path w="398145" h="178435">
                <a:moveTo>
                  <a:pt x="286512" y="132588"/>
                </a:moveTo>
                <a:lnTo>
                  <a:pt x="0" y="132588"/>
                </a:lnTo>
                <a:lnTo>
                  <a:pt x="0" y="44196"/>
                </a:lnTo>
                <a:lnTo>
                  <a:pt x="286512" y="44196"/>
                </a:lnTo>
                <a:lnTo>
                  <a:pt x="286512" y="50292"/>
                </a:lnTo>
                <a:lnTo>
                  <a:pt x="13716" y="50292"/>
                </a:lnTo>
                <a:lnTo>
                  <a:pt x="6096" y="56388"/>
                </a:lnTo>
                <a:lnTo>
                  <a:pt x="13716" y="56388"/>
                </a:lnTo>
                <a:lnTo>
                  <a:pt x="13716" y="120396"/>
                </a:lnTo>
                <a:lnTo>
                  <a:pt x="6096" y="120396"/>
                </a:lnTo>
                <a:lnTo>
                  <a:pt x="13716" y="126492"/>
                </a:lnTo>
                <a:lnTo>
                  <a:pt x="286512" y="126492"/>
                </a:lnTo>
                <a:lnTo>
                  <a:pt x="286512" y="132588"/>
                </a:lnTo>
                <a:close/>
              </a:path>
              <a:path w="398145" h="178435">
                <a:moveTo>
                  <a:pt x="298704" y="56388"/>
                </a:moveTo>
                <a:lnTo>
                  <a:pt x="13716" y="56388"/>
                </a:lnTo>
                <a:lnTo>
                  <a:pt x="13716" y="50292"/>
                </a:lnTo>
                <a:lnTo>
                  <a:pt x="286512" y="50292"/>
                </a:lnTo>
                <a:lnTo>
                  <a:pt x="292607" y="44196"/>
                </a:lnTo>
                <a:lnTo>
                  <a:pt x="298704" y="44196"/>
                </a:lnTo>
                <a:lnTo>
                  <a:pt x="298704" y="56388"/>
                </a:lnTo>
                <a:close/>
              </a:path>
              <a:path w="398145" h="178435">
                <a:moveTo>
                  <a:pt x="13716" y="56388"/>
                </a:moveTo>
                <a:lnTo>
                  <a:pt x="6096" y="56388"/>
                </a:lnTo>
                <a:lnTo>
                  <a:pt x="13716" y="50292"/>
                </a:lnTo>
                <a:lnTo>
                  <a:pt x="13716" y="56388"/>
                </a:lnTo>
                <a:close/>
              </a:path>
              <a:path w="398145" h="178435">
                <a:moveTo>
                  <a:pt x="384048" y="92964"/>
                </a:moveTo>
                <a:lnTo>
                  <a:pt x="378287" y="88392"/>
                </a:lnTo>
                <a:lnTo>
                  <a:pt x="384048" y="83820"/>
                </a:lnTo>
                <a:lnTo>
                  <a:pt x="384048" y="92964"/>
                </a:lnTo>
                <a:close/>
              </a:path>
              <a:path w="398145" h="178435">
                <a:moveTo>
                  <a:pt x="392107" y="92964"/>
                </a:moveTo>
                <a:lnTo>
                  <a:pt x="384048" y="92964"/>
                </a:lnTo>
                <a:lnTo>
                  <a:pt x="384048" y="83820"/>
                </a:lnTo>
                <a:lnTo>
                  <a:pt x="392009" y="83820"/>
                </a:lnTo>
                <a:lnTo>
                  <a:pt x="397763" y="88392"/>
                </a:lnTo>
                <a:lnTo>
                  <a:pt x="392107" y="92964"/>
                </a:lnTo>
                <a:close/>
              </a:path>
              <a:path w="398145" h="178435">
                <a:moveTo>
                  <a:pt x="303482" y="164592"/>
                </a:moveTo>
                <a:lnTo>
                  <a:pt x="298704" y="164592"/>
                </a:lnTo>
                <a:lnTo>
                  <a:pt x="298704" y="151553"/>
                </a:lnTo>
                <a:lnTo>
                  <a:pt x="378287" y="88392"/>
                </a:lnTo>
                <a:lnTo>
                  <a:pt x="384048" y="92964"/>
                </a:lnTo>
                <a:lnTo>
                  <a:pt x="392107" y="92964"/>
                </a:lnTo>
                <a:lnTo>
                  <a:pt x="303482" y="164592"/>
                </a:lnTo>
                <a:close/>
              </a:path>
              <a:path w="398145" h="178435">
                <a:moveTo>
                  <a:pt x="13716" y="126492"/>
                </a:moveTo>
                <a:lnTo>
                  <a:pt x="6096" y="120396"/>
                </a:lnTo>
                <a:lnTo>
                  <a:pt x="13716" y="120396"/>
                </a:lnTo>
                <a:lnTo>
                  <a:pt x="13716" y="126492"/>
                </a:lnTo>
                <a:close/>
              </a:path>
              <a:path w="398145" h="178435">
                <a:moveTo>
                  <a:pt x="298704" y="132588"/>
                </a:moveTo>
                <a:lnTo>
                  <a:pt x="292607" y="132588"/>
                </a:lnTo>
                <a:lnTo>
                  <a:pt x="286512" y="126492"/>
                </a:lnTo>
                <a:lnTo>
                  <a:pt x="13716" y="126492"/>
                </a:lnTo>
                <a:lnTo>
                  <a:pt x="13716" y="120396"/>
                </a:lnTo>
                <a:lnTo>
                  <a:pt x="298704" y="120396"/>
                </a:lnTo>
                <a:lnTo>
                  <a:pt x="298704" y="132588"/>
                </a:lnTo>
                <a:close/>
              </a:path>
              <a:path w="398145" h="178435">
                <a:moveTo>
                  <a:pt x="286512" y="178308"/>
                </a:moveTo>
                <a:lnTo>
                  <a:pt x="286512" y="126492"/>
                </a:lnTo>
                <a:lnTo>
                  <a:pt x="292607" y="132588"/>
                </a:lnTo>
                <a:lnTo>
                  <a:pt x="298704" y="132588"/>
                </a:lnTo>
                <a:lnTo>
                  <a:pt x="298704" y="151553"/>
                </a:lnTo>
                <a:lnTo>
                  <a:pt x="288036" y="160020"/>
                </a:lnTo>
                <a:lnTo>
                  <a:pt x="298704" y="164592"/>
                </a:lnTo>
                <a:lnTo>
                  <a:pt x="303482" y="164592"/>
                </a:lnTo>
                <a:lnTo>
                  <a:pt x="286512" y="178308"/>
                </a:lnTo>
                <a:close/>
              </a:path>
              <a:path w="398145" h="178435">
                <a:moveTo>
                  <a:pt x="298704" y="164592"/>
                </a:moveTo>
                <a:lnTo>
                  <a:pt x="288036" y="160020"/>
                </a:lnTo>
                <a:lnTo>
                  <a:pt x="298704" y="151553"/>
                </a:lnTo>
                <a:lnTo>
                  <a:pt x="298704" y="164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672275" y="2439847"/>
            <a:ext cx="993140" cy="1230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66700"/>
              </a:lnSpc>
            </a:pPr>
            <a:r>
              <a:rPr dirty="0" sz="2400" spc="135">
                <a:solidFill>
                  <a:srgbClr val="A50021"/>
                </a:solidFill>
                <a:latin typeface="Times New Roman"/>
                <a:cs typeface="Times New Roman"/>
              </a:rPr>
              <a:t>T</a:t>
            </a:r>
            <a:r>
              <a:rPr dirty="0" sz="2400" spc="-15">
                <a:solidFill>
                  <a:srgbClr val="A50021"/>
                </a:solidFill>
                <a:latin typeface="Times New Roman"/>
                <a:cs typeface="Times New Roman"/>
              </a:rPr>
              <a:t>1</a:t>
            </a:r>
            <a:r>
              <a:rPr dirty="0" sz="2400" spc="20">
                <a:latin typeface="宋体"/>
                <a:cs typeface="宋体"/>
              </a:rPr>
              <a:t>导</a:t>
            </a:r>
            <a:r>
              <a:rPr dirty="0" sz="2400">
                <a:latin typeface="宋体"/>
                <a:cs typeface="宋体"/>
              </a:rPr>
              <a:t>电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135">
                <a:solidFill>
                  <a:srgbClr val="A50021"/>
                </a:solidFill>
                <a:latin typeface="Times New Roman"/>
                <a:cs typeface="Times New Roman"/>
              </a:rPr>
              <a:t>T</a:t>
            </a:r>
            <a:r>
              <a:rPr dirty="0" sz="2400" spc="-15">
                <a:solidFill>
                  <a:srgbClr val="A50021"/>
                </a:solidFill>
                <a:latin typeface="Times New Roman"/>
                <a:cs typeface="Times New Roman"/>
              </a:rPr>
              <a:t>2</a:t>
            </a:r>
            <a:r>
              <a:rPr dirty="0" sz="2400" spc="20">
                <a:latin typeface="宋体"/>
                <a:cs typeface="宋体"/>
              </a:rPr>
              <a:t>导</a:t>
            </a:r>
            <a:r>
              <a:rPr dirty="0" sz="2400">
                <a:latin typeface="宋体"/>
                <a:cs typeface="宋体"/>
              </a:rPr>
              <a:t>电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87267" y="3406140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286512" y="152400"/>
                </a:moveTo>
                <a:lnTo>
                  <a:pt x="286512" y="114300"/>
                </a:lnTo>
                <a:lnTo>
                  <a:pt x="0" y="114300"/>
                </a:lnTo>
                <a:lnTo>
                  <a:pt x="0" y="38100"/>
                </a:lnTo>
                <a:lnTo>
                  <a:pt x="286512" y="38100"/>
                </a:lnTo>
                <a:lnTo>
                  <a:pt x="286512" y="0"/>
                </a:lnTo>
                <a:lnTo>
                  <a:pt x="381000" y="76200"/>
                </a:lnTo>
                <a:lnTo>
                  <a:pt x="286512" y="15240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81172" y="3393947"/>
            <a:ext cx="398145" cy="178435"/>
          </a:xfrm>
          <a:custGeom>
            <a:avLst/>
            <a:gdLst/>
            <a:ahLst/>
            <a:cxnLst/>
            <a:rect l="l" t="t" r="r" b="b"/>
            <a:pathLst>
              <a:path w="398145" h="178435">
                <a:moveTo>
                  <a:pt x="286512" y="50292"/>
                </a:moveTo>
                <a:lnTo>
                  <a:pt x="286512" y="0"/>
                </a:lnTo>
                <a:lnTo>
                  <a:pt x="301857" y="12192"/>
                </a:lnTo>
                <a:lnTo>
                  <a:pt x="298704" y="12192"/>
                </a:lnTo>
                <a:lnTo>
                  <a:pt x="288036" y="16764"/>
                </a:lnTo>
                <a:lnTo>
                  <a:pt x="298704" y="25230"/>
                </a:lnTo>
                <a:lnTo>
                  <a:pt x="298704" y="44196"/>
                </a:lnTo>
                <a:lnTo>
                  <a:pt x="292607" y="44196"/>
                </a:lnTo>
                <a:lnTo>
                  <a:pt x="286512" y="50292"/>
                </a:lnTo>
                <a:close/>
              </a:path>
              <a:path w="398145" h="178435">
                <a:moveTo>
                  <a:pt x="298704" y="25230"/>
                </a:moveTo>
                <a:lnTo>
                  <a:pt x="288036" y="16764"/>
                </a:lnTo>
                <a:lnTo>
                  <a:pt x="298704" y="12192"/>
                </a:lnTo>
                <a:lnTo>
                  <a:pt x="298704" y="25230"/>
                </a:lnTo>
                <a:close/>
              </a:path>
              <a:path w="398145" h="178435">
                <a:moveTo>
                  <a:pt x="378287" y="88392"/>
                </a:moveTo>
                <a:lnTo>
                  <a:pt x="298704" y="25230"/>
                </a:lnTo>
                <a:lnTo>
                  <a:pt x="298704" y="12192"/>
                </a:lnTo>
                <a:lnTo>
                  <a:pt x="301857" y="12192"/>
                </a:lnTo>
                <a:lnTo>
                  <a:pt x="392009" y="83820"/>
                </a:lnTo>
                <a:lnTo>
                  <a:pt x="384048" y="83820"/>
                </a:lnTo>
                <a:lnTo>
                  <a:pt x="378287" y="88392"/>
                </a:lnTo>
                <a:close/>
              </a:path>
              <a:path w="398145" h="178435">
                <a:moveTo>
                  <a:pt x="286512" y="132588"/>
                </a:moveTo>
                <a:lnTo>
                  <a:pt x="0" y="132588"/>
                </a:lnTo>
                <a:lnTo>
                  <a:pt x="0" y="44196"/>
                </a:lnTo>
                <a:lnTo>
                  <a:pt x="286512" y="44196"/>
                </a:lnTo>
                <a:lnTo>
                  <a:pt x="286512" y="50292"/>
                </a:lnTo>
                <a:lnTo>
                  <a:pt x="13716" y="50292"/>
                </a:lnTo>
                <a:lnTo>
                  <a:pt x="6096" y="56388"/>
                </a:lnTo>
                <a:lnTo>
                  <a:pt x="13716" y="56388"/>
                </a:lnTo>
                <a:lnTo>
                  <a:pt x="13716" y="120396"/>
                </a:lnTo>
                <a:lnTo>
                  <a:pt x="6096" y="120396"/>
                </a:lnTo>
                <a:lnTo>
                  <a:pt x="13716" y="126492"/>
                </a:lnTo>
                <a:lnTo>
                  <a:pt x="286512" y="126492"/>
                </a:lnTo>
                <a:lnTo>
                  <a:pt x="286512" y="132588"/>
                </a:lnTo>
                <a:close/>
              </a:path>
              <a:path w="398145" h="178435">
                <a:moveTo>
                  <a:pt x="298704" y="56388"/>
                </a:moveTo>
                <a:lnTo>
                  <a:pt x="13716" y="56388"/>
                </a:lnTo>
                <a:lnTo>
                  <a:pt x="13716" y="50292"/>
                </a:lnTo>
                <a:lnTo>
                  <a:pt x="286512" y="50292"/>
                </a:lnTo>
                <a:lnTo>
                  <a:pt x="292607" y="44196"/>
                </a:lnTo>
                <a:lnTo>
                  <a:pt x="298704" y="44196"/>
                </a:lnTo>
                <a:lnTo>
                  <a:pt x="298704" y="56388"/>
                </a:lnTo>
                <a:close/>
              </a:path>
              <a:path w="398145" h="178435">
                <a:moveTo>
                  <a:pt x="13716" y="56388"/>
                </a:moveTo>
                <a:lnTo>
                  <a:pt x="6096" y="56388"/>
                </a:lnTo>
                <a:lnTo>
                  <a:pt x="13716" y="50292"/>
                </a:lnTo>
                <a:lnTo>
                  <a:pt x="13716" y="56388"/>
                </a:lnTo>
                <a:close/>
              </a:path>
              <a:path w="398145" h="178435">
                <a:moveTo>
                  <a:pt x="384048" y="92964"/>
                </a:moveTo>
                <a:lnTo>
                  <a:pt x="378287" y="88392"/>
                </a:lnTo>
                <a:lnTo>
                  <a:pt x="384048" y="83820"/>
                </a:lnTo>
                <a:lnTo>
                  <a:pt x="384048" y="92964"/>
                </a:lnTo>
                <a:close/>
              </a:path>
              <a:path w="398145" h="178435">
                <a:moveTo>
                  <a:pt x="392107" y="92964"/>
                </a:moveTo>
                <a:lnTo>
                  <a:pt x="384048" y="92964"/>
                </a:lnTo>
                <a:lnTo>
                  <a:pt x="384048" y="83820"/>
                </a:lnTo>
                <a:lnTo>
                  <a:pt x="392009" y="83820"/>
                </a:lnTo>
                <a:lnTo>
                  <a:pt x="397763" y="88392"/>
                </a:lnTo>
                <a:lnTo>
                  <a:pt x="392107" y="92964"/>
                </a:lnTo>
                <a:close/>
              </a:path>
              <a:path w="398145" h="178435">
                <a:moveTo>
                  <a:pt x="303482" y="164592"/>
                </a:moveTo>
                <a:lnTo>
                  <a:pt x="298704" y="164592"/>
                </a:lnTo>
                <a:lnTo>
                  <a:pt x="298704" y="151553"/>
                </a:lnTo>
                <a:lnTo>
                  <a:pt x="378287" y="88392"/>
                </a:lnTo>
                <a:lnTo>
                  <a:pt x="384048" y="92964"/>
                </a:lnTo>
                <a:lnTo>
                  <a:pt x="392107" y="92964"/>
                </a:lnTo>
                <a:lnTo>
                  <a:pt x="303482" y="164592"/>
                </a:lnTo>
                <a:close/>
              </a:path>
              <a:path w="398145" h="178435">
                <a:moveTo>
                  <a:pt x="13716" y="126492"/>
                </a:moveTo>
                <a:lnTo>
                  <a:pt x="6096" y="120396"/>
                </a:lnTo>
                <a:lnTo>
                  <a:pt x="13716" y="120396"/>
                </a:lnTo>
                <a:lnTo>
                  <a:pt x="13716" y="126492"/>
                </a:lnTo>
                <a:close/>
              </a:path>
              <a:path w="398145" h="178435">
                <a:moveTo>
                  <a:pt x="298704" y="132588"/>
                </a:moveTo>
                <a:lnTo>
                  <a:pt x="292607" y="132588"/>
                </a:lnTo>
                <a:lnTo>
                  <a:pt x="286512" y="126492"/>
                </a:lnTo>
                <a:lnTo>
                  <a:pt x="13716" y="126492"/>
                </a:lnTo>
                <a:lnTo>
                  <a:pt x="13716" y="120396"/>
                </a:lnTo>
                <a:lnTo>
                  <a:pt x="298704" y="120396"/>
                </a:lnTo>
                <a:lnTo>
                  <a:pt x="298704" y="132588"/>
                </a:lnTo>
                <a:close/>
              </a:path>
              <a:path w="398145" h="178435">
                <a:moveTo>
                  <a:pt x="286512" y="178308"/>
                </a:moveTo>
                <a:lnTo>
                  <a:pt x="286512" y="126492"/>
                </a:lnTo>
                <a:lnTo>
                  <a:pt x="292607" y="132588"/>
                </a:lnTo>
                <a:lnTo>
                  <a:pt x="298704" y="132588"/>
                </a:lnTo>
                <a:lnTo>
                  <a:pt x="298704" y="151553"/>
                </a:lnTo>
                <a:lnTo>
                  <a:pt x="288036" y="160020"/>
                </a:lnTo>
                <a:lnTo>
                  <a:pt x="298704" y="164592"/>
                </a:lnTo>
                <a:lnTo>
                  <a:pt x="303482" y="164592"/>
                </a:lnTo>
                <a:lnTo>
                  <a:pt x="286512" y="178308"/>
                </a:lnTo>
                <a:close/>
              </a:path>
              <a:path w="398145" h="178435">
                <a:moveTo>
                  <a:pt x="298704" y="164592"/>
                </a:moveTo>
                <a:lnTo>
                  <a:pt x="288036" y="160020"/>
                </a:lnTo>
                <a:lnTo>
                  <a:pt x="298704" y="151553"/>
                </a:lnTo>
                <a:lnTo>
                  <a:pt x="298704" y="164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120071" y="2403236"/>
            <a:ext cx="1310005" cy="1285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66700"/>
              </a:lnSpc>
            </a:pPr>
            <a:r>
              <a:rPr dirty="0" sz="2400">
                <a:solidFill>
                  <a:srgbClr val="A50021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120">
                <a:solidFill>
                  <a:srgbClr val="A50021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2400">
                <a:solidFill>
                  <a:srgbClr val="A50021"/>
                </a:solidFill>
                <a:latin typeface="Times New Roman"/>
                <a:cs typeface="Times New Roman"/>
              </a:rPr>
              <a:t>1</a:t>
            </a:r>
            <a:r>
              <a:rPr dirty="0" sz="2400" spc="20">
                <a:latin typeface="宋体"/>
                <a:cs typeface="宋体"/>
              </a:rPr>
              <a:t>通</a:t>
            </a:r>
            <a:r>
              <a:rPr dirty="0" sz="2400">
                <a:latin typeface="宋体"/>
                <a:cs typeface="宋体"/>
              </a:rPr>
              <a:t>过</a:t>
            </a: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75">
                <a:latin typeface="Times New Roman"/>
                <a:cs typeface="Times New Roman"/>
              </a:rPr>
              <a:t>L  </a:t>
            </a:r>
            <a:r>
              <a:rPr dirty="0" sz="2400">
                <a:solidFill>
                  <a:srgbClr val="A50021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120">
                <a:solidFill>
                  <a:srgbClr val="A50021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2400">
                <a:solidFill>
                  <a:srgbClr val="A50021"/>
                </a:solidFill>
                <a:latin typeface="Times New Roman"/>
                <a:cs typeface="Times New Roman"/>
              </a:rPr>
              <a:t>2</a:t>
            </a:r>
            <a:r>
              <a:rPr dirty="0" sz="2400" spc="20">
                <a:latin typeface="宋体"/>
                <a:cs typeface="宋体"/>
              </a:rPr>
              <a:t>通</a:t>
            </a:r>
            <a:r>
              <a:rPr dirty="0" sz="2400">
                <a:latin typeface="宋体"/>
                <a:cs typeface="宋体"/>
              </a:rPr>
              <a:t>过</a:t>
            </a: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58867" y="3406140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286512" y="152400"/>
                </a:moveTo>
                <a:lnTo>
                  <a:pt x="286512" y="114300"/>
                </a:lnTo>
                <a:lnTo>
                  <a:pt x="0" y="114300"/>
                </a:lnTo>
                <a:lnTo>
                  <a:pt x="0" y="38100"/>
                </a:lnTo>
                <a:lnTo>
                  <a:pt x="286512" y="38100"/>
                </a:lnTo>
                <a:lnTo>
                  <a:pt x="286512" y="0"/>
                </a:lnTo>
                <a:lnTo>
                  <a:pt x="381000" y="76200"/>
                </a:lnTo>
                <a:lnTo>
                  <a:pt x="286512" y="15240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52772" y="3393947"/>
            <a:ext cx="398145" cy="178435"/>
          </a:xfrm>
          <a:custGeom>
            <a:avLst/>
            <a:gdLst/>
            <a:ahLst/>
            <a:cxnLst/>
            <a:rect l="l" t="t" r="r" b="b"/>
            <a:pathLst>
              <a:path w="398145" h="178435">
                <a:moveTo>
                  <a:pt x="286512" y="50292"/>
                </a:moveTo>
                <a:lnTo>
                  <a:pt x="286512" y="0"/>
                </a:lnTo>
                <a:lnTo>
                  <a:pt x="301857" y="12192"/>
                </a:lnTo>
                <a:lnTo>
                  <a:pt x="298704" y="12192"/>
                </a:lnTo>
                <a:lnTo>
                  <a:pt x="288036" y="16764"/>
                </a:lnTo>
                <a:lnTo>
                  <a:pt x="298704" y="25230"/>
                </a:lnTo>
                <a:lnTo>
                  <a:pt x="298704" y="44196"/>
                </a:lnTo>
                <a:lnTo>
                  <a:pt x="292607" y="44196"/>
                </a:lnTo>
                <a:lnTo>
                  <a:pt x="286512" y="50292"/>
                </a:lnTo>
                <a:close/>
              </a:path>
              <a:path w="398145" h="178435">
                <a:moveTo>
                  <a:pt x="298704" y="25230"/>
                </a:moveTo>
                <a:lnTo>
                  <a:pt x="288036" y="16764"/>
                </a:lnTo>
                <a:lnTo>
                  <a:pt x="298704" y="12192"/>
                </a:lnTo>
                <a:lnTo>
                  <a:pt x="298704" y="25230"/>
                </a:lnTo>
                <a:close/>
              </a:path>
              <a:path w="398145" h="178435">
                <a:moveTo>
                  <a:pt x="378287" y="88392"/>
                </a:moveTo>
                <a:lnTo>
                  <a:pt x="298704" y="25230"/>
                </a:lnTo>
                <a:lnTo>
                  <a:pt x="298704" y="12192"/>
                </a:lnTo>
                <a:lnTo>
                  <a:pt x="301857" y="12192"/>
                </a:lnTo>
                <a:lnTo>
                  <a:pt x="392009" y="83820"/>
                </a:lnTo>
                <a:lnTo>
                  <a:pt x="384048" y="83820"/>
                </a:lnTo>
                <a:lnTo>
                  <a:pt x="378287" y="88392"/>
                </a:lnTo>
                <a:close/>
              </a:path>
              <a:path w="398145" h="178435">
                <a:moveTo>
                  <a:pt x="286512" y="132588"/>
                </a:moveTo>
                <a:lnTo>
                  <a:pt x="0" y="132588"/>
                </a:lnTo>
                <a:lnTo>
                  <a:pt x="0" y="44196"/>
                </a:lnTo>
                <a:lnTo>
                  <a:pt x="286512" y="44196"/>
                </a:lnTo>
                <a:lnTo>
                  <a:pt x="286512" y="50292"/>
                </a:lnTo>
                <a:lnTo>
                  <a:pt x="13716" y="50292"/>
                </a:lnTo>
                <a:lnTo>
                  <a:pt x="6096" y="56388"/>
                </a:lnTo>
                <a:lnTo>
                  <a:pt x="13716" y="56388"/>
                </a:lnTo>
                <a:lnTo>
                  <a:pt x="13716" y="120396"/>
                </a:lnTo>
                <a:lnTo>
                  <a:pt x="6096" y="120396"/>
                </a:lnTo>
                <a:lnTo>
                  <a:pt x="13716" y="126492"/>
                </a:lnTo>
                <a:lnTo>
                  <a:pt x="286512" y="126492"/>
                </a:lnTo>
                <a:lnTo>
                  <a:pt x="286512" y="132588"/>
                </a:lnTo>
                <a:close/>
              </a:path>
              <a:path w="398145" h="178435">
                <a:moveTo>
                  <a:pt x="298704" y="56388"/>
                </a:moveTo>
                <a:lnTo>
                  <a:pt x="13716" y="56388"/>
                </a:lnTo>
                <a:lnTo>
                  <a:pt x="13716" y="50292"/>
                </a:lnTo>
                <a:lnTo>
                  <a:pt x="286512" y="50292"/>
                </a:lnTo>
                <a:lnTo>
                  <a:pt x="292607" y="44196"/>
                </a:lnTo>
                <a:lnTo>
                  <a:pt x="298704" y="44196"/>
                </a:lnTo>
                <a:lnTo>
                  <a:pt x="298704" y="56388"/>
                </a:lnTo>
                <a:close/>
              </a:path>
              <a:path w="398145" h="178435">
                <a:moveTo>
                  <a:pt x="13716" y="56388"/>
                </a:moveTo>
                <a:lnTo>
                  <a:pt x="6096" y="56388"/>
                </a:lnTo>
                <a:lnTo>
                  <a:pt x="13716" y="50292"/>
                </a:lnTo>
                <a:lnTo>
                  <a:pt x="13716" y="56388"/>
                </a:lnTo>
                <a:close/>
              </a:path>
              <a:path w="398145" h="178435">
                <a:moveTo>
                  <a:pt x="384048" y="92964"/>
                </a:moveTo>
                <a:lnTo>
                  <a:pt x="378287" y="88392"/>
                </a:lnTo>
                <a:lnTo>
                  <a:pt x="384048" y="83820"/>
                </a:lnTo>
                <a:lnTo>
                  <a:pt x="384048" y="92964"/>
                </a:lnTo>
                <a:close/>
              </a:path>
              <a:path w="398145" h="178435">
                <a:moveTo>
                  <a:pt x="392107" y="92964"/>
                </a:moveTo>
                <a:lnTo>
                  <a:pt x="384048" y="92964"/>
                </a:lnTo>
                <a:lnTo>
                  <a:pt x="384048" y="83820"/>
                </a:lnTo>
                <a:lnTo>
                  <a:pt x="392009" y="83820"/>
                </a:lnTo>
                <a:lnTo>
                  <a:pt x="397763" y="88392"/>
                </a:lnTo>
                <a:lnTo>
                  <a:pt x="392107" y="92964"/>
                </a:lnTo>
                <a:close/>
              </a:path>
              <a:path w="398145" h="178435">
                <a:moveTo>
                  <a:pt x="303482" y="164592"/>
                </a:moveTo>
                <a:lnTo>
                  <a:pt x="298704" y="164592"/>
                </a:lnTo>
                <a:lnTo>
                  <a:pt x="298704" y="151553"/>
                </a:lnTo>
                <a:lnTo>
                  <a:pt x="378287" y="88392"/>
                </a:lnTo>
                <a:lnTo>
                  <a:pt x="384048" y="92964"/>
                </a:lnTo>
                <a:lnTo>
                  <a:pt x="392107" y="92964"/>
                </a:lnTo>
                <a:lnTo>
                  <a:pt x="303482" y="164592"/>
                </a:lnTo>
                <a:close/>
              </a:path>
              <a:path w="398145" h="178435">
                <a:moveTo>
                  <a:pt x="13716" y="126492"/>
                </a:moveTo>
                <a:lnTo>
                  <a:pt x="6096" y="120396"/>
                </a:lnTo>
                <a:lnTo>
                  <a:pt x="13716" y="120396"/>
                </a:lnTo>
                <a:lnTo>
                  <a:pt x="13716" y="126492"/>
                </a:lnTo>
                <a:close/>
              </a:path>
              <a:path w="398145" h="178435">
                <a:moveTo>
                  <a:pt x="298704" y="132588"/>
                </a:moveTo>
                <a:lnTo>
                  <a:pt x="292607" y="132588"/>
                </a:lnTo>
                <a:lnTo>
                  <a:pt x="286512" y="126492"/>
                </a:lnTo>
                <a:lnTo>
                  <a:pt x="13716" y="126492"/>
                </a:lnTo>
                <a:lnTo>
                  <a:pt x="13716" y="120396"/>
                </a:lnTo>
                <a:lnTo>
                  <a:pt x="298704" y="120396"/>
                </a:lnTo>
                <a:lnTo>
                  <a:pt x="298704" y="132588"/>
                </a:lnTo>
                <a:close/>
              </a:path>
              <a:path w="398145" h="178435">
                <a:moveTo>
                  <a:pt x="286512" y="178308"/>
                </a:moveTo>
                <a:lnTo>
                  <a:pt x="286512" y="126492"/>
                </a:lnTo>
                <a:lnTo>
                  <a:pt x="292607" y="132588"/>
                </a:lnTo>
                <a:lnTo>
                  <a:pt x="298704" y="132588"/>
                </a:lnTo>
                <a:lnTo>
                  <a:pt x="298704" y="151553"/>
                </a:lnTo>
                <a:lnTo>
                  <a:pt x="288036" y="160020"/>
                </a:lnTo>
                <a:lnTo>
                  <a:pt x="298704" y="164592"/>
                </a:lnTo>
                <a:lnTo>
                  <a:pt x="303482" y="164592"/>
                </a:lnTo>
                <a:lnTo>
                  <a:pt x="286512" y="178308"/>
                </a:lnTo>
                <a:close/>
              </a:path>
              <a:path w="398145" h="178435">
                <a:moveTo>
                  <a:pt x="298704" y="164592"/>
                </a:moveTo>
                <a:lnTo>
                  <a:pt x="288036" y="160020"/>
                </a:lnTo>
                <a:lnTo>
                  <a:pt x="298704" y="151553"/>
                </a:lnTo>
                <a:lnTo>
                  <a:pt x="298704" y="164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05371" y="2753867"/>
            <a:ext cx="318770" cy="698500"/>
          </a:xfrm>
          <a:custGeom>
            <a:avLst/>
            <a:gdLst/>
            <a:ahLst/>
            <a:cxnLst/>
            <a:rect l="l" t="t" r="r" b="b"/>
            <a:pathLst>
              <a:path w="318770" h="698500">
                <a:moveTo>
                  <a:pt x="150876" y="54864"/>
                </a:moveTo>
                <a:lnTo>
                  <a:pt x="112775" y="28956"/>
                </a:lnTo>
                <a:lnTo>
                  <a:pt x="102108" y="24384"/>
                </a:lnTo>
                <a:lnTo>
                  <a:pt x="77724" y="18288"/>
                </a:lnTo>
                <a:lnTo>
                  <a:pt x="65532" y="16764"/>
                </a:lnTo>
                <a:lnTo>
                  <a:pt x="51816" y="15240"/>
                </a:lnTo>
                <a:lnTo>
                  <a:pt x="36576" y="13716"/>
                </a:lnTo>
                <a:lnTo>
                  <a:pt x="22859" y="12192"/>
                </a:lnTo>
                <a:lnTo>
                  <a:pt x="0" y="12192"/>
                </a:lnTo>
                <a:lnTo>
                  <a:pt x="0" y="0"/>
                </a:lnTo>
                <a:lnTo>
                  <a:pt x="38100" y="0"/>
                </a:lnTo>
                <a:lnTo>
                  <a:pt x="53339" y="1524"/>
                </a:lnTo>
                <a:lnTo>
                  <a:pt x="67056" y="4572"/>
                </a:lnTo>
                <a:lnTo>
                  <a:pt x="80772" y="6096"/>
                </a:lnTo>
                <a:lnTo>
                  <a:pt x="144779" y="30480"/>
                </a:lnTo>
                <a:lnTo>
                  <a:pt x="156972" y="41148"/>
                </a:lnTo>
                <a:lnTo>
                  <a:pt x="156972" y="42672"/>
                </a:lnTo>
                <a:lnTo>
                  <a:pt x="161543" y="47244"/>
                </a:lnTo>
                <a:lnTo>
                  <a:pt x="161543" y="48768"/>
                </a:lnTo>
                <a:lnTo>
                  <a:pt x="163830" y="53339"/>
                </a:lnTo>
                <a:lnTo>
                  <a:pt x="150876" y="53339"/>
                </a:lnTo>
                <a:lnTo>
                  <a:pt x="150876" y="54864"/>
                </a:lnTo>
                <a:close/>
              </a:path>
              <a:path w="318770" h="698500">
                <a:moveTo>
                  <a:pt x="152400" y="59435"/>
                </a:moveTo>
                <a:lnTo>
                  <a:pt x="150876" y="53339"/>
                </a:lnTo>
                <a:lnTo>
                  <a:pt x="163830" y="53339"/>
                </a:lnTo>
                <a:lnTo>
                  <a:pt x="164592" y="54864"/>
                </a:lnTo>
                <a:lnTo>
                  <a:pt x="164592" y="56387"/>
                </a:lnTo>
                <a:lnTo>
                  <a:pt x="164973" y="57912"/>
                </a:lnTo>
                <a:lnTo>
                  <a:pt x="152400" y="57912"/>
                </a:lnTo>
                <a:lnTo>
                  <a:pt x="152400" y="59435"/>
                </a:lnTo>
                <a:close/>
              </a:path>
              <a:path w="318770" h="698500">
                <a:moveTo>
                  <a:pt x="242315" y="348487"/>
                </a:moveTo>
                <a:lnTo>
                  <a:pt x="224028" y="344423"/>
                </a:lnTo>
                <a:lnTo>
                  <a:pt x="213359" y="341376"/>
                </a:lnTo>
                <a:lnTo>
                  <a:pt x="201168" y="338328"/>
                </a:lnTo>
                <a:lnTo>
                  <a:pt x="190500" y="333756"/>
                </a:lnTo>
                <a:lnTo>
                  <a:pt x="181356" y="329184"/>
                </a:lnTo>
                <a:lnTo>
                  <a:pt x="173736" y="323087"/>
                </a:lnTo>
                <a:lnTo>
                  <a:pt x="166116" y="318515"/>
                </a:lnTo>
                <a:lnTo>
                  <a:pt x="156972" y="306323"/>
                </a:lnTo>
                <a:lnTo>
                  <a:pt x="156972" y="304800"/>
                </a:lnTo>
                <a:lnTo>
                  <a:pt x="153924" y="300228"/>
                </a:lnTo>
                <a:lnTo>
                  <a:pt x="153924" y="298704"/>
                </a:lnTo>
                <a:lnTo>
                  <a:pt x="152400" y="291083"/>
                </a:lnTo>
                <a:lnTo>
                  <a:pt x="152400" y="57912"/>
                </a:lnTo>
                <a:lnTo>
                  <a:pt x="164973" y="57912"/>
                </a:lnTo>
                <a:lnTo>
                  <a:pt x="166116" y="62484"/>
                </a:lnTo>
                <a:lnTo>
                  <a:pt x="166116" y="297180"/>
                </a:lnTo>
                <a:lnTo>
                  <a:pt x="166624" y="297180"/>
                </a:lnTo>
                <a:lnTo>
                  <a:pt x="196595" y="321563"/>
                </a:lnTo>
                <a:lnTo>
                  <a:pt x="205740" y="326136"/>
                </a:lnTo>
                <a:lnTo>
                  <a:pt x="216407" y="329184"/>
                </a:lnTo>
                <a:lnTo>
                  <a:pt x="252983" y="338328"/>
                </a:lnTo>
                <a:lnTo>
                  <a:pt x="266700" y="339852"/>
                </a:lnTo>
                <a:lnTo>
                  <a:pt x="281940" y="341376"/>
                </a:lnTo>
                <a:lnTo>
                  <a:pt x="297180" y="341376"/>
                </a:lnTo>
                <a:lnTo>
                  <a:pt x="312419" y="342900"/>
                </a:lnTo>
                <a:lnTo>
                  <a:pt x="280416" y="342900"/>
                </a:lnTo>
                <a:lnTo>
                  <a:pt x="265176" y="344423"/>
                </a:lnTo>
                <a:lnTo>
                  <a:pt x="251459" y="347472"/>
                </a:lnTo>
                <a:lnTo>
                  <a:pt x="242315" y="348487"/>
                </a:lnTo>
                <a:close/>
              </a:path>
              <a:path w="318770" h="698500">
                <a:moveTo>
                  <a:pt x="166624" y="297180"/>
                </a:moveTo>
                <a:lnTo>
                  <a:pt x="166116" y="297180"/>
                </a:lnTo>
                <a:lnTo>
                  <a:pt x="166116" y="295656"/>
                </a:lnTo>
                <a:lnTo>
                  <a:pt x="166624" y="297180"/>
                </a:lnTo>
                <a:close/>
              </a:path>
              <a:path w="318770" h="698500">
                <a:moveTo>
                  <a:pt x="310895" y="355091"/>
                </a:moveTo>
                <a:lnTo>
                  <a:pt x="295656" y="355091"/>
                </a:lnTo>
                <a:lnTo>
                  <a:pt x="265176" y="352043"/>
                </a:lnTo>
                <a:lnTo>
                  <a:pt x="251459" y="350519"/>
                </a:lnTo>
                <a:lnTo>
                  <a:pt x="242315" y="348487"/>
                </a:lnTo>
                <a:lnTo>
                  <a:pt x="251459" y="347472"/>
                </a:lnTo>
                <a:lnTo>
                  <a:pt x="265176" y="344423"/>
                </a:lnTo>
                <a:lnTo>
                  <a:pt x="280416" y="342900"/>
                </a:lnTo>
                <a:lnTo>
                  <a:pt x="310895" y="342900"/>
                </a:lnTo>
                <a:lnTo>
                  <a:pt x="310895" y="355091"/>
                </a:lnTo>
                <a:close/>
              </a:path>
              <a:path w="318770" h="698500">
                <a:moveTo>
                  <a:pt x="315467" y="355091"/>
                </a:moveTo>
                <a:lnTo>
                  <a:pt x="310895" y="355091"/>
                </a:lnTo>
                <a:lnTo>
                  <a:pt x="310895" y="342900"/>
                </a:lnTo>
                <a:lnTo>
                  <a:pt x="315467" y="342900"/>
                </a:lnTo>
                <a:lnTo>
                  <a:pt x="318515" y="345948"/>
                </a:lnTo>
                <a:lnTo>
                  <a:pt x="318515" y="352043"/>
                </a:lnTo>
                <a:lnTo>
                  <a:pt x="315467" y="355091"/>
                </a:lnTo>
                <a:close/>
              </a:path>
              <a:path w="318770" h="698500">
                <a:moveTo>
                  <a:pt x="164896" y="640079"/>
                </a:moveTo>
                <a:lnTo>
                  <a:pt x="152400" y="640079"/>
                </a:lnTo>
                <a:lnTo>
                  <a:pt x="152400" y="405384"/>
                </a:lnTo>
                <a:lnTo>
                  <a:pt x="153924" y="399287"/>
                </a:lnTo>
                <a:lnTo>
                  <a:pt x="153924" y="397763"/>
                </a:lnTo>
                <a:lnTo>
                  <a:pt x="156972" y="391667"/>
                </a:lnTo>
                <a:lnTo>
                  <a:pt x="156972" y="390143"/>
                </a:lnTo>
                <a:lnTo>
                  <a:pt x="161543" y="385572"/>
                </a:lnTo>
                <a:lnTo>
                  <a:pt x="161543" y="384048"/>
                </a:lnTo>
                <a:lnTo>
                  <a:pt x="167640" y="377952"/>
                </a:lnTo>
                <a:lnTo>
                  <a:pt x="201168" y="359663"/>
                </a:lnTo>
                <a:lnTo>
                  <a:pt x="242315" y="348487"/>
                </a:lnTo>
                <a:lnTo>
                  <a:pt x="251459" y="350519"/>
                </a:lnTo>
                <a:lnTo>
                  <a:pt x="265176" y="352043"/>
                </a:lnTo>
                <a:lnTo>
                  <a:pt x="295656" y="355091"/>
                </a:lnTo>
                <a:lnTo>
                  <a:pt x="281940" y="356615"/>
                </a:lnTo>
                <a:lnTo>
                  <a:pt x="266700" y="358139"/>
                </a:lnTo>
                <a:lnTo>
                  <a:pt x="252983" y="359663"/>
                </a:lnTo>
                <a:lnTo>
                  <a:pt x="240792" y="361187"/>
                </a:lnTo>
                <a:lnTo>
                  <a:pt x="216407" y="367284"/>
                </a:lnTo>
                <a:lnTo>
                  <a:pt x="205740" y="371856"/>
                </a:lnTo>
                <a:lnTo>
                  <a:pt x="196595" y="374904"/>
                </a:lnTo>
                <a:lnTo>
                  <a:pt x="187452" y="379476"/>
                </a:lnTo>
                <a:lnTo>
                  <a:pt x="175260" y="388619"/>
                </a:lnTo>
                <a:lnTo>
                  <a:pt x="170688" y="393191"/>
                </a:lnTo>
                <a:lnTo>
                  <a:pt x="168656" y="396239"/>
                </a:lnTo>
                <a:lnTo>
                  <a:pt x="167640" y="396239"/>
                </a:lnTo>
                <a:lnTo>
                  <a:pt x="166497" y="400812"/>
                </a:lnTo>
                <a:lnTo>
                  <a:pt x="166116" y="400812"/>
                </a:lnTo>
                <a:lnTo>
                  <a:pt x="166116" y="633983"/>
                </a:lnTo>
                <a:lnTo>
                  <a:pt x="164896" y="640079"/>
                </a:lnTo>
                <a:close/>
              </a:path>
              <a:path w="318770" h="698500">
                <a:moveTo>
                  <a:pt x="167640" y="397763"/>
                </a:moveTo>
                <a:lnTo>
                  <a:pt x="167640" y="396239"/>
                </a:lnTo>
                <a:lnTo>
                  <a:pt x="168656" y="396239"/>
                </a:lnTo>
                <a:lnTo>
                  <a:pt x="167640" y="397763"/>
                </a:lnTo>
                <a:close/>
              </a:path>
              <a:path w="318770" h="698500">
                <a:moveTo>
                  <a:pt x="166116" y="402336"/>
                </a:moveTo>
                <a:lnTo>
                  <a:pt x="166116" y="400812"/>
                </a:lnTo>
                <a:lnTo>
                  <a:pt x="166497" y="400812"/>
                </a:lnTo>
                <a:lnTo>
                  <a:pt x="166116" y="402336"/>
                </a:lnTo>
                <a:close/>
              </a:path>
              <a:path w="318770" h="698500">
                <a:moveTo>
                  <a:pt x="22859" y="697991"/>
                </a:moveTo>
                <a:lnTo>
                  <a:pt x="0" y="697991"/>
                </a:lnTo>
                <a:lnTo>
                  <a:pt x="0" y="685800"/>
                </a:lnTo>
                <a:lnTo>
                  <a:pt x="21336" y="684275"/>
                </a:lnTo>
                <a:lnTo>
                  <a:pt x="36576" y="684275"/>
                </a:lnTo>
                <a:lnTo>
                  <a:pt x="51816" y="682752"/>
                </a:lnTo>
                <a:lnTo>
                  <a:pt x="65532" y="681227"/>
                </a:lnTo>
                <a:lnTo>
                  <a:pt x="102108" y="672083"/>
                </a:lnTo>
                <a:lnTo>
                  <a:pt x="112775" y="669035"/>
                </a:lnTo>
                <a:lnTo>
                  <a:pt x="121920" y="664464"/>
                </a:lnTo>
                <a:lnTo>
                  <a:pt x="129539" y="661416"/>
                </a:lnTo>
                <a:lnTo>
                  <a:pt x="152400" y="638556"/>
                </a:lnTo>
                <a:lnTo>
                  <a:pt x="152400" y="640079"/>
                </a:lnTo>
                <a:lnTo>
                  <a:pt x="164896" y="640079"/>
                </a:lnTo>
                <a:lnTo>
                  <a:pt x="164592" y="641604"/>
                </a:lnTo>
                <a:lnTo>
                  <a:pt x="164592" y="643127"/>
                </a:lnTo>
                <a:lnTo>
                  <a:pt x="161543" y="647700"/>
                </a:lnTo>
                <a:lnTo>
                  <a:pt x="161543" y="649224"/>
                </a:lnTo>
                <a:lnTo>
                  <a:pt x="152400" y="661416"/>
                </a:lnTo>
                <a:lnTo>
                  <a:pt x="144779" y="665987"/>
                </a:lnTo>
                <a:lnTo>
                  <a:pt x="137160" y="672083"/>
                </a:lnTo>
                <a:lnTo>
                  <a:pt x="128016" y="676656"/>
                </a:lnTo>
                <a:lnTo>
                  <a:pt x="117348" y="681227"/>
                </a:lnTo>
                <a:lnTo>
                  <a:pt x="105155" y="684275"/>
                </a:lnTo>
                <a:lnTo>
                  <a:pt x="94488" y="687324"/>
                </a:lnTo>
                <a:lnTo>
                  <a:pt x="67056" y="693420"/>
                </a:lnTo>
                <a:lnTo>
                  <a:pt x="53339" y="694943"/>
                </a:lnTo>
                <a:lnTo>
                  <a:pt x="22859" y="697991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767275" y="2424450"/>
            <a:ext cx="1464310" cy="18694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 indent="-21590">
              <a:lnSpc>
                <a:spcPct val="160900"/>
              </a:lnSpc>
            </a:pPr>
            <a:r>
              <a:rPr dirty="0" sz="2400" spc="-20">
                <a:latin typeface="Times New Roman"/>
                <a:cs typeface="Times New Roman"/>
              </a:rPr>
              <a:t>v</a:t>
            </a:r>
            <a:r>
              <a:rPr dirty="0" baseline="-20833" sz="2400" spc="-3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宋体"/>
                <a:cs typeface="宋体"/>
              </a:rPr>
              <a:t>正半周时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800" spc="-17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r>
              <a:rPr dirty="0" sz="2400" spc="20">
                <a:latin typeface="宋体"/>
                <a:cs typeface="宋体"/>
              </a:rPr>
              <a:t>负</a:t>
            </a:r>
            <a:r>
              <a:rPr dirty="0" sz="2400">
                <a:latin typeface="宋体"/>
                <a:cs typeface="宋体"/>
              </a:rPr>
              <a:t>半</a:t>
            </a:r>
            <a:r>
              <a:rPr dirty="0" sz="2400" spc="20">
                <a:latin typeface="宋体"/>
                <a:cs typeface="宋体"/>
              </a:rPr>
              <a:t>周</a:t>
            </a:r>
            <a:r>
              <a:rPr dirty="0" sz="2400">
                <a:latin typeface="宋体"/>
                <a:cs typeface="宋体"/>
              </a:rPr>
              <a:t>时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>
                <a:solidFill>
                  <a:srgbClr val="A50021"/>
                </a:solidFill>
                <a:latin typeface="宋体"/>
                <a:cs typeface="宋体"/>
              </a:rPr>
              <a:t>合成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39467" y="4055364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286512" y="152400"/>
                </a:moveTo>
                <a:lnTo>
                  <a:pt x="286512" y="114300"/>
                </a:lnTo>
                <a:lnTo>
                  <a:pt x="0" y="114300"/>
                </a:lnTo>
                <a:lnTo>
                  <a:pt x="0" y="38100"/>
                </a:lnTo>
                <a:lnTo>
                  <a:pt x="286512" y="38100"/>
                </a:lnTo>
                <a:lnTo>
                  <a:pt x="286512" y="0"/>
                </a:lnTo>
                <a:lnTo>
                  <a:pt x="381000" y="76200"/>
                </a:lnTo>
                <a:lnTo>
                  <a:pt x="286512" y="15240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33372" y="4041647"/>
            <a:ext cx="398145" cy="178435"/>
          </a:xfrm>
          <a:custGeom>
            <a:avLst/>
            <a:gdLst/>
            <a:ahLst/>
            <a:cxnLst/>
            <a:rect l="l" t="t" r="r" b="b"/>
            <a:pathLst>
              <a:path w="398144" h="178435">
                <a:moveTo>
                  <a:pt x="286512" y="51816"/>
                </a:moveTo>
                <a:lnTo>
                  <a:pt x="286512" y="0"/>
                </a:lnTo>
                <a:lnTo>
                  <a:pt x="303482" y="13716"/>
                </a:lnTo>
                <a:lnTo>
                  <a:pt x="298704" y="13716"/>
                </a:lnTo>
                <a:lnTo>
                  <a:pt x="288036" y="18288"/>
                </a:lnTo>
                <a:lnTo>
                  <a:pt x="298704" y="26754"/>
                </a:lnTo>
                <a:lnTo>
                  <a:pt x="298704" y="45720"/>
                </a:lnTo>
                <a:lnTo>
                  <a:pt x="292607" y="45720"/>
                </a:lnTo>
                <a:lnTo>
                  <a:pt x="286512" y="51816"/>
                </a:lnTo>
                <a:close/>
              </a:path>
              <a:path w="398144" h="178435">
                <a:moveTo>
                  <a:pt x="298704" y="26754"/>
                </a:moveTo>
                <a:lnTo>
                  <a:pt x="288036" y="18288"/>
                </a:lnTo>
                <a:lnTo>
                  <a:pt x="298704" y="13716"/>
                </a:lnTo>
                <a:lnTo>
                  <a:pt x="298704" y="26754"/>
                </a:lnTo>
                <a:close/>
              </a:path>
              <a:path w="398144" h="178435">
                <a:moveTo>
                  <a:pt x="378287" y="89916"/>
                </a:moveTo>
                <a:lnTo>
                  <a:pt x="298704" y="26754"/>
                </a:lnTo>
                <a:lnTo>
                  <a:pt x="298704" y="13716"/>
                </a:lnTo>
                <a:lnTo>
                  <a:pt x="303482" y="13716"/>
                </a:lnTo>
                <a:lnTo>
                  <a:pt x="392107" y="85344"/>
                </a:lnTo>
                <a:lnTo>
                  <a:pt x="384048" y="85344"/>
                </a:lnTo>
                <a:lnTo>
                  <a:pt x="378287" y="89916"/>
                </a:lnTo>
                <a:close/>
              </a:path>
              <a:path w="398144" h="178435">
                <a:moveTo>
                  <a:pt x="286512" y="134112"/>
                </a:moveTo>
                <a:lnTo>
                  <a:pt x="0" y="134112"/>
                </a:lnTo>
                <a:lnTo>
                  <a:pt x="0" y="45720"/>
                </a:lnTo>
                <a:lnTo>
                  <a:pt x="286512" y="45720"/>
                </a:lnTo>
                <a:lnTo>
                  <a:pt x="286512" y="51816"/>
                </a:lnTo>
                <a:lnTo>
                  <a:pt x="13716" y="51816"/>
                </a:lnTo>
                <a:lnTo>
                  <a:pt x="6096" y="57912"/>
                </a:lnTo>
                <a:lnTo>
                  <a:pt x="13716" y="57912"/>
                </a:lnTo>
                <a:lnTo>
                  <a:pt x="13716" y="121920"/>
                </a:lnTo>
                <a:lnTo>
                  <a:pt x="6096" y="121920"/>
                </a:lnTo>
                <a:lnTo>
                  <a:pt x="13716" y="128016"/>
                </a:lnTo>
                <a:lnTo>
                  <a:pt x="286512" y="128016"/>
                </a:lnTo>
                <a:lnTo>
                  <a:pt x="286512" y="134112"/>
                </a:lnTo>
                <a:close/>
              </a:path>
              <a:path w="398144" h="178435">
                <a:moveTo>
                  <a:pt x="298704" y="57912"/>
                </a:moveTo>
                <a:lnTo>
                  <a:pt x="13716" y="57912"/>
                </a:lnTo>
                <a:lnTo>
                  <a:pt x="13716" y="51816"/>
                </a:lnTo>
                <a:lnTo>
                  <a:pt x="286512" y="51816"/>
                </a:lnTo>
                <a:lnTo>
                  <a:pt x="292607" y="45720"/>
                </a:lnTo>
                <a:lnTo>
                  <a:pt x="298704" y="45720"/>
                </a:lnTo>
                <a:lnTo>
                  <a:pt x="298704" y="57912"/>
                </a:lnTo>
                <a:close/>
              </a:path>
              <a:path w="398144" h="178435">
                <a:moveTo>
                  <a:pt x="13716" y="57912"/>
                </a:moveTo>
                <a:lnTo>
                  <a:pt x="6096" y="57912"/>
                </a:lnTo>
                <a:lnTo>
                  <a:pt x="13716" y="51816"/>
                </a:lnTo>
                <a:lnTo>
                  <a:pt x="13716" y="57912"/>
                </a:lnTo>
                <a:close/>
              </a:path>
              <a:path w="398144" h="178435">
                <a:moveTo>
                  <a:pt x="384048" y="94488"/>
                </a:moveTo>
                <a:lnTo>
                  <a:pt x="378287" y="89916"/>
                </a:lnTo>
                <a:lnTo>
                  <a:pt x="384048" y="85344"/>
                </a:lnTo>
                <a:lnTo>
                  <a:pt x="384048" y="94488"/>
                </a:lnTo>
                <a:close/>
              </a:path>
              <a:path w="398144" h="178435">
                <a:moveTo>
                  <a:pt x="392009" y="94488"/>
                </a:moveTo>
                <a:lnTo>
                  <a:pt x="384048" y="94488"/>
                </a:lnTo>
                <a:lnTo>
                  <a:pt x="384048" y="85344"/>
                </a:lnTo>
                <a:lnTo>
                  <a:pt x="392107" y="85344"/>
                </a:lnTo>
                <a:lnTo>
                  <a:pt x="397763" y="89916"/>
                </a:lnTo>
                <a:lnTo>
                  <a:pt x="392009" y="94488"/>
                </a:lnTo>
                <a:close/>
              </a:path>
              <a:path w="398144" h="178435">
                <a:moveTo>
                  <a:pt x="301857" y="166116"/>
                </a:moveTo>
                <a:lnTo>
                  <a:pt x="298704" y="166116"/>
                </a:lnTo>
                <a:lnTo>
                  <a:pt x="298704" y="153077"/>
                </a:lnTo>
                <a:lnTo>
                  <a:pt x="378287" y="89916"/>
                </a:lnTo>
                <a:lnTo>
                  <a:pt x="384048" y="94488"/>
                </a:lnTo>
                <a:lnTo>
                  <a:pt x="392009" y="94488"/>
                </a:lnTo>
                <a:lnTo>
                  <a:pt x="301857" y="166116"/>
                </a:lnTo>
                <a:close/>
              </a:path>
              <a:path w="398144" h="178435">
                <a:moveTo>
                  <a:pt x="13716" y="128016"/>
                </a:moveTo>
                <a:lnTo>
                  <a:pt x="6096" y="121920"/>
                </a:lnTo>
                <a:lnTo>
                  <a:pt x="13716" y="121920"/>
                </a:lnTo>
                <a:lnTo>
                  <a:pt x="13716" y="128016"/>
                </a:lnTo>
                <a:close/>
              </a:path>
              <a:path w="398144" h="178435">
                <a:moveTo>
                  <a:pt x="298704" y="134112"/>
                </a:moveTo>
                <a:lnTo>
                  <a:pt x="292607" y="134112"/>
                </a:lnTo>
                <a:lnTo>
                  <a:pt x="286512" y="128016"/>
                </a:lnTo>
                <a:lnTo>
                  <a:pt x="13716" y="128016"/>
                </a:lnTo>
                <a:lnTo>
                  <a:pt x="13716" y="121920"/>
                </a:lnTo>
                <a:lnTo>
                  <a:pt x="298704" y="121920"/>
                </a:lnTo>
                <a:lnTo>
                  <a:pt x="298704" y="134112"/>
                </a:lnTo>
                <a:close/>
              </a:path>
              <a:path w="398144" h="178435">
                <a:moveTo>
                  <a:pt x="286512" y="178308"/>
                </a:moveTo>
                <a:lnTo>
                  <a:pt x="286512" y="128016"/>
                </a:lnTo>
                <a:lnTo>
                  <a:pt x="292607" y="134112"/>
                </a:lnTo>
                <a:lnTo>
                  <a:pt x="298704" y="134112"/>
                </a:lnTo>
                <a:lnTo>
                  <a:pt x="298704" y="153077"/>
                </a:lnTo>
                <a:lnTo>
                  <a:pt x="288036" y="161544"/>
                </a:lnTo>
                <a:lnTo>
                  <a:pt x="298704" y="166116"/>
                </a:lnTo>
                <a:lnTo>
                  <a:pt x="301857" y="166116"/>
                </a:lnTo>
                <a:lnTo>
                  <a:pt x="286512" y="178308"/>
                </a:lnTo>
                <a:close/>
              </a:path>
              <a:path w="398144" h="178435">
                <a:moveTo>
                  <a:pt x="298704" y="166116"/>
                </a:moveTo>
                <a:lnTo>
                  <a:pt x="288036" y="161544"/>
                </a:lnTo>
                <a:lnTo>
                  <a:pt x="298704" y="153077"/>
                </a:lnTo>
                <a:lnTo>
                  <a:pt x="298704" y="166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367484" y="3940968"/>
            <a:ext cx="24765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完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整、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不失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真波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形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82467" y="4075176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286512" y="152400"/>
                </a:moveTo>
                <a:lnTo>
                  <a:pt x="286512" y="114300"/>
                </a:lnTo>
                <a:lnTo>
                  <a:pt x="0" y="114300"/>
                </a:lnTo>
                <a:lnTo>
                  <a:pt x="0" y="38100"/>
                </a:lnTo>
                <a:lnTo>
                  <a:pt x="286512" y="38100"/>
                </a:lnTo>
                <a:lnTo>
                  <a:pt x="286512" y="0"/>
                </a:lnTo>
                <a:lnTo>
                  <a:pt x="381000" y="76200"/>
                </a:lnTo>
                <a:lnTo>
                  <a:pt x="286512" y="15240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76372" y="4062984"/>
            <a:ext cx="398145" cy="178435"/>
          </a:xfrm>
          <a:custGeom>
            <a:avLst/>
            <a:gdLst/>
            <a:ahLst/>
            <a:cxnLst/>
            <a:rect l="l" t="t" r="r" b="b"/>
            <a:pathLst>
              <a:path w="398145" h="178435">
                <a:moveTo>
                  <a:pt x="286512" y="50292"/>
                </a:moveTo>
                <a:lnTo>
                  <a:pt x="286512" y="0"/>
                </a:lnTo>
                <a:lnTo>
                  <a:pt x="301857" y="12192"/>
                </a:lnTo>
                <a:lnTo>
                  <a:pt x="298704" y="12192"/>
                </a:lnTo>
                <a:lnTo>
                  <a:pt x="288036" y="18288"/>
                </a:lnTo>
                <a:lnTo>
                  <a:pt x="298704" y="26754"/>
                </a:lnTo>
                <a:lnTo>
                  <a:pt x="298704" y="44196"/>
                </a:lnTo>
                <a:lnTo>
                  <a:pt x="292607" y="44196"/>
                </a:lnTo>
                <a:lnTo>
                  <a:pt x="286512" y="50292"/>
                </a:lnTo>
                <a:close/>
              </a:path>
              <a:path w="398145" h="178435">
                <a:moveTo>
                  <a:pt x="298704" y="26754"/>
                </a:moveTo>
                <a:lnTo>
                  <a:pt x="288036" y="18288"/>
                </a:lnTo>
                <a:lnTo>
                  <a:pt x="298704" y="12192"/>
                </a:lnTo>
                <a:lnTo>
                  <a:pt x="298704" y="26754"/>
                </a:lnTo>
                <a:close/>
              </a:path>
              <a:path w="398145" h="178435">
                <a:moveTo>
                  <a:pt x="377327" y="89154"/>
                </a:moveTo>
                <a:lnTo>
                  <a:pt x="298704" y="26754"/>
                </a:lnTo>
                <a:lnTo>
                  <a:pt x="298704" y="12192"/>
                </a:lnTo>
                <a:lnTo>
                  <a:pt x="301857" y="12192"/>
                </a:lnTo>
                <a:lnTo>
                  <a:pt x="392009" y="83820"/>
                </a:lnTo>
                <a:lnTo>
                  <a:pt x="384048" y="83820"/>
                </a:lnTo>
                <a:lnTo>
                  <a:pt x="377327" y="89154"/>
                </a:lnTo>
                <a:close/>
              </a:path>
              <a:path w="398145" h="178435">
                <a:moveTo>
                  <a:pt x="286512" y="134112"/>
                </a:moveTo>
                <a:lnTo>
                  <a:pt x="0" y="134112"/>
                </a:lnTo>
                <a:lnTo>
                  <a:pt x="0" y="44196"/>
                </a:lnTo>
                <a:lnTo>
                  <a:pt x="286512" y="44196"/>
                </a:lnTo>
                <a:lnTo>
                  <a:pt x="286512" y="50292"/>
                </a:lnTo>
                <a:lnTo>
                  <a:pt x="13716" y="50292"/>
                </a:lnTo>
                <a:lnTo>
                  <a:pt x="6096" y="57912"/>
                </a:lnTo>
                <a:lnTo>
                  <a:pt x="13716" y="57912"/>
                </a:lnTo>
                <a:lnTo>
                  <a:pt x="13716" y="120396"/>
                </a:lnTo>
                <a:lnTo>
                  <a:pt x="6096" y="120396"/>
                </a:lnTo>
                <a:lnTo>
                  <a:pt x="13716" y="126492"/>
                </a:lnTo>
                <a:lnTo>
                  <a:pt x="286512" y="126492"/>
                </a:lnTo>
                <a:lnTo>
                  <a:pt x="286512" y="134112"/>
                </a:lnTo>
                <a:close/>
              </a:path>
              <a:path w="398145" h="178435">
                <a:moveTo>
                  <a:pt x="298704" y="57912"/>
                </a:moveTo>
                <a:lnTo>
                  <a:pt x="13716" y="57912"/>
                </a:lnTo>
                <a:lnTo>
                  <a:pt x="13716" y="50292"/>
                </a:lnTo>
                <a:lnTo>
                  <a:pt x="286512" y="50292"/>
                </a:lnTo>
                <a:lnTo>
                  <a:pt x="292607" y="44196"/>
                </a:lnTo>
                <a:lnTo>
                  <a:pt x="298704" y="44196"/>
                </a:lnTo>
                <a:lnTo>
                  <a:pt x="298704" y="57912"/>
                </a:lnTo>
                <a:close/>
              </a:path>
              <a:path w="398145" h="178435">
                <a:moveTo>
                  <a:pt x="13716" y="57912"/>
                </a:moveTo>
                <a:lnTo>
                  <a:pt x="6096" y="57912"/>
                </a:lnTo>
                <a:lnTo>
                  <a:pt x="13716" y="50292"/>
                </a:lnTo>
                <a:lnTo>
                  <a:pt x="13716" y="57912"/>
                </a:lnTo>
                <a:close/>
              </a:path>
              <a:path w="398145" h="178435">
                <a:moveTo>
                  <a:pt x="384048" y="94488"/>
                </a:moveTo>
                <a:lnTo>
                  <a:pt x="377327" y="89154"/>
                </a:lnTo>
                <a:lnTo>
                  <a:pt x="384048" y="83820"/>
                </a:lnTo>
                <a:lnTo>
                  <a:pt x="384048" y="94488"/>
                </a:lnTo>
                <a:close/>
              </a:path>
              <a:path w="398145" h="178435">
                <a:moveTo>
                  <a:pt x="390221" y="94488"/>
                </a:moveTo>
                <a:lnTo>
                  <a:pt x="384048" y="94488"/>
                </a:lnTo>
                <a:lnTo>
                  <a:pt x="384048" y="83820"/>
                </a:lnTo>
                <a:lnTo>
                  <a:pt x="392009" y="83820"/>
                </a:lnTo>
                <a:lnTo>
                  <a:pt x="397763" y="88392"/>
                </a:lnTo>
                <a:lnTo>
                  <a:pt x="390221" y="94488"/>
                </a:lnTo>
                <a:close/>
              </a:path>
              <a:path w="398145" h="178435">
                <a:moveTo>
                  <a:pt x="303482" y="164592"/>
                </a:moveTo>
                <a:lnTo>
                  <a:pt x="298704" y="164592"/>
                </a:lnTo>
                <a:lnTo>
                  <a:pt x="298704" y="151553"/>
                </a:lnTo>
                <a:lnTo>
                  <a:pt x="377327" y="89154"/>
                </a:lnTo>
                <a:lnTo>
                  <a:pt x="384048" y="94488"/>
                </a:lnTo>
                <a:lnTo>
                  <a:pt x="390221" y="94488"/>
                </a:lnTo>
                <a:lnTo>
                  <a:pt x="303482" y="164592"/>
                </a:lnTo>
                <a:close/>
              </a:path>
              <a:path w="398145" h="178435">
                <a:moveTo>
                  <a:pt x="13716" y="126492"/>
                </a:moveTo>
                <a:lnTo>
                  <a:pt x="6096" y="120396"/>
                </a:lnTo>
                <a:lnTo>
                  <a:pt x="13716" y="120396"/>
                </a:lnTo>
                <a:lnTo>
                  <a:pt x="13716" y="126492"/>
                </a:lnTo>
                <a:close/>
              </a:path>
              <a:path w="398145" h="178435">
                <a:moveTo>
                  <a:pt x="298704" y="134112"/>
                </a:moveTo>
                <a:lnTo>
                  <a:pt x="292607" y="134112"/>
                </a:lnTo>
                <a:lnTo>
                  <a:pt x="286512" y="126492"/>
                </a:lnTo>
                <a:lnTo>
                  <a:pt x="13716" y="126492"/>
                </a:lnTo>
                <a:lnTo>
                  <a:pt x="13716" y="120396"/>
                </a:lnTo>
                <a:lnTo>
                  <a:pt x="298704" y="120396"/>
                </a:lnTo>
                <a:lnTo>
                  <a:pt x="298704" y="134112"/>
                </a:lnTo>
                <a:close/>
              </a:path>
              <a:path w="398145" h="178435">
                <a:moveTo>
                  <a:pt x="286512" y="178308"/>
                </a:moveTo>
                <a:lnTo>
                  <a:pt x="286512" y="126492"/>
                </a:lnTo>
                <a:lnTo>
                  <a:pt x="292607" y="134112"/>
                </a:lnTo>
                <a:lnTo>
                  <a:pt x="298704" y="134112"/>
                </a:lnTo>
                <a:lnTo>
                  <a:pt x="298704" y="151553"/>
                </a:lnTo>
                <a:lnTo>
                  <a:pt x="288036" y="160020"/>
                </a:lnTo>
                <a:lnTo>
                  <a:pt x="298704" y="164592"/>
                </a:lnTo>
                <a:lnTo>
                  <a:pt x="303482" y="164592"/>
                </a:lnTo>
                <a:lnTo>
                  <a:pt x="286512" y="178308"/>
                </a:lnTo>
                <a:close/>
              </a:path>
              <a:path w="398145" h="178435">
                <a:moveTo>
                  <a:pt x="298704" y="164592"/>
                </a:moveTo>
                <a:lnTo>
                  <a:pt x="288036" y="160020"/>
                </a:lnTo>
                <a:lnTo>
                  <a:pt x="298704" y="151553"/>
                </a:lnTo>
                <a:lnTo>
                  <a:pt x="298704" y="164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732305" y="6090046"/>
            <a:ext cx="2058670" cy="723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905">
              <a:lnSpc>
                <a:spcPts val="2800"/>
              </a:lnSpc>
            </a:pPr>
            <a:r>
              <a:rPr dirty="0" sz="2400" spc="10">
                <a:solidFill>
                  <a:srgbClr val="FF0000"/>
                </a:solidFill>
                <a:latin typeface="宋体"/>
                <a:cs typeface="宋体"/>
              </a:rPr>
              <a:t>互补</a:t>
            </a:r>
            <a:endParaRPr sz="2400">
              <a:latin typeface="宋体"/>
              <a:cs typeface="宋体"/>
            </a:endParaRPr>
          </a:p>
          <a:p>
            <a:pPr algn="ctr">
              <a:lnSpc>
                <a:spcPts val="2800"/>
              </a:lnSpc>
            </a:pPr>
            <a:r>
              <a:rPr dirty="0" sz="2400" spc="-15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o</a:t>
            </a:r>
            <a:r>
              <a:rPr dirty="0" sz="2400" spc="145">
                <a:latin typeface="Times New Roman"/>
                <a:cs typeface="Times New Roman"/>
              </a:rPr>
              <a:t>m</a:t>
            </a:r>
            <a:r>
              <a:rPr dirty="0" sz="2400" spc="114">
                <a:latin typeface="Times New Roman"/>
                <a:cs typeface="Times New Roman"/>
              </a:rPr>
              <a:t>p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 spc="5">
                <a:latin typeface="Times New Roman"/>
                <a:cs typeface="Times New Roman"/>
              </a:rPr>
              <a:t>e</a:t>
            </a:r>
            <a:r>
              <a:rPr dirty="0" sz="2400" spc="145">
                <a:latin typeface="Times New Roman"/>
                <a:cs typeface="Times New Roman"/>
              </a:rPr>
              <a:t>m</a:t>
            </a:r>
            <a:r>
              <a:rPr dirty="0" sz="2400" spc="-15">
                <a:latin typeface="Times New Roman"/>
                <a:cs typeface="Times New Roman"/>
              </a:rPr>
              <a:t>e</a:t>
            </a:r>
            <a:r>
              <a:rPr dirty="0" sz="2400" spc="135">
                <a:latin typeface="Times New Roman"/>
                <a:cs typeface="Times New Roman"/>
              </a:rPr>
              <a:t>n</a:t>
            </a:r>
            <a:r>
              <a:rPr dirty="0" sz="2400" spc="120">
                <a:latin typeface="Times New Roman"/>
                <a:cs typeface="Times New Roman"/>
              </a:rPr>
              <a:t>t</a:t>
            </a:r>
            <a:r>
              <a:rPr dirty="0" sz="2400" spc="130">
                <a:latin typeface="Times New Roman"/>
                <a:cs typeface="Times New Roman"/>
              </a:rPr>
              <a:t>a</a:t>
            </a:r>
            <a:r>
              <a:rPr dirty="0" sz="2400" spc="25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36095" y="6090046"/>
            <a:ext cx="1262380" cy="727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82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推挽</a:t>
            </a:r>
            <a:endParaRPr sz="2400">
              <a:latin typeface="宋体"/>
              <a:cs typeface="宋体"/>
            </a:endParaRPr>
          </a:p>
          <a:p>
            <a:pPr algn="ctr">
              <a:lnSpc>
                <a:spcPts val="2820"/>
              </a:lnSpc>
            </a:pPr>
            <a:r>
              <a:rPr dirty="0" sz="2400" spc="114">
                <a:latin typeface="Times New Roman"/>
                <a:cs typeface="Times New Roman"/>
              </a:rPr>
              <a:t>p</a:t>
            </a:r>
            <a:r>
              <a:rPr dirty="0" sz="2400" spc="135">
                <a:latin typeface="Times New Roman"/>
                <a:cs typeface="Times New Roman"/>
              </a:rPr>
              <a:t>u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 spc="114">
                <a:latin typeface="Times New Roman"/>
                <a:cs typeface="Times New Roman"/>
              </a:rPr>
              <a:t>h</a:t>
            </a:r>
            <a:r>
              <a:rPr dirty="0" sz="2400" spc="15">
                <a:latin typeface="Times New Roman"/>
                <a:cs typeface="Times New Roman"/>
              </a:rPr>
              <a:t>-</a:t>
            </a:r>
            <a:r>
              <a:rPr dirty="0" sz="2400" spc="114">
                <a:latin typeface="Times New Roman"/>
                <a:cs typeface="Times New Roman"/>
              </a:rPr>
              <a:t>p</a:t>
            </a:r>
            <a:r>
              <a:rPr dirty="0" sz="2400" spc="135">
                <a:latin typeface="Times New Roman"/>
                <a:cs typeface="Times New Roman"/>
              </a:rPr>
              <a:t>u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 spc="-5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348728" y="4037076"/>
            <a:ext cx="1885314" cy="155575"/>
          </a:xfrm>
          <a:custGeom>
            <a:avLst/>
            <a:gdLst/>
            <a:ahLst/>
            <a:cxnLst/>
            <a:rect l="l" t="t" r="r" b="b"/>
            <a:pathLst>
              <a:path w="1885315" h="155575">
                <a:moveTo>
                  <a:pt x="1832380" y="77852"/>
                </a:moveTo>
                <a:lnTo>
                  <a:pt x="1737359" y="25908"/>
                </a:lnTo>
                <a:lnTo>
                  <a:pt x="1731263" y="22860"/>
                </a:lnTo>
                <a:lnTo>
                  <a:pt x="1729740" y="15240"/>
                </a:lnTo>
                <a:lnTo>
                  <a:pt x="1732787" y="7620"/>
                </a:lnTo>
                <a:lnTo>
                  <a:pt x="1735836" y="1524"/>
                </a:lnTo>
                <a:lnTo>
                  <a:pt x="1743455" y="0"/>
                </a:lnTo>
                <a:lnTo>
                  <a:pt x="1749551" y="3048"/>
                </a:lnTo>
                <a:lnTo>
                  <a:pt x="1863043" y="65532"/>
                </a:lnTo>
                <a:lnTo>
                  <a:pt x="1857755" y="65532"/>
                </a:lnTo>
                <a:lnTo>
                  <a:pt x="1857755" y="67056"/>
                </a:lnTo>
                <a:lnTo>
                  <a:pt x="1851659" y="67056"/>
                </a:lnTo>
                <a:lnTo>
                  <a:pt x="1832380" y="77852"/>
                </a:lnTo>
                <a:close/>
              </a:path>
              <a:path w="1885315" h="155575">
                <a:moveTo>
                  <a:pt x="1808117" y="91440"/>
                </a:moveTo>
                <a:lnTo>
                  <a:pt x="0" y="91440"/>
                </a:lnTo>
                <a:lnTo>
                  <a:pt x="0" y="65532"/>
                </a:lnTo>
                <a:lnTo>
                  <a:pt x="1809842" y="65532"/>
                </a:lnTo>
                <a:lnTo>
                  <a:pt x="1832380" y="77852"/>
                </a:lnTo>
                <a:lnTo>
                  <a:pt x="1808117" y="91440"/>
                </a:lnTo>
                <a:close/>
              </a:path>
              <a:path w="1885315" h="155575">
                <a:moveTo>
                  <a:pt x="1860275" y="91440"/>
                </a:moveTo>
                <a:lnTo>
                  <a:pt x="1857755" y="91440"/>
                </a:lnTo>
                <a:lnTo>
                  <a:pt x="1857755" y="65532"/>
                </a:lnTo>
                <a:lnTo>
                  <a:pt x="1863043" y="65532"/>
                </a:lnTo>
                <a:lnTo>
                  <a:pt x="1885187" y="77724"/>
                </a:lnTo>
                <a:lnTo>
                  <a:pt x="1860275" y="91440"/>
                </a:lnTo>
                <a:close/>
              </a:path>
              <a:path w="1885315" h="155575">
                <a:moveTo>
                  <a:pt x="1851659" y="88392"/>
                </a:moveTo>
                <a:lnTo>
                  <a:pt x="1832380" y="77852"/>
                </a:lnTo>
                <a:lnTo>
                  <a:pt x="1851659" y="67056"/>
                </a:lnTo>
                <a:lnTo>
                  <a:pt x="1851659" y="88392"/>
                </a:lnTo>
                <a:close/>
              </a:path>
              <a:path w="1885315" h="155575">
                <a:moveTo>
                  <a:pt x="1857755" y="88392"/>
                </a:moveTo>
                <a:lnTo>
                  <a:pt x="1851659" y="88392"/>
                </a:lnTo>
                <a:lnTo>
                  <a:pt x="1851659" y="67056"/>
                </a:lnTo>
                <a:lnTo>
                  <a:pt x="1857755" y="67056"/>
                </a:lnTo>
                <a:lnTo>
                  <a:pt x="1857755" y="88392"/>
                </a:lnTo>
                <a:close/>
              </a:path>
              <a:path w="1885315" h="155575">
                <a:moveTo>
                  <a:pt x="1743455" y="155448"/>
                </a:moveTo>
                <a:lnTo>
                  <a:pt x="1735836" y="153924"/>
                </a:lnTo>
                <a:lnTo>
                  <a:pt x="1729740" y="141732"/>
                </a:lnTo>
                <a:lnTo>
                  <a:pt x="1731263" y="134112"/>
                </a:lnTo>
                <a:lnTo>
                  <a:pt x="1737359" y="131064"/>
                </a:lnTo>
                <a:lnTo>
                  <a:pt x="1832380" y="77852"/>
                </a:lnTo>
                <a:lnTo>
                  <a:pt x="1851659" y="88392"/>
                </a:lnTo>
                <a:lnTo>
                  <a:pt x="1857755" y="88392"/>
                </a:lnTo>
                <a:lnTo>
                  <a:pt x="1857755" y="91440"/>
                </a:lnTo>
                <a:lnTo>
                  <a:pt x="1860275" y="91440"/>
                </a:lnTo>
                <a:lnTo>
                  <a:pt x="1749551" y="152400"/>
                </a:lnTo>
                <a:lnTo>
                  <a:pt x="1743455" y="155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281671" y="3276600"/>
            <a:ext cx="157480" cy="1092835"/>
          </a:xfrm>
          <a:custGeom>
            <a:avLst/>
            <a:gdLst/>
            <a:ahLst/>
            <a:cxnLst/>
            <a:rect l="l" t="t" r="r" b="b"/>
            <a:pathLst>
              <a:path w="157479" h="1092835">
                <a:moveTo>
                  <a:pt x="15239" y="155447"/>
                </a:moveTo>
                <a:lnTo>
                  <a:pt x="9143" y="152400"/>
                </a:lnTo>
                <a:lnTo>
                  <a:pt x="3047" y="147828"/>
                </a:lnTo>
                <a:lnTo>
                  <a:pt x="0" y="140208"/>
                </a:lnTo>
                <a:lnTo>
                  <a:pt x="3047" y="134112"/>
                </a:lnTo>
                <a:lnTo>
                  <a:pt x="77723" y="0"/>
                </a:lnTo>
                <a:lnTo>
                  <a:pt x="92150" y="25908"/>
                </a:lnTo>
                <a:lnTo>
                  <a:pt x="65531" y="25908"/>
                </a:lnTo>
                <a:lnTo>
                  <a:pt x="65531" y="75546"/>
                </a:lnTo>
                <a:lnTo>
                  <a:pt x="25907" y="146303"/>
                </a:lnTo>
                <a:lnTo>
                  <a:pt x="22859" y="152400"/>
                </a:lnTo>
                <a:lnTo>
                  <a:pt x="15239" y="155447"/>
                </a:lnTo>
                <a:close/>
              </a:path>
              <a:path w="157479" h="1092835">
                <a:moveTo>
                  <a:pt x="65531" y="75546"/>
                </a:moveTo>
                <a:lnTo>
                  <a:pt x="65531" y="25908"/>
                </a:lnTo>
                <a:lnTo>
                  <a:pt x="91439" y="25908"/>
                </a:lnTo>
                <a:lnTo>
                  <a:pt x="91439" y="32003"/>
                </a:lnTo>
                <a:lnTo>
                  <a:pt x="67055" y="32003"/>
                </a:lnTo>
                <a:lnTo>
                  <a:pt x="78485" y="52414"/>
                </a:lnTo>
                <a:lnTo>
                  <a:pt x="65531" y="75546"/>
                </a:lnTo>
                <a:close/>
              </a:path>
              <a:path w="157479" h="1092835">
                <a:moveTo>
                  <a:pt x="141731" y="155447"/>
                </a:moveTo>
                <a:lnTo>
                  <a:pt x="134111" y="152400"/>
                </a:lnTo>
                <a:lnTo>
                  <a:pt x="131063" y="146303"/>
                </a:lnTo>
                <a:lnTo>
                  <a:pt x="91439" y="75546"/>
                </a:lnTo>
                <a:lnTo>
                  <a:pt x="91439" y="25908"/>
                </a:lnTo>
                <a:lnTo>
                  <a:pt x="92150" y="25908"/>
                </a:lnTo>
                <a:lnTo>
                  <a:pt x="152399" y="134112"/>
                </a:lnTo>
                <a:lnTo>
                  <a:pt x="156971" y="140208"/>
                </a:lnTo>
                <a:lnTo>
                  <a:pt x="153923" y="147828"/>
                </a:lnTo>
                <a:lnTo>
                  <a:pt x="147827" y="152400"/>
                </a:lnTo>
                <a:lnTo>
                  <a:pt x="141731" y="155447"/>
                </a:lnTo>
                <a:close/>
              </a:path>
              <a:path w="157479" h="1092835">
                <a:moveTo>
                  <a:pt x="78485" y="52414"/>
                </a:moveTo>
                <a:lnTo>
                  <a:pt x="67055" y="32003"/>
                </a:lnTo>
                <a:lnTo>
                  <a:pt x="89915" y="32003"/>
                </a:lnTo>
                <a:lnTo>
                  <a:pt x="78485" y="52414"/>
                </a:lnTo>
                <a:close/>
              </a:path>
              <a:path w="157479" h="1092835">
                <a:moveTo>
                  <a:pt x="91439" y="75546"/>
                </a:moveTo>
                <a:lnTo>
                  <a:pt x="78485" y="52414"/>
                </a:lnTo>
                <a:lnTo>
                  <a:pt x="89915" y="32003"/>
                </a:lnTo>
                <a:lnTo>
                  <a:pt x="91439" y="32003"/>
                </a:lnTo>
                <a:lnTo>
                  <a:pt x="91439" y="75546"/>
                </a:lnTo>
                <a:close/>
              </a:path>
              <a:path w="157479" h="1092835">
                <a:moveTo>
                  <a:pt x="91439" y="1092708"/>
                </a:moveTo>
                <a:lnTo>
                  <a:pt x="65531" y="1092708"/>
                </a:lnTo>
                <a:lnTo>
                  <a:pt x="65531" y="75546"/>
                </a:lnTo>
                <a:lnTo>
                  <a:pt x="78485" y="52414"/>
                </a:lnTo>
                <a:lnTo>
                  <a:pt x="91439" y="75546"/>
                </a:lnTo>
                <a:lnTo>
                  <a:pt x="91439" y="1092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178577" y="4080218"/>
            <a:ext cx="27940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20">
                <a:latin typeface="Times New Roman"/>
                <a:cs typeface="Times New Roman"/>
              </a:rPr>
              <a:t>ω</a:t>
            </a:r>
            <a:r>
              <a:rPr dirty="0" sz="2000" spc="-5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08393" y="3266463"/>
            <a:ext cx="302260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</a:pPr>
            <a:r>
              <a:rPr dirty="0" baseline="13888" sz="3000" spc="-15">
                <a:latin typeface="Times New Roman"/>
                <a:cs typeface="Times New Roman"/>
              </a:rPr>
              <a:t>i</a:t>
            </a:r>
            <a:r>
              <a:rPr dirty="0" sz="1300" spc="85">
                <a:latin typeface="Times New Roman"/>
                <a:cs typeface="Times New Roman"/>
              </a:rPr>
              <a:t>C</a:t>
            </a:r>
            <a:r>
              <a:rPr dirty="0" sz="1300" spc="15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341107" y="3520440"/>
            <a:ext cx="759460" cy="615950"/>
          </a:xfrm>
          <a:custGeom>
            <a:avLst/>
            <a:gdLst/>
            <a:ahLst/>
            <a:cxnLst/>
            <a:rect l="l" t="t" r="r" b="b"/>
            <a:pathLst>
              <a:path w="759459" h="615950">
                <a:moveTo>
                  <a:pt x="38100" y="615696"/>
                </a:moveTo>
                <a:lnTo>
                  <a:pt x="0" y="612648"/>
                </a:lnTo>
                <a:lnTo>
                  <a:pt x="3048" y="574548"/>
                </a:lnTo>
                <a:lnTo>
                  <a:pt x="6096" y="554736"/>
                </a:lnTo>
                <a:lnTo>
                  <a:pt x="9144" y="533400"/>
                </a:lnTo>
                <a:lnTo>
                  <a:pt x="13716" y="510540"/>
                </a:lnTo>
                <a:lnTo>
                  <a:pt x="25908" y="464820"/>
                </a:lnTo>
                <a:lnTo>
                  <a:pt x="33528" y="441960"/>
                </a:lnTo>
                <a:lnTo>
                  <a:pt x="41148" y="417576"/>
                </a:lnTo>
                <a:lnTo>
                  <a:pt x="59436" y="368808"/>
                </a:lnTo>
                <a:lnTo>
                  <a:pt x="80772" y="320040"/>
                </a:lnTo>
                <a:lnTo>
                  <a:pt x="105155" y="272796"/>
                </a:lnTo>
                <a:lnTo>
                  <a:pt x="131064" y="225552"/>
                </a:lnTo>
                <a:lnTo>
                  <a:pt x="172211" y="160020"/>
                </a:lnTo>
                <a:lnTo>
                  <a:pt x="202692" y="120396"/>
                </a:lnTo>
                <a:lnTo>
                  <a:pt x="233172" y="83820"/>
                </a:lnTo>
                <a:lnTo>
                  <a:pt x="263652" y="53339"/>
                </a:lnTo>
                <a:lnTo>
                  <a:pt x="280416" y="41148"/>
                </a:lnTo>
                <a:lnTo>
                  <a:pt x="295656" y="28956"/>
                </a:lnTo>
                <a:lnTo>
                  <a:pt x="329184" y="10667"/>
                </a:lnTo>
                <a:lnTo>
                  <a:pt x="344423" y="4572"/>
                </a:lnTo>
                <a:lnTo>
                  <a:pt x="361187" y="1523"/>
                </a:lnTo>
                <a:lnTo>
                  <a:pt x="362712" y="1523"/>
                </a:lnTo>
                <a:lnTo>
                  <a:pt x="364236" y="0"/>
                </a:lnTo>
                <a:lnTo>
                  <a:pt x="388619" y="0"/>
                </a:lnTo>
                <a:lnTo>
                  <a:pt x="416052" y="4572"/>
                </a:lnTo>
                <a:lnTo>
                  <a:pt x="423672" y="9143"/>
                </a:lnTo>
                <a:lnTo>
                  <a:pt x="432815" y="12191"/>
                </a:lnTo>
                <a:lnTo>
                  <a:pt x="449580" y="21335"/>
                </a:lnTo>
                <a:lnTo>
                  <a:pt x="466343" y="32004"/>
                </a:lnTo>
                <a:lnTo>
                  <a:pt x="473794" y="38100"/>
                </a:lnTo>
                <a:lnTo>
                  <a:pt x="370332" y="38100"/>
                </a:lnTo>
                <a:lnTo>
                  <a:pt x="358139" y="41148"/>
                </a:lnTo>
                <a:lnTo>
                  <a:pt x="304800" y="70104"/>
                </a:lnTo>
                <a:lnTo>
                  <a:pt x="260604" y="109728"/>
                </a:lnTo>
                <a:lnTo>
                  <a:pt x="233172" y="143256"/>
                </a:lnTo>
                <a:lnTo>
                  <a:pt x="217931" y="161543"/>
                </a:lnTo>
                <a:lnTo>
                  <a:pt x="190500" y="201167"/>
                </a:lnTo>
                <a:lnTo>
                  <a:pt x="164592" y="243839"/>
                </a:lnTo>
                <a:lnTo>
                  <a:pt x="138684" y="289560"/>
                </a:lnTo>
                <a:lnTo>
                  <a:pt x="128016" y="312420"/>
                </a:lnTo>
                <a:lnTo>
                  <a:pt x="115824" y="336804"/>
                </a:lnTo>
                <a:lnTo>
                  <a:pt x="105155" y="359664"/>
                </a:lnTo>
                <a:lnTo>
                  <a:pt x="96012" y="384048"/>
                </a:lnTo>
                <a:lnTo>
                  <a:pt x="77724" y="429767"/>
                </a:lnTo>
                <a:lnTo>
                  <a:pt x="62484" y="475488"/>
                </a:lnTo>
                <a:lnTo>
                  <a:pt x="56387" y="498348"/>
                </a:lnTo>
                <a:lnTo>
                  <a:pt x="50292" y="518160"/>
                </a:lnTo>
                <a:lnTo>
                  <a:pt x="47244" y="539496"/>
                </a:lnTo>
                <a:lnTo>
                  <a:pt x="42672" y="559308"/>
                </a:lnTo>
                <a:lnTo>
                  <a:pt x="41148" y="577596"/>
                </a:lnTo>
                <a:lnTo>
                  <a:pt x="38100" y="615696"/>
                </a:lnTo>
                <a:close/>
              </a:path>
              <a:path w="759459" h="615950">
                <a:moveTo>
                  <a:pt x="720852" y="614172"/>
                </a:moveTo>
                <a:lnTo>
                  <a:pt x="720852" y="583692"/>
                </a:lnTo>
                <a:lnTo>
                  <a:pt x="719327" y="569976"/>
                </a:lnTo>
                <a:lnTo>
                  <a:pt x="717804" y="554736"/>
                </a:lnTo>
                <a:lnTo>
                  <a:pt x="713231" y="537972"/>
                </a:lnTo>
                <a:lnTo>
                  <a:pt x="708660" y="519684"/>
                </a:lnTo>
                <a:lnTo>
                  <a:pt x="704087" y="499872"/>
                </a:lnTo>
                <a:lnTo>
                  <a:pt x="697991" y="478536"/>
                </a:lnTo>
                <a:lnTo>
                  <a:pt x="690372" y="457200"/>
                </a:lnTo>
                <a:lnTo>
                  <a:pt x="662939" y="388620"/>
                </a:lnTo>
                <a:lnTo>
                  <a:pt x="652272" y="364236"/>
                </a:lnTo>
                <a:lnTo>
                  <a:pt x="640079" y="339852"/>
                </a:lnTo>
                <a:lnTo>
                  <a:pt x="629412" y="315467"/>
                </a:lnTo>
                <a:lnTo>
                  <a:pt x="603504" y="268224"/>
                </a:lnTo>
                <a:lnTo>
                  <a:pt x="562356" y="199643"/>
                </a:lnTo>
                <a:lnTo>
                  <a:pt x="548639" y="178308"/>
                </a:lnTo>
                <a:lnTo>
                  <a:pt x="533400" y="158496"/>
                </a:lnTo>
                <a:lnTo>
                  <a:pt x="519684" y="138684"/>
                </a:lnTo>
                <a:lnTo>
                  <a:pt x="504443" y="120396"/>
                </a:lnTo>
                <a:lnTo>
                  <a:pt x="489204" y="103632"/>
                </a:lnTo>
                <a:lnTo>
                  <a:pt x="475487" y="88391"/>
                </a:lnTo>
                <a:lnTo>
                  <a:pt x="445008" y="64008"/>
                </a:lnTo>
                <a:lnTo>
                  <a:pt x="405384" y="41148"/>
                </a:lnTo>
                <a:lnTo>
                  <a:pt x="393191" y="38100"/>
                </a:lnTo>
                <a:lnTo>
                  <a:pt x="473794" y="38100"/>
                </a:lnTo>
                <a:lnTo>
                  <a:pt x="533400" y="94487"/>
                </a:lnTo>
                <a:lnTo>
                  <a:pt x="563880" y="134111"/>
                </a:lnTo>
                <a:lnTo>
                  <a:pt x="609600" y="201167"/>
                </a:lnTo>
                <a:lnTo>
                  <a:pt x="637031" y="249935"/>
                </a:lnTo>
                <a:lnTo>
                  <a:pt x="662939" y="298704"/>
                </a:lnTo>
                <a:lnTo>
                  <a:pt x="687324" y="347472"/>
                </a:lnTo>
                <a:lnTo>
                  <a:pt x="707135" y="397764"/>
                </a:lnTo>
                <a:lnTo>
                  <a:pt x="725424" y="443484"/>
                </a:lnTo>
                <a:lnTo>
                  <a:pt x="733043" y="466344"/>
                </a:lnTo>
                <a:lnTo>
                  <a:pt x="740664" y="487680"/>
                </a:lnTo>
                <a:lnTo>
                  <a:pt x="745235" y="509016"/>
                </a:lnTo>
                <a:lnTo>
                  <a:pt x="751331" y="528828"/>
                </a:lnTo>
                <a:lnTo>
                  <a:pt x="754379" y="547116"/>
                </a:lnTo>
                <a:lnTo>
                  <a:pt x="757427" y="563880"/>
                </a:lnTo>
                <a:lnTo>
                  <a:pt x="758952" y="579120"/>
                </a:lnTo>
                <a:lnTo>
                  <a:pt x="758952" y="612648"/>
                </a:lnTo>
                <a:lnTo>
                  <a:pt x="720852" y="6141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8107171" y="4136135"/>
            <a:ext cx="150495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70">
                <a:latin typeface="Times New Roman"/>
                <a:cs typeface="Times New Roman"/>
              </a:rPr>
              <a:t>π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081771" y="3276600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075676" y="339166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075676" y="348005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081771" y="3543300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075676" y="365836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075676" y="374675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081771" y="3810000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075676" y="392506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075676" y="401345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081771" y="4076700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075676" y="419176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075676" y="428015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081771" y="4343400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075676" y="445846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075676" y="454685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081771" y="4610100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075676" y="472516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075676" y="481355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081771" y="4876800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075676" y="499186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075676" y="508025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081771" y="514349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075676" y="525856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075676" y="534695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081771" y="541019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075676" y="552526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075676" y="561365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081771" y="5676900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075676" y="579196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075676" y="588035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081771" y="5943600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075676" y="605866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075676" y="614705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081771" y="6210300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075676" y="632536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075676" y="641375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081771" y="6476999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075676" y="659206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075676" y="668045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081771" y="6743700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348728" y="4837175"/>
            <a:ext cx="1885314" cy="155575"/>
          </a:xfrm>
          <a:custGeom>
            <a:avLst/>
            <a:gdLst/>
            <a:ahLst/>
            <a:cxnLst/>
            <a:rect l="l" t="t" r="r" b="b"/>
            <a:pathLst>
              <a:path w="1885315" h="155575">
                <a:moveTo>
                  <a:pt x="1831249" y="78485"/>
                </a:moveTo>
                <a:lnTo>
                  <a:pt x="1737359" y="25907"/>
                </a:lnTo>
                <a:lnTo>
                  <a:pt x="1731263" y="22859"/>
                </a:lnTo>
                <a:lnTo>
                  <a:pt x="1729740" y="15239"/>
                </a:lnTo>
                <a:lnTo>
                  <a:pt x="1735836" y="3047"/>
                </a:lnTo>
                <a:lnTo>
                  <a:pt x="1743455" y="0"/>
                </a:lnTo>
                <a:lnTo>
                  <a:pt x="1749551" y="3047"/>
                </a:lnTo>
                <a:lnTo>
                  <a:pt x="1863043" y="65531"/>
                </a:lnTo>
                <a:lnTo>
                  <a:pt x="1857755" y="65531"/>
                </a:lnTo>
                <a:lnTo>
                  <a:pt x="1857755" y="67055"/>
                </a:lnTo>
                <a:lnTo>
                  <a:pt x="1851659" y="67055"/>
                </a:lnTo>
                <a:lnTo>
                  <a:pt x="1831249" y="78485"/>
                </a:lnTo>
                <a:close/>
              </a:path>
              <a:path w="1885315" h="155575">
                <a:moveTo>
                  <a:pt x="1808117" y="91439"/>
                </a:moveTo>
                <a:lnTo>
                  <a:pt x="0" y="91439"/>
                </a:lnTo>
                <a:lnTo>
                  <a:pt x="0" y="65531"/>
                </a:lnTo>
                <a:lnTo>
                  <a:pt x="1808117" y="65531"/>
                </a:lnTo>
                <a:lnTo>
                  <a:pt x="1831249" y="78485"/>
                </a:lnTo>
                <a:lnTo>
                  <a:pt x="1808117" y="91439"/>
                </a:lnTo>
                <a:close/>
              </a:path>
              <a:path w="1885315" h="155575">
                <a:moveTo>
                  <a:pt x="1860275" y="91439"/>
                </a:moveTo>
                <a:lnTo>
                  <a:pt x="1857755" y="91439"/>
                </a:lnTo>
                <a:lnTo>
                  <a:pt x="1857755" y="65531"/>
                </a:lnTo>
                <a:lnTo>
                  <a:pt x="1863043" y="65531"/>
                </a:lnTo>
                <a:lnTo>
                  <a:pt x="1885187" y="77723"/>
                </a:lnTo>
                <a:lnTo>
                  <a:pt x="1860275" y="91439"/>
                </a:lnTo>
                <a:close/>
              </a:path>
              <a:path w="1885315" h="155575">
                <a:moveTo>
                  <a:pt x="1851659" y="89915"/>
                </a:moveTo>
                <a:lnTo>
                  <a:pt x="1831249" y="78485"/>
                </a:lnTo>
                <a:lnTo>
                  <a:pt x="1851659" y="67055"/>
                </a:lnTo>
                <a:lnTo>
                  <a:pt x="1851659" y="89915"/>
                </a:lnTo>
                <a:close/>
              </a:path>
              <a:path w="1885315" h="155575">
                <a:moveTo>
                  <a:pt x="1857755" y="89915"/>
                </a:moveTo>
                <a:lnTo>
                  <a:pt x="1851659" y="89915"/>
                </a:lnTo>
                <a:lnTo>
                  <a:pt x="1851659" y="67055"/>
                </a:lnTo>
                <a:lnTo>
                  <a:pt x="1857755" y="67055"/>
                </a:lnTo>
                <a:lnTo>
                  <a:pt x="1857755" y="89915"/>
                </a:lnTo>
                <a:close/>
              </a:path>
              <a:path w="1885315" h="155575">
                <a:moveTo>
                  <a:pt x="1743455" y="155447"/>
                </a:moveTo>
                <a:lnTo>
                  <a:pt x="1735836" y="153923"/>
                </a:lnTo>
                <a:lnTo>
                  <a:pt x="1729740" y="141731"/>
                </a:lnTo>
                <a:lnTo>
                  <a:pt x="1731263" y="134111"/>
                </a:lnTo>
                <a:lnTo>
                  <a:pt x="1737359" y="131063"/>
                </a:lnTo>
                <a:lnTo>
                  <a:pt x="1831249" y="78485"/>
                </a:lnTo>
                <a:lnTo>
                  <a:pt x="1851659" y="89915"/>
                </a:lnTo>
                <a:lnTo>
                  <a:pt x="1857755" y="89915"/>
                </a:lnTo>
                <a:lnTo>
                  <a:pt x="1857755" y="91439"/>
                </a:lnTo>
                <a:lnTo>
                  <a:pt x="1860275" y="91439"/>
                </a:lnTo>
                <a:lnTo>
                  <a:pt x="1749551" y="152399"/>
                </a:lnTo>
                <a:lnTo>
                  <a:pt x="1743455" y="1554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283196" y="4608576"/>
            <a:ext cx="155575" cy="913130"/>
          </a:xfrm>
          <a:custGeom>
            <a:avLst/>
            <a:gdLst/>
            <a:ahLst/>
            <a:cxnLst/>
            <a:rect l="l" t="t" r="r" b="b"/>
            <a:pathLst>
              <a:path w="155575" h="913129">
                <a:moveTo>
                  <a:pt x="13715" y="153923"/>
                </a:moveTo>
                <a:lnTo>
                  <a:pt x="1523" y="147827"/>
                </a:lnTo>
                <a:lnTo>
                  <a:pt x="0" y="140207"/>
                </a:lnTo>
                <a:lnTo>
                  <a:pt x="3047" y="134111"/>
                </a:lnTo>
                <a:lnTo>
                  <a:pt x="77723" y="0"/>
                </a:lnTo>
                <a:lnTo>
                  <a:pt x="92150" y="25907"/>
                </a:lnTo>
                <a:lnTo>
                  <a:pt x="65531" y="25907"/>
                </a:lnTo>
                <a:lnTo>
                  <a:pt x="65531" y="72825"/>
                </a:lnTo>
                <a:lnTo>
                  <a:pt x="24383" y="146303"/>
                </a:lnTo>
                <a:lnTo>
                  <a:pt x="21335" y="152400"/>
                </a:lnTo>
                <a:lnTo>
                  <a:pt x="13715" y="153923"/>
                </a:lnTo>
                <a:close/>
              </a:path>
              <a:path w="155575" h="913129">
                <a:moveTo>
                  <a:pt x="65531" y="72825"/>
                </a:moveTo>
                <a:lnTo>
                  <a:pt x="65531" y="25907"/>
                </a:lnTo>
                <a:lnTo>
                  <a:pt x="89915" y="25907"/>
                </a:lnTo>
                <a:lnTo>
                  <a:pt x="89915" y="32003"/>
                </a:lnTo>
                <a:lnTo>
                  <a:pt x="67055" y="32003"/>
                </a:lnTo>
                <a:lnTo>
                  <a:pt x="77595" y="51283"/>
                </a:lnTo>
                <a:lnTo>
                  <a:pt x="65531" y="72825"/>
                </a:lnTo>
                <a:close/>
              </a:path>
              <a:path w="155575" h="913129">
                <a:moveTo>
                  <a:pt x="141731" y="153923"/>
                </a:moveTo>
                <a:lnTo>
                  <a:pt x="132587" y="152400"/>
                </a:lnTo>
                <a:lnTo>
                  <a:pt x="129539" y="146303"/>
                </a:lnTo>
                <a:lnTo>
                  <a:pt x="89915" y="73821"/>
                </a:lnTo>
                <a:lnTo>
                  <a:pt x="89915" y="25907"/>
                </a:lnTo>
                <a:lnTo>
                  <a:pt x="92150" y="25907"/>
                </a:lnTo>
                <a:lnTo>
                  <a:pt x="152399" y="134111"/>
                </a:lnTo>
                <a:lnTo>
                  <a:pt x="155447" y="140207"/>
                </a:lnTo>
                <a:lnTo>
                  <a:pt x="153923" y="147827"/>
                </a:lnTo>
                <a:lnTo>
                  <a:pt x="141731" y="153923"/>
                </a:lnTo>
                <a:close/>
              </a:path>
              <a:path w="155575" h="913129">
                <a:moveTo>
                  <a:pt x="77595" y="51283"/>
                </a:moveTo>
                <a:lnTo>
                  <a:pt x="67055" y="32003"/>
                </a:lnTo>
                <a:lnTo>
                  <a:pt x="88391" y="32003"/>
                </a:lnTo>
                <a:lnTo>
                  <a:pt x="77595" y="51283"/>
                </a:lnTo>
                <a:close/>
              </a:path>
              <a:path w="155575" h="913129">
                <a:moveTo>
                  <a:pt x="89915" y="73821"/>
                </a:moveTo>
                <a:lnTo>
                  <a:pt x="77595" y="51283"/>
                </a:lnTo>
                <a:lnTo>
                  <a:pt x="88391" y="32003"/>
                </a:lnTo>
                <a:lnTo>
                  <a:pt x="89915" y="32003"/>
                </a:lnTo>
                <a:lnTo>
                  <a:pt x="89915" y="73821"/>
                </a:lnTo>
                <a:close/>
              </a:path>
              <a:path w="155575" h="913129">
                <a:moveTo>
                  <a:pt x="89915" y="912875"/>
                </a:moveTo>
                <a:lnTo>
                  <a:pt x="65531" y="912875"/>
                </a:lnTo>
                <a:lnTo>
                  <a:pt x="65531" y="72825"/>
                </a:lnTo>
                <a:lnTo>
                  <a:pt x="77595" y="51283"/>
                </a:lnTo>
                <a:lnTo>
                  <a:pt x="89915" y="73821"/>
                </a:lnTo>
                <a:lnTo>
                  <a:pt x="89915" y="912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9158771" y="4880402"/>
            <a:ext cx="27940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20">
                <a:latin typeface="Times New Roman"/>
                <a:cs typeface="Times New Roman"/>
              </a:rPr>
              <a:t>ω</a:t>
            </a:r>
            <a:r>
              <a:rPr dirty="0" sz="2000" spc="-5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938304" y="4007146"/>
            <a:ext cx="351155" cy="1116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430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O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baseline="13888" sz="3000" spc="44">
                <a:latin typeface="Times New Roman"/>
                <a:cs typeface="Times New Roman"/>
              </a:rPr>
              <a:t>i</a:t>
            </a:r>
            <a:r>
              <a:rPr dirty="0" sz="1300" spc="30">
                <a:latin typeface="Times New Roman"/>
                <a:cs typeface="Times New Roman"/>
              </a:rPr>
              <a:t>C2</a:t>
            </a:r>
            <a:endParaRPr sz="1300">
              <a:latin typeface="Times New Roman"/>
              <a:cs typeface="Times New Roman"/>
            </a:endParaRPr>
          </a:p>
          <a:p>
            <a:pPr marL="154305">
              <a:lnSpc>
                <a:spcPct val="100000"/>
              </a:lnSpc>
              <a:spcBef>
                <a:spcPts val="370"/>
              </a:spcBef>
            </a:pPr>
            <a:r>
              <a:rPr dirty="0" sz="2000">
                <a:latin typeface="Times New Roman"/>
                <a:cs typeface="Times New Roman"/>
              </a:rPr>
              <a:t>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782303" y="4937760"/>
            <a:ext cx="264795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2</a:t>
            </a:r>
            <a:r>
              <a:rPr dirty="0" sz="1800" spc="75">
                <a:latin typeface="Times New Roman"/>
                <a:cs typeface="Times New Roman"/>
              </a:rPr>
              <a:t>π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348728" y="6272784"/>
            <a:ext cx="1885314" cy="157480"/>
          </a:xfrm>
          <a:custGeom>
            <a:avLst/>
            <a:gdLst/>
            <a:ahLst/>
            <a:cxnLst/>
            <a:rect l="l" t="t" r="r" b="b"/>
            <a:pathLst>
              <a:path w="1885315" h="157479">
                <a:moveTo>
                  <a:pt x="1831249" y="78486"/>
                </a:moveTo>
                <a:lnTo>
                  <a:pt x="1737359" y="25908"/>
                </a:lnTo>
                <a:lnTo>
                  <a:pt x="1731263" y="22860"/>
                </a:lnTo>
                <a:lnTo>
                  <a:pt x="1729740" y="15240"/>
                </a:lnTo>
                <a:lnTo>
                  <a:pt x="1735836" y="3048"/>
                </a:lnTo>
                <a:lnTo>
                  <a:pt x="1743455" y="0"/>
                </a:lnTo>
                <a:lnTo>
                  <a:pt x="1749551" y="4572"/>
                </a:lnTo>
                <a:lnTo>
                  <a:pt x="1860275" y="65532"/>
                </a:lnTo>
                <a:lnTo>
                  <a:pt x="1857755" y="65532"/>
                </a:lnTo>
                <a:lnTo>
                  <a:pt x="1857755" y="67056"/>
                </a:lnTo>
                <a:lnTo>
                  <a:pt x="1851659" y="67056"/>
                </a:lnTo>
                <a:lnTo>
                  <a:pt x="1831249" y="78486"/>
                </a:lnTo>
                <a:close/>
              </a:path>
              <a:path w="1885315" h="157479">
                <a:moveTo>
                  <a:pt x="1808117" y="91440"/>
                </a:moveTo>
                <a:lnTo>
                  <a:pt x="0" y="91440"/>
                </a:lnTo>
                <a:lnTo>
                  <a:pt x="0" y="65532"/>
                </a:lnTo>
                <a:lnTo>
                  <a:pt x="1808117" y="65532"/>
                </a:lnTo>
                <a:lnTo>
                  <a:pt x="1831249" y="78486"/>
                </a:lnTo>
                <a:lnTo>
                  <a:pt x="1808117" y="91440"/>
                </a:lnTo>
                <a:close/>
              </a:path>
              <a:path w="1885315" h="157479">
                <a:moveTo>
                  <a:pt x="1863043" y="91440"/>
                </a:moveTo>
                <a:lnTo>
                  <a:pt x="1857755" y="91440"/>
                </a:lnTo>
                <a:lnTo>
                  <a:pt x="1857755" y="65532"/>
                </a:lnTo>
                <a:lnTo>
                  <a:pt x="1860275" y="65532"/>
                </a:lnTo>
                <a:lnTo>
                  <a:pt x="1885187" y="79248"/>
                </a:lnTo>
                <a:lnTo>
                  <a:pt x="1863043" y="91440"/>
                </a:lnTo>
                <a:close/>
              </a:path>
              <a:path w="1885315" h="157479">
                <a:moveTo>
                  <a:pt x="1851659" y="89916"/>
                </a:moveTo>
                <a:lnTo>
                  <a:pt x="1831249" y="78486"/>
                </a:lnTo>
                <a:lnTo>
                  <a:pt x="1851659" y="67056"/>
                </a:lnTo>
                <a:lnTo>
                  <a:pt x="1851659" y="89916"/>
                </a:lnTo>
                <a:close/>
              </a:path>
              <a:path w="1885315" h="157479">
                <a:moveTo>
                  <a:pt x="1857755" y="89916"/>
                </a:moveTo>
                <a:lnTo>
                  <a:pt x="1851659" y="89916"/>
                </a:lnTo>
                <a:lnTo>
                  <a:pt x="1851659" y="67056"/>
                </a:lnTo>
                <a:lnTo>
                  <a:pt x="1857755" y="67056"/>
                </a:lnTo>
                <a:lnTo>
                  <a:pt x="1857755" y="89916"/>
                </a:lnTo>
                <a:close/>
              </a:path>
              <a:path w="1885315" h="157479">
                <a:moveTo>
                  <a:pt x="1743455" y="156972"/>
                </a:moveTo>
                <a:lnTo>
                  <a:pt x="1735836" y="153924"/>
                </a:lnTo>
                <a:lnTo>
                  <a:pt x="1729740" y="141732"/>
                </a:lnTo>
                <a:lnTo>
                  <a:pt x="1731263" y="134112"/>
                </a:lnTo>
                <a:lnTo>
                  <a:pt x="1737359" y="131064"/>
                </a:lnTo>
                <a:lnTo>
                  <a:pt x="1831249" y="78486"/>
                </a:lnTo>
                <a:lnTo>
                  <a:pt x="1851659" y="89916"/>
                </a:lnTo>
                <a:lnTo>
                  <a:pt x="1857755" y="89916"/>
                </a:lnTo>
                <a:lnTo>
                  <a:pt x="1857755" y="91440"/>
                </a:lnTo>
                <a:lnTo>
                  <a:pt x="1863043" y="91440"/>
                </a:lnTo>
                <a:lnTo>
                  <a:pt x="1749551" y="153924"/>
                </a:lnTo>
                <a:lnTo>
                  <a:pt x="1743455" y="156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283196" y="5724144"/>
            <a:ext cx="157480" cy="1309370"/>
          </a:xfrm>
          <a:custGeom>
            <a:avLst/>
            <a:gdLst/>
            <a:ahLst/>
            <a:cxnLst/>
            <a:rect l="l" t="t" r="r" b="b"/>
            <a:pathLst>
              <a:path w="157479" h="1309370">
                <a:moveTo>
                  <a:pt x="15239" y="155447"/>
                </a:moveTo>
                <a:lnTo>
                  <a:pt x="3047" y="149351"/>
                </a:lnTo>
                <a:lnTo>
                  <a:pt x="0" y="140208"/>
                </a:lnTo>
                <a:lnTo>
                  <a:pt x="3047" y="134112"/>
                </a:lnTo>
                <a:lnTo>
                  <a:pt x="77723" y="0"/>
                </a:lnTo>
                <a:lnTo>
                  <a:pt x="92150" y="25908"/>
                </a:lnTo>
                <a:lnTo>
                  <a:pt x="65531" y="25908"/>
                </a:lnTo>
                <a:lnTo>
                  <a:pt x="65531" y="77070"/>
                </a:lnTo>
                <a:lnTo>
                  <a:pt x="25907" y="147828"/>
                </a:lnTo>
                <a:lnTo>
                  <a:pt x="22859" y="153924"/>
                </a:lnTo>
                <a:lnTo>
                  <a:pt x="15239" y="155447"/>
                </a:lnTo>
                <a:close/>
              </a:path>
              <a:path w="157479" h="1309370">
                <a:moveTo>
                  <a:pt x="65531" y="77070"/>
                </a:moveTo>
                <a:lnTo>
                  <a:pt x="65531" y="25908"/>
                </a:lnTo>
                <a:lnTo>
                  <a:pt x="91439" y="25908"/>
                </a:lnTo>
                <a:lnTo>
                  <a:pt x="91439" y="33528"/>
                </a:lnTo>
                <a:lnTo>
                  <a:pt x="67055" y="33528"/>
                </a:lnTo>
                <a:lnTo>
                  <a:pt x="78485" y="53938"/>
                </a:lnTo>
                <a:lnTo>
                  <a:pt x="65531" y="77070"/>
                </a:lnTo>
                <a:close/>
              </a:path>
              <a:path w="157479" h="1309370">
                <a:moveTo>
                  <a:pt x="141731" y="155447"/>
                </a:moveTo>
                <a:lnTo>
                  <a:pt x="134111" y="153924"/>
                </a:lnTo>
                <a:lnTo>
                  <a:pt x="131063" y="147828"/>
                </a:lnTo>
                <a:lnTo>
                  <a:pt x="91439" y="77070"/>
                </a:lnTo>
                <a:lnTo>
                  <a:pt x="91439" y="25908"/>
                </a:lnTo>
                <a:lnTo>
                  <a:pt x="92150" y="25908"/>
                </a:lnTo>
                <a:lnTo>
                  <a:pt x="152399" y="134112"/>
                </a:lnTo>
                <a:lnTo>
                  <a:pt x="156971" y="140208"/>
                </a:lnTo>
                <a:lnTo>
                  <a:pt x="153923" y="149351"/>
                </a:lnTo>
                <a:lnTo>
                  <a:pt x="141731" y="155447"/>
                </a:lnTo>
                <a:close/>
              </a:path>
              <a:path w="157479" h="1309370">
                <a:moveTo>
                  <a:pt x="78485" y="53938"/>
                </a:moveTo>
                <a:lnTo>
                  <a:pt x="67055" y="33528"/>
                </a:lnTo>
                <a:lnTo>
                  <a:pt x="89915" y="33528"/>
                </a:lnTo>
                <a:lnTo>
                  <a:pt x="78485" y="53938"/>
                </a:lnTo>
                <a:close/>
              </a:path>
              <a:path w="157479" h="1309370">
                <a:moveTo>
                  <a:pt x="91439" y="77070"/>
                </a:moveTo>
                <a:lnTo>
                  <a:pt x="78485" y="53938"/>
                </a:lnTo>
                <a:lnTo>
                  <a:pt x="89915" y="33528"/>
                </a:lnTo>
                <a:lnTo>
                  <a:pt x="91439" y="33528"/>
                </a:lnTo>
                <a:lnTo>
                  <a:pt x="91439" y="77070"/>
                </a:lnTo>
                <a:close/>
              </a:path>
              <a:path w="157479" h="1309370">
                <a:moveTo>
                  <a:pt x="91439" y="1309116"/>
                </a:moveTo>
                <a:lnTo>
                  <a:pt x="65531" y="1309116"/>
                </a:lnTo>
                <a:lnTo>
                  <a:pt x="65531" y="77070"/>
                </a:lnTo>
                <a:lnTo>
                  <a:pt x="78485" y="53938"/>
                </a:lnTo>
                <a:lnTo>
                  <a:pt x="91439" y="77070"/>
                </a:lnTo>
                <a:lnTo>
                  <a:pt x="91439" y="1309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7079973" y="6242791"/>
            <a:ext cx="20955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9241024" y="6315987"/>
            <a:ext cx="27940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20">
                <a:latin typeface="Times New Roman"/>
                <a:cs typeface="Times New Roman"/>
              </a:rPr>
              <a:t>ω</a:t>
            </a:r>
            <a:r>
              <a:rPr dirty="0" sz="2000" spc="-5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081464" y="5579927"/>
            <a:ext cx="208279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baseline="-21367" sz="1950" spc="135">
                <a:latin typeface="Times New Roman"/>
                <a:cs typeface="Times New Roman"/>
              </a:rPr>
              <a:t>L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8267700" y="1231392"/>
            <a:ext cx="841375" cy="1388745"/>
          </a:xfrm>
          <a:custGeom>
            <a:avLst/>
            <a:gdLst/>
            <a:ahLst/>
            <a:cxnLst/>
            <a:rect l="l" t="t" r="r" b="b"/>
            <a:pathLst>
              <a:path w="841375" h="1388745">
                <a:moveTo>
                  <a:pt x="793495" y="1340104"/>
                </a:moveTo>
                <a:lnTo>
                  <a:pt x="781709" y="1318391"/>
                </a:lnTo>
                <a:lnTo>
                  <a:pt x="781811" y="1315211"/>
                </a:lnTo>
                <a:lnTo>
                  <a:pt x="784859" y="1243583"/>
                </a:lnTo>
                <a:lnTo>
                  <a:pt x="786383" y="1210056"/>
                </a:lnTo>
                <a:lnTo>
                  <a:pt x="787907" y="1175004"/>
                </a:lnTo>
                <a:lnTo>
                  <a:pt x="789431" y="1141476"/>
                </a:lnTo>
                <a:lnTo>
                  <a:pt x="789431" y="1014983"/>
                </a:lnTo>
                <a:lnTo>
                  <a:pt x="786383" y="960120"/>
                </a:lnTo>
                <a:lnTo>
                  <a:pt x="781811" y="909827"/>
                </a:lnTo>
                <a:lnTo>
                  <a:pt x="775715" y="864108"/>
                </a:lnTo>
                <a:lnTo>
                  <a:pt x="772667" y="844295"/>
                </a:lnTo>
                <a:lnTo>
                  <a:pt x="771143" y="826008"/>
                </a:lnTo>
                <a:lnTo>
                  <a:pt x="768096" y="809243"/>
                </a:lnTo>
                <a:lnTo>
                  <a:pt x="766572" y="794004"/>
                </a:lnTo>
                <a:lnTo>
                  <a:pt x="763524" y="778764"/>
                </a:lnTo>
                <a:lnTo>
                  <a:pt x="746759" y="734568"/>
                </a:lnTo>
                <a:lnTo>
                  <a:pt x="723900" y="711708"/>
                </a:lnTo>
                <a:lnTo>
                  <a:pt x="711707" y="702564"/>
                </a:lnTo>
                <a:lnTo>
                  <a:pt x="676655" y="684276"/>
                </a:lnTo>
                <a:lnTo>
                  <a:pt x="627887" y="670560"/>
                </a:lnTo>
                <a:lnTo>
                  <a:pt x="577596" y="664464"/>
                </a:lnTo>
                <a:lnTo>
                  <a:pt x="559308" y="664464"/>
                </a:lnTo>
                <a:lnTo>
                  <a:pt x="537972" y="662939"/>
                </a:lnTo>
                <a:lnTo>
                  <a:pt x="313943" y="662939"/>
                </a:lnTo>
                <a:lnTo>
                  <a:pt x="269747" y="661416"/>
                </a:lnTo>
                <a:lnTo>
                  <a:pt x="204215" y="656843"/>
                </a:lnTo>
                <a:lnTo>
                  <a:pt x="164591" y="650747"/>
                </a:lnTo>
                <a:lnTo>
                  <a:pt x="111251" y="637032"/>
                </a:lnTo>
                <a:lnTo>
                  <a:pt x="68579" y="615695"/>
                </a:lnTo>
                <a:lnTo>
                  <a:pt x="39623" y="583691"/>
                </a:lnTo>
                <a:lnTo>
                  <a:pt x="18287" y="541019"/>
                </a:lnTo>
                <a:lnTo>
                  <a:pt x="10667" y="510539"/>
                </a:lnTo>
                <a:lnTo>
                  <a:pt x="6096" y="493775"/>
                </a:lnTo>
                <a:lnTo>
                  <a:pt x="4572" y="475488"/>
                </a:lnTo>
                <a:lnTo>
                  <a:pt x="1524" y="457199"/>
                </a:lnTo>
                <a:lnTo>
                  <a:pt x="0" y="438912"/>
                </a:lnTo>
                <a:lnTo>
                  <a:pt x="0" y="382523"/>
                </a:lnTo>
                <a:lnTo>
                  <a:pt x="1524" y="342899"/>
                </a:lnTo>
                <a:lnTo>
                  <a:pt x="10667" y="266699"/>
                </a:lnTo>
                <a:lnTo>
                  <a:pt x="19811" y="211835"/>
                </a:lnTo>
                <a:lnTo>
                  <a:pt x="22859" y="195071"/>
                </a:lnTo>
                <a:lnTo>
                  <a:pt x="27432" y="178307"/>
                </a:lnTo>
                <a:lnTo>
                  <a:pt x="30479" y="163067"/>
                </a:lnTo>
                <a:lnTo>
                  <a:pt x="35051" y="147827"/>
                </a:lnTo>
                <a:lnTo>
                  <a:pt x="39623" y="134111"/>
                </a:lnTo>
                <a:lnTo>
                  <a:pt x="42672" y="120395"/>
                </a:lnTo>
                <a:lnTo>
                  <a:pt x="47243" y="108203"/>
                </a:lnTo>
                <a:lnTo>
                  <a:pt x="51815" y="97535"/>
                </a:lnTo>
                <a:lnTo>
                  <a:pt x="54863" y="86867"/>
                </a:lnTo>
                <a:lnTo>
                  <a:pt x="74675" y="53339"/>
                </a:lnTo>
                <a:lnTo>
                  <a:pt x="99059" y="28955"/>
                </a:lnTo>
                <a:lnTo>
                  <a:pt x="100584" y="28955"/>
                </a:lnTo>
                <a:lnTo>
                  <a:pt x="114299" y="19811"/>
                </a:lnTo>
                <a:lnTo>
                  <a:pt x="129539" y="12191"/>
                </a:lnTo>
                <a:lnTo>
                  <a:pt x="163067" y="3047"/>
                </a:lnTo>
                <a:lnTo>
                  <a:pt x="198119" y="0"/>
                </a:lnTo>
                <a:lnTo>
                  <a:pt x="234695" y="0"/>
                </a:lnTo>
                <a:lnTo>
                  <a:pt x="271271" y="3047"/>
                </a:lnTo>
                <a:lnTo>
                  <a:pt x="321563" y="9143"/>
                </a:lnTo>
                <a:lnTo>
                  <a:pt x="319591" y="25907"/>
                </a:lnTo>
                <a:lnTo>
                  <a:pt x="181355" y="25907"/>
                </a:lnTo>
                <a:lnTo>
                  <a:pt x="166115" y="28955"/>
                </a:lnTo>
                <a:lnTo>
                  <a:pt x="152399" y="32003"/>
                </a:lnTo>
                <a:lnTo>
                  <a:pt x="138684" y="36575"/>
                </a:lnTo>
                <a:lnTo>
                  <a:pt x="124967" y="42671"/>
                </a:lnTo>
                <a:lnTo>
                  <a:pt x="116433" y="48767"/>
                </a:lnTo>
                <a:lnTo>
                  <a:pt x="115823" y="48767"/>
                </a:lnTo>
                <a:lnTo>
                  <a:pt x="103632" y="59435"/>
                </a:lnTo>
                <a:lnTo>
                  <a:pt x="94487" y="70103"/>
                </a:lnTo>
                <a:lnTo>
                  <a:pt x="85343" y="82295"/>
                </a:lnTo>
                <a:lnTo>
                  <a:pt x="82296" y="89915"/>
                </a:lnTo>
                <a:lnTo>
                  <a:pt x="77723" y="97535"/>
                </a:lnTo>
                <a:lnTo>
                  <a:pt x="74675" y="106679"/>
                </a:lnTo>
                <a:lnTo>
                  <a:pt x="71627" y="117347"/>
                </a:lnTo>
                <a:lnTo>
                  <a:pt x="67055" y="128015"/>
                </a:lnTo>
                <a:lnTo>
                  <a:pt x="64008" y="141731"/>
                </a:lnTo>
                <a:lnTo>
                  <a:pt x="59435" y="155447"/>
                </a:lnTo>
                <a:lnTo>
                  <a:pt x="56387" y="169163"/>
                </a:lnTo>
                <a:lnTo>
                  <a:pt x="51815" y="184403"/>
                </a:lnTo>
                <a:lnTo>
                  <a:pt x="48767" y="201168"/>
                </a:lnTo>
                <a:lnTo>
                  <a:pt x="44196" y="217932"/>
                </a:lnTo>
                <a:lnTo>
                  <a:pt x="41147" y="234695"/>
                </a:lnTo>
                <a:lnTo>
                  <a:pt x="35051" y="271271"/>
                </a:lnTo>
                <a:lnTo>
                  <a:pt x="30479" y="307847"/>
                </a:lnTo>
                <a:lnTo>
                  <a:pt x="24384" y="384047"/>
                </a:lnTo>
                <a:lnTo>
                  <a:pt x="25908" y="420623"/>
                </a:lnTo>
                <a:lnTo>
                  <a:pt x="25908" y="438912"/>
                </a:lnTo>
                <a:lnTo>
                  <a:pt x="32003" y="489203"/>
                </a:lnTo>
                <a:lnTo>
                  <a:pt x="42672" y="533399"/>
                </a:lnTo>
                <a:lnTo>
                  <a:pt x="60959" y="569975"/>
                </a:lnTo>
                <a:lnTo>
                  <a:pt x="96011" y="601979"/>
                </a:lnTo>
                <a:lnTo>
                  <a:pt x="135635" y="618743"/>
                </a:lnTo>
                <a:lnTo>
                  <a:pt x="188975" y="629412"/>
                </a:lnTo>
                <a:lnTo>
                  <a:pt x="207263" y="630936"/>
                </a:lnTo>
                <a:lnTo>
                  <a:pt x="228599" y="633984"/>
                </a:lnTo>
                <a:lnTo>
                  <a:pt x="248411" y="635508"/>
                </a:lnTo>
                <a:lnTo>
                  <a:pt x="269747" y="635508"/>
                </a:lnTo>
                <a:lnTo>
                  <a:pt x="361187" y="638556"/>
                </a:lnTo>
                <a:lnTo>
                  <a:pt x="559308" y="638556"/>
                </a:lnTo>
                <a:lnTo>
                  <a:pt x="615696" y="643127"/>
                </a:lnTo>
                <a:lnTo>
                  <a:pt x="675131" y="656843"/>
                </a:lnTo>
                <a:lnTo>
                  <a:pt x="714755" y="675131"/>
                </a:lnTo>
                <a:lnTo>
                  <a:pt x="723900" y="679704"/>
                </a:lnTo>
                <a:lnTo>
                  <a:pt x="731520" y="685799"/>
                </a:lnTo>
                <a:lnTo>
                  <a:pt x="739139" y="690372"/>
                </a:lnTo>
                <a:lnTo>
                  <a:pt x="745235" y="694943"/>
                </a:lnTo>
                <a:lnTo>
                  <a:pt x="774191" y="731520"/>
                </a:lnTo>
                <a:lnTo>
                  <a:pt x="784859" y="758951"/>
                </a:lnTo>
                <a:lnTo>
                  <a:pt x="789431" y="772668"/>
                </a:lnTo>
                <a:lnTo>
                  <a:pt x="790955" y="789431"/>
                </a:lnTo>
                <a:lnTo>
                  <a:pt x="794003" y="804672"/>
                </a:lnTo>
                <a:lnTo>
                  <a:pt x="795528" y="822960"/>
                </a:lnTo>
                <a:lnTo>
                  <a:pt x="798576" y="841247"/>
                </a:lnTo>
                <a:lnTo>
                  <a:pt x="800100" y="861060"/>
                </a:lnTo>
                <a:lnTo>
                  <a:pt x="804672" y="882395"/>
                </a:lnTo>
                <a:lnTo>
                  <a:pt x="807720" y="905256"/>
                </a:lnTo>
                <a:lnTo>
                  <a:pt x="810767" y="931164"/>
                </a:lnTo>
                <a:lnTo>
                  <a:pt x="812291" y="957072"/>
                </a:lnTo>
                <a:lnTo>
                  <a:pt x="815339" y="1014983"/>
                </a:lnTo>
                <a:lnTo>
                  <a:pt x="815339" y="1141476"/>
                </a:lnTo>
                <a:lnTo>
                  <a:pt x="813815" y="1175004"/>
                </a:lnTo>
                <a:lnTo>
                  <a:pt x="810767" y="1245108"/>
                </a:lnTo>
                <a:lnTo>
                  <a:pt x="807720" y="1316735"/>
                </a:lnTo>
                <a:lnTo>
                  <a:pt x="807466" y="1320666"/>
                </a:lnTo>
                <a:lnTo>
                  <a:pt x="793495" y="1340104"/>
                </a:lnTo>
                <a:close/>
              </a:path>
              <a:path w="841375" h="1388745">
                <a:moveTo>
                  <a:pt x="318515" y="35051"/>
                </a:moveTo>
                <a:lnTo>
                  <a:pt x="268223" y="28955"/>
                </a:lnTo>
                <a:lnTo>
                  <a:pt x="231647" y="25907"/>
                </a:lnTo>
                <a:lnTo>
                  <a:pt x="319591" y="25907"/>
                </a:lnTo>
                <a:lnTo>
                  <a:pt x="318515" y="35051"/>
                </a:lnTo>
                <a:close/>
              </a:path>
              <a:path w="841375" h="1388745">
                <a:moveTo>
                  <a:pt x="114299" y="50291"/>
                </a:moveTo>
                <a:lnTo>
                  <a:pt x="115823" y="48767"/>
                </a:lnTo>
                <a:lnTo>
                  <a:pt x="116433" y="48767"/>
                </a:lnTo>
                <a:lnTo>
                  <a:pt x="114299" y="50291"/>
                </a:lnTo>
                <a:close/>
              </a:path>
              <a:path w="841375" h="1388745">
                <a:moveTo>
                  <a:pt x="539496" y="638556"/>
                </a:moveTo>
                <a:lnTo>
                  <a:pt x="361187" y="638556"/>
                </a:lnTo>
                <a:lnTo>
                  <a:pt x="406907" y="637032"/>
                </a:lnTo>
                <a:lnTo>
                  <a:pt x="518159" y="637032"/>
                </a:lnTo>
                <a:lnTo>
                  <a:pt x="539496" y="638556"/>
                </a:lnTo>
                <a:close/>
              </a:path>
              <a:path w="841375" h="1388745">
                <a:moveTo>
                  <a:pt x="790955" y="1388364"/>
                </a:moveTo>
                <a:lnTo>
                  <a:pt x="752855" y="1318260"/>
                </a:lnTo>
                <a:lnTo>
                  <a:pt x="748283" y="1312164"/>
                </a:lnTo>
                <a:lnTo>
                  <a:pt x="751331" y="1303019"/>
                </a:lnTo>
                <a:lnTo>
                  <a:pt x="763524" y="1296923"/>
                </a:lnTo>
                <a:lnTo>
                  <a:pt x="771143" y="1298447"/>
                </a:lnTo>
                <a:lnTo>
                  <a:pt x="774191" y="1304543"/>
                </a:lnTo>
                <a:lnTo>
                  <a:pt x="781637" y="1318260"/>
                </a:lnTo>
                <a:lnTo>
                  <a:pt x="781615" y="1321307"/>
                </a:lnTo>
                <a:lnTo>
                  <a:pt x="780287" y="1362456"/>
                </a:lnTo>
                <a:lnTo>
                  <a:pt x="804672" y="1363980"/>
                </a:lnTo>
                <a:lnTo>
                  <a:pt x="807581" y="1363980"/>
                </a:lnTo>
                <a:lnTo>
                  <a:pt x="790955" y="1388364"/>
                </a:lnTo>
                <a:close/>
              </a:path>
              <a:path w="841375" h="1388745">
                <a:moveTo>
                  <a:pt x="807581" y="1363980"/>
                </a:moveTo>
                <a:lnTo>
                  <a:pt x="804672" y="1363980"/>
                </a:lnTo>
                <a:lnTo>
                  <a:pt x="807466" y="1320666"/>
                </a:lnTo>
                <a:lnTo>
                  <a:pt x="816863" y="1307592"/>
                </a:lnTo>
                <a:lnTo>
                  <a:pt x="819911" y="1301496"/>
                </a:lnTo>
                <a:lnTo>
                  <a:pt x="829055" y="1299972"/>
                </a:lnTo>
                <a:lnTo>
                  <a:pt x="833628" y="1304543"/>
                </a:lnTo>
                <a:lnTo>
                  <a:pt x="839724" y="1307592"/>
                </a:lnTo>
                <a:lnTo>
                  <a:pt x="841248" y="1316735"/>
                </a:lnTo>
                <a:lnTo>
                  <a:pt x="836676" y="1321307"/>
                </a:lnTo>
                <a:lnTo>
                  <a:pt x="807581" y="1363980"/>
                </a:lnTo>
                <a:close/>
              </a:path>
              <a:path w="841375" h="1388745">
                <a:moveTo>
                  <a:pt x="804672" y="1363980"/>
                </a:moveTo>
                <a:lnTo>
                  <a:pt x="780287" y="1362456"/>
                </a:lnTo>
                <a:lnTo>
                  <a:pt x="781709" y="1318391"/>
                </a:lnTo>
                <a:lnTo>
                  <a:pt x="793495" y="1340104"/>
                </a:lnTo>
                <a:lnTo>
                  <a:pt x="781811" y="1356360"/>
                </a:lnTo>
                <a:lnTo>
                  <a:pt x="803148" y="1357884"/>
                </a:lnTo>
                <a:lnTo>
                  <a:pt x="805065" y="1357884"/>
                </a:lnTo>
                <a:lnTo>
                  <a:pt x="804672" y="1363980"/>
                </a:lnTo>
                <a:close/>
              </a:path>
              <a:path w="841375" h="1388745">
                <a:moveTo>
                  <a:pt x="805065" y="1357884"/>
                </a:moveTo>
                <a:lnTo>
                  <a:pt x="803148" y="1357884"/>
                </a:lnTo>
                <a:lnTo>
                  <a:pt x="793495" y="1340104"/>
                </a:lnTo>
                <a:lnTo>
                  <a:pt x="807466" y="1320666"/>
                </a:lnTo>
                <a:lnTo>
                  <a:pt x="805065" y="1357884"/>
                </a:lnTo>
                <a:close/>
              </a:path>
              <a:path w="841375" h="1388745">
                <a:moveTo>
                  <a:pt x="803148" y="1357884"/>
                </a:moveTo>
                <a:lnTo>
                  <a:pt x="781811" y="1356360"/>
                </a:lnTo>
                <a:lnTo>
                  <a:pt x="793495" y="1340104"/>
                </a:lnTo>
                <a:lnTo>
                  <a:pt x="803148" y="13578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244840" y="2107691"/>
            <a:ext cx="498475" cy="675640"/>
          </a:xfrm>
          <a:custGeom>
            <a:avLst/>
            <a:gdLst/>
            <a:ahLst/>
            <a:cxnLst/>
            <a:rect l="l" t="t" r="r" b="b"/>
            <a:pathLst>
              <a:path w="498475" h="675639">
                <a:moveTo>
                  <a:pt x="235850" y="647145"/>
                </a:moveTo>
                <a:lnTo>
                  <a:pt x="211836" y="641603"/>
                </a:lnTo>
                <a:lnTo>
                  <a:pt x="190500" y="635507"/>
                </a:lnTo>
                <a:lnTo>
                  <a:pt x="147828" y="620267"/>
                </a:lnTo>
                <a:lnTo>
                  <a:pt x="124967" y="612647"/>
                </a:lnTo>
                <a:lnTo>
                  <a:pt x="85344" y="592835"/>
                </a:lnTo>
                <a:lnTo>
                  <a:pt x="42672" y="559307"/>
                </a:lnTo>
                <a:lnTo>
                  <a:pt x="19811" y="525779"/>
                </a:lnTo>
                <a:lnTo>
                  <a:pt x="16763" y="516635"/>
                </a:lnTo>
                <a:lnTo>
                  <a:pt x="12191" y="505967"/>
                </a:lnTo>
                <a:lnTo>
                  <a:pt x="9144" y="495299"/>
                </a:lnTo>
                <a:lnTo>
                  <a:pt x="6096" y="472439"/>
                </a:lnTo>
                <a:lnTo>
                  <a:pt x="3048" y="448055"/>
                </a:lnTo>
                <a:lnTo>
                  <a:pt x="0" y="396239"/>
                </a:lnTo>
                <a:lnTo>
                  <a:pt x="3048" y="341375"/>
                </a:lnTo>
                <a:lnTo>
                  <a:pt x="4572" y="312419"/>
                </a:lnTo>
                <a:lnTo>
                  <a:pt x="7620" y="284987"/>
                </a:lnTo>
                <a:lnTo>
                  <a:pt x="9144" y="259079"/>
                </a:lnTo>
                <a:lnTo>
                  <a:pt x="15239" y="210311"/>
                </a:lnTo>
                <a:lnTo>
                  <a:pt x="19811" y="178307"/>
                </a:lnTo>
                <a:lnTo>
                  <a:pt x="22859" y="160019"/>
                </a:lnTo>
                <a:lnTo>
                  <a:pt x="22859" y="152399"/>
                </a:lnTo>
                <a:lnTo>
                  <a:pt x="24384" y="137159"/>
                </a:lnTo>
                <a:lnTo>
                  <a:pt x="25908" y="123443"/>
                </a:lnTo>
                <a:lnTo>
                  <a:pt x="27432" y="111251"/>
                </a:lnTo>
                <a:lnTo>
                  <a:pt x="28956" y="100583"/>
                </a:lnTo>
                <a:lnTo>
                  <a:pt x="28956" y="89915"/>
                </a:lnTo>
                <a:lnTo>
                  <a:pt x="32004" y="71628"/>
                </a:lnTo>
                <a:lnTo>
                  <a:pt x="35052" y="64007"/>
                </a:lnTo>
                <a:lnTo>
                  <a:pt x="38100" y="54863"/>
                </a:lnTo>
                <a:lnTo>
                  <a:pt x="41148" y="50291"/>
                </a:lnTo>
                <a:lnTo>
                  <a:pt x="41148" y="48767"/>
                </a:lnTo>
                <a:lnTo>
                  <a:pt x="45720" y="42671"/>
                </a:lnTo>
                <a:lnTo>
                  <a:pt x="45720" y="41147"/>
                </a:lnTo>
                <a:lnTo>
                  <a:pt x="47244" y="41147"/>
                </a:lnTo>
                <a:lnTo>
                  <a:pt x="51815" y="35051"/>
                </a:lnTo>
                <a:lnTo>
                  <a:pt x="67056" y="25907"/>
                </a:lnTo>
                <a:lnTo>
                  <a:pt x="76200" y="21335"/>
                </a:lnTo>
                <a:lnTo>
                  <a:pt x="86867" y="16763"/>
                </a:lnTo>
                <a:lnTo>
                  <a:pt x="92963" y="15239"/>
                </a:lnTo>
                <a:lnTo>
                  <a:pt x="99059" y="12191"/>
                </a:lnTo>
                <a:lnTo>
                  <a:pt x="112776" y="9143"/>
                </a:lnTo>
                <a:lnTo>
                  <a:pt x="129539" y="6095"/>
                </a:lnTo>
                <a:lnTo>
                  <a:pt x="146304" y="4571"/>
                </a:lnTo>
                <a:lnTo>
                  <a:pt x="204215" y="0"/>
                </a:lnTo>
                <a:lnTo>
                  <a:pt x="224028" y="0"/>
                </a:lnTo>
                <a:lnTo>
                  <a:pt x="265176" y="1523"/>
                </a:lnTo>
                <a:lnTo>
                  <a:pt x="323088" y="6095"/>
                </a:lnTo>
                <a:lnTo>
                  <a:pt x="368808" y="16763"/>
                </a:lnTo>
                <a:lnTo>
                  <a:pt x="381000" y="21335"/>
                </a:lnTo>
                <a:lnTo>
                  <a:pt x="391668" y="24383"/>
                </a:lnTo>
                <a:lnTo>
                  <a:pt x="395223" y="25907"/>
                </a:lnTo>
                <a:lnTo>
                  <a:pt x="204215" y="25907"/>
                </a:lnTo>
                <a:lnTo>
                  <a:pt x="184403" y="27432"/>
                </a:lnTo>
                <a:lnTo>
                  <a:pt x="166115" y="27432"/>
                </a:lnTo>
                <a:lnTo>
                  <a:pt x="147828" y="28956"/>
                </a:lnTo>
                <a:lnTo>
                  <a:pt x="99059" y="39623"/>
                </a:lnTo>
                <a:lnTo>
                  <a:pt x="64008" y="59435"/>
                </a:lnTo>
                <a:lnTo>
                  <a:pt x="64516" y="59435"/>
                </a:lnTo>
                <a:lnTo>
                  <a:pt x="63500" y="60959"/>
                </a:lnTo>
                <a:lnTo>
                  <a:pt x="62484" y="60959"/>
                </a:lnTo>
                <a:lnTo>
                  <a:pt x="59435" y="67056"/>
                </a:lnTo>
                <a:lnTo>
                  <a:pt x="57911" y="71628"/>
                </a:lnTo>
                <a:lnTo>
                  <a:pt x="56387" y="77723"/>
                </a:lnTo>
                <a:lnTo>
                  <a:pt x="54863" y="85343"/>
                </a:lnTo>
                <a:lnTo>
                  <a:pt x="54863" y="92963"/>
                </a:lnTo>
                <a:lnTo>
                  <a:pt x="53339" y="103632"/>
                </a:lnTo>
                <a:lnTo>
                  <a:pt x="53339" y="114300"/>
                </a:lnTo>
                <a:lnTo>
                  <a:pt x="51815" y="126491"/>
                </a:lnTo>
                <a:lnTo>
                  <a:pt x="50291" y="140207"/>
                </a:lnTo>
                <a:lnTo>
                  <a:pt x="48767" y="155447"/>
                </a:lnTo>
                <a:lnTo>
                  <a:pt x="47244" y="163067"/>
                </a:lnTo>
                <a:lnTo>
                  <a:pt x="45720" y="172211"/>
                </a:lnTo>
                <a:lnTo>
                  <a:pt x="45720" y="181356"/>
                </a:lnTo>
                <a:lnTo>
                  <a:pt x="41148" y="213359"/>
                </a:lnTo>
                <a:lnTo>
                  <a:pt x="35052" y="262127"/>
                </a:lnTo>
                <a:lnTo>
                  <a:pt x="32004" y="288035"/>
                </a:lnTo>
                <a:lnTo>
                  <a:pt x="30480" y="315467"/>
                </a:lnTo>
                <a:lnTo>
                  <a:pt x="27432" y="342899"/>
                </a:lnTo>
                <a:lnTo>
                  <a:pt x="25992" y="368807"/>
                </a:lnTo>
                <a:lnTo>
                  <a:pt x="25908" y="422147"/>
                </a:lnTo>
                <a:lnTo>
                  <a:pt x="27432" y="446531"/>
                </a:lnTo>
                <a:lnTo>
                  <a:pt x="30480" y="469391"/>
                </a:lnTo>
                <a:lnTo>
                  <a:pt x="35052" y="490727"/>
                </a:lnTo>
                <a:lnTo>
                  <a:pt x="36576" y="499871"/>
                </a:lnTo>
                <a:lnTo>
                  <a:pt x="39624" y="509015"/>
                </a:lnTo>
                <a:lnTo>
                  <a:pt x="44196" y="516635"/>
                </a:lnTo>
                <a:lnTo>
                  <a:pt x="47244" y="524255"/>
                </a:lnTo>
                <a:lnTo>
                  <a:pt x="74676" y="554735"/>
                </a:lnTo>
                <a:lnTo>
                  <a:pt x="135635" y="589787"/>
                </a:lnTo>
                <a:lnTo>
                  <a:pt x="176784" y="603503"/>
                </a:lnTo>
                <a:lnTo>
                  <a:pt x="198120" y="611123"/>
                </a:lnTo>
                <a:lnTo>
                  <a:pt x="219455" y="615695"/>
                </a:lnTo>
                <a:lnTo>
                  <a:pt x="239267" y="621791"/>
                </a:lnTo>
                <a:lnTo>
                  <a:pt x="253364" y="625316"/>
                </a:lnTo>
                <a:lnTo>
                  <a:pt x="265256" y="640181"/>
                </a:lnTo>
                <a:lnTo>
                  <a:pt x="235850" y="647145"/>
                </a:lnTo>
                <a:close/>
              </a:path>
              <a:path w="498475" h="675639">
                <a:moveTo>
                  <a:pt x="486156" y="542543"/>
                </a:moveTo>
                <a:lnTo>
                  <a:pt x="461772" y="541019"/>
                </a:lnTo>
                <a:lnTo>
                  <a:pt x="464820" y="473963"/>
                </a:lnTo>
                <a:lnTo>
                  <a:pt x="470916" y="367283"/>
                </a:lnTo>
                <a:lnTo>
                  <a:pt x="471005" y="341375"/>
                </a:lnTo>
                <a:lnTo>
                  <a:pt x="472350" y="318515"/>
                </a:lnTo>
                <a:lnTo>
                  <a:pt x="472440" y="248411"/>
                </a:lnTo>
                <a:lnTo>
                  <a:pt x="470916" y="227075"/>
                </a:lnTo>
                <a:lnTo>
                  <a:pt x="467868" y="188975"/>
                </a:lnTo>
                <a:lnTo>
                  <a:pt x="455676" y="128015"/>
                </a:lnTo>
                <a:lnTo>
                  <a:pt x="446532" y="106680"/>
                </a:lnTo>
                <a:lnTo>
                  <a:pt x="443484" y="97535"/>
                </a:lnTo>
                <a:lnTo>
                  <a:pt x="437388" y="89915"/>
                </a:lnTo>
                <a:lnTo>
                  <a:pt x="432816" y="82295"/>
                </a:lnTo>
                <a:lnTo>
                  <a:pt x="428244" y="76200"/>
                </a:lnTo>
                <a:lnTo>
                  <a:pt x="422148" y="70103"/>
                </a:lnTo>
                <a:lnTo>
                  <a:pt x="414528" y="65532"/>
                </a:lnTo>
                <a:lnTo>
                  <a:pt x="408432" y="60959"/>
                </a:lnTo>
                <a:lnTo>
                  <a:pt x="400812" y="56387"/>
                </a:lnTo>
                <a:lnTo>
                  <a:pt x="391668" y="51815"/>
                </a:lnTo>
                <a:lnTo>
                  <a:pt x="382524" y="48767"/>
                </a:lnTo>
                <a:lnTo>
                  <a:pt x="371856" y="44195"/>
                </a:lnTo>
                <a:lnTo>
                  <a:pt x="318516" y="32003"/>
                </a:lnTo>
                <a:lnTo>
                  <a:pt x="281940" y="27432"/>
                </a:lnTo>
                <a:lnTo>
                  <a:pt x="263652" y="27432"/>
                </a:lnTo>
                <a:lnTo>
                  <a:pt x="224028" y="25907"/>
                </a:lnTo>
                <a:lnTo>
                  <a:pt x="395223" y="25907"/>
                </a:lnTo>
                <a:lnTo>
                  <a:pt x="413004" y="33528"/>
                </a:lnTo>
                <a:lnTo>
                  <a:pt x="454152" y="67056"/>
                </a:lnTo>
                <a:lnTo>
                  <a:pt x="475488" y="108203"/>
                </a:lnTo>
                <a:lnTo>
                  <a:pt x="483108" y="135635"/>
                </a:lnTo>
                <a:lnTo>
                  <a:pt x="487680" y="150875"/>
                </a:lnTo>
                <a:lnTo>
                  <a:pt x="490728" y="167639"/>
                </a:lnTo>
                <a:lnTo>
                  <a:pt x="493776" y="185928"/>
                </a:lnTo>
                <a:lnTo>
                  <a:pt x="496824" y="225551"/>
                </a:lnTo>
                <a:lnTo>
                  <a:pt x="496824" y="248411"/>
                </a:lnTo>
                <a:lnTo>
                  <a:pt x="498348" y="269747"/>
                </a:lnTo>
                <a:lnTo>
                  <a:pt x="498348" y="318515"/>
                </a:lnTo>
                <a:lnTo>
                  <a:pt x="496919" y="341375"/>
                </a:lnTo>
                <a:lnTo>
                  <a:pt x="496824" y="368807"/>
                </a:lnTo>
                <a:lnTo>
                  <a:pt x="490728" y="475487"/>
                </a:lnTo>
                <a:lnTo>
                  <a:pt x="486156" y="542543"/>
                </a:lnTo>
                <a:close/>
              </a:path>
              <a:path w="498475" h="675639">
                <a:moveTo>
                  <a:pt x="64516" y="59435"/>
                </a:moveTo>
                <a:lnTo>
                  <a:pt x="64008" y="59435"/>
                </a:lnTo>
                <a:lnTo>
                  <a:pt x="65532" y="57911"/>
                </a:lnTo>
                <a:lnTo>
                  <a:pt x="64516" y="59435"/>
                </a:lnTo>
                <a:close/>
              </a:path>
              <a:path w="498475" h="675639">
                <a:moveTo>
                  <a:pt x="62484" y="62483"/>
                </a:moveTo>
                <a:lnTo>
                  <a:pt x="62484" y="60959"/>
                </a:lnTo>
                <a:lnTo>
                  <a:pt x="63500" y="60959"/>
                </a:lnTo>
                <a:lnTo>
                  <a:pt x="62484" y="62483"/>
                </a:lnTo>
                <a:close/>
              </a:path>
              <a:path w="498475" h="675639">
                <a:moveTo>
                  <a:pt x="291084" y="659891"/>
                </a:moveTo>
                <a:lnTo>
                  <a:pt x="283464" y="659891"/>
                </a:lnTo>
                <a:lnTo>
                  <a:pt x="291084" y="635507"/>
                </a:lnTo>
                <a:lnTo>
                  <a:pt x="283464" y="633983"/>
                </a:lnTo>
                <a:lnTo>
                  <a:pt x="275844" y="630935"/>
                </a:lnTo>
                <a:lnTo>
                  <a:pt x="253364" y="625316"/>
                </a:lnTo>
                <a:lnTo>
                  <a:pt x="240791" y="609599"/>
                </a:lnTo>
                <a:lnTo>
                  <a:pt x="236220" y="603503"/>
                </a:lnTo>
                <a:lnTo>
                  <a:pt x="236220" y="595883"/>
                </a:lnTo>
                <a:lnTo>
                  <a:pt x="248412" y="586739"/>
                </a:lnTo>
                <a:lnTo>
                  <a:pt x="256032" y="588263"/>
                </a:lnTo>
                <a:lnTo>
                  <a:pt x="260603" y="592835"/>
                </a:lnTo>
                <a:lnTo>
                  <a:pt x="310896" y="655319"/>
                </a:lnTo>
                <a:lnTo>
                  <a:pt x="291084" y="659891"/>
                </a:lnTo>
                <a:close/>
              </a:path>
              <a:path w="498475" h="675639">
                <a:moveTo>
                  <a:pt x="265256" y="640181"/>
                </a:moveTo>
                <a:lnTo>
                  <a:pt x="253364" y="625316"/>
                </a:lnTo>
                <a:lnTo>
                  <a:pt x="275844" y="630935"/>
                </a:lnTo>
                <a:lnTo>
                  <a:pt x="283464" y="633983"/>
                </a:lnTo>
                <a:lnTo>
                  <a:pt x="291084" y="635507"/>
                </a:lnTo>
                <a:lnTo>
                  <a:pt x="284988" y="635507"/>
                </a:lnTo>
                <a:lnTo>
                  <a:pt x="265256" y="640181"/>
                </a:lnTo>
                <a:close/>
              </a:path>
              <a:path w="498475" h="675639">
                <a:moveTo>
                  <a:pt x="277367" y="655319"/>
                </a:moveTo>
                <a:lnTo>
                  <a:pt x="265256" y="640181"/>
                </a:lnTo>
                <a:lnTo>
                  <a:pt x="284988" y="635507"/>
                </a:lnTo>
                <a:lnTo>
                  <a:pt x="277367" y="655319"/>
                </a:lnTo>
                <a:close/>
              </a:path>
              <a:path w="498475" h="675639">
                <a:moveTo>
                  <a:pt x="284892" y="655319"/>
                </a:moveTo>
                <a:lnTo>
                  <a:pt x="277367" y="655319"/>
                </a:lnTo>
                <a:lnTo>
                  <a:pt x="284988" y="635507"/>
                </a:lnTo>
                <a:lnTo>
                  <a:pt x="291084" y="635507"/>
                </a:lnTo>
                <a:lnTo>
                  <a:pt x="284892" y="655319"/>
                </a:lnTo>
                <a:close/>
              </a:path>
              <a:path w="498475" h="675639">
                <a:moveTo>
                  <a:pt x="283464" y="659891"/>
                </a:moveTo>
                <a:lnTo>
                  <a:pt x="277367" y="658367"/>
                </a:lnTo>
                <a:lnTo>
                  <a:pt x="268224" y="655319"/>
                </a:lnTo>
                <a:lnTo>
                  <a:pt x="251460" y="650747"/>
                </a:lnTo>
                <a:lnTo>
                  <a:pt x="235850" y="647145"/>
                </a:lnTo>
                <a:lnTo>
                  <a:pt x="265256" y="640181"/>
                </a:lnTo>
                <a:lnTo>
                  <a:pt x="277367" y="655319"/>
                </a:lnTo>
                <a:lnTo>
                  <a:pt x="284892" y="655319"/>
                </a:lnTo>
                <a:lnTo>
                  <a:pt x="283464" y="659891"/>
                </a:lnTo>
                <a:close/>
              </a:path>
              <a:path w="498475" h="675639">
                <a:moveTo>
                  <a:pt x="225552" y="675131"/>
                </a:moveTo>
                <a:lnTo>
                  <a:pt x="217932" y="670559"/>
                </a:lnTo>
                <a:lnTo>
                  <a:pt x="216408" y="664463"/>
                </a:lnTo>
                <a:lnTo>
                  <a:pt x="214884" y="656843"/>
                </a:lnTo>
                <a:lnTo>
                  <a:pt x="219455" y="650747"/>
                </a:lnTo>
                <a:lnTo>
                  <a:pt x="227076" y="649223"/>
                </a:lnTo>
                <a:lnTo>
                  <a:pt x="235850" y="647145"/>
                </a:lnTo>
                <a:lnTo>
                  <a:pt x="251460" y="650747"/>
                </a:lnTo>
                <a:lnTo>
                  <a:pt x="268224" y="655319"/>
                </a:lnTo>
                <a:lnTo>
                  <a:pt x="277367" y="658367"/>
                </a:lnTo>
                <a:lnTo>
                  <a:pt x="283464" y="659891"/>
                </a:lnTo>
                <a:lnTo>
                  <a:pt x="291084" y="659891"/>
                </a:lnTo>
                <a:lnTo>
                  <a:pt x="231648" y="673607"/>
                </a:lnTo>
                <a:lnTo>
                  <a:pt x="225552" y="675131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7210044" y="716279"/>
            <a:ext cx="2146300" cy="2565400"/>
          </a:xfrm>
          <a:prstGeom prst="rect">
            <a:avLst/>
          </a:prstGeom>
        </p:spPr>
        <p:txBody>
          <a:bodyPr wrap="square" lIns="0" tIns="6402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Times New Roman"/>
              <a:cs typeface="Times New Roman"/>
            </a:endParaRPr>
          </a:p>
          <a:p>
            <a:pPr marL="1121410" marR="681990" indent="57785">
              <a:lnSpc>
                <a:spcPct val="228500"/>
              </a:lnSpc>
            </a:pPr>
            <a:r>
              <a:rPr dirty="0" baseline="13888" sz="3000" spc="-15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300" spc="85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z="1300" spc="1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dirty="0" sz="13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13888" sz="3000" spc="44">
                <a:solidFill>
                  <a:srgbClr val="3333FF"/>
                </a:solidFill>
                <a:latin typeface="Times New Roman"/>
                <a:cs typeface="Times New Roman"/>
              </a:rPr>
              <a:t>i</a:t>
            </a:r>
            <a:r>
              <a:rPr dirty="0" sz="1300" spc="30">
                <a:solidFill>
                  <a:srgbClr val="3333FF"/>
                </a:solidFill>
                <a:latin typeface="Times New Roman"/>
                <a:cs typeface="Times New Roman"/>
              </a:rPr>
              <a:t>C2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177591" y="1471709"/>
            <a:ext cx="3703954" cy="1019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0000CC"/>
                </a:solidFill>
                <a:latin typeface="Times New Roman"/>
                <a:cs typeface="Times New Roman"/>
              </a:rPr>
              <a:t>2.</a:t>
            </a:r>
            <a:r>
              <a:rPr dirty="0" sz="2800" spc="-9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CC"/>
                </a:solidFill>
                <a:latin typeface="宋体"/>
                <a:cs typeface="宋体"/>
              </a:rPr>
              <a:t>工作原理</a:t>
            </a:r>
            <a:endParaRPr sz="2800">
              <a:latin typeface="宋体"/>
              <a:cs typeface="宋体"/>
            </a:endParaRPr>
          </a:p>
          <a:p>
            <a:pPr marL="525780">
              <a:lnSpc>
                <a:spcPct val="100000"/>
              </a:lnSpc>
              <a:spcBef>
                <a:spcPts val="1695"/>
              </a:spcBef>
            </a:pPr>
            <a:r>
              <a:rPr dirty="0" sz="2400">
                <a:latin typeface="宋体"/>
                <a:cs typeface="宋体"/>
              </a:rPr>
              <a:t>忽</a:t>
            </a:r>
            <a:r>
              <a:rPr dirty="0" sz="2400" spc="20">
                <a:latin typeface="宋体"/>
                <a:cs typeface="宋体"/>
              </a:rPr>
              <a:t>略三</a:t>
            </a:r>
            <a:r>
              <a:rPr dirty="0" sz="2400">
                <a:latin typeface="宋体"/>
                <a:cs typeface="宋体"/>
              </a:rPr>
              <a:t>极管</a:t>
            </a:r>
            <a:r>
              <a:rPr dirty="0" sz="2400" spc="20">
                <a:latin typeface="宋体"/>
                <a:cs typeface="宋体"/>
              </a:rPr>
              <a:t>的开</a:t>
            </a:r>
            <a:r>
              <a:rPr dirty="0" sz="2400">
                <a:latin typeface="宋体"/>
                <a:cs typeface="宋体"/>
              </a:rPr>
              <a:t>启</a:t>
            </a:r>
            <a:r>
              <a:rPr dirty="0" sz="2400" spc="20">
                <a:latin typeface="宋体"/>
                <a:cs typeface="宋体"/>
              </a:rPr>
              <a:t>电</a:t>
            </a:r>
            <a:r>
              <a:rPr dirty="0" sz="2400">
                <a:latin typeface="宋体"/>
                <a:cs typeface="宋体"/>
              </a:rPr>
              <a:t>压</a:t>
            </a:r>
            <a:r>
              <a:rPr dirty="0" sz="2400" spc="13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9701286" y="6889988"/>
            <a:ext cx="10160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898989"/>
                </a:solidFill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7339583" y="5748528"/>
            <a:ext cx="757555" cy="615950"/>
          </a:xfrm>
          <a:custGeom>
            <a:avLst/>
            <a:gdLst/>
            <a:ahLst/>
            <a:cxnLst/>
            <a:rect l="l" t="t" r="r" b="b"/>
            <a:pathLst>
              <a:path w="757554" h="615950">
                <a:moveTo>
                  <a:pt x="38100" y="615696"/>
                </a:moveTo>
                <a:lnTo>
                  <a:pt x="0" y="612648"/>
                </a:lnTo>
                <a:lnTo>
                  <a:pt x="3048" y="574548"/>
                </a:lnTo>
                <a:lnTo>
                  <a:pt x="6096" y="554736"/>
                </a:lnTo>
                <a:lnTo>
                  <a:pt x="9144" y="533400"/>
                </a:lnTo>
                <a:lnTo>
                  <a:pt x="15240" y="512064"/>
                </a:lnTo>
                <a:lnTo>
                  <a:pt x="19812" y="489204"/>
                </a:lnTo>
                <a:lnTo>
                  <a:pt x="25908" y="466344"/>
                </a:lnTo>
                <a:lnTo>
                  <a:pt x="33528" y="441960"/>
                </a:lnTo>
                <a:lnTo>
                  <a:pt x="42672" y="417576"/>
                </a:lnTo>
                <a:lnTo>
                  <a:pt x="50292" y="394716"/>
                </a:lnTo>
                <a:lnTo>
                  <a:pt x="60960" y="370331"/>
                </a:lnTo>
                <a:lnTo>
                  <a:pt x="70104" y="345948"/>
                </a:lnTo>
                <a:lnTo>
                  <a:pt x="82296" y="321564"/>
                </a:lnTo>
                <a:lnTo>
                  <a:pt x="92964" y="297180"/>
                </a:lnTo>
                <a:lnTo>
                  <a:pt x="105155" y="272796"/>
                </a:lnTo>
                <a:lnTo>
                  <a:pt x="131064" y="225552"/>
                </a:lnTo>
                <a:lnTo>
                  <a:pt x="144779" y="204215"/>
                </a:lnTo>
                <a:lnTo>
                  <a:pt x="158495" y="181356"/>
                </a:lnTo>
                <a:lnTo>
                  <a:pt x="172211" y="160020"/>
                </a:lnTo>
                <a:lnTo>
                  <a:pt x="187452" y="140208"/>
                </a:lnTo>
                <a:lnTo>
                  <a:pt x="201168" y="120396"/>
                </a:lnTo>
                <a:lnTo>
                  <a:pt x="216407" y="102108"/>
                </a:lnTo>
                <a:lnTo>
                  <a:pt x="246888" y="68580"/>
                </a:lnTo>
                <a:lnTo>
                  <a:pt x="263652" y="54863"/>
                </a:lnTo>
                <a:lnTo>
                  <a:pt x="278892" y="41148"/>
                </a:lnTo>
                <a:lnTo>
                  <a:pt x="310895" y="19811"/>
                </a:lnTo>
                <a:lnTo>
                  <a:pt x="361187" y="1523"/>
                </a:lnTo>
                <a:lnTo>
                  <a:pt x="362712" y="1523"/>
                </a:lnTo>
                <a:lnTo>
                  <a:pt x="377952" y="0"/>
                </a:lnTo>
                <a:lnTo>
                  <a:pt x="387095" y="0"/>
                </a:lnTo>
                <a:lnTo>
                  <a:pt x="405384" y="3048"/>
                </a:lnTo>
                <a:lnTo>
                  <a:pt x="414528" y="6096"/>
                </a:lnTo>
                <a:lnTo>
                  <a:pt x="422148" y="9143"/>
                </a:lnTo>
                <a:lnTo>
                  <a:pt x="431291" y="12191"/>
                </a:lnTo>
                <a:lnTo>
                  <a:pt x="448056" y="21335"/>
                </a:lnTo>
                <a:lnTo>
                  <a:pt x="471106" y="38100"/>
                </a:lnTo>
                <a:lnTo>
                  <a:pt x="368808" y="38100"/>
                </a:lnTo>
                <a:lnTo>
                  <a:pt x="356615" y="41148"/>
                </a:lnTo>
                <a:lnTo>
                  <a:pt x="303276" y="70104"/>
                </a:lnTo>
                <a:lnTo>
                  <a:pt x="274319" y="96011"/>
                </a:lnTo>
                <a:lnTo>
                  <a:pt x="246888" y="126491"/>
                </a:lnTo>
                <a:lnTo>
                  <a:pt x="231648" y="143256"/>
                </a:lnTo>
                <a:lnTo>
                  <a:pt x="190500" y="201167"/>
                </a:lnTo>
                <a:lnTo>
                  <a:pt x="164592" y="243839"/>
                </a:lnTo>
                <a:lnTo>
                  <a:pt x="138684" y="289560"/>
                </a:lnTo>
                <a:lnTo>
                  <a:pt x="128016" y="313943"/>
                </a:lnTo>
                <a:lnTo>
                  <a:pt x="115824" y="336804"/>
                </a:lnTo>
                <a:lnTo>
                  <a:pt x="105155" y="359664"/>
                </a:lnTo>
                <a:lnTo>
                  <a:pt x="96012" y="384048"/>
                </a:lnTo>
                <a:lnTo>
                  <a:pt x="86868" y="406908"/>
                </a:lnTo>
                <a:lnTo>
                  <a:pt x="77724" y="431291"/>
                </a:lnTo>
                <a:lnTo>
                  <a:pt x="70104" y="454152"/>
                </a:lnTo>
                <a:lnTo>
                  <a:pt x="62484" y="475488"/>
                </a:lnTo>
                <a:lnTo>
                  <a:pt x="56387" y="498348"/>
                </a:lnTo>
                <a:lnTo>
                  <a:pt x="51816" y="519684"/>
                </a:lnTo>
                <a:lnTo>
                  <a:pt x="47244" y="539496"/>
                </a:lnTo>
                <a:lnTo>
                  <a:pt x="44195" y="559308"/>
                </a:lnTo>
                <a:lnTo>
                  <a:pt x="41148" y="577596"/>
                </a:lnTo>
                <a:lnTo>
                  <a:pt x="38100" y="615696"/>
                </a:lnTo>
                <a:close/>
              </a:path>
              <a:path w="757554" h="615950">
                <a:moveTo>
                  <a:pt x="365760" y="39624"/>
                </a:moveTo>
                <a:lnTo>
                  <a:pt x="368808" y="38100"/>
                </a:lnTo>
                <a:lnTo>
                  <a:pt x="381000" y="38100"/>
                </a:lnTo>
                <a:lnTo>
                  <a:pt x="365760" y="39624"/>
                </a:lnTo>
                <a:close/>
              </a:path>
              <a:path w="757554" h="615950">
                <a:moveTo>
                  <a:pt x="719327" y="614172"/>
                </a:moveTo>
                <a:lnTo>
                  <a:pt x="717804" y="583692"/>
                </a:lnTo>
                <a:lnTo>
                  <a:pt x="716279" y="569976"/>
                </a:lnTo>
                <a:lnTo>
                  <a:pt x="714756" y="554736"/>
                </a:lnTo>
                <a:lnTo>
                  <a:pt x="710183" y="537972"/>
                </a:lnTo>
                <a:lnTo>
                  <a:pt x="707135" y="519684"/>
                </a:lnTo>
                <a:lnTo>
                  <a:pt x="701039" y="499872"/>
                </a:lnTo>
                <a:lnTo>
                  <a:pt x="694943" y="478536"/>
                </a:lnTo>
                <a:lnTo>
                  <a:pt x="687324" y="457200"/>
                </a:lnTo>
                <a:lnTo>
                  <a:pt x="678179" y="435864"/>
                </a:lnTo>
                <a:lnTo>
                  <a:pt x="669035" y="411479"/>
                </a:lnTo>
                <a:lnTo>
                  <a:pt x="659891" y="388620"/>
                </a:lnTo>
                <a:lnTo>
                  <a:pt x="638556" y="339852"/>
                </a:lnTo>
                <a:lnTo>
                  <a:pt x="626364" y="316991"/>
                </a:lnTo>
                <a:lnTo>
                  <a:pt x="601980" y="268224"/>
                </a:lnTo>
                <a:lnTo>
                  <a:pt x="560832" y="199643"/>
                </a:lnTo>
                <a:lnTo>
                  <a:pt x="545591" y="178308"/>
                </a:lnTo>
                <a:lnTo>
                  <a:pt x="531876" y="158496"/>
                </a:lnTo>
                <a:lnTo>
                  <a:pt x="516636" y="138684"/>
                </a:lnTo>
                <a:lnTo>
                  <a:pt x="502919" y="120396"/>
                </a:lnTo>
                <a:lnTo>
                  <a:pt x="487680" y="103632"/>
                </a:lnTo>
                <a:lnTo>
                  <a:pt x="472439" y="89915"/>
                </a:lnTo>
                <a:lnTo>
                  <a:pt x="458723" y="76200"/>
                </a:lnTo>
                <a:lnTo>
                  <a:pt x="443484" y="64008"/>
                </a:lnTo>
                <a:lnTo>
                  <a:pt x="429767" y="54863"/>
                </a:lnTo>
                <a:lnTo>
                  <a:pt x="416052" y="47243"/>
                </a:lnTo>
                <a:lnTo>
                  <a:pt x="409956" y="44196"/>
                </a:lnTo>
                <a:lnTo>
                  <a:pt x="403860" y="42672"/>
                </a:lnTo>
                <a:lnTo>
                  <a:pt x="397763" y="39624"/>
                </a:lnTo>
                <a:lnTo>
                  <a:pt x="391667" y="39624"/>
                </a:lnTo>
                <a:lnTo>
                  <a:pt x="385572" y="38100"/>
                </a:lnTo>
                <a:lnTo>
                  <a:pt x="471106" y="38100"/>
                </a:lnTo>
                <a:lnTo>
                  <a:pt x="481584" y="45720"/>
                </a:lnTo>
                <a:lnTo>
                  <a:pt x="498348" y="60960"/>
                </a:lnTo>
                <a:lnTo>
                  <a:pt x="515112" y="77724"/>
                </a:lnTo>
                <a:lnTo>
                  <a:pt x="530352" y="96011"/>
                </a:lnTo>
                <a:lnTo>
                  <a:pt x="547115" y="114300"/>
                </a:lnTo>
                <a:lnTo>
                  <a:pt x="592836" y="178308"/>
                </a:lnTo>
                <a:lnTo>
                  <a:pt x="633983" y="249935"/>
                </a:lnTo>
                <a:lnTo>
                  <a:pt x="659891" y="298704"/>
                </a:lnTo>
                <a:lnTo>
                  <a:pt x="684275" y="348996"/>
                </a:lnTo>
                <a:lnTo>
                  <a:pt x="704087" y="397764"/>
                </a:lnTo>
                <a:lnTo>
                  <a:pt x="714756" y="420624"/>
                </a:lnTo>
                <a:lnTo>
                  <a:pt x="722375" y="445008"/>
                </a:lnTo>
                <a:lnTo>
                  <a:pt x="729995" y="466344"/>
                </a:lnTo>
                <a:lnTo>
                  <a:pt x="737616" y="489204"/>
                </a:lnTo>
                <a:lnTo>
                  <a:pt x="743712" y="509016"/>
                </a:lnTo>
                <a:lnTo>
                  <a:pt x="748283" y="528828"/>
                </a:lnTo>
                <a:lnTo>
                  <a:pt x="751331" y="547116"/>
                </a:lnTo>
                <a:lnTo>
                  <a:pt x="754379" y="563880"/>
                </a:lnTo>
                <a:lnTo>
                  <a:pt x="755904" y="580644"/>
                </a:lnTo>
                <a:lnTo>
                  <a:pt x="757427" y="612648"/>
                </a:lnTo>
                <a:lnTo>
                  <a:pt x="719327" y="6141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061959" y="4911852"/>
            <a:ext cx="759460" cy="615950"/>
          </a:xfrm>
          <a:custGeom>
            <a:avLst/>
            <a:gdLst/>
            <a:ahLst/>
            <a:cxnLst/>
            <a:rect l="l" t="t" r="r" b="b"/>
            <a:pathLst>
              <a:path w="759459" h="615950">
                <a:moveTo>
                  <a:pt x="388619" y="615696"/>
                </a:moveTo>
                <a:lnTo>
                  <a:pt x="377952" y="615696"/>
                </a:lnTo>
                <a:lnTo>
                  <a:pt x="364236" y="614172"/>
                </a:lnTo>
                <a:lnTo>
                  <a:pt x="361187" y="614172"/>
                </a:lnTo>
                <a:lnTo>
                  <a:pt x="344423" y="611124"/>
                </a:lnTo>
                <a:lnTo>
                  <a:pt x="327660" y="605028"/>
                </a:lnTo>
                <a:lnTo>
                  <a:pt x="312419" y="595884"/>
                </a:lnTo>
                <a:lnTo>
                  <a:pt x="295656" y="586739"/>
                </a:lnTo>
                <a:lnTo>
                  <a:pt x="280416" y="574548"/>
                </a:lnTo>
                <a:lnTo>
                  <a:pt x="263652" y="562356"/>
                </a:lnTo>
                <a:lnTo>
                  <a:pt x="248411" y="547115"/>
                </a:lnTo>
                <a:lnTo>
                  <a:pt x="217931" y="513587"/>
                </a:lnTo>
                <a:lnTo>
                  <a:pt x="172211" y="455676"/>
                </a:lnTo>
                <a:lnTo>
                  <a:pt x="144779" y="413004"/>
                </a:lnTo>
                <a:lnTo>
                  <a:pt x="105155" y="342900"/>
                </a:lnTo>
                <a:lnTo>
                  <a:pt x="92964" y="318515"/>
                </a:lnTo>
                <a:lnTo>
                  <a:pt x="80772" y="295655"/>
                </a:lnTo>
                <a:lnTo>
                  <a:pt x="59436" y="246888"/>
                </a:lnTo>
                <a:lnTo>
                  <a:pt x="41148" y="198120"/>
                </a:lnTo>
                <a:lnTo>
                  <a:pt x="33528" y="173736"/>
                </a:lnTo>
                <a:lnTo>
                  <a:pt x="25908" y="150876"/>
                </a:lnTo>
                <a:lnTo>
                  <a:pt x="19812" y="126492"/>
                </a:lnTo>
                <a:lnTo>
                  <a:pt x="13716" y="105156"/>
                </a:lnTo>
                <a:lnTo>
                  <a:pt x="9144" y="82296"/>
                </a:lnTo>
                <a:lnTo>
                  <a:pt x="6096" y="60960"/>
                </a:lnTo>
                <a:lnTo>
                  <a:pt x="3048" y="41148"/>
                </a:lnTo>
                <a:lnTo>
                  <a:pt x="0" y="3048"/>
                </a:lnTo>
                <a:lnTo>
                  <a:pt x="38100" y="0"/>
                </a:lnTo>
                <a:lnTo>
                  <a:pt x="41148" y="38100"/>
                </a:lnTo>
                <a:lnTo>
                  <a:pt x="42672" y="56388"/>
                </a:lnTo>
                <a:lnTo>
                  <a:pt x="47244" y="76200"/>
                </a:lnTo>
                <a:lnTo>
                  <a:pt x="50292" y="96012"/>
                </a:lnTo>
                <a:lnTo>
                  <a:pt x="56387" y="117348"/>
                </a:lnTo>
                <a:lnTo>
                  <a:pt x="62484" y="140208"/>
                </a:lnTo>
                <a:lnTo>
                  <a:pt x="85344" y="208788"/>
                </a:lnTo>
                <a:lnTo>
                  <a:pt x="96012" y="231648"/>
                </a:lnTo>
                <a:lnTo>
                  <a:pt x="105155" y="256031"/>
                </a:lnTo>
                <a:lnTo>
                  <a:pt x="115824" y="278891"/>
                </a:lnTo>
                <a:lnTo>
                  <a:pt x="128016" y="303276"/>
                </a:lnTo>
                <a:lnTo>
                  <a:pt x="138684" y="326135"/>
                </a:lnTo>
                <a:lnTo>
                  <a:pt x="164592" y="371856"/>
                </a:lnTo>
                <a:lnTo>
                  <a:pt x="190500" y="414528"/>
                </a:lnTo>
                <a:lnTo>
                  <a:pt x="217931" y="454152"/>
                </a:lnTo>
                <a:lnTo>
                  <a:pt x="246888" y="489204"/>
                </a:lnTo>
                <a:lnTo>
                  <a:pt x="260604" y="505967"/>
                </a:lnTo>
                <a:lnTo>
                  <a:pt x="275843" y="519684"/>
                </a:lnTo>
                <a:lnTo>
                  <a:pt x="289559" y="533400"/>
                </a:lnTo>
                <a:lnTo>
                  <a:pt x="303276" y="545591"/>
                </a:lnTo>
                <a:lnTo>
                  <a:pt x="318515" y="554735"/>
                </a:lnTo>
                <a:lnTo>
                  <a:pt x="332232" y="563880"/>
                </a:lnTo>
                <a:lnTo>
                  <a:pt x="344423" y="569976"/>
                </a:lnTo>
                <a:lnTo>
                  <a:pt x="358139" y="574548"/>
                </a:lnTo>
                <a:lnTo>
                  <a:pt x="370332" y="577596"/>
                </a:lnTo>
                <a:lnTo>
                  <a:pt x="473794" y="577596"/>
                </a:lnTo>
                <a:lnTo>
                  <a:pt x="466343" y="583691"/>
                </a:lnTo>
                <a:lnTo>
                  <a:pt x="449580" y="594360"/>
                </a:lnTo>
                <a:lnTo>
                  <a:pt x="432815" y="603504"/>
                </a:lnTo>
                <a:lnTo>
                  <a:pt x="423672" y="606552"/>
                </a:lnTo>
                <a:lnTo>
                  <a:pt x="416052" y="609600"/>
                </a:lnTo>
                <a:lnTo>
                  <a:pt x="406908" y="612648"/>
                </a:lnTo>
                <a:lnTo>
                  <a:pt x="388619" y="615696"/>
                </a:lnTo>
                <a:close/>
              </a:path>
              <a:path w="759459" h="615950">
                <a:moveTo>
                  <a:pt x="473794" y="577596"/>
                </a:moveTo>
                <a:lnTo>
                  <a:pt x="393191" y="577596"/>
                </a:lnTo>
                <a:lnTo>
                  <a:pt x="397763" y="576072"/>
                </a:lnTo>
                <a:lnTo>
                  <a:pt x="405384" y="573024"/>
                </a:lnTo>
                <a:lnTo>
                  <a:pt x="445008" y="551687"/>
                </a:lnTo>
                <a:lnTo>
                  <a:pt x="489204" y="512063"/>
                </a:lnTo>
                <a:lnTo>
                  <a:pt x="519684" y="477011"/>
                </a:lnTo>
                <a:lnTo>
                  <a:pt x="533400" y="457200"/>
                </a:lnTo>
                <a:lnTo>
                  <a:pt x="548639" y="437387"/>
                </a:lnTo>
                <a:lnTo>
                  <a:pt x="562356" y="416052"/>
                </a:lnTo>
                <a:lnTo>
                  <a:pt x="603504" y="347472"/>
                </a:lnTo>
                <a:lnTo>
                  <a:pt x="629412" y="298704"/>
                </a:lnTo>
                <a:lnTo>
                  <a:pt x="640079" y="275843"/>
                </a:lnTo>
                <a:lnTo>
                  <a:pt x="652272" y="251460"/>
                </a:lnTo>
                <a:lnTo>
                  <a:pt x="662939" y="227076"/>
                </a:lnTo>
                <a:lnTo>
                  <a:pt x="690372" y="158496"/>
                </a:lnTo>
                <a:lnTo>
                  <a:pt x="696468" y="137160"/>
                </a:lnTo>
                <a:lnTo>
                  <a:pt x="704087" y="115824"/>
                </a:lnTo>
                <a:lnTo>
                  <a:pt x="708660" y="96012"/>
                </a:lnTo>
                <a:lnTo>
                  <a:pt x="713231" y="77724"/>
                </a:lnTo>
                <a:lnTo>
                  <a:pt x="717804" y="60960"/>
                </a:lnTo>
                <a:lnTo>
                  <a:pt x="719327" y="45720"/>
                </a:lnTo>
                <a:lnTo>
                  <a:pt x="720852" y="32004"/>
                </a:lnTo>
                <a:lnTo>
                  <a:pt x="720852" y="1524"/>
                </a:lnTo>
                <a:lnTo>
                  <a:pt x="758952" y="3048"/>
                </a:lnTo>
                <a:lnTo>
                  <a:pt x="758952" y="36576"/>
                </a:lnTo>
                <a:lnTo>
                  <a:pt x="757427" y="51816"/>
                </a:lnTo>
                <a:lnTo>
                  <a:pt x="754379" y="68580"/>
                </a:lnTo>
                <a:lnTo>
                  <a:pt x="751331" y="86868"/>
                </a:lnTo>
                <a:lnTo>
                  <a:pt x="745235" y="106680"/>
                </a:lnTo>
                <a:lnTo>
                  <a:pt x="740664" y="128016"/>
                </a:lnTo>
                <a:lnTo>
                  <a:pt x="733043" y="149352"/>
                </a:lnTo>
                <a:lnTo>
                  <a:pt x="725424" y="172212"/>
                </a:lnTo>
                <a:lnTo>
                  <a:pt x="707135" y="217931"/>
                </a:lnTo>
                <a:lnTo>
                  <a:pt x="697991" y="242316"/>
                </a:lnTo>
                <a:lnTo>
                  <a:pt x="685800" y="266700"/>
                </a:lnTo>
                <a:lnTo>
                  <a:pt x="675131" y="292608"/>
                </a:lnTo>
                <a:lnTo>
                  <a:pt x="662939" y="316991"/>
                </a:lnTo>
                <a:lnTo>
                  <a:pt x="637031" y="365760"/>
                </a:lnTo>
                <a:lnTo>
                  <a:pt x="609600" y="414528"/>
                </a:lnTo>
                <a:lnTo>
                  <a:pt x="579119" y="460248"/>
                </a:lnTo>
                <a:lnTo>
                  <a:pt x="548639" y="501396"/>
                </a:lnTo>
                <a:lnTo>
                  <a:pt x="516636" y="537972"/>
                </a:lnTo>
                <a:lnTo>
                  <a:pt x="483108" y="569976"/>
                </a:lnTo>
                <a:lnTo>
                  <a:pt x="473794" y="577596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061959" y="6342888"/>
            <a:ext cx="759460" cy="614680"/>
          </a:xfrm>
          <a:custGeom>
            <a:avLst/>
            <a:gdLst/>
            <a:ahLst/>
            <a:cxnLst/>
            <a:rect l="l" t="t" r="r" b="b"/>
            <a:pathLst>
              <a:path w="759459" h="614679">
                <a:moveTo>
                  <a:pt x="397763" y="614172"/>
                </a:moveTo>
                <a:lnTo>
                  <a:pt x="362712" y="614172"/>
                </a:lnTo>
                <a:lnTo>
                  <a:pt x="361187" y="612648"/>
                </a:lnTo>
                <a:lnTo>
                  <a:pt x="344423" y="609600"/>
                </a:lnTo>
                <a:lnTo>
                  <a:pt x="327660" y="603504"/>
                </a:lnTo>
                <a:lnTo>
                  <a:pt x="312419" y="595884"/>
                </a:lnTo>
                <a:lnTo>
                  <a:pt x="295656" y="585215"/>
                </a:lnTo>
                <a:lnTo>
                  <a:pt x="280416" y="573024"/>
                </a:lnTo>
                <a:lnTo>
                  <a:pt x="263652" y="560832"/>
                </a:lnTo>
                <a:lnTo>
                  <a:pt x="233172" y="530352"/>
                </a:lnTo>
                <a:lnTo>
                  <a:pt x="187452" y="475487"/>
                </a:lnTo>
                <a:lnTo>
                  <a:pt x="144779" y="411480"/>
                </a:lnTo>
                <a:lnTo>
                  <a:pt x="105155" y="341376"/>
                </a:lnTo>
                <a:lnTo>
                  <a:pt x="80772" y="294131"/>
                </a:lnTo>
                <a:lnTo>
                  <a:pt x="59436" y="245364"/>
                </a:lnTo>
                <a:lnTo>
                  <a:pt x="41148" y="196596"/>
                </a:lnTo>
                <a:lnTo>
                  <a:pt x="33528" y="172212"/>
                </a:lnTo>
                <a:lnTo>
                  <a:pt x="25908" y="149352"/>
                </a:lnTo>
                <a:lnTo>
                  <a:pt x="13716" y="103632"/>
                </a:lnTo>
                <a:lnTo>
                  <a:pt x="6096" y="60960"/>
                </a:lnTo>
                <a:lnTo>
                  <a:pt x="0" y="1524"/>
                </a:lnTo>
                <a:lnTo>
                  <a:pt x="38100" y="0"/>
                </a:lnTo>
                <a:lnTo>
                  <a:pt x="42672" y="54864"/>
                </a:lnTo>
                <a:lnTo>
                  <a:pt x="47244" y="74676"/>
                </a:lnTo>
                <a:lnTo>
                  <a:pt x="50292" y="96012"/>
                </a:lnTo>
                <a:lnTo>
                  <a:pt x="62484" y="138684"/>
                </a:lnTo>
                <a:lnTo>
                  <a:pt x="85344" y="207264"/>
                </a:lnTo>
                <a:lnTo>
                  <a:pt x="96012" y="231648"/>
                </a:lnTo>
                <a:lnTo>
                  <a:pt x="105155" y="254507"/>
                </a:lnTo>
                <a:lnTo>
                  <a:pt x="115824" y="277367"/>
                </a:lnTo>
                <a:lnTo>
                  <a:pt x="128016" y="301752"/>
                </a:lnTo>
                <a:lnTo>
                  <a:pt x="138684" y="324611"/>
                </a:lnTo>
                <a:lnTo>
                  <a:pt x="164592" y="370332"/>
                </a:lnTo>
                <a:lnTo>
                  <a:pt x="190500" y="413004"/>
                </a:lnTo>
                <a:lnTo>
                  <a:pt x="217931" y="452628"/>
                </a:lnTo>
                <a:lnTo>
                  <a:pt x="246888" y="487680"/>
                </a:lnTo>
                <a:lnTo>
                  <a:pt x="260604" y="504443"/>
                </a:lnTo>
                <a:lnTo>
                  <a:pt x="303276" y="544067"/>
                </a:lnTo>
                <a:lnTo>
                  <a:pt x="344423" y="568452"/>
                </a:lnTo>
                <a:lnTo>
                  <a:pt x="370332" y="576072"/>
                </a:lnTo>
                <a:lnTo>
                  <a:pt x="367284" y="576072"/>
                </a:lnTo>
                <a:lnTo>
                  <a:pt x="381000" y="577596"/>
                </a:lnTo>
                <a:lnTo>
                  <a:pt x="471931" y="577596"/>
                </a:lnTo>
                <a:lnTo>
                  <a:pt x="466343" y="582167"/>
                </a:lnTo>
                <a:lnTo>
                  <a:pt x="432815" y="601980"/>
                </a:lnTo>
                <a:lnTo>
                  <a:pt x="406908" y="611124"/>
                </a:lnTo>
                <a:lnTo>
                  <a:pt x="397763" y="614172"/>
                </a:lnTo>
                <a:close/>
              </a:path>
              <a:path w="759459" h="614679">
                <a:moveTo>
                  <a:pt x="471931" y="577596"/>
                </a:moveTo>
                <a:lnTo>
                  <a:pt x="381000" y="577596"/>
                </a:lnTo>
                <a:lnTo>
                  <a:pt x="387095" y="576072"/>
                </a:lnTo>
                <a:lnTo>
                  <a:pt x="393191" y="576072"/>
                </a:lnTo>
                <a:lnTo>
                  <a:pt x="397763" y="574548"/>
                </a:lnTo>
                <a:lnTo>
                  <a:pt x="445008" y="550163"/>
                </a:lnTo>
                <a:lnTo>
                  <a:pt x="489204" y="510539"/>
                </a:lnTo>
                <a:lnTo>
                  <a:pt x="519684" y="475487"/>
                </a:lnTo>
                <a:lnTo>
                  <a:pt x="548639" y="435863"/>
                </a:lnTo>
                <a:lnTo>
                  <a:pt x="576072" y="393191"/>
                </a:lnTo>
                <a:lnTo>
                  <a:pt x="603504" y="345948"/>
                </a:lnTo>
                <a:lnTo>
                  <a:pt x="629412" y="298704"/>
                </a:lnTo>
                <a:lnTo>
                  <a:pt x="640079" y="274319"/>
                </a:lnTo>
                <a:lnTo>
                  <a:pt x="652272" y="249936"/>
                </a:lnTo>
                <a:lnTo>
                  <a:pt x="662939" y="227076"/>
                </a:lnTo>
                <a:lnTo>
                  <a:pt x="672083" y="202692"/>
                </a:lnTo>
                <a:lnTo>
                  <a:pt x="690372" y="156972"/>
                </a:lnTo>
                <a:lnTo>
                  <a:pt x="696468" y="135636"/>
                </a:lnTo>
                <a:lnTo>
                  <a:pt x="704087" y="114300"/>
                </a:lnTo>
                <a:lnTo>
                  <a:pt x="708660" y="94488"/>
                </a:lnTo>
                <a:lnTo>
                  <a:pt x="713231" y="76200"/>
                </a:lnTo>
                <a:lnTo>
                  <a:pt x="717804" y="59436"/>
                </a:lnTo>
                <a:lnTo>
                  <a:pt x="719327" y="44196"/>
                </a:lnTo>
                <a:lnTo>
                  <a:pt x="720852" y="30480"/>
                </a:lnTo>
                <a:lnTo>
                  <a:pt x="720852" y="1524"/>
                </a:lnTo>
                <a:lnTo>
                  <a:pt x="758952" y="1524"/>
                </a:lnTo>
                <a:lnTo>
                  <a:pt x="758952" y="35052"/>
                </a:lnTo>
                <a:lnTo>
                  <a:pt x="757427" y="50292"/>
                </a:lnTo>
                <a:lnTo>
                  <a:pt x="754379" y="67056"/>
                </a:lnTo>
                <a:lnTo>
                  <a:pt x="751331" y="85344"/>
                </a:lnTo>
                <a:lnTo>
                  <a:pt x="745235" y="105156"/>
                </a:lnTo>
                <a:lnTo>
                  <a:pt x="740664" y="126492"/>
                </a:lnTo>
                <a:lnTo>
                  <a:pt x="733043" y="147828"/>
                </a:lnTo>
                <a:lnTo>
                  <a:pt x="725424" y="170688"/>
                </a:lnTo>
                <a:lnTo>
                  <a:pt x="716279" y="193548"/>
                </a:lnTo>
                <a:lnTo>
                  <a:pt x="697991" y="242316"/>
                </a:lnTo>
                <a:lnTo>
                  <a:pt x="685800" y="266700"/>
                </a:lnTo>
                <a:lnTo>
                  <a:pt x="675131" y="291084"/>
                </a:lnTo>
                <a:lnTo>
                  <a:pt x="662939" y="315467"/>
                </a:lnTo>
                <a:lnTo>
                  <a:pt x="637031" y="365760"/>
                </a:lnTo>
                <a:lnTo>
                  <a:pt x="609600" y="413004"/>
                </a:lnTo>
                <a:lnTo>
                  <a:pt x="579119" y="458724"/>
                </a:lnTo>
                <a:lnTo>
                  <a:pt x="548639" y="499872"/>
                </a:lnTo>
                <a:lnTo>
                  <a:pt x="531876" y="519684"/>
                </a:lnTo>
                <a:lnTo>
                  <a:pt x="516636" y="537972"/>
                </a:lnTo>
                <a:lnTo>
                  <a:pt x="483108" y="568452"/>
                </a:lnTo>
                <a:lnTo>
                  <a:pt x="471931" y="577596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210044" y="716279"/>
            <a:ext cx="2145791" cy="2564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latin typeface="Times New Roman"/>
                <a:cs typeface="Times New Roman"/>
              </a:rPr>
              <a:t>8.3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10"/>
              <a:t>乙类双电源互补对称功率放大电路</a:t>
            </a:r>
          </a:p>
        </p:txBody>
      </p:sp>
      <p:sp>
        <p:nvSpPr>
          <p:cNvPr id="88" name="object 88"/>
          <p:cNvSpPr/>
          <p:nvPr/>
        </p:nvSpPr>
        <p:spPr>
          <a:xfrm>
            <a:off x="8080247" y="4110990"/>
            <a:ext cx="721360" cy="0"/>
          </a:xfrm>
          <a:custGeom>
            <a:avLst/>
            <a:gdLst/>
            <a:ahLst/>
            <a:cxnLst/>
            <a:rect l="l" t="t" r="r" b="b"/>
            <a:pathLst>
              <a:path w="721359" h="0">
                <a:moveTo>
                  <a:pt x="0" y="0"/>
                </a:moveTo>
                <a:lnTo>
                  <a:pt x="720851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359396" y="4914138"/>
            <a:ext cx="721360" cy="0"/>
          </a:xfrm>
          <a:custGeom>
            <a:avLst/>
            <a:gdLst/>
            <a:ahLst/>
            <a:cxnLst/>
            <a:rect l="l" t="t" r="r" b="b"/>
            <a:pathLst>
              <a:path w="721359" h="0">
                <a:moveTo>
                  <a:pt x="0" y="0"/>
                </a:moveTo>
                <a:lnTo>
                  <a:pt x="720851" y="0"/>
                </a:lnTo>
              </a:path>
            </a:pathLst>
          </a:custGeom>
          <a:ln w="38100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45340" y="1657047"/>
            <a:ext cx="883919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45">
                <a:latin typeface="Times New Roman"/>
                <a:cs typeface="Times New Roman"/>
              </a:rPr>
              <a:t>i</a:t>
            </a:r>
            <a:r>
              <a:rPr dirty="0" baseline="-21367" sz="1950" spc="67">
                <a:latin typeface="Times New Roman"/>
                <a:cs typeface="Times New Roman"/>
              </a:rPr>
              <a:t>O </a:t>
            </a:r>
            <a:r>
              <a:rPr dirty="0" sz="2000" spc="35">
                <a:latin typeface="Times New Roman"/>
                <a:cs typeface="Times New Roman"/>
              </a:rPr>
              <a:t>(mA</a:t>
            </a:r>
            <a:r>
              <a:rPr dirty="0" sz="2000" spc="-25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50079" y="2014727"/>
            <a:ext cx="114300" cy="4320540"/>
          </a:xfrm>
          <a:custGeom>
            <a:avLst/>
            <a:gdLst/>
            <a:ahLst/>
            <a:cxnLst/>
            <a:rect l="l" t="t" r="r" b="b"/>
            <a:pathLst>
              <a:path w="114300" h="4320540">
                <a:moveTo>
                  <a:pt x="38100" y="190500"/>
                </a:moveTo>
                <a:lnTo>
                  <a:pt x="0" y="190500"/>
                </a:lnTo>
                <a:lnTo>
                  <a:pt x="56387" y="0"/>
                </a:lnTo>
                <a:lnTo>
                  <a:pt x="108277" y="170688"/>
                </a:lnTo>
                <a:lnTo>
                  <a:pt x="38100" y="170688"/>
                </a:lnTo>
                <a:lnTo>
                  <a:pt x="38100" y="190500"/>
                </a:lnTo>
                <a:close/>
              </a:path>
              <a:path w="114300" h="4320540">
                <a:moveTo>
                  <a:pt x="76200" y="4320540"/>
                </a:moveTo>
                <a:lnTo>
                  <a:pt x="38100" y="4320540"/>
                </a:lnTo>
                <a:lnTo>
                  <a:pt x="38100" y="170688"/>
                </a:lnTo>
                <a:lnTo>
                  <a:pt x="76200" y="170688"/>
                </a:lnTo>
                <a:lnTo>
                  <a:pt x="76200" y="4320540"/>
                </a:lnTo>
                <a:close/>
              </a:path>
              <a:path w="114300" h="4320540">
                <a:moveTo>
                  <a:pt x="114300" y="190500"/>
                </a:moveTo>
                <a:lnTo>
                  <a:pt x="76200" y="190500"/>
                </a:lnTo>
                <a:lnTo>
                  <a:pt x="76200" y="170688"/>
                </a:lnTo>
                <a:lnTo>
                  <a:pt x="108277" y="170688"/>
                </a:lnTo>
                <a:lnTo>
                  <a:pt x="11430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15611" y="3804665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 h="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06467" y="3339846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 h="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97323" y="2852166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 h="0">
                <a:moveTo>
                  <a:pt x="0" y="0"/>
                </a:moveTo>
                <a:lnTo>
                  <a:pt x="5638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06467" y="2394966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 h="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230179" y="2217885"/>
            <a:ext cx="153035" cy="17170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200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dirty="0" sz="200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dirty="0" sz="200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97323" y="4157472"/>
            <a:ext cx="3959860" cy="114300"/>
          </a:xfrm>
          <a:custGeom>
            <a:avLst/>
            <a:gdLst/>
            <a:ahLst/>
            <a:cxnLst/>
            <a:rect l="l" t="t" r="r" b="b"/>
            <a:pathLst>
              <a:path w="3959859" h="114300">
                <a:moveTo>
                  <a:pt x="3768851" y="114300"/>
                </a:moveTo>
                <a:lnTo>
                  <a:pt x="3768851" y="0"/>
                </a:lnTo>
                <a:lnTo>
                  <a:pt x="3894180" y="38100"/>
                </a:lnTo>
                <a:lnTo>
                  <a:pt x="3788664" y="38100"/>
                </a:lnTo>
                <a:lnTo>
                  <a:pt x="3788664" y="76200"/>
                </a:lnTo>
                <a:lnTo>
                  <a:pt x="3897568" y="76200"/>
                </a:lnTo>
                <a:lnTo>
                  <a:pt x="3768851" y="114300"/>
                </a:lnTo>
                <a:close/>
              </a:path>
              <a:path w="3959859" h="114300">
                <a:moveTo>
                  <a:pt x="3768851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3768851" y="38100"/>
                </a:lnTo>
                <a:lnTo>
                  <a:pt x="3768851" y="76200"/>
                </a:lnTo>
                <a:close/>
              </a:path>
              <a:path w="3959859" h="114300">
                <a:moveTo>
                  <a:pt x="3897568" y="76200"/>
                </a:moveTo>
                <a:lnTo>
                  <a:pt x="3788664" y="76200"/>
                </a:lnTo>
                <a:lnTo>
                  <a:pt x="3788664" y="38100"/>
                </a:lnTo>
                <a:lnTo>
                  <a:pt x="3894180" y="38100"/>
                </a:lnTo>
                <a:lnTo>
                  <a:pt x="3959351" y="57912"/>
                </a:lnTo>
                <a:lnTo>
                  <a:pt x="3897568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268973" y="4177284"/>
            <a:ext cx="0" cy="56515"/>
          </a:xfrm>
          <a:custGeom>
            <a:avLst/>
            <a:gdLst/>
            <a:ahLst/>
            <a:cxnLst/>
            <a:rect l="l" t="t" r="r" b="b"/>
            <a:pathLst>
              <a:path w="0" h="56514">
                <a:moveTo>
                  <a:pt x="0" y="0"/>
                </a:moveTo>
                <a:lnTo>
                  <a:pt x="0" y="563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617160" y="4258547"/>
            <a:ext cx="15303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98847" y="3800855"/>
            <a:ext cx="1885314" cy="425450"/>
          </a:xfrm>
          <a:custGeom>
            <a:avLst/>
            <a:gdLst/>
            <a:ahLst/>
            <a:cxnLst/>
            <a:rect l="l" t="t" r="r" b="b"/>
            <a:pathLst>
              <a:path w="1885314" h="425450">
                <a:moveTo>
                  <a:pt x="28956" y="425196"/>
                </a:moveTo>
                <a:lnTo>
                  <a:pt x="0" y="422148"/>
                </a:lnTo>
                <a:lnTo>
                  <a:pt x="0" y="416052"/>
                </a:lnTo>
                <a:lnTo>
                  <a:pt x="1524" y="409956"/>
                </a:lnTo>
                <a:lnTo>
                  <a:pt x="1524" y="400812"/>
                </a:lnTo>
                <a:lnTo>
                  <a:pt x="3048" y="391668"/>
                </a:lnTo>
                <a:lnTo>
                  <a:pt x="3048" y="381000"/>
                </a:lnTo>
                <a:lnTo>
                  <a:pt x="4572" y="370332"/>
                </a:lnTo>
                <a:lnTo>
                  <a:pt x="6096" y="345948"/>
                </a:lnTo>
                <a:lnTo>
                  <a:pt x="9144" y="323088"/>
                </a:lnTo>
                <a:lnTo>
                  <a:pt x="9144" y="312420"/>
                </a:lnTo>
                <a:lnTo>
                  <a:pt x="10668" y="301752"/>
                </a:lnTo>
                <a:lnTo>
                  <a:pt x="10668" y="283464"/>
                </a:lnTo>
                <a:lnTo>
                  <a:pt x="12192" y="277368"/>
                </a:lnTo>
                <a:lnTo>
                  <a:pt x="12192" y="272796"/>
                </a:lnTo>
                <a:lnTo>
                  <a:pt x="15240" y="251460"/>
                </a:lnTo>
                <a:lnTo>
                  <a:pt x="28956" y="213360"/>
                </a:lnTo>
                <a:lnTo>
                  <a:pt x="51816" y="175260"/>
                </a:lnTo>
                <a:lnTo>
                  <a:pt x="83820" y="141731"/>
                </a:lnTo>
                <a:lnTo>
                  <a:pt x="121920" y="111252"/>
                </a:lnTo>
                <a:lnTo>
                  <a:pt x="166116" y="83820"/>
                </a:lnTo>
                <a:lnTo>
                  <a:pt x="217931" y="64008"/>
                </a:lnTo>
                <a:lnTo>
                  <a:pt x="275843" y="48767"/>
                </a:lnTo>
                <a:lnTo>
                  <a:pt x="362712" y="41148"/>
                </a:lnTo>
                <a:lnTo>
                  <a:pt x="396239" y="38100"/>
                </a:lnTo>
                <a:lnTo>
                  <a:pt x="473963" y="35052"/>
                </a:lnTo>
                <a:lnTo>
                  <a:pt x="1065275" y="18287"/>
                </a:lnTo>
                <a:lnTo>
                  <a:pt x="1185672" y="16763"/>
                </a:lnTo>
                <a:lnTo>
                  <a:pt x="1304544" y="13715"/>
                </a:lnTo>
                <a:lnTo>
                  <a:pt x="1421891" y="12191"/>
                </a:lnTo>
                <a:lnTo>
                  <a:pt x="1584959" y="7620"/>
                </a:lnTo>
                <a:lnTo>
                  <a:pt x="1636775" y="7620"/>
                </a:lnTo>
                <a:lnTo>
                  <a:pt x="1773936" y="3048"/>
                </a:lnTo>
                <a:lnTo>
                  <a:pt x="1813559" y="3048"/>
                </a:lnTo>
                <a:lnTo>
                  <a:pt x="1883663" y="0"/>
                </a:lnTo>
                <a:lnTo>
                  <a:pt x="1885187" y="28956"/>
                </a:lnTo>
                <a:lnTo>
                  <a:pt x="1851659" y="28956"/>
                </a:lnTo>
                <a:lnTo>
                  <a:pt x="1685544" y="35052"/>
                </a:lnTo>
                <a:lnTo>
                  <a:pt x="1636775" y="35052"/>
                </a:lnTo>
                <a:lnTo>
                  <a:pt x="1478279" y="39624"/>
                </a:lnTo>
                <a:lnTo>
                  <a:pt x="1421891" y="39624"/>
                </a:lnTo>
                <a:lnTo>
                  <a:pt x="1306067" y="42672"/>
                </a:lnTo>
                <a:lnTo>
                  <a:pt x="1185672" y="44196"/>
                </a:lnTo>
                <a:lnTo>
                  <a:pt x="946404" y="50291"/>
                </a:lnTo>
                <a:lnTo>
                  <a:pt x="830579" y="51815"/>
                </a:lnTo>
                <a:lnTo>
                  <a:pt x="519684" y="60960"/>
                </a:lnTo>
                <a:lnTo>
                  <a:pt x="475487" y="64008"/>
                </a:lnTo>
                <a:lnTo>
                  <a:pt x="364236" y="68580"/>
                </a:lnTo>
                <a:lnTo>
                  <a:pt x="335280" y="71628"/>
                </a:lnTo>
                <a:lnTo>
                  <a:pt x="309372" y="73152"/>
                </a:lnTo>
                <a:lnTo>
                  <a:pt x="254507" y="82296"/>
                </a:lnTo>
                <a:lnTo>
                  <a:pt x="202692" y="99060"/>
                </a:lnTo>
                <a:lnTo>
                  <a:pt x="158495" y="120396"/>
                </a:lnTo>
                <a:lnTo>
                  <a:pt x="120396" y="147828"/>
                </a:lnTo>
                <a:lnTo>
                  <a:pt x="88391" y="176784"/>
                </a:lnTo>
                <a:lnTo>
                  <a:pt x="65532" y="208788"/>
                </a:lnTo>
                <a:lnTo>
                  <a:pt x="42672" y="257555"/>
                </a:lnTo>
                <a:lnTo>
                  <a:pt x="39624" y="272796"/>
                </a:lnTo>
                <a:lnTo>
                  <a:pt x="39624" y="294132"/>
                </a:lnTo>
                <a:lnTo>
                  <a:pt x="38100" y="303276"/>
                </a:lnTo>
                <a:lnTo>
                  <a:pt x="38100" y="313944"/>
                </a:lnTo>
                <a:lnTo>
                  <a:pt x="36576" y="324612"/>
                </a:lnTo>
                <a:lnTo>
                  <a:pt x="35052" y="348996"/>
                </a:lnTo>
                <a:lnTo>
                  <a:pt x="33528" y="371856"/>
                </a:lnTo>
                <a:lnTo>
                  <a:pt x="32004" y="384048"/>
                </a:lnTo>
                <a:lnTo>
                  <a:pt x="30480" y="393192"/>
                </a:lnTo>
                <a:lnTo>
                  <a:pt x="30480" y="403860"/>
                </a:lnTo>
                <a:lnTo>
                  <a:pt x="28956" y="411480"/>
                </a:lnTo>
                <a:lnTo>
                  <a:pt x="28956" y="4251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95800" y="3442715"/>
            <a:ext cx="1853564" cy="783590"/>
          </a:xfrm>
          <a:custGeom>
            <a:avLst/>
            <a:gdLst/>
            <a:ahLst/>
            <a:cxnLst/>
            <a:rect l="l" t="t" r="r" b="b"/>
            <a:pathLst>
              <a:path w="1853564" h="783589">
                <a:moveTo>
                  <a:pt x="28956" y="783335"/>
                </a:moveTo>
                <a:lnTo>
                  <a:pt x="0" y="780287"/>
                </a:lnTo>
                <a:lnTo>
                  <a:pt x="1524" y="772667"/>
                </a:lnTo>
                <a:lnTo>
                  <a:pt x="1524" y="765047"/>
                </a:lnTo>
                <a:lnTo>
                  <a:pt x="3048" y="755903"/>
                </a:lnTo>
                <a:lnTo>
                  <a:pt x="3048" y="746759"/>
                </a:lnTo>
                <a:lnTo>
                  <a:pt x="4572" y="736091"/>
                </a:lnTo>
                <a:lnTo>
                  <a:pt x="4572" y="723899"/>
                </a:lnTo>
                <a:lnTo>
                  <a:pt x="6096" y="711707"/>
                </a:lnTo>
                <a:lnTo>
                  <a:pt x="6096" y="697991"/>
                </a:lnTo>
                <a:lnTo>
                  <a:pt x="7620" y="684275"/>
                </a:lnTo>
                <a:lnTo>
                  <a:pt x="7620" y="670559"/>
                </a:lnTo>
                <a:lnTo>
                  <a:pt x="10668" y="641603"/>
                </a:lnTo>
                <a:lnTo>
                  <a:pt x="12192" y="611123"/>
                </a:lnTo>
                <a:lnTo>
                  <a:pt x="15240" y="579119"/>
                </a:lnTo>
                <a:lnTo>
                  <a:pt x="16764" y="547115"/>
                </a:lnTo>
                <a:lnTo>
                  <a:pt x="22859" y="483107"/>
                </a:lnTo>
                <a:lnTo>
                  <a:pt x="27432" y="452627"/>
                </a:lnTo>
                <a:lnTo>
                  <a:pt x="30480" y="423671"/>
                </a:lnTo>
                <a:lnTo>
                  <a:pt x="32004" y="409955"/>
                </a:lnTo>
                <a:lnTo>
                  <a:pt x="35052" y="396239"/>
                </a:lnTo>
                <a:lnTo>
                  <a:pt x="36576" y="384048"/>
                </a:lnTo>
                <a:lnTo>
                  <a:pt x="39624" y="371855"/>
                </a:lnTo>
                <a:lnTo>
                  <a:pt x="41148" y="359663"/>
                </a:lnTo>
                <a:lnTo>
                  <a:pt x="44195" y="348995"/>
                </a:lnTo>
                <a:lnTo>
                  <a:pt x="53339" y="303275"/>
                </a:lnTo>
                <a:lnTo>
                  <a:pt x="77724" y="234695"/>
                </a:lnTo>
                <a:lnTo>
                  <a:pt x="105155" y="192023"/>
                </a:lnTo>
                <a:lnTo>
                  <a:pt x="140208" y="153923"/>
                </a:lnTo>
                <a:lnTo>
                  <a:pt x="172211" y="129539"/>
                </a:lnTo>
                <a:lnTo>
                  <a:pt x="210311" y="106679"/>
                </a:lnTo>
                <a:lnTo>
                  <a:pt x="254507" y="89915"/>
                </a:lnTo>
                <a:lnTo>
                  <a:pt x="269748" y="83819"/>
                </a:lnTo>
                <a:lnTo>
                  <a:pt x="339852" y="70104"/>
                </a:lnTo>
                <a:lnTo>
                  <a:pt x="512063" y="54863"/>
                </a:lnTo>
                <a:lnTo>
                  <a:pt x="790956" y="33527"/>
                </a:lnTo>
                <a:lnTo>
                  <a:pt x="835152" y="32004"/>
                </a:lnTo>
                <a:lnTo>
                  <a:pt x="925068" y="25908"/>
                </a:lnTo>
                <a:lnTo>
                  <a:pt x="972312" y="24383"/>
                </a:lnTo>
                <a:lnTo>
                  <a:pt x="1024127" y="21335"/>
                </a:lnTo>
                <a:lnTo>
                  <a:pt x="1051560" y="21335"/>
                </a:lnTo>
                <a:lnTo>
                  <a:pt x="1114043" y="18287"/>
                </a:lnTo>
                <a:lnTo>
                  <a:pt x="1146048" y="18287"/>
                </a:lnTo>
                <a:lnTo>
                  <a:pt x="1251204" y="13715"/>
                </a:lnTo>
                <a:lnTo>
                  <a:pt x="1287779" y="13715"/>
                </a:lnTo>
                <a:lnTo>
                  <a:pt x="1360932" y="10667"/>
                </a:lnTo>
                <a:lnTo>
                  <a:pt x="1434083" y="9143"/>
                </a:lnTo>
                <a:lnTo>
                  <a:pt x="1469136" y="7619"/>
                </a:lnTo>
                <a:lnTo>
                  <a:pt x="1505712" y="7619"/>
                </a:lnTo>
                <a:lnTo>
                  <a:pt x="1540763" y="6095"/>
                </a:lnTo>
                <a:lnTo>
                  <a:pt x="1574291" y="6095"/>
                </a:lnTo>
                <a:lnTo>
                  <a:pt x="1606295" y="4571"/>
                </a:lnTo>
                <a:lnTo>
                  <a:pt x="1638300" y="4571"/>
                </a:lnTo>
                <a:lnTo>
                  <a:pt x="1668779" y="3048"/>
                </a:lnTo>
                <a:lnTo>
                  <a:pt x="1697736" y="3048"/>
                </a:lnTo>
                <a:lnTo>
                  <a:pt x="1723644" y="1523"/>
                </a:lnTo>
                <a:lnTo>
                  <a:pt x="1790700" y="1523"/>
                </a:lnTo>
                <a:lnTo>
                  <a:pt x="1799844" y="0"/>
                </a:lnTo>
                <a:lnTo>
                  <a:pt x="1853183" y="0"/>
                </a:lnTo>
                <a:lnTo>
                  <a:pt x="1850136" y="28956"/>
                </a:lnTo>
                <a:lnTo>
                  <a:pt x="1770887" y="28956"/>
                </a:lnTo>
                <a:lnTo>
                  <a:pt x="1760220" y="30479"/>
                </a:lnTo>
                <a:lnTo>
                  <a:pt x="1697736" y="30479"/>
                </a:lnTo>
                <a:lnTo>
                  <a:pt x="1668779" y="32004"/>
                </a:lnTo>
                <a:lnTo>
                  <a:pt x="1639824" y="32004"/>
                </a:lnTo>
                <a:lnTo>
                  <a:pt x="1607820" y="33527"/>
                </a:lnTo>
                <a:lnTo>
                  <a:pt x="1574291" y="33527"/>
                </a:lnTo>
                <a:lnTo>
                  <a:pt x="1540763" y="35052"/>
                </a:lnTo>
                <a:lnTo>
                  <a:pt x="1505712" y="35052"/>
                </a:lnTo>
                <a:lnTo>
                  <a:pt x="1434083" y="38100"/>
                </a:lnTo>
                <a:lnTo>
                  <a:pt x="1287779" y="41148"/>
                </a:lnTo>
                <a:lnTo>
                  <a:pt x="1181100" y="45719"/>
                </a:lnTo>
                <a:lnTo>
                  <a:pt x="1147572" y="45719"/>
                </a:lnTo>
                <a:lnTo>
                  <a:pt x="1083564" y="48767"/>
                </a:lnTo>
                <a:lnTo>
                  <a:pt x="1053083" y="48767"/>
                </a:lnTo>
                <a:lnTo>
                  <a:pt x="973835" y="53339"/>
                </a:lnTo>
                <a:lnTo>
                  <a:pt x="926591" y="54863"/>
                </a:lnTo>
                <a:lnTo>
                  <a:pt x="880872" y="57912"/>
                </a:lnTo>
                <a:lnTo>
                  <a:pt x="836675" y="59435"/>
                </a:lnTo>
                <a:lnTo>
                  <a:pt x="708660" y="68579"/>
                </a:lnTo>
                <a:lnTo>
                  <a:pt x="667512" y="70104"/>
                </a:lnTo>
                <a:lnTo>
                  <a:pt x="376428" y="94487"/>
                </a:lnTo>
                <a:lnTo>
                  <a:pt x="344423" y="97535"/>
                </a:lnTo>
                <a:lnTo>
                  <a:pt x="327660" y="100583"/>
                </a:lnTo>
                <a:lnTo>
                  <a:pt x="309372" y="103631"/>
                </a:lnTo>
                <a:lnTo>
                  <a:pt x="294131" y="108204"/>
                </a:lnTo>
                <a:lnTo>
                  <a:pt x="278892" y="111252"/>
                </a:lnTo>
                <a:lnTo>
                  <a:pt x="263652" y="115823"/>
                </a:lnTo>
                <a:lnTo>
                  <a:pt x="249936" y="121919"/>
                </a:lnTo>
                <a:lnTo>
                  <a:pt x="236219" y="126491"/>
                </a:lnTo>
                <a:lnTo>
                  <a:pt x="199643" y="144779"/>
                </a:lnTo>
                <a:lnTo>
                  <a:pt x="160019" y="175259"/>
                </a:lnTo>
                <a:lnTo>
                  <a:pt x="128016" y="208787"/>
                </a:lnTo>
                <a:lnTo>
                  <a:pt x="103632" y="246887"/>
                </a:lnTo>
                <a:lnTo>
                  <a:pt x="86868" y="288035"/>
                </a:lnTo>
                <a:lnTo>
                  <a:pt x="76200" y="332231"/>
                </a:lnTo>
                <a:lnTo>
                  <a:pt x="70104" y="365759"/>
                </a:lnTo>
                <a:lnTo>
                  <a:pt x="67056" y="376427"/>
                </a:lnTo>
                <a:lnTo>
                  <a:pt x="65532" y="388619"/>
                </a:lnTo>
                <a:lnTo>
                  <a:pt x="62484" y="400811"/>
                </a:lnTo>
                <a:lnTo>
                  <a:pt x="60960" y="414527"/>
                </a:lnTo>
                <a:lnTo>
                  <a:pt x="59436" y="426719"/>
                </a:lnTo>
                <a:lnTo>
                  <a:pt x="54864" y="455675"/>
                </a:lnTo>
                <a:lnTo>
                  <a:pt x="48768" y="516635"/>
                </a:lnTo>
                <a:lnTo>
                  <a:pt x="42672" y="580643"/>
                </a:lnTo>
                <a:lnTo>
                  <a:pt x="41148" y="612647"/>
                </a:lnTo>
                <a:lnTo>
                  <a:pt x="38100" y="643127"/>
                </a:lnTo>
                <a:lnTo>
                  <a:pt x="36576" y="672083"/>
                </a:lnTo>
                <a:lnTo>
                  <a:pt x="35052" y="687323"/>
                </a:lnTo>
                <a:lnTo>
                  <a:pt x="35052" y="699515"/>
                </a:lnTo>
                <a:lnTo>
                  <a:pt x="33528" y="713231"/>
                </a:lnTo>
                <a:lnTo>
                  <a:pt x="33528" y="725423"/>
                </a:lnTo>
                <a:lnTo>
                  <a:pt x="32004" y="737615"/>
                </a:lnTo>
                <a:lnTo>
                  <a:pt x="32004" y="748283"/>
                </a:lnTo>
                <a:lnTo>
                  <a:pt x="30480" y="758951"/>
                </a:lnTo>
                <a:lnTo>
                  <a:pt x="30480" y="768095"/>
                </a:lnTo>
                <a:lnTo>
                  <a:pt x="28956" y="775715"/>
                </a:lnTo>
                <a:lnTo>
                  <a:pt x="28956" y="7833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98847" y="3089148"/>
            <a:ext cx="1713230" cy="1108075"/>
          </a:xfrm>
          <a:custGeom>
            <a:avLst/>
            <a:gdLst/>
            <a:ahLst/>
            <a:cxnLst/>
            <a:rect l="l" t="t" r="r" b="b"/>
            <a:pathLst>
              <a:path w="1713229" h="1108075">
                <a:moveTo>
                  <a:pt x="28956" y="1107948"/>
                </a:moveTo>
                <a:lnTo>
                  <a:pt x="0" y="1104900"/>
                </a:lnTo>
                <a:lnTo>
                  <a:pt x="0" y="1094232"/>
                </a:lnTo>
                <a:lnTo>
                  <a:pt x="3048" y="1066800"/>
                </a:lnTo>
                <a:lnTo>
                  <a:pt x="6096" y="1033272"/>
                </a:lnTo>
                <a:lnTo>
                  <a:pt x="9144" y="995172"/>
                </a:lnTo>
                <a:lnTo>
                  <a:pt x="13716" y="931163"/>
                </a:lnTo>
                <a:lnTo>
                  <a:pt x="16764" y="883919"/>
                </a:lnTo>
                <a:lnTo>
                  <a:pt x="21336" y="835151"/>
                </a:lnTo>
                <a:lnTo>
                  <a:pt x="24384" y="784860"/>
                </a:lnTo>
                <a:lnTo>
                  <a:pt x="28956" y="733043"/>
                </a:lnTo>
                <a:lnTo>
                  <a:pt x="33528" y="682752"/>
                </a:lnTo>
                <a:lnTo>
                  <a:pt x="38100" y="633984"/>
                </a:lnTo>
                <a:lnTo>
                  <a:pt x="41148" y="585215"/>
                </a:lnTo>
                <a:lnTo>
                  <a:pt x="44195" y="562356"/>
                </a:lnTo>
                <a:lnTo>
                  <a:pt x="45719" y="539495"/>
                </a:lnTo>
                <a:lnTo>
                  <a:pt x="47244" y="518160"/>
                </a:lnTo>
                <a:lnTo>
                  <a:pt x="50292" y="498348"/>
                </a:lnTo>
                <a:lnTo>
                  <a:pt x="51816" y="478535"/>
                </a:lnTo>
                <a:lnTo>
                  <a:pt x="53339" y="460247"/>
                </a:lnTo>
                <a:lnTo>
                  <a:pt x="56387" y="441960"/>
                </a:lnTo>
                <a:lnTo>
                  <a:pt x="57912" y="426720"/>
                </a:lnTo>
                <a:lnTo>
                  <a:pt x="60960" y="390143"/>
                </a:lnTo>
                <a:lnTo>
                  <a:pt x="67056" y="353568"/>
                </a:lnTo>
                <a:lnTo>
                  <a:pt x="85344" y="281939"/>
                </a:lnTo>
                <a:lnTo>
                  <a:pt x="114300" y="217931"/>
                </a:lnTo>
                <a:lnTo>
                  <a:pt x="150876" y="160020"/>
                </a:lnTo>
                <a:lnTo>
                  <a:pt x="185928" y="123443"/>
                </a:lnTo>
                <a:lnTo>
                  <a:pt x="198119" y="111252"/>
                </a:lnTo>
                <a:lnTo>
                  <a:pt x="239268" y="82295"/>
                </a:lnTo>
                <a:lnTo>
                  <a:pt x="303276" y="53339"/>
                </a:lnTo>
                <a:lnTo>
                  <a:pt x="321563" y="48768"/>
                </a:lnTo>
                <a:lnTo>
                  <a:pt x="338328" y="44195"/>
                </a:lnTo>
                <a:lnTo>
                  <a:pt x="358139" y="41147"/>
                </a:lnTo>
                <a:lnTo>
                  <a:pt x="376428" y="38100"/>
                </a:lnTo>
                <a:lnTo>
                  <a:pt x="396239" y="36575"/>
                </a:lnTo>
                <a:lnTo>
                  <a:pt x="1711451" y="0"/>
                </a:lnTo>
                <a:lnTo>
                  <a:pt x="1712975" y="28956"/>
                </a:lnTo>
                <a:lnTo>
                  <a:pt x="397763" y="65531"/>
                </a:lnTo>
                <a:lnTo>
                  <a:pt x="362712" y="68579"/>
                </a:lnTo>
                <a:lnTo>
                  <a:pt x="312419" y="80772"/>
                </a:lnTo>
                <a:lnTo>
                  <a:pt x="268224" y="99060"/>
                </a:lnTo>
                <a:lnTo>
                  <a:pt x="228600" y="123443"/>
                </a:lnTo>
                <a:lnTo>
                  <a:pt x="184404" y="164591"/>
                </a:lnTo>
                <a:lnTo>
                  <a:pt x="155448" y="202691"/>
                </a:lnTo>
                <a:lnTo>
                  <a:pt x="124968" y="259079"/>
                </a:lnTo>
                <a:lnTo>
                  <a:pt x="103632" y="323087"/>
                </a:lnTo>
                <a:lnTo>
                  <a:pt x="89916" y="393191"/>
                </a:lnTo>
                <a:lnTo>
                  <a:pt x="86868" y="429768"/>
                </a:lnTo>
                <a:lnTo>
                  <a:pt x="83820" y="445008"/>
                </a:lnTo>
                <a:lnTo>
                  <a:pt x="80772" y="481583"/>
                </a:lnTo>
                <a:lnTo>
                  <a:pt x="77724" y="499872"/>
                </a:lnTo>
                <a:lnTo>
                  <a:pt x="74676" y="542543"/>
                </a:lnTo>
                <a:lnTo>
                  <a:pt x="71628" y="565404"/>
                </a:lnTo>
                <a:lnTo>
                  <a:pt x="68580" y="611124"/>
                </a:lnTo>
                <a:lnTo>
                  <a:pt x="65532" y="635508"/>
                </a:lnTo>
                <a:lnTo>
                  <a:pt x="60960" y="685800"/>
                </a:lnTo>
                <a:lnTo>
                  <a:pt x="57912" y="736091"/>
                </a:lnTo>
                <a:lnTo>
                  <a:pt x="48768" y="836676"/>
                </a:lnTo>
                <a:lnTo>
                  <a:pt x="44195" y="909828"/>
                </a:lnTo>
                <a:lnTo>
                  <a:pt x="41148" y="932688"/>
                </a:lnTo>
                <a:lnTo>
                  <a:pt x="39624" y="955547"/>
                </a:lnTo>
                <a:lnTo>
                  <a:pt x="38100" y="976884"/>
                </a:lnTo>
                <a:lnTo>
                  <a:pt x="35052" y="1016508"/>
                </a:lnTo>
                <a:lnTo>
                  <a:pt x="32004" y="1053084"/>
                </a:lnTo>
                <a:lnTo>
                  <a:pt x="32004" y="1068324"/>
                </a:lnTo>
                <a:lnTo>
                  <a:pt x="30480" y="1083564"/>
                </a:lnTo>
                <a:lnTo>
                  <a:pt x="28956" y="1097280"/>
                </a:lnTo>
                <a:lnTo>
                  <a:pt x="28956" y="11079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87240" y="2727960"/>
            <a:ext cx="1562100" cy="416559"/>
          </a:xfrm>
          <a:custGeom>
            <a:avLst/>
            <a:gdLst/>
            <a:ahLst/>
            <a:cxnLst/>
            <a:rect l="l" t="t" r="r" b="b"/>
            <a:pathLst>
              <a:path w="1562100" h="416560">
                <a:moveTo>
                  <a:pt x="1464563" y="32003"/>
                </a:moveTo>
                <a:lnTo>
                  <a:pt x="384048" y="32003"/>
                </a:lnTo>
                <a:lnTo>
                  <a:pt x="428243" y="28956"/>
                </a:lnTo>
                <a:lnTo>
                  <a:pt x="522732" y="25908"/>
                </a:lnTo>
                <a:lnTo>
                  <a:pt x="573024" y="22860"/>
                </a:lnTo>
                <a:lnTo>
                  <a:pt x="835152" y="15240"/>
                </a:lnTo>
                <a:lnTo>
                  <a:pt x="941831" y="13716"/>
                </a:lnTo>
                <a:lnTo>
                  <a:pt x="1100327" y="9144"/>
                </a:lnTo>
                <a:lnTo>
                  <a:pt x="1152143" y="9144"/>
                </a:lnTo>
                <a:lnTo>
                  <a:pt x="1249679" y="6095"/>
                </a:lnTo>
                <a:lnTo>
                  <a:pt x="1296924" y="6095"/>
                </a:lnTo>
                <a:lnTo>
                  <a:pt x="1342644" y="4571"/>
                </a:lnTo>
                <a:lnTo>
                  <a:pt x="1406651" y="4571"/>
                </a:lnTo>
                <a:lnTo>
                  <a:pt x="1426463" y="3047"/>
                </a:lnTo>
                <a:lnTo>
                  <a:pt x="1482851" y="3047"/>
                </a:lnTo>
                <a:lnTo>
                  <a:pt x="1499616" y="1523"/>
                </a:lnTo>
                <a:lnTo>
                  <a:pt x="1546859" y="1523"/>
                </a:lnTo>
                <a:lnTo>
                  <a:pt x="1562100" y="0"/>
                </a:lnTo>
                <a:lnTo>
                  <a:pt x="1562100" y="28956"/>
                </a:lnTo>
                <a:lnTo>
                  <a:pt x="1548383" y="28956"/>
                </a:lnTo>
                <a:lnTo>
                  <a:pt x="1533144" y="30480"/>
                </a:lnTo>
                <a:lnTo>
                  <a:pt x="1482851" y="30480"/>
                </a:lnTo>
                <a:lnTo>
                  <a:pt x="1464563" y="32003"/>
                </a:lnTo>
                <a:close/>
              </a:path>
              <a:path w="1562100" h="416560">
                <a:moveTo>
                  <a:pt x="27432" y="416052"/>
                </a:moveTo>
                <a:lnTo>
                  <a:pt x="0" y="406908"/>
                </a:lnTo>
                <a:lnTo>
                  <a:pt x="3048" y="399288"/>
                </a:lnTo>
                <a:lnTo>
                  <a:pt x="6096" y="384048"/>
                </a:lnTo>
                <a:lnTo>
                  <a:pt x="7620" y="374904"/>
                </a:lnTo>
                <a:lnTo>
                  <a:pt x="10668" y="353568"/>
                </a:lnTo>
                <a:lnTo>
                  <a:pt x="13716" y="329184"/>
                </a:lnTo>
                <a:lnTo>
                  <a:pt x="19812" y="274320"/>
                </a:lnTo>
                <a:lnTo>
                  <a:pt x="24384" y="246888"/>
                </a:lnTo>
                <a:lnTo>
                  <a:pt x="35052" y="188976"/>
                </a:lnTo>
                <a:lnTo>
                  <a:pt x="45719" y="149351"/>
                </a:lnTo>
                <a:lnTo>
                  <a:pt x="68580" y="102108"/>
                </a:lnTo>
                <a:lnTo>
                  <a:pt x="94488" y="73151"/>
                </a:lnTo>
                <a:lnTo>
                  <a:pt x="140208" y="50292"/>
                </a:lnTo>
                <a:lnTo>
                  <a:pt x="181356" y="45720"/>
                </a:lnTo>
                <a:lnTo>
                  <a:pt x="263652" y="38099"/>
                </a:lnTo>
                <a:lnTo>
                  <a:pt x="281940" y="38099"/>
                </a:lnTo>
                <a:lnTo>
                  <a:pt x="361187" y="32003"/>
                </a:lnTo>
                <a:lnTo>
                  <a:pt x="1406651" y="32003"/>
                </a:lnTo>
                <a:lnTo>
                  <a:pt x="1385316" y="33527"/>
                </a:lnTo>
                <a:lnTo>
                  <a:pt x="1342644" y="33527"/>
                </a:lnTo>
                <a:lnTo>
                  <a:pt x="1296924" y="35051"/>
                </a:lnTo>
                <a:lnTo>
                  <a:pt x="1251204" y="35051"/>
                </a:lnTo>
                <a:lnTo>
                  <a:pt x="1202435" y="36575"/>
                </a:lnTo>
                <a:lnTo>
                  <a:pt x="1152143" y="36575"/>
                </a:lnTo>
                <a:lnTo>
                  <a:pt x="1048512" y="39623"/>
                </a:lnTo>
                <a:lnTo>
                  <a:pt x="996695" y="39623"/>
                </a:lnTo>
                <a:lnTo>
                  <a:pt x="524256" y="53340"/>
                </a:lnTo>
                <a:lnTo>
                  <a:pt x="475487" y="56388"/>
                </a:lnTo>
                <a:lnTo>
                  <a:pt x="385572" y="59436"/>
                </a:lnTo>
                <a:lnTo>
                  <a:pt x="362712" y="60960"/>
                </a:lnTo>
                <a:lnTo>
                  <a:pt x="301752" y="65532"/>
                </a:lnTo>
                <a:lnTo>
                  <a:pt x="283464" y="65532"/>
                </a:lnTo>
                <a:lnTo>
                  <a:pt x="230124" y="70103"/>
                </a:lnTo>
                <a:lnTo>
                  <a:pt x="198119" y="73151"/>
                </a:lnTo>
                <a:lnTo>
                  <a:pt x="156972" y="77723"/>
                </a:lnTo>
                <a:lnTo>
                  <a:pt x="147828" y="79247"/>
                </a:lnTo>
                <a:lnTo>
                  <a:pt x="137160" y="80771"/>
                </a:lnTo>
                <a:lnTo>
                  <a:pt x="99060" y="108203"/>
                </a:lnTo>
                <a:lnTo>
                  <a:pt x="88391" y="126491"/>
                </a:lnTo>
                <a:lnTo>
                  <a:pt x="82296" y="135636"/>
                </a:lnTo>
                <a:lnTo>
                  <a:pt x="77724" y="146303"/>
                </a:lnTo>
                <a:lnTo>
                  <a:pt x="73152" y="158496"/>
                </a:lnTo>
                <a:lnTo>
                  <a:pt x="70104" y="170688"/>
                </a:lnTo>
                <a:lnTo>
                  <a:pt x="62484" y="195072"/>
                </a:lnTo>
                <a:lnTo>
                  <a:pt x="56387" y="222503"/>
                </a:lnTo>
                <a:lnTo>
                  <a:pt x="51816" y="249936"/>
                </a:lnTo>
                <a:lnTo>
                  <a:pt x="48768" y="277368"/>
                </a:lnTo>
                <a:lnTo>
                  <a:pt x="45719" y="306324"/>
                </a:lnTo>
                <a:lnTo>
                  <a:pt x="42672" y="332232"/>
                </a:lnTo>
                <a:lnTo>
                  <a:pt x="38100" y="368808"/>
                </a:lnTo>
                <a:lnTo>
                  <a:pt x="36576" y="379476"/>
                </a:lnTo>
                <a:lnTo>
                  <a:pt x="33528" y="390144"/>
                </a:lnTo>
                <a:lnTo>
                  <a:pt x="32004" y="399288"/>
                </a:lnTo>
                <a:lnTo>
                  <a:pt x="28956" y="408432"/>
                </a:lnTo>
                <a:lnTo>
                  <a:pt x="27432" y="4160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98847" y="2368295"/>
            <a:ext cx="1315720" cy="1888489"/>
          </a:xfrm>
          <a:custGeom>
            <a:avLst/>
            <a:gdLst/>
            <a:ahLst/>
            <a:cxnLst/>
            <a:rect l="l" t="t" r="r" b="b"/>
            <a:pathLst>
              <a:path w="1315720" h="1888489">
                <a:moveTo>
                  <a:pt x="1315212" y="28956"/>
                </a:moveTo>
                <a:lnTo>
                  <a:pt x="513587" y="28956"/>
                </a:lnTo>
                <a:lnTo>
                  <a:pt x="527304" y="27432"/>
                </a:lnTo>
                <a:lnTo>
                  <a:pt x="554736" y="25908"/>
                </a:lnTo>
                <a:lnTo>
                  <a:pt x="870204" y="12191"/>
                </a:lnTo>
                <a:lnTo>
                  <a:pt x="944879" y="10667"/>
                </a:lnTo>
                <a:lnTo>
                  <a:pt x="1016508" y="7620"/>
                </a:lnTo>
                <a:lnTo>
                  <a:pt x="1051560" y="7620"/>
                </a:lnTo>
                <a:lnTo>
                  <a:pt x="1117091" y="4571"/>
                </a:lnTo>
                <a:lnTo>
                  <a:pt x="1147572" y="4571"/>
                </a:lnTo>
                <a:lnTo>
                  <a:pt x="1176527" y="3048"/>
                </a:lnTo>
                <a:lnTo>
                  <a:pt x="1216152" y="3048"/>
                </a:lnTo>
                <a:lnTo>
                  <a:pt x="1226820" y="1524"/>
                </a:lnTo>
                <a:lnTo>
                  <a:pt x="1284732" y="1524"/>
                </a:lnTo>
                <a:lnTo>
                  <a:pt x="1290828" y="0"/>
                </a:lnTo>
                <a:lnTo>
                  <a:pt x="1315212" y="0"/>
                </a:lnTo>
                <a:lnTo>
                  <a:pt x="1315212" y="28956"/>
                </a:lnTo>
                <a:close/>
              </a:path>
              <a:path w="1315720" h="1888489">
                <a:moveTo>
                  <a:pt x="1269491" y="30479"/>
                </a:moveTo>
                <a:lnTo>
                  <a:pt x="487680" y="30479"/>
                </a:lnTo>
                <a:lnTo>
                  <a:pt x="499872" y="28956"/>
                </a:lnTo>
                <a:lnTo>
                  <a:pt x="1277112" y="28956"/>
                </a:lnTo>
                <a:lnTo>
                  <a:pt x="1269491" y="30479"/>
                </a:lnTo>
                <a:close/>
              </a:path>
              <a:path w="1315720" h="1888489">
                <a:moveTo>
                  <a:pt x="1203960" y="32004"/>
                </a:moveTo>
                <a:lnTo>
                  <a:pt x="464819" y="32004"/>
                </a:lnTo>
                <a:lnTo>
                  <a:pt x="475487" y="30479"/>
                </a:lnTo>
                <a:lnTo>
                  <a:pt x="1216152" y="30479"/>
                </a:lnTo>
                <a:lnTo>
                  <a:pt x="1203960" y="32004"/>
                </a:lnTo>
                <a:close/>
              </a:path>
              <a:path w="1315720" h="1888489">
                <a:moveTo>
                  <a:pt x="28956" y="1888236"/>
                </a:moveTo>
                <a:lnTo>
                  <a:pt x="0" y="1886712"/>
                </a:lnTo>
                <a:lnTo>
                  <a:pt x="1524" y="1871472"/>
                </a:lnTo>
                <a:lnTo>
                  <a:pt x="3048" y="1854708"/>
                </a:lnTo>
                <a:lnTo>
                  <a:pt x="3048" y="1836420"/>
                </a:lnTo>
                <a:lnTo>
                  <a:pt x="6096" y="1815084"/>
                </a:lnTo>
                <a:lnTo>
                  <a:pt x="7620" y="1793748"/>
                </a:lnTo>
                <a:lnTo>
                  <a:pt x="9144" y="1770888"/>
                </a:lnTo>
                <a:lnTo>
                  <a:pt x="10668" y="1746504"/>
                </a:lnTo>
                <a:lnTo>
                  <a:pt x="12192" y="1720596"/>
                </a:lnTo>
                <a:lnTo>
                  <a:pt x="15240" y="1693164"/>
                </a:lnTo>
                <a:lnTo>
                  <a:pt x="16764" y="1665732"/>
                </a:lnTo>
                <a:lnTo>
                  <a:pt x="19812" y="1636776"/>
                </a:lnTo>
                <a:lnTo>
                  <a:pt x="21336" y="1607820"/>
                </a:lnTo>
                <a:lnTo>
                  <a:pt x="24384" y="1577340"/>
                </a:lnTo>
                <a:lnTo>
                  <a:pt x="27432" y="1545336"/>
                </a:lnTo>
                <a:lnTo>
                  <a:pt x="36576" y="1417320"/>
                </a:lnTo>
                <a:lnTo>
                  <a:pt x="42672" y="1350264"/>
                </a:lnTo>
                <a:lnTo>
                  <a:pt x="47244" y="1284732"/>
                </a:lnTo>
                <a:lnTo>
                  <a:pt x="56387" y="1188720"/>
                </a:lnTo>
                <a:lnTo>
                  <a:pt x="57912" y="1158239"/>
                </a:lnTo>
                <a:lnTo>
                  <a:pt x="60960" y="1127760"/>
                </a:lnTo>
                <a:lnTo>
                  <a:pt x="64008" y="1098804"/>
                </a:lnTo>
                <a:lnTo>
                  <a:pt x="65532" y="1069848"/>
                </a:lnTo>
                <a:lnTo>
                  <a:pt x="71628" y="1014984"/>
                </a:lnTo>
                <a:lnTo>
                  <a:pt x="73152" y="989076"/>
                </a:lnTo>
                <a:lnTo>
                  <a:pt x="91439" y="790956"/>
                </a:lnTo>
                <a:lnTo>
                  <a:pt x="96012" y="742187"/>
                </a:lnTo>
                <a:lnTo>
                  <a:pt x="99060" y="693420"/>
                </a:lnTo>
                <a:lnTo>
                  <a:pt x="103632" y="646175"/>
                </a:lnTo>
                <a:lnTo>
                  <a:pt x="112775" y="554736"/>
                </a:lnTo>
                <a:lnTo>
                  <a:pt x="121920" y="469391"/>
                </a:lnTo>
                <a:lnTo>
                  <a:pt x="126491" y="429767"/>
                </a:lnTo>
                <a:lnTo>
                  <a:pt x="131064" y="391667"/>
                </a:lnTo>
                <a:lnTo>
                  <a:pt x="137160" y="355091"/>
                </a:lnTo>
                <a:lnTo>
                  <a:pt x="138684" y="338328"/>
                </a:lnTo>
                <a:lnTo>
                  <a:pt x="144779" y="304800"/>
                </a:lnTo>
                <a:lnTo>
                  <a:pt x="147828" y="289560"/>
                </a:lnTo>
                <a:lnTo>
                  <a:pt x="152400" y="274320"/>
                </a:lnTo>
                <a:lnTo>
                  <a:pt x="155448" y="259079"/>
                </a:lnTo>
                <a:lnTo>
                  <a:pt x="160019" y="242316"/>
                </a:lnTo>
                <a:lnTo>
                  <a:pt x="164592" y="224028"/>
                </a:lnTo>
                <a:lnTo>
                  <a:pt x="169164" y="204216"/>
                </a:lnTo>
                <a:lnTo>
                  <a:pt x="176783" y="184404"/>
                </a:lnTo>
                <a:lnTo>
                  <a:pt x="198119" y="143256"/>
                </a:lnTo>
                <a:lnTo>
                  <a:pt x="252983" y="88391"/>
                </a:lnTo>
                <a:lnTo>
                  <a:pt x="295656" y="67056"/>
                </a:lnTo>
                <a:lnTo>
                  <a:pt x="310895" y="59436"/>
                </a:lnTo>
                <a:lnTo>
                  <a:pt x="367284" y="44196"/>
                </a:lnTo>
                <a:lnTo>
                  <a:pt x="411480" y="36575"/>
                </a:lnTo>
                <a:lnTo>
                  <a:pt x="434339" y="35052"/>
                </a:lnTo>
                <a:lnTo>
                  <a:pt x="443484" y="33528"/>
                </a:lnTo>
                <a:lnTo>
                  <a:pt x="454152" y="32004"/>
                </a:lnTo>
                <a:lnTo>
                  <a:pt x="1178052" y="32004"/>
                </a:lnTo>
                <a:lnTo>
                  <a:pt x="1149095" y="33528"/>
                </a:lnTo>
                <a:lnTo>
                  <a:pt x="1118616" y="33528"/>
                </a:lnTo>
                <a:lnTo>
                  <a:pt x="1086612" y="35052"/>
                </a:lnTo>
                <a:lnTo>
                  <a:pt x="1053083" y="35052"/>
                </a:lnTo>
                <a:lnTo>
                  <a:pt x="982979" y="38100"/>
                </a:lnTo>
                <a:lnTo>
                  <a:pt x="946404" y="38100"/>
                </a:lnTo>
                <a:lnTo>
                  <a:pt x="528828" y="56387"/>
                </a:lnTo>
                <a:lnTo>
                  <a:pt x="515112" y="56387"/>
                </a:lnTo>
                <a:lnTo>
                  <a:pt x="502919" y="57912"/>
                </a:lnTo>
                <a:lnTo>
                  <a:pt x="489204" y="57912"/>
                </a:lnTo>
                <a:lnTo>
                  <a:pt x="478536" y="59436"/>
                </a:lnTo>
                <a:lnTo>
                  <a:pt x="466343" y="59436"/>
                </a:lnTo>
                <a:lnTo>
                  <a:pt x="457200" y="60960"/>
                </a:lnTo>
                <a:lnTo>
                  <a:pt x="446532" y="62483"/>
                </a:lnTo>
                <a:lnTo>
                  <a:pt x="437387" y="62483"/>
                </a:lnTo>
                <a:lnTo>
                  <a:pt x="393191" y="68579"/>
                </a:lnTo>
                <a:lnTo>
                  <a:pt x="373380" y="71628"/>
                </a:lnTo>
                <a:lnTo>
                  <a:pt x="336804" y="80771"/>
                </a:lnTo>
                <a:lnTo>
                  <a:pt x="321563" y="86867"/>
                </a:lnTo>
                <a:lnTo>
                  <a:pt x="307848" y="91440"/>
                </a:lnTo>
                <a:lnTo>
                  <a:pt x="294131" y="99060"/>
                </a:lnTo>
                <a:lnTo>
                  <a:pt x="281940" y="105156"/>
                </a:lnTo>
                <a:lnTo>
                  <a:pt x="269748" y="112775"/>
                </a:lnTo>
                <a:lnTo>
                  <a:pt x="234695" y="143256"/>
                </a:lnTo>
                <a:lnTo>
                  <a:pt x="207264" y="185928"/>
                </a:lnTo>
                <a:lnTo>
                  <a:pt x="204216" y="193548"/>
                </a:lnTo>
                <a:lnTo>
                  <a:pt x="196595" y="211836"/>
                </a:lnTo>
                <a:lnTo>
                  <a:pt x="187452" y="248412"/>
                </a:lnTo>
                <a:lnTo>
                  <a:pt x="182880" y="265175"/>
                </a:lnTo>
                <a:lnTo>
                  <a:pt x="179831" y="281940"/>
                </a:lnTo>
                <a:lnTo>
                  <a:pt x="175260" y="295656"/>
                </a:lnTo>
                <a:lnTo>
                  <a:pt x="172211" y="310896"/>
                </a:lnTo>
                <a:lnTo>
                  <a:pt x="170688" y="326136"/>
                </a:lnTo>
                <a:lnTo>
                  <a:pt x="161543" y="376428"/>
                </a:lnTo>
                <a:lnTo>
                  <a:pt x="160019" y="394716"/>
                </a:lnTo>
                <a:lnTo>
                  <a:pt x="155448" y="432816"/>
                </a:lnTo>
                <a:lnTo>
                  <a:pt x="149352" y="472440"/>
                </a:lnTo>
                <a:lnTo>
                  <a:pt x="144779" y="513587"/>
                </a:lnTo>
                <a:lnTo>
                  <a:pt x="140208" y="557783"/>
                </a:lnTo>
                <a:lnTo>
                  <a:pt x="137160" y="601979"/>
                </a:lnTo>
                <a:lnTo>
                  <a:pt x="123444" y="743712"/>
                </a:lnTo>
                <a:lnTo>
                  <a:pt x="118872" y="792480"/>
                </a:lnTo>
                <a:lnTo>
                  <a:pt x="111252" y="893064"/>
                </a:lnTo>
                <a:lnTo>
                  <a:pt x="102108" y="992124"/>
                </a:lnTo>
                <a:lnTo>
                  <a:pt x="99060" y="1018032"/>
                </a:lnTo>
                <a:lnTo>
                  <a:pt x="97536" y="1043939"/>
                </a:lnTo>
                <a:lnTo>
                  <a:pt x="94488" y="1071372"/>
                </a:lnTo>
                <a:lnTo>
                  <a:pt x="92964" y="1100328"/>
                </a:lnTo>
                <a:lnTo>
                  <a:pt x="83820" y="1191768"/>
                </a:lnTo>
                <a:lnTo>
                  <a:pt x="82296" y="1223772"/>
                </a:lnTo>
                <a:lnTo>
                  <a:pt x="76200" y="1287780"/>
                </a:lnTo>
                <a:lnTo>
                  <a:pt x="71628" y="1353312"/>
                </a:lnTo>
                <a:lnTo>
                  <a:pt x="65532" y="1418844"/>
                </a:lnTo>
                <a:lnTo>
                  <a:pt x="60960" y="1484376"/>
                </a:lnTo>
                <a:lnTo>
                  <a:pt x="54864" y="1548384"/>
                </a:lnTo>
                <a:lnTo>
                  <a:pt x="53339" y="1578864"/>
                </a:lnTo>
                <a:lnTo>
                  <a:pt x="50292" y="1609344"/>
                </a:lnTo>
                <a:lnTo>
                  <a:pt x="48768" y="1639824"/>
                </a:lnTo>
                <a:lnTo>
                  <a:pt x="45719" y="1667256"/>
                </a:lnTo>
                <a:lnTo>
                  <a:pt x="44195" y="1696212"/>
                </a:lnTo>
                <a:lnTo>
                  <a:pt x="41148" y="1722120"/>
                </a:lnTo>
                <a:lnTo>
                  <a:pt x="39624" y="1748028"/>
                </a:lnTo>
                <a:lnTo>
                  <a:pt x="38100" y="1772412"/>
                </a:lnTo>
                <a:lnTo>
                  <a:pt x="35052" y="1796796"/>
                </a:lnTo>
                <a:lnTo>
                  <a:pt x="33528" y="1818132"/>
                </a:lnTo>
                <a:lnTo>
                  <a:pt x="32004" y="1837944"/>
                </a:lnTo>
                <a:lnTo>
                  <a:pt x="30480" y="1856232"/>
                </a:lnTo>
                <a:lnTo>
                  <a:pt x="28956" y="1872996"/>
                </a:lnTo>
                <a:lnTo>
                  <a:pt x="28956" y="18882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174776" y="1834933"/>
            <a:ext cx="104394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14629" algn="l"/>
              </a:tabLst>
            </a:pPr>
            <a:r>
              <a:rPr dirty="0" sz="1800" spc="-5">
                <a:latin typeface="Times New Roman"/>
                <a:cs typeface="Times New Roman"/>
              </a:rPr>
              <a:t>i	</a:t>
            </a:r>
            <a:r>
              <a:rPr dirty="0" sz="1800" spc="5">
                <a:latin typeface="Times New Roman"/>
                <a:cs typeface="Times New Roman"/>
              </a:rPr>
              <a:t>= </a:t>
            </a:r>
            <a:r>
              <a:rPr dirty="0" sz="1800" spc="-5">
                <a:latin typeface="Times New Roman"/>
                <a:cs typeface="Times New Roman"/>
              </a:rPr>
              <a:t>i</a:t>
            </a:r>
            <a:r>
              <a:rPr dirty="0" sz="1800" spc="370">
                <a:latin typeface="Times New Roman"/>
                <a:cs typeface="Times New Roman"/>
              </a:rPr>
              <a:t> </a:t>
            </a:r>
            <a:r>
              <a:rPr dirty="0" sz="1800" spc="-195">
                <a:latin typeface="Times New Roman"/>
                <a:cs typeface="Times New Roman"/>
              </a:rPr>
              <a:t>(</a:t>
            </a:r>
            <a:r>
              <a:rPr dirty="0" sz="1800" spc="-195" b="1">
                <a:latin typeface="Times New Roman"/>
                <a:cs typeface="Times New Roman"/>
              </a:rPr>
              <a:t></a:t>
            </a:r>
            <a:r>
              <a:rPr dirty="0" sz="1800" spc="-195">
                <a:latin typeface="Times New Roman"/>
                <a:cs typeface="Times New Roman"/>
              </a:rPr>
              <a:t>A)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57300" y="3669756"/>
            <a:ext cx="2540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38716" y="1967502"/>
            <a:ext cx="559435" cy="1616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02590" algn="l"/>
              </a:tabLst>
            </a:pPr>
            <a:r>
              <a:rPr dirty="0" sz="1200" spc="-5">
                <a:latin typeface="Times New Roman"/>
                <a:cs typeface="Times New Roman"/>
              </a:rPr>
              <a:t>B	</a:t>
            </a:r>
            <a:r>
              <a:rPr dirty="0" sz="1200" spc="65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  <a:p>
            <a:pPr algn="ctr" marL="168910">
              <a:lnSpc>
                <a:spcPct val="100000"/>
              </a:lnSpc>
              <a:spcBef>
                <a:spcPts val="645"/>
              </a:spcBef>
            </a:pPr>
            <a:r>
              <a:rPr dirty="0" sz="1800">
                <a:latin typeface="Times New Roman"/>
                <a:cs typeface="Times New Roman"/>
              </a:rPr>
              <a:t>100</a:t>
            </a:r>
            <a:endParaRPr sz="1800">
              <a:latin typeface="Times New Roman"/>
              <a:cs typeface="Times New Roman"/>
            </a:endParaRPr>
          </a:p>
          <a:p>
            <a:pPr algn="ctr" marL="198120">
              <a:lnSpc>
                <a:spcPct val="100000"/>
              </a:lnSpc>
              <a:spcBef>
                <a:spcPts val="670"/>
              </a:spcBef>
            </a:pPr>
            <a:r>
              <a:rPr dirty="0" sz="1800">
                <a:latin typeface="Times New Roman"/>
                <a:cs typeface="Times New Roman"/>
              </a:rPr>
              <a:t>80</a:t>
            </a:r>
            <a:endParaRPr sz="1800">
              <a:latin typeface="Times New Roman"/>
              <a:cs typeface="Times New Roman"/>
            </a:endParaRPr>
          </a:p>
          <a:p>
            <a:pPr algn="ctr" marL="198120">
              <a:lnSpc>
                <a:spcPct val="100000"/>
              </a:lnSpc>
              <a:spcBef>
                <a:spcPts val="695"/>
              </a:spcBef>
            </a:pPr>
            <a:r>
              <a:rPr dirty="0" sz="1800">
                <a:latin typeface="Times New Roman"/>
                <a:cs typeface="Times New Roman"/>
              </a:rPr>
              <a:t>60</a:t>
            </a:r>
            <a:endParaRPr sz="18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540"/>
              </a:spcBef>
            </a:pPr>
            <a:r>
              <a:rPr dirty="0" sz="1800">
                <a:latin typeface="Times New Roman"/>
                <a:cs typeface="Times New Roman"/>
              </a:rPr>
              <a:t>40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08794" y="3871441"/>
            <a:ext cx="81280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v</a:t>
            </a:r>
            <a:r>
              <a:rPr dirty="0" baseline="-21367" sz="1950" spc="15">
                <a:latin typeface="Times New Roman"/>
                <a:cs typeface="Times New Roman"/>
              </a:rPr>
              <a:t>CE2</a:t>
            </a:r>
            <a:r>
              <a:rPr dirty="0" sz="2000" spc="10">
                <a:latin typeface="Times New Roman"/>
                <a:cs typeface="Times New Roman"/>
              </a:rPr>
              <a:t>(V)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53127" y="4638294"/>
            <a:ext cx="56515" cy="0"/>
          </a:xfrm>
          <a:custGeom>
            <a:avLst/>
            <a:gdLst/>
            <a:ahLst/>
            <a:cxnLst/>
            <a:rect l="l" t="t" r="r" b="b"/>
            <a:pathLst>
              <a:path w="56514" h="0">
                <a:moveTo>
                  <a:pt x="0" y="0"/>
                </a:moveTo>
                <a:lnTo>
                  <a:pt x="5638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48483" y="4219194"/>
            <a:ext cx="2159635" cy="0"/>
          </a:xfrm>
          <a:custGeom>
            <a:avLst/>
            <a:gdLst/>
            <a:ahLst/>
            <a:cxnLst/>
            <a:rect l="l" t="t" r="r" b="b"/>
            <a:pathLst>
              <a:path w="2159635" h="0">
                <a:moveTo>
                  <a:pt x="0" y="0"/>
                </a:moveTo>
                <a:lnTo>
                  <a:pt x="215950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639568" y="4186427"/>
            <a:ext cx="1889759" cy="1889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200140">
              <a:lnSpc>
                <a:spcPct val="100000"/>
              </a:lnSpc>
            </a:pPr>
            <a:r>
              <a:rPr dirty="0" spc="-5">
                <a:solidFill>
                  <a:srgbClr val="0000CC"/>
                </a:solidFill>
                <a:latin typeface="Times New Roman"/>
                <a:cs typeface="Times New Roman"/>
              </a:rPr>
              <a:t>3.</a:t>
            </a:r>
            <a:r>
              <a:rPr dirty="0" spc="-8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CC"/>
                </a:solidFill>
                <a:latin typeface="宋体"/>
                <a:cs typeface="宋体"/>
              </a:rPr>
              <a:t>图解分析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582666" y="1657621"/>
            <a:ext cx="247650" cy="242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10"/>
              </a:lnSpc>
            </a:pPr>
            <a:r>
              <a:rPr dirty="0" baseline="13888" sz="2400" spc="-7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050" spc="65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z="1050" spc="5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110146" y="3085575"/>
            <a:ext cx="16065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45865" y="3204233"/>
            <a:ext cx="93345" cy="17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5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10146" y="1624084"/>
            <a:ext cx="229235" cy="291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90">
                <a:latin typeface="Times New Roman"/>
                <a:cs typeface="Times New Roman"/>
              </a:rPr>
              <a:t>T</a:t>
            </a:r>
            <a:r>
              <a:rPr dirty="0" baseline="-21164" sz="1575" spc="7">
                <a:latin typeface="Times New Roman"/>
                <a:cs typeface="Times New Roman"/>
              </a:rPr>
              <a:t>1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504176" y="1591055"/>
            <a:ext cx="1662683" cy="19446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9202899" y="2776195"/>
            <a:ext cx="11557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95"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292855" y="2894814"/>
            <a:ext cx="93345" cy="17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5">
                <a:latin typeface="Times New Roman"/>
                <a:cs typeface="Times New Roman"/>
              </a:rPr>
              <a:t>o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303755" y="1322324"/>
            <a:ext cx="471170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5">
                <a:latin typeface="Times New Roman"/>
                <a:cs typeface="Times New Roman"/>
              </a:rPr>
              <a:t>+</a:t>
            </a:r>
            <a:r>
              <a:rPr dirty="0" sz="1600" spc="-105">
                <a:latin typeface="Times New Roman"/>
                <a:cs typeface="Times New Roman"/>
              </a:rPr>
              <a:t>V</a:t>
            </a:r>
            <a:r>
              <a:rPr dirty="0" baseline="-21164" sz="1575" spc="97">
                <a:latin typeface="Times New Roman"/>
                <a:cs typeface="Times New Roman"/>
              </a:rPr>
              <a:t>C</a:t>
            </a:r>
            <a:r>
              <a:rPr dirty="0" baseline="-21164" sz="1575" spc="104">
                <a:latin typeface="Times New Roman"/>
                <a:cs typeface="Times New Roman"/>
              </a:rPr>
              <a:t>C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759390" y="2847849"/>
            <a:ext cx="251460" cy="291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R</a:t>
            </a:r>
            <a:r>
              <a:rPr dirty="0" baseline="-21164" sz="1575" spc="104">
                <a:latin typeface="Times New Roman"/>
                <a:cs typeface="Times New Roman"/>
              </a:rPr>
              <a:t>L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02487" y="2522055"/>
            <a:ext cx="182880" cy="691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4769">
              <a:lnSpc>
                <a:spcPts val="1635"/>
              </a:lnSpc>
            </a:pPr>
            <a:r>
              <a:rPr dirty="0" sz="1600" spc="-400" b="1">
                <a:latin typeface="Microsoft JhengHei"/>
                <a:cs typeface="Microsoft JhengHei"/>
              </a:rPr>
              <a:t>+</a:t>
            </a:r>
            <a:endParaRPr sz="1600">
              <a:latin typeface="Microsoft JhengHei"/>
              <a:cs typeface="Microsoft JhengHei"/>
            </a:endParaRPr>
          </a:p>
          <a:p>
            <a:pPr marL="12700">
              <a:lnSpc>
                <a:spcPts val="1635"/>
              </a:lnSpc>
            </a:pPr>
            <a:r>
              <a:rPr dirty="0" sz="1600" spc="-45">
                <a:latin typeface="Times New Roman"/>
                <a:cs typeface="Times New Roman"/>
              </a:rPr>
              <a:t>v</a:t>
            </a:r>
            <a:r>
              <a:rPr dirty="0" baseline="-21164" sz="1575" spc="-67">
                <a:latin typeface="Times New Roman"/>
                <a:cs typeface="Times New Roman"/>
              </a:rPr>
              <a:t>i</a:t>
            </a:r>
            <a:endParaRPr baseline="-21164" sz="1575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  <a:spcBef>
                <a:spcPts val="180"/>
              </a:spcBef>
            </a:pPr>
            <a:r>
              <a:rPr dirty="0" sz="1600" spc="100" b="1">
                <a:latin typeface="Microsoft JhengHei"/>
                <a:cs typeface="Microsoft JhengHei"/>
              </a:rPr>
              <a:t>-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220866" y="3049371"/>
            <a:ext cx="127000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100" b="1">
                <a:latin typeface="Microsoft JhengHei"/>
                <a:cs typeface="Microsoft JhengHei"/>
              </a:rPr>
              <a:t>-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567387" y="3245610"/>
            <a:ext cx="8191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3333FF"/>
                </a:solidFill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623823" y="3364241"/>
            <a:ext cx="191135" cy="17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65">
                <a:solidFill>
                  <a:srgbClr val="3333FF"/>
                </a:solidFill>
                <a:latin typeface="Times New Roman"/>
                <a:cs typeface="Times New Roman"/>
              </a:rPr>
              <a:t>C</a:t>
            </a:r>
            <a:r>
              <a:rPr dirty="0" sz="1050" spc="5">
                <a:solidFill>
                  <a:srgbClr val="3333FF"/>
                </a:solidFill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045907" y="2273328"/>
            <a:ext cx="281940" cy="551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30">
                <a:latin typeface="Times New Roman"/>
                <a:cs typeface="Times New Roman"/>
              </a:rPr>
              <a:t>i</a:t>
            </a:r>
            <a:r>
              <a:rPr dirty="0" baseline="-21164" sz="1575" spc="44">
                <a:latin typeface="Times New Roman"/>
                <a:cs typeface="Times New Roman"/>
              </a:rPr>
              <a:t>O</a:t>
            </a:r>
            <a:endParaRPr baseline="-21164" sz="1575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430"/>
              </a:spcBef>
            </a:pPr>
            <a:r>
              <a:rPr dirty="0" sz="1600" spc="-400" b="1">
                <a:latin typeface="Microsoft JhengHei"/>
                <a:cs typeface="Microsoft JhengHei"/>
              </a:rPr>
              <a:t>+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733812" y="2123982"/>
            <a:ext cx="134620" cy="291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i</a:t>
            </a:r>
            <a:r>
              <a:rPr dirty="0" baseline="-21164" sz="1575" spc="97">
                <a:latin typeface="Times New Roman"/>
                <a:cs typeface="Times New Roman"/>
              </a:rPr>
              <a:t>I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79689" y="1982682"/>
            <a:ext cx="77406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112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z="2400" spc="1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12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621971" y="6079166"/>
            <a:ext cx="8502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30">
                <a:solidFill>
                  <a:srgbClr val="3333FF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44">
                <a:solidFill>
                  <a:srgbClr val="3333FF"/>
                </a:solidFill>
                <a:latin typeface="Times New Roman"/>
                <a:cs typeface="Times New Roman"/>
              </a:rPr>
              <a:t>O</a:t>
            </a:r>
            <a:r>
              <a:rPr dirty="0" sz="2400" spc="30">
                <a:solidFill>
                  <a:srgbClr val="3333FF"/>
                </a:solidFill>
                <a:latin typeface="Times New Roman"/>
                <a:cs typeface="Times New Roman"/>
              </a:rPr>
              <a:t>=</a:t>
            </a:r>
            <a:r>
              <a:rPr dirty="0" sz="2400" spc="-9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dirty="0" sz="2400" spc="25">
                <a:solidFill>
                  <a:srgbClr val="3333FF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37">
                <a:solidFill>
                  <a:srgbClr val="3333FF"/>
                </a:solidFill>
                <a:latin typeface="Times New Roman"/>
                <a:cs typeface="Times New Roman"/>
              </a:rPr>
              <a:t>C2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17235" y="4460701"/>
            <a:ext cx="1043940" cy="2048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336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-20</a:t>
            </a:r>
            <a:endParaRPr sz="1800">
              <a:latin typeface="Times New Roman"/>
              <a:cs typeface="Times New Roman"/>
            </a:endParaRPr>
          </a:p>
          <a:p>
            <a:pPr marL="227329">
              <a:lnSpc>
                <a:spcPct val="100000"/>
              </a:lnSpc>
              <a:spcBef>
                <a:spcPts val="670"/>
              </a:spcBef>
            </a:pPr>
            <a:r>
              <a:rPr dirty="0" sz="1800" spc="-5">
                <a:latin typeface="Times New Roman"/>
                <a:cs typeface="Times New Roman"/>
              </a:rPr>
              <a:t>-40</a:t>
            </a:r>
            <a:endParaRPr sz="1800">
              <a:latin typeface="Times New Roman"/>
              <a:cs typeface="Times New Roman"/>
            </a:endParaRPr>
          </a:p>
          <a:p>
            <a:pPr marL="227329">
              <a:lnSpc>
                <a:spcPct val="100000"/>
              </a:lnSpc>
              <a:spcBef>
                <a:spcPts val="695"/>
              </a:spcBef>
            </a:pPr>
            <a:r>
              <a:rPr dirty="0" sz="1800" spc="-5">
                <a:latin typeface="Times New Roman"/>
                <a:cs typeface="Times New Roman"/>
              </a:rPr>
              <a:t>-60</a:t>
            </a:r>
            <a:endParaRPr sz="180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  <a:spcBef>
                <a:spcPts val="540"/>
              </a:spcBef>
            </a:pPr>
            <a:r>
              <a:rPr dirty="0" sz="1800" spc="-5">
                <a:latin typeface="Times New Roman"/>
                <a:cs typeface="Times New Roman"/>
              </a:rPr>
              <a:t>-80</a:t>
            </a:r>
            <a:endParaRPr sz="1800">
              <a:latin typeface="Times New Roman"/>
              <a:cs typeface="Times New Roman"/>
            </a:endParaRPr>
          </a:p>
          <a:p>
            <a:pPr marL="236220">
              <a:lnSpc>
                <a:spcPct val="100000"/>
              </a:lnSpc>
              <a:spcBef>
                <a:spcPts val="755"/>
              </a:spcBef>
            </a:pPr>
            <a:r>
              <a:rPr dirty="0" sz="1800" spc="-5">
                <a:latin typeface="Times New Roman"/>
                <a:cs typeface="Times New Roman"/>
              </a:rPr>
              <a:t>-100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baseline="-20833" sz="1800">
                <a:latin typeface="Times New Roman"/>
                <a:cs typeface="Times New Roman"/>
              </a:rPr>
              <a:t>B </a:t>
            </a:r>
            <a:r>
              <a:rPr dirty="0" sz="1800" spc="5">
                <a:latin typeface="Times New Roman"/>
                <a:cs typeface="Times New Roman"/>
              </a:rPr>
              <a:t>= </a:t>
            </a:r>
            <a:r>
              <a:rPr dirty="0" sz="1800" spc="35">
                <a:latin typeface="Times New Roman"/>
                <a:cs typeface="Times New Roman"/>
              </a:rPr>
              <a:t>i</a:t>
            </a:r>
            <a:r>
              <a:rPr dirty="0" baseline="-20833" sz="1800" spc="52">
                <a:latin typeface="Times New Roman"/>
                <a:cs typeface="Times New Roman"/>
              </a:rPr>
              <a:t>I</a:t>
            </a:r>
            <a:r>
              <a:rPr dirty="0" baseline="-20833" sz="1800" spc="60">
                <a:latin typeface="Times New Roman"/>
                <a:cs typeface="Times New Roman"/>
              </a:rPr>
              <a:t> </a:t>
            </a:r>
            <a:r>
              <a:rPr dirty="0" sz="1800" spc="-195">
                <a:latin typeface="Times New Roman"/>
                <a:cs typeface="Times New Roman"/>
              </a:rPr>
              <a:t>(</a:t>
            </a:r>
            <a:r>
              <a:rPr dirty="0" sz="1800" spc="-195" b="1">
                <a:latin typeface="Times New Roman"/>
                <a:cs typeface="Times New Roman"/>
              </a:rPr>
              <a:t></a:t>
            </a:r>
            <a:r>
              <a:rPr dirty="0" sz="1800" spc="-195">
                <a:latin typeface="Times New Roman"/>
                <a:cs typeface="Times New Roman"/>
              </a:rPr>
              <a:t>A)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504944" y="2202179"/>
            <a:ext cx="3441700" cy="3977640"/>
          </a:xfrm>
          <a:custGeom>
            <a:avLst/>
            <a:gdLst/>
            <a:ahLst/>
            <a:cxnLst/>
            <a:rect l="l" t="t" r="r" b="b"/>
            <a:pathLst>
              <a:path w="3441700" h="3977640">
                <a:moveTo>
                  <a:pt x="3419856" y="3977639"/>
                </a:moveTo>
                <a:lnTo>
                  <a:pt x="0" y="18287"/>
                </a:lnTo>
                <a:lnTo>
                  <a:pt x="21336" y="0"/>
                </a:lnTo>
                <a:lnTo>
                  <a:pt x="3441191" y="3959352"/>
                </a:lnTo>
                <a:lnTo>
                  <a:pt x="3419856" y="3977639"/>
                </a:lnTo>
                <a:close/>
              </a:path>
            </a:pathLst>
          </a:custGeom>
          <a:solidFill>
            <a:srgbClr val="0085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193535" y="4168139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53339" y="108203"/>
                </a:moveTo>
                <a:lnTo>
                  <a:pt x="32789" y="103941"/>
                </a:lnTo>
                <a:lnTo>
                  <a:pt x="15811" y="92392"/>
                </a:lnTo>
                <a:lnTo>
                  <a:pt x="4262" y="75414"/>
                </a:lnTo>
                <a:lnTo>
                  <a:pt x="0" y="54863"/>
                </a:lnTo>
                <a:lnTo>
                  <a:pt x="4262" y="33432"/>
                </a:lnTo>
                <a:lnTo>
                  <a:pt x="15811" y="16001"/>
                </a:lnTo>
                <a:lnTo>
                  <a:pt x="32789" y="4286"/>
                </a:lnTo>
                <a:lnTo>
                  <a:pt x="53339" y="0"/>
                </a:lnTo>
                <a:lnTo>
                  <a:pt x="74771" y="4286"/>
                </a:lnTo>
                <a:lnTo>
                  <a:pt x="92202" y="16001"/>
                </a:lnTo>
                <a:lnTo>
                  <a:pt x="103917" y="33432"/>
                </a:lnTo>
                <a:lnTo>
                  <a:pt x="108204" y="54863"/>
                </a:lnTo>
                <a:lnTo>
                  <a:pt x="103917" y="75414"/>
                </a:lnTo>
                <a:lnTo>
                  <a:pt x="92202" y="92392"/>
                </a:lnTo>
                <a:lnTo>
                  <a:pt x="74771" y="103941"/>
                </a:lnTo>
                <a:lnTo>
                  <a:pt x="53339" y="108203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179820" y="4155947"/>
            <a:ext cx="134620" cy="132715"/>
          </a:xfrm>
          <a:custGeom>
            <a:avLst/>
            <a:gdLst/>
            <a:ahLst/>
            <a:cxnLst/>
            <a:rect l="l" t="t" r="r" b="b"/>
            <a:pathLst>
              <a:path w="134620" h="132714">
                <a:moveTo>
                  <a:pt x="79248" y="1523"/>
                </a:moveTo>
                <a:lnTo>
                  <a:pt x="54864" y="1523"/>
                </a:lnTo>
                <a:lnTo>
                  <a:pt x="65532" y="0"/>
                </a:lnTo>
                <a:lnTo>
                  <a:pt x="68580" y="0"/>
                </a:lnTo>
                <a:lnTo>
                  <a:pt x="79248" y="1523"/>
                </a:lnTo>
                <a:close/>
              </a:path>
              <a:path w="134620" h="132714">
                <a:moveTo>
                  <a:pt x="92964" y="4571"/>
                </a:moveTo>
                <a:lnTo>
                  <a:pt x="42672" y="4571"/>
                </a:lnTo>
                <a:lnTo>
                  <a:pt x="53340" y="1523"/>
                </a:lnTo>
                <a:lnTo>
                  <a:pt x="82296" y="1523"/>
                </a:lnTo>
                <a:lnTo>
                  <a:pt x="92964" y="4571"/>
                </a:lnTo>
                <a:close/>
              </a:path>
              <a:path w="134620" h="132714">
                <a:moveTo>
                  <a:pt x="26111" y="66954"/>
                </a:moveTo>
                <a:lnTo>
                  <a:pt x="25908" y="65531"/>
                </a:lnTo>
                <a:lnTo>
                  <a:pt x="1524" y="65531"/>
                </a:lnTo>
                <a:lnTo>
                  <a:pt x="1524" y="53339"/>
                </a:lnTo>
                <a:lnTo>
                  <a:pt x="3048" y="51815"/>
                </a:lnTo>
                <a:lnTo>
                  <a:pt x="6096" y="41147"/>
                </a:lnTo>
                <a:lnTo>
                  <a:pt x="6096" y="39623"/>
                </a:lnTo>
                <a:lnTo>
                  <a:pt x="12192" y="30479"/>
                </a:lnTo>
                <a:lnTo>
                  <a:pt x="12192" y="28955"/>
                </a:lnTo>
                <a:lnTo>
                  <a:pt x="19812" y="19811"/>
                </a:lnTo>
                <a:lnTo>
                  <a:pt x="21336" y="18287"/>
                </a:lnTo>
                <a:lnTo>
                  <a:pt x="28956" y="12191"/>
                </a:lnTo>
                <a:lnTo>
                  <a:pt x="30480" y="12191"/>
                </a:lnTo>
                <a:lnTo>
                  <a:pt x="30480" y="10667"/>
                </a:lnTo>
                <a:lnTo>
                  <a:pt x="39624" y="6095"/>
                </a:lnTo>
                <a:lnTo>
                  <a:pt x="41148" y="4571"/>
                </a:lnTo>
                <a:lnTo>
                  <a:pt x="94488" y="4571"/>
                </a:lnTo>
                <a:lnTo>
                  <a:pt x="94488" y="6095"/>
                </a:lnTo>
                <a:lnTo>
                  <a:pt x="103632" y="10667"/>
                </a:lnTo>
                <a:lnTo>
                  <a:pt x="105156" y="12191"/>
                </a:lnTo>
                <a:lnTo>
                  <a:pt x="114300" y="18287"/>
                </a:lnTo>
                <a:lnTo>
                  <a:pt x="114300" y="19811"/>
                </a:lnTo>
                <a:lnTo>
                  <a:pt x="115824" y="19811"/>
                </a:lnTo>
                <a:lnTo>
                  <a:pt x="119888" y="25907"/>
                </a:lnTo>
                <a:lnTo>
                  <a:pt x="60960" y="25907"/>
                </a:lnTo>
                <a:lnTo>
                  <a:pt x="55626" y="27431"/>
                </a:lnTo>
                <a:lnTo>
                  <a:pt x="51816" y="27431"/>
                </a:lnTo>
                <a:lnTo>
                  <a:pt x="42672" y="33527"/>
                </a:lnTo>
                <a:lnTo>
                  <a:pt x="43434" y="33527"/>
                </a:lnTo>
                <a:lnTo>
                  <a:pt x="36576" y="38099"/>
                </a:lnTo>
                <a:lnTo>
                  <a:pt x="38100" y="38099"/>
                </a:lnTo>
                <a:lnTo>
                  <a:pt x="32004" y="44195"/>
                </a:lnTo>
                <a:lnTo>
                  <a:pt x="32766" y="44195"/>
                </a:lnTo>
                <a:lnTo>
                  <a:pt x="28956" y="51815"/>
                </a:lnTo>
                <a:lnTo>
                  <a:pt x="29609" y="51815"/>
                </a:lnTo>
                <a:lnTo>
                  <a:pt x="28302" y="56387"/>
                </a:lnTo>
                <a:lnTo>
                  <a:pt x="27432" y="56387"/>
                </a:lnTo>
                <a:lnTo>
                  <a:pt x="26111" y="66954"/>
                </a:lnTo>
                <a:close/>
              </a:path>
              <a:path w="134620" h="132714">
                <a:moveTo>
                  <a:pt x="84010" y="28574"/>
                </a:moveTo>
                <a:lnTo>
                  <a:pt x="74676" y="25907"/>
                </a:lnTo>
                <a:lnTo>
                  <a:pt x="119888" y="25907"/>
                </a:lnTo>
                <a:lnTo>
                  <a:pt x="120904" y="27431"/>
                </a:lnTo>
                <a:lnTo>
                  <a:pt x="82296" y="27431"/>
                </a:lnTo>
                <a:lnTo>
                  <a:pt x="84010" y="28574"/>
                </a:lnTo>
                <a:close/>
              </a:path>
              <a:path w="134620" h="132714">
                <a:moveTo>
                  <a:pt x="50292" y="28955"/>
                </a:moveTo>
                <a:lnTo>
                  <a:pt x="51816" y="27431"/>
                </a:lnTo>
                <a:lnTo>
                  <a:pt x="55626" y="27431"/>
                </a:lnTo>
                <a:lnTo>
                  <a:pt x="50292" y="28955"/>
                </a:lnTo>
                <a:close/>
              </a:path>
              <a:path w="134620" h="132714">
                <a:moveTo>
                  <a:pt x="85344" y="28955"/>
                </a:moveTo>
                <a:lnTo>
                  <a:pt x="84010" y="28574"/>
                </a:lnTo>
                <a:lnTo>
                  <a:pt x="82296" y="27431"/>
                </a:lnTo>
                <a:lnTo>
                  <a:pt x="85344" y="28955"/>
                </a:lnTo>
                <a:close/>
              </a:path>
              <a:path w="134620" h="132714">
                <a:moveTo>
                  <a:pt x="121920" y="28955"/>
                </a:moveTo>
                <a:lnTo>
                  <a:pt x="85344" y="28955"/>
                </a:lnTo>
                <a:lnTo>
                  <a:pt x="82296" y="27431"/>
                </a:lnTo>
                <a:lnTo>
                  <a:pt x="120904" y="27431"/>
                </a:lnTo>
                <a:lnTo>
                  <a:pt x="121920" y="28955"/>
                </a:lnTo>
                <a:close/>
              </a:path>
              <a:path w="134620" h="132714">
                <a:moveTo>
                  <a:pt x="91440" y="33527"/>
                </a:moveTo>
                <a:lnTo>
                  <a:pt x="84010" y="28574"/>
                </a:lnTo>
                <a:lnTo>
                  <a:pt x="85344" y="28955"/>
                </a:lnTo>
                <a:lnTo>
                  <a:pt x="123444" y="28955"/>
                </a:lnTo>
                <a:lnTo>
                  <a:pt x="123444" y="30479"/>
                </a:lnTo>
                <a:lnTo>
                  <a:pt x="124206" y="32003"/>
                </a:lnTo>
                <a:lnTo>
                  <a:pt x="89916" y="32003"/>
                </a:lnTo>
                <a:lnTo>
                  <a:pt x="91440" y="33527"/>
                </a:lnTo>
                <a:close/>
              </a:path>
              <a:path w="134620" h="132714">
                <a:moveTo>
                  <a:pt x="43434" y="33527"/>
                </a:moveTo>
                <a:lnTo>
                  <a:pt x="42672" y="33527"/>
                </a:lnTo>
                <a:lnTo>
                  <a:pt x="45720" y="32003"/>
                </a:lnTo>
                <a:lnTo>
                  <a:pt x="43434" y="33527"/>
                </a:lnTo>
                <a:close/>
              </a:path>
              <a:path w="134620" h="132714">
                <a:moveTo>
                  <a:pt x="96689" y="37422"/>
                </a:moveTo>
                <a:lnTo>
                  <a:pt x="89916" y="32003"/>
                </a:lnTo>
                <a:lnTo>
                  <a:pt x="124206" y="32003"/>
                </a:lnTo>
                <a:lnTo>
                  <a:pt x="126492" y="36575"/>
                </a:lnTo>
                <a:lnTo>
                  <a:pt x="96012" y="36575"/>
                </a:lnTo>
                <a:lnTo>
                  <a:pt x="96689" y="37422"/>
                </a:lnTo>
                <a:close/>
              </a:path>
              <a:path w="134620" h="132714">
                <a:moveTo>
                  <a:pt x="38100" y="38099"/>
                </a:moveTo>
                <a:lnTo>
                  <a:pt x="36576" y="38099"/>
                </a:lnTo>
                <a:lnTo>
                  <a:pt x="39624" y="36575"/>
                </a:lnTo>
                <a:lnTo>
                  <a:pt x="38100" y="38099"/>
                </a:lnTo>
                <a:close/>
              </a:path>
              <a:path w="134620" h="132714">
                <a:moveTo>
                  <a:pt x="97536" y="38099"/>
                </a:moveTo>
                <a:lnTo>
                  <a:pt x="96689" y="37422"/>
                </a:lnTo>
                <a:lnTo>
                  <a:pt x="96012" y="36575"/>
                </a:lnTo>
                <a:lnTo>
                  <a:pt x="97536" y="38099"/>
                </a:lnTo>
                <a:close/>
              </a:path>
              <a:path w="134620" h="132714">
                <a:moveTo>
                  <a:pt x="127254" y="38099"/>
                </a:moveTo>
                <a:lnTo>
                  <a:pt x="97536" y="38099"/>
                </a:lnTo>
                <a:lnTo>
                  <a:pt x="96012" y="36575"/>
                </a:lnTo>
                <a:lnTo>
                  <a:pt x="126492" y="36575"/>
                </a:lnTo>
                <a:lnTo>
                  <a:pt x="127254" y="38099"/>
                </a:lnTo>
                <a:close/>
              </a:path>
              <a:path w="134620" h="132714">
                <a:moveTo>
                  <a:pt x="130410" y="44195"/>
                </a:moveTo>
                <a:lnTo>
                  <a:pt x="102108" y="44195"/>
                </a:lnTo>
                <a:lnTo>
                  <a:pt x="96689" y="37422"/>
                </a:lnTo>
                <a:lnTo>
                  <a:pt x="97536" y="38099"/>
                </a:lnTo>
                <a:lnTo>
                  <a:pt x="127254" y="38099"/>
                </a:lnTo>
                <a:lnTo>
                  <a:pt x="128016" y="39623"/>
                </a:lnTo>
                <a:lnTo>
                  <a:pt x="129540" y="41147"/>
                </a:lnTo>
                <a:lnTo>
                  <a:pt x="130410" y="44195"/>
                </a:lnTo>
                <a:close/>
              </a:path>
              <a:path w="134620" h="132714">
                <a:moveTo>
                  <a:pt x="32766" y="44195"/>
                </a:moveTo>
                <a:lnTo>
                  <a:pt x="32004" y="44195"/>
                </a:lnTo>
                <a:lnTo>
                  <a:pt x="33528" y="42671"/>
                </a:lnTo>
                <a:lnTo>
                  <a:pt x="32766" y="44195"/>
                </a:lnTo>
                <a:close/>
              </a:path>
              <a:path w="134620" h="132714">
                <a:moveTo>
                  <a:pt x="105537" y="50101"/>
                </a:moveTo>
                <a:lnTo>
                  <a:pt x="100584" y="42671"/>
                </a:lnTo>
                <a:lnTo>
                  <a:pt x="102108" y="44195"/>
                </a:lnTo>
                <a:lnTo>
                  <a:pt x="130410" y="44195"/>
                </a:lnTo>
                <a:lnTo>
                  <a:pt x="131717" y="48767"/>
                </a:lnTo>
                <a:lnTo>
                  <a:pt x="105156" y="48767"/>
                </a:lnTo>
                <a:lnTo>
                  <a:pt x="105537" y="50101"/>
                </a:lnTo>
                <a:close/>
              </a:path>
              <a:path w="134620" h="132714">
                <a:moveTo>
                  <a:pt x="29609" y="51815"/>
                </a:moveTo>
                <a:lnTo>
                  <a:pt x="28956" y="51815"/>
                </a:lnTo>
                <a:lnTo>
                  <a:pt x="30480" y="48767"/>
                </a:lnTo>
                <a:lnTo>
                  <a:pt x="29609" y="51815"/>
                </a:lnTo>
                <a:close/>
              </a:path>
              <a:path w="134620" h="132714">
                <a:moveTo>
                  <a:pt x="106680" y="51815"/>
                </a:moveTo>
                <a:lnTo>
                  <a:pt x="105537" y="50101"/>
                </a:lnTo>
                <a:lnTo>
                  <a:pt x="105156" y="48767"/>
                </a:lnTo>
                <a:lnTo>
                  <a:pt x="106680" y="51815"/>
                </a:lnTo>
                <a:close/>
              </a:path>
              <a:path w="134620" h="132714">
                <a:moveTo>
                  <a:pt x="132588" y="51815"/>
                </a:moveTo>
                <a:lnTo>
                  <a:pt x="106680" y="51815"/>
                </a:lnTo>
                <a:lnTo>
                  <a:pt x="105156" y="48767"/>
                </a:lnTo>
                <a:lnTo>
                  <a:pt x="131717" y="48767"/>
                </a:lnTo>
                <a:lnTo>
                  <a:pt x="132588" y="51815"/>
                </a:lnTo>
                <a:close/>
              </a:path>
              <a:path w="134620" h="132714">
                <a:moveTo>
                  <a:pt x="108204" y="59435"/>
                </a:moveTo>
                <a:lnTo>
                  <a:pt x="105537" y="50101"/>
                </a:lnTo>
                <a:lnTo>
                  <a:pt x="106680" y="51815"/>
                </a:lnTo>
                <a:lnTo>
                  <a:pt x="132588" y="51815"/>
                </a:lnTo>
                <a:lnTo>
                  <a:pt x="132588" y="54863"/>
                </a:lnTo>
                <a:lnTo>
                  <a:pt x="132805" y="56387"/>
                </a:lnTo>
                <a:lnTo>
                  <a:pt x="108204" y="56387"/>
                </a:lnTo>
                <a:lnTo>
                  <a:pt x="108204" y="59435"/>
                </a:lnTo>
                <a:close/>
              </a:path>
              <a:path w="134620" h="132714">
                <a:moveTo>
                  <a:pt x="27432" y="59435"/>
                </a:moveTo>
                <a:lnTo>
                  <a:pt x="27432" y="56387"/>
                </a:lnTo>
                <a:lnTo>
                  <a:pt x="28302" y="56387"/>
                </a:lnTo>
                <a:lnTo>
                  <a:pt x="27432" y="59435"/>
                </a:lnTo>
                <a:close/>
              </a:path>
              <a:path w="134620" h="132714">
                <a:moveTo>
                  <a:pt x="133023" y="76199"/>
                </a:moveTo>
                <a:lnTo>
                  <a:pt x="108204" y="76199"/>
                </a:lnTo>
                <a:lnTo>
                  <a:pt x="108204" y="56387"/>
                </a:lnTo>
                <a:lnTo>
                  <a:pt x="132805" y="56387"/>
                </a:lnTo>
                <a:lnTo>
                  <a:pt x="134112" y="65531"/>
                </a:lnTo>
                <a:lnTo>
                  <a:pt x="134112" y="68579"/>
                </a:lnTo>
                <a:lnTo>
                  <a:pt x="133023" y="76199"/>
                </a:lnTo>
                <a:close/>
              </a:path>
              <a:path w="134620" h="132714">
                <a:moveTo>
                  <a:pt x="105156" y="121919"/>
                </a:moveTo>
                <a:lnTo>
                  <a:pt x="28956" y="121919"/>
                </a:lnTo>
                <a:lnTo>
                  <a:pt x="21336" y="114299"/>
                </a:lnTo>
                <a:lnTo>
                  <a:pt x="19812" y="114299"/>
                </a:lnTo>
                <a:lnTo>
                  <a:pt x="19812" y="112775"/>
                </a:lnTo>
                <a:lnTo>
                  <a:pt x="12192" y="105155"/>
                </a:lnTo>
                <a:lnTo>
                  <a:pt x="12192" y="102107"/>
                </a:lnTo>
                <a:lnTo>
                  <a:pt x="6096" y="92963"/>
                </a:lnTo>
                <a:lnTo>
                  <a:pt x="6096" y="91439"/>
                </a:lnTo>
                <a:lnTo>
                  <a:pt x="3048" y="80771"/>
                </a:lnTo>
                <a:lnTo>
                  <a:pt x="1524" y="80771"/>
                </a:lnTo>
                <a:lnTo>
                  <a:pt x="1524" y="68579"/>
                </a:lnTo>
                <a:lnTo>
                  <a:pt x="0" y="67055"/>
                </a:lnTo>
                <a:lnTo>
                  <a:pt x="0" y="65531"/>
                </a:lnTo>
                <a:lnTo>
                  <a:pt x="25908" y="65531"/>
                </a:lnTo>
                <a:lnTo>
                  <a:pt x="25908" y="68579"/>
                </a:lnTo>
                <a:lnTo>
                  <a:pt x="26343" y="68579"/>
                </a:lnTo>
                <a:lnTo>
                  <a:pt x="27432" y="76199"/>
                </a:lnTo>
                <a:lnTo>
                  <a:pt x="28302" y="76199"/>
                </a:lnTo>
                <a:lnTo>
                  <a:pt x="30044" y="82295"/>
                </a:lnTo>
                <a:lnTo>
                  <a:pt x="28956" y="82295"/>
                </a:lnTo>
                <a:lnTo>
                  <a:pt x="33528" y="91439"/>
                </a:lnTo>
                <a:lnTo>
                  <a:pt x="35052" y="91439"/>
                </a:lnTo>
                <a:lnTo>
                  <a:pt x="38100" y="94487"/>
                </a:lnTo>
                <a:lnTo>
                  <a:pt x="36576" y="94487"/>
                </a:lnTo>
                <a:lnTo>
                  <a:pt x="43891" y="100583"/>
                </a:lnTo>
                <a:lnTo>
                  <a:pt x="42672" y="100583"/>
                </a:lnTo>
                <a:lnTo>
                  <a:pt x="51816" y="105155"/>
                </a:lnTo>
                <a:lnTo>
                  <a:pt x="55626" y="105155"/>
                </a:lnTo>
                <a:lnTo>
                  <a:pt x="60960" y="106679"/>
                </a:lnTo>
                <a:lnTo>
                  <a:pt x="57912" y="106679"/>
                </a:lnTo>
                <a:lnTo>
                  <a:pt x="67157" y="108000"/>
                </a:lnTo>
                <a:lnTo>
                  <a:pt x="65532" y="108203"/>
                </a:lnTo>
                <a:lnTo>
                  <a:pt x="119481" y="108203"/>
                </a:lnTo>
                <a:lnTo>
                  <a:pt x="115824" y="112775"/>
                </a:lnTo>
                <a:lnTo>
                  <a:pt x="114300" y="112775"/>
                </a:lnTo>
                <a:lnTo>
                  <a:pt x="114300" y="114299"/>
                </a:lnTo>
                <a:lnTo>
                  <a:pt x="105156" y="121919"/>
                </a:lnTo>
                <a:close/>
              </a:path>
              <a:path w="134620" h="132714">
                <a:moveTo>
                  <a:pt x="25908" y="68579"/>
                </a:moveTo>
                <a:lnTo>
                  <a:pt x="25908" y="65531"/>
                </a:lnTo>
                <a:lnTo>
                  <a:pt x="26111" y="66954"/>
                </a:lnTo>
                <a:lnTo>
                  <a:pt x="25908" y="68579"/>
                </a:lnTo>
                <a:close/>
              </a:path>
              <a:path w="134620" h="132714">
                <a:moveTo>
                  <a:pt x="26343" y="68579"/>
                </a:moveTo>
                <a:lnTo>
                  <a:pt x="25908" y="68579"/>
                </a:lnTo>
                <a:lnTo>
                  <a:pt x="26111" y="66954"/>
                </a:lnTo>
                <a:lnTo>
                  <a:pt x="26343" y="68579"/>
                </a:lnTo>
                <a:close/>
              </a:path>
              <a:path w="134620" h="132714">
                <a:moveTo>
                  <a:pt x="28302" y="76199"/>
                </a:moveTo>
                <a:lnTo>
                  <a:pt x="27432" y="76199"/>
                </a:lnTo>
                <a:lnTo>
                  <a:pt x="27432" y="73151"/>
                </a:lnTo>
                <a:lnTo>
                  <a:pt x="28302" y="76199"/>
                </a:lnTo>
                <a:close/>
              </a:path>
              <a:path w="134620" h="132714">
                <a:moveTo>
                  <a:pt x="105156" y="83819"/>
                </a:moveTo>
                <a:lnTo>
                  <a:pt x="108204" y="73151"/>
                </a:lnTo>
                <a:lnTo>
                  <a:pt x="108204" y="76199"/>
                </a:lnTo>
                <a:lnTo>
                  <a:pt x="133023" y="76199"/>
                </a:lnTo>
                <a:lnTo>
                  <a:pt x="132588" y="79247"/>
                </a:lnTo>
                <a:lnTo>
                  <a:pt x="132588" y="80771"/>
                </a:lnTo>
                <a:lnTo>
                  <a:pt x="132152" y="82295"/>
                </a:lnTo>
                <a:lnTo>
                  <a:pt x="106680" y="82295"/>
                </a:lnTo>
                <a:lnTo>
                  <a:pt x="105156" y="83819"/>
                </a:lnTo>
                <a:close/>
              </a:path>
              <a:path w="134620" h="132714">
                <a:moveTo>
                  <a:pt x="30480" y="83819"/>
                </a:moveTo>
                <a:lnTo>
                  <a:pt x="28956" y="82295"/>
                </a:lnTo>
                <a:lnTo>
                  <a:pt x="30044" y="82295"/>
                </a:lnTo>
                <a:lnTo>
                  <a:pt x="30480" y="83819"/>
                </a:lnTo>
                <a:close/>
              </a:path>
              <a:path w="134620" h="132714">
                <a:moveTo>
                  <a:pt x="129540" y="91439"/>
                </a:moveTo>
                <a:lnTo>
                  <a:pt x="100584" y="91439"/>
                </a:lnTo>
                <a:lnTo>
                  <a:pt x="106680" y="82295"/>
                </a:lnTo>
                <a:lnTo>
                  <a:pt x="132152" y="82295"/>
                </a:lnTo>
                <a:lnTo>
                  <a:pt x="129540" y="91439"/>
                </a:lnTo>
                <a:close/>
              </a:path>
              <a:path w="134620" h="132714">
                <a:moveTo>
                  <a:pt x="35052" y="91439"/>
                </a:moveTo>
                <a:lnTo>
                  <a:pt x="33528" y="91439"/>
                </a:lnTo>
                <a:lnTo>
                  <a:pt x="32004" y="88391"/>
                </a:lnTo>
                <a:lnTo>
                  <a:pt x="35052" y="91439"/>
                </a:lnTo>
                <a:close/>
              </a:path>
              <a:path w="134620" h="132714">
                <a:moveTo>
                  <a:pt x="96012" y="96011"/>
                </a:moveTo>
                <a:lnTo>
                  <a:pt x="102108" y="88391"/>
                </a:lnTo>
                <a:lnTo>
                  <a:pt x="100584" y="91439"/>
                </a:lnTo>
                <a:lnTo>
                  <a:pt x="129540" y="91439"/>
                </a:lnTo>
                <a:lnTo>
                  <a:pt x="128016" y="92963"/>
                </a:lnTo>
                <a:lnTo>
                  <a:pt x="127254" y="94487"/>
                </a:lnTo>
                <a:lnTo>
                  <a:pt x="97536" y="94487"/>
                </a:lnTo>
                <a:lnTo>
                  <a:pt x="96012" y="96011"/>
                </a:lnTo>
                <a:close/>
              </a:path>
              <a:path w="134620" h="132714">
                <a:moveTo>
                  <a:pt x="39624" y="96011"/>
                </a:moveTo>
                <a:lnTo>
                  <a:pt x="36576" y="94487"/>
                </a:lnTo>
                <a:lnTo>
                  <a:pt x="38100" y="94487"/>
                </a:lnTo>
                <a:lnTo>
                  <a:pt x="39624" y="96011"/>
                </a:lnTo>
                <a:close/>
              </a:path>
              <a:path w="134620" h="132714">
                <a:moveTo>
                  <a:pt x="123444" y="102107"/>
                </a:moveTo>
                <a:lnTo>
                  <a:pt x="89916" y="102107"/>
                </a:lnTo>
                <a:lnTo>
                  <a:pt x="97536" y="94487"/>
                </a:lnTo>
                <a:lnTo>
                  <a:pt x="127254" y="94487"/>
                </a:lnTo>
                <a:lnTo>
                  <a:pt x="123444" y="102107"/>
                </a:lnTo>
                <a:close/>
              </a:path>
              <a:path w="134620" h="132714">
                <a:moveTo>
                  <a:pt x="45720" y="102107"/>
                </a:moveTo>
                <a:lnTo>
                  <a:pt x="42672" y="100583"/>
                </a:lnTo>
                <a:lnTo>
                  <a:pt x="43891" y="100583"/>
                </a:lnTo>
                <a:lnTo>
                  <a:pt x="45720" y="102107"/>
                </a:lnTo>
                <a:close/>
              </a:path>
              <a:path w="134620" h="132714">
                <a:moveTo>
                  <a:pt x="121920" y="105155"/>
                </a:moveTo>
                <a:lnTo>
                  <a:pt x="82296" y="105155"/>
                </a:lnTo>
                <a:lnTo>
                  <a:pt x="91440" y="100583"/>
                </a:lnTo>
                <a:lnTo>
                  <a:pt x="89916" y="102107"/>
                </a:lnTo>
                <a:lnTo>
                  <a:pt x="123444" y="102107"/>
                </a:lnTo>
                <a:lnTo>
                  <a:pt x="123444" y="103631"/>
                </a:lnTo>
                <a:lnTo>
                  <a:pt x="121920" y="103631"/>
                </a:lnTo>
                <a:lnTo>
                  <a:pt x="121920" y="105155"/>
                </a:lnTo>
                <a:close/>
              </a:path>
              <a:path w="134620" h="132714">
                <a:moveTo>
                  <a:pt x="55626" y="105155"/>
                </a:moveTo>
                <a:lnTo>
                  <a:pt x="51816" y="105155"/>
                </a:lnTo>
                <a:lnTo>
                  <a:pt x="50292" y="103631"/>
                </a:lnTo>
                <a:lnTo>
                  <a:pt x="55626" y="105155"/>
                </a:lnTo>
                <a:close/>
              </a:path>
              <a:path w="134620" h="132714">
                <a:moveTo>
                  <a:pt x="119481" y="108203"/>
                </a:moveTo>
                <a:lnTo>
                  <a:pt x="68580" y="108203"/>
                </a:lnTo>
                <a:lnTo>
                  <a:pt x="67157" y="108000"/>
                </a:lnTo>
                <a:lnTo>
                  <a:pt x="77724" y="106679"/>
                </a:lnTo>
                <a:lnTo>
                  <a:pt x="74676" y="106679"/>
                </a:lnTo>
                <a:lnTo>
                  <a:pt x="85344" y="103631"/>
                </a:lnTo>
                <a:lnTo>
                  <a:pt x="82296" y="105155"/>
                </a:lnTo>
                <a:lnTo>
                  <a:pt x="121920" y="105155"/>
                </a:lnTo>
                <a:lnTo>
                  <a:pt x="119481" y="108203"/>
                </a:lnTo>
                <a:close/>
              </a:path>
              <a:path w="134620" h="132714">
                <a:moveTo>
                  <a:pt x="68580" y="108203"/>
                </a:moveTo>
                <a:lnTo>
                  <a:pt x="65532" y="108203"/>
                </a:lnTo>
                <a:lnTo>
                  <a:pt x="67157" y="108000"/>
                </a:lnTo>
                <a:lnTo>
                  <a:pt x="68580" y="108203"/>
                </a:lnTo>
                <a:close/>
              </a:path>
              <a:path w="134620" h="132714">
                <a:moveTo>
                  <a:pt x="94488" y="128015"/>
                </a:moveTo>
                <a:lnTo>
                  <a:pt x="39624" y="128015"/>
                </a:lnTo>
                <a:lnTo>
                  <a:pt x="30480" y="121919"/>
                </a:lnTo>
                <a:lnTo>
                  <a:pt x="103632" y="121919"/>
                </a:lnTo>
                <a:lnTo>
                  <a:pt x="94488" y="128015"/>
                </a:lnTo>
                <a:close/>
              </a:path>
              <a:path w="134620" h="132714">
                <a:moveTo>
                  <a:pt x="80772" y="132587"/>
                </a:moveTo>
                <a:lnTo>
                  <a:pt x="53340" y="132587"/>
                </a:lnTo>
                <a:lnTo>
                  <a:pt x="53340" y="131063"/>
                </a:lnTo>
                <a:lnTo>
                  <a:pt x="42672" y="128015"/>
                </a:lnTo>
                <a:lnTo>
                  <a:pt x="92964" y="128015"/>
                </a:lnTo>
                <a:lnTo>
                  <a:pt x="82296" y="131063"/>
                </a:lnTo>
                <a:lnTo>
                  <a:pt x="80772" y="1325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5886718" y="3782605"/>
            <a:ext cx="640715" cy="789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90525">
              <a:lnSpc>
                <a:spcPct val="100000"/>
              </a:lnSpc>
            </a:pPr>
            <a:r>
              <a:rPr dirty="0" sz="2400" spc="13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360"/>
              </a:lnSpc>
              <a:spcBef>
                <a:spcPts val="975"/>
              </a:spcBef>
            </a:pPr>
            <a:r>
              <a:rPr dirty="0" baseline="13888" sz="3000" spc="30">
                <a:latin typeface="Times New Roman"/>
                <a:cs typeface="Times New Roman"/>
              </a:rPr>
              <a:t>V</a:t>
            </a:r>
            <a:r>
              <a:rPr dirty="0" sz="1300" spc="20">
                <a:latin typeface="Times New Roman"/>
                <a:cs typeface="Times New Roman"/>
              </a:rPr>
              <a:t>CC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305"/>
              </a:lnSpc>
            </a:pPr>
            <a:fld id="{81D60167-4931-47E6-BA6A-407CBD079E47}" type="slidenum">
              <a:rPr dirty="0"/>
              <a:t>9</a:t>
            </a:fld>
          </a:p>
        </p:txBody>
      </p:sp>
      <p:sp>
        <p:nvSpPr>
          <p:cNvPr id="47" name="object 47"/>
          <p:cNvSpPr txBox="1"/>
          <p:nvPr/>
        </p:nvSpPr>
        <p:spPr>
          <a:xfrm>
            <a:off x="1707897" y="2020782"/>
            <a:ext cx="246189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30">
                <a:solidFill>
                  <a:srgbClr val="00853D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44">
                <a:solidFill>
                  <a:srgbClr val="00853D"/>
                </a:solidFill>
                <a:latin typeface="Times New Roman"/>
                <a:cs typeface="Times New Roman"/>
              </a:rPr>
              <a:t>O</a:t>
            </a:r>
            <a:r>
              <a:rPr dirty="0" sz="2400" spc="30">
                <a:solidFill>
                  <a:srgbClr val="00853D"/>
                </a:solidFill>
                <a:latin typeface="Times New Roman"/>
                <a:cs typeface="Times New Roman"/>
              </a:rPr>
              <a:t>= </a:t>
            </a:r>
            <a:r>
              <a:rPr dirty="0" sz="2400" spc="5">
                <a:solidFill>
                  <a:srgbClr val="00853D"/>
                </a:solidFill>
                <a:latin typeface="Times New Roman"/>
                <a:cs typeface="Times New Roman"/>
              </a:rPr>
              <a:t>(</a:t>
            </a:r>
            <a:r>
              <a:rPr dirty="0" sz="2400" spc="5">
                <a:solidFill>
                  <a:srgbClr val="00853D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7">
                <a:solidFill>
                  <a:srgbClr val="00853D"/>
                </a:solidFill>
                <a:latin typeface="Times New Roman"/>
                <a:cs typeface="Times New Roman"/>
              </a:rPr>
              <a:t>CC </a:t>
            </a:r>
            <a:r>
              <a:rPr dirty="0" sz="2400">
                <a:solidFill>
                  <a:srgbClr val="00853D"/>
                </a:solidFill>
                <a:latin typeface="Times New Roman"/>
                <a:cs typeface="Times New Roman"/>
              </a:rPr>
              <a:t>- </a:t>
            </a:r>
            <a:r>
              <a:rPr dirty="0" sz="2400" spc="5">
                <a:solidFill>
                  <a:srgbClr val="00853D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7">
                <a:solidFill>
                  <a:srgbClr val="00853D"/>
                </a:solidFill>
                <a:latin typeface="Times New Roman"/>
                <a:cs typeface="Times New Roman"/>
              </a:rPr>
              <a:t>CE1</a:t>
            </a:r>
            <a:r>
              <a:rPr dirty="0" sz="2400" spc="5">
                <a:solidFill>
                  <a:srgbClr val="00853D"/>
                </a:solidFill>
                <a:latin typeface="Times New Roman"/>
                <a:cs typeface="Times New Roman"/>
              </a:rPr>
              <a:t>)</a:t>
            </a:r>
            <a:r>
              <a:rPr dirty="0" sz="2400" spc="-110">
                <a:solidFill>
                  <a:srgbClr val="00853D"/>
                </a:solidFill>
                <a:latin typeface="Times New Roman"/>
                <a:cs typeface="Times New Roman"/>
              </a:rPr>
              <a:t> </a:t>
            </a:r>
            <a:r>
              <a:rPr dirty="0" sz="2400" spc="20">
                <a:solidFill>
                  <a:srgbClr val="00853D"/>
                </a:solidFill>
                <a:latin typeface="Times New Roman"/>
                <a:cs typeface="Times New Roman"/>
              </a:rPr>
              <a:t>/</a:t>
            </a:r>
            <a:r>
              <a:rPr dirty="0" sz="2400" spc="20">
                <a:solidFill>
                  <a:srgbClr val="00853D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30">
                <a:solidFill>
                  <a:srgbClr val="00853D"/>
                </a:solidFill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14999" y="723546"/>
            <a:ext cx="5921375" cy="437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8.3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10">
                <a:latin typeface="宋体"/>
                <a:cs typeface="宋体"/>
              </a:rPr>
              <a:t>乙类双电源互补对称功率放大电路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611893" y="3530545"/>
            <a:ext cx="17208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76172" y="3354278"/>
            <a:ext cx="1675764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94005" algn="l"/>
                <a:tab pos="1353820" algn="l"/>
              </a:tabLst>
            </a:pPr>
            <a:r>
              <a:rPr dirty="0" sz="2400" spc="-14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sz="2400" spc="-14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dirty="0" baseline="-20833" sz="2400" spc="135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dirty="0" baseline="-20833" sz="240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r>
              <a:rPr dirty="0" sz="2400" spc="10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2</a:t>
            </a:r>
            <a:r>
              <a:rPr dirty="0" sz="2400" spc="-135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dirty="0" sz="2400" spc="10">
                <a:solidFill>
                  <a:srgbClr val="0000CC"/>
                </a:solidFill>
                <a:latin typeface="Times New Roman"/>
                <a:cs typeface="Times New Roman"/>
              </a:rPr>
              <a:t>+</a:t>
            </a:r>
            <a:r>
              <a:rPr dirty="0" sz="2400" spc="-14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524695" y="3530545"/>
            <a:ext cx="1010919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14680" algn="l"/>
              </a:tabLst>
            </a:pPr>
            <a:r>
              <a:rPr dirty="0" sz="1600" spc="80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dirty="0" sz="1600" spc="85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dirty="0" sz="160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dirty="0" sz="1600" spc="80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dirty="0" sz="1600" spc="90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dirty="0" sz="1600" spc="-5">
                <a:solidFill>
                  <a:srgbClr val="0000CC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723078" y="3532128"/>
            <a:ext cx="1547495" cy="1071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90855">
              <a:lnSpc>
                <a:spcPct val="100000"/>
              </a:lnSpc>
            </a:pPr>
            <a:r>
              <a:rPr dirty="0" sz="1600" spc="5">
                <a:latin typeface="Times New Roman"/>
                <a:cs typeface="Times New Roman"/>
              </a:rPr>
              <a:t>-</a:t>
            </a:r>
            <a:r>
              <a:rPr dirty="0" sz="1600" spc="5">
                <a:latin typeface="Times New Roman"/>
                <a:cs typeface="Times New Roman"/>
              </a:rPr>
              <a:t>V</a:t>
            </a:r>
            <a:r>
              <a:rPr dirty="0" baseline="-21164" sz="1575" spc="7">
                <a:latin typeface="Times New Roman"/>
                <a:cs typeface="Times New Roman"/>
              </a:rPr>
              <a:t>CC</a:t>
            </a:r>
            <a:endParaRPr baseline="-21164" sz="157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2000" spc="15">
                <a:solidFill>
                  <a:srgbClr val="0000CC"/>
                </a:solidFill>
                <a:latin typeface="Times New Roman"/>
                <a:cs typeface="Times New Roman"/>
              </a:rPr>
              <a:t>2</a:t>
            </a:r>
            <a:r>
              <a:rPr dirty="0" sz="2000" spc="15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spc="22">
                <a:solidFill>
                  <a:srgbClr val="0000CC"/>
                </a:solidFill>
                <a:latin typeface="Times New Roman"/>
                <a:cs typeface="Times New Roman"/>
              </a:rPr>
              <a:t>CC</a:t>
            </a:r>
            <a:endParaRPr baseline="-21367" sz="1950">
              <a:latin typeface="Times New Roman"/>
              <a:cs typeface="Times New Roman"/>
            </a:endParaRPr>
          </a:p>
          <a:p>
            <a:pPr marL="705485">
              <a:lnSpc>
                <a:spcPct val="100000"/>
              </a:lnSpc>
              <a:spcBef>
                <a:spcPts val="860"/>
              </a:spcBef>
            </a:pPr>
            <a:r>
              <a:rPr dirty="0" sz="2000" spc="20">
                <a:latin typeface="Times New Roman"/>
                <a:cs typeface="Times New Roman"/>
              </a:rPr>
              <a:t>v</a:t>
            </a:r>
            <a:r>
              <a:rPr dirty="0" baseline="-21367" sz="1950" spc="30">
                <a:latin typeface="Times New Roman"/>
                <a:cs typeface="Times New Roman"/>
              </a:rPr>
              <a:t>CE1</a:t>
            </a:r>
            <a:r>
              <a:rPr dirty="0" baseline="-21367" sz="195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(V)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junyu</dc:creator>
  <dc:title>Microsoft PowerPoint - ç¬¬12è®²</dc:title>
  <dcterms:created xsi:type="dcterms:W3CDTF">2018-11-26T08:58:03Z</dcterms:created>
  <dcterms:modified xsi:type="dcterms:W3CDTF">2018-11-26T08:58:03Z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2018-10-17T00:00:00Z</vt:filetime>
  </property>
  <property fmtid="{D5CDD505-2E9C-101B-9397-08002B2CF9AE}" pid="3" name="LastSaved">
    <vt:filetime>2018-11-26T00:00:00Z</vt:filetime>
  </property>
</Properties>
</file>