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2668" y="350520"/>
            <a:ext cx="9143999" cy="6813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283208" y="6129527"/>
            <a:ext cx="3983990" cy="889000"/>
          </a:xfrm>
          <a:custGeom>
            <a:avLst/>
            <a:gdLst/>
            <a:ahLst/>
            <a:cxnLst/>
            <a:rect l="l" t="t" r="r" b="b"/>
            <a:pathLst>
              <a:path w="3983990" h="889000">
                <a:moveTo>
                  <a:pt x="3979164" y="888491"/>
                </a:moveTo>
                <a:lnTo>
                  <a:pt x="6096" y="888491"/>
                </a:lnTo>
                <a:lnTo>
                  <a:pt x="0" y="882396"/>
                </a:lnTo>
                <a:lnTo>
                  <a:pt x="0" y="4571"/>
                </a:lnTo>
                <a:lnTo>
                  <a:pt x="6096" y="0"/>
                </a:lnTo>
                <a:lnTo>
                  <a:pt x="3979164" y="0"/>
                </a:lnTo>
                <a:lnTo>
                  <a:pt x="3983735" y="4571"/>
                </a:lnTo>
                <a:lnTo>
                  <a:pt x="3983735" y="12191"/>
                </a:lnTo>
                <a:lnTo>
                  <a:pt x="25908" y="12191"/>
                </a:lnTo>
                <a:lnTo>
                  <a:pt x="12192" y="24383"/>
                </a:lnTo>
                <a:lnTo>
                  <a:pt x="25908" y="24383"/>
                </a:lnTo>
                <a:lnTo>
                  <a:pt x="25908" y="862583"/>
                </a:lnTo>
                <a:lnTo>
                  <a:pt x="12192" y="862583"/>
                </a:lnTo>
                <a:lnTo>
                  <a:pt x="25908" y="876300"/>
                </a:lnTo>
                <a:lnTo>
                  <a:pt x="3983735" y="876300"/>
                </a:lnTo>
                <a:lnTo>
                  <a:pt x="3983735" y="882396"/>
                </a:lnTo>
                <a:lnTo>
                  <a:pt x="3979164" y="888491"/>
                </a:lnTo>
                <a:close/>
              </a:path>
              <a:path w="3983990" h="889000">
                <a:moveTo>
                  <a:pt x="25908" y="24383"/>
                </a:moveTo>
                <a:lnTo>
                  <a:pt x="12192" y="24383"/>
                </a:lnTo>
                <a:lnTo>
                  <a:pt x="25908" y="12191"/>
                </a:lnTo>
                <a:lnTo>
                  <a:pt x="25908" y="24383"/>
                </a:lnTo>
                <a:close/>
              </a:path>
              <a:path w="3983990" h="889000">
                <a:moveTo>
                  <a:pt x="3959351" y="24383"/>
                </a:moveTo>
                <a:lnTo>
                  <a:pt x="25908" y="24383"/>
                </a:lnTo>
                <a:lnTo>
                  <a:pt x="25908" y="12191"/>
                </a:lnTo>
                <a:lnTo>
                  <a:pt x="3959351" y="12191"/>
                </a:lnTo>
                <a:lnTo>
                  <a:pt x="3959351" y="24383"/>
                </a:lnTo>
                <a:close/>
              </a:path>
              <a:path w="3983990" h="889000">
                <a:moveTo>
                  <a:pt x="3959351" y="876300"/>
                </a:moveTo>
                <a:lnTo>
                  <a:pt x="3959351" y="12191"/>
                </a:lnTo>
                <a:lnTo>
                  <a:pt x="3971543" y="24383"/>
                </a:lnTo>
                <a:lnTo>
                  <a:pt x="3983735" y="24383"/>
                </a:lnTo>
                <a:lnTo>
                  <a:pt x="3983735" y="862583"/>
                </a:lnTo>
                <a:lnTo>
                  <a:pt x="3971543" y="862583"/>
                </a:lnTo>
                <a:lnTo>
                  <a:pt x="3959351" y="876300"/>
                </a:lnTo>
                <a:close/>
              </a:path>
              <a:path w="3983990" h="889000">
                <a:moveTo>
                  <a:pt x="3983735" y="24383"/>
                </a:moveTo>
                <a:lnTo>
                  <a:pt x="3971543" y="24383"/>
                </a:lnTo>
                <a:lnTo>
                  <a:pt x="3959351" y="12191"/>
                </a:lnTo>
                <a:lnTo>
                  <a:pt x="3983735" y="12191"/>
                </a:lnTo>
                <a:lnTo>
                  <a:pt x="3983735" y="24383"/>
                </a:lnTo>
                <a:close/>
              </a:path>
              <a:path w="3983990" h="889000">
                <a:moveTo>
                  <a:pt x="25908" y="876300"/>
                </a:moveTo>
                <a:lnTo>
                  <a:pt x="12192" y="862583"/>
                </a:lnTo>
                <a:lnTo>
                  <a:pt x="25908" y="862583"/>
                </a:lnTo>
                <a:lnTo>
                  <a:pt x="25908" y="876300"/>
                </a:lnTo>
                <a:close/>
              </a:path>
              <a:path w="3983990" h="889000">
                <a:moveTo>
                  <a:pt x="3959351" y="876300"/>
                </a:moveTo>
                <a:lnTo>
                  <a:pt x="25908" y="876300"/>
                </a:lnTo>
                <a:lnTo>
                  <a:pt x="25908" y="862583"/>
                </a:lnTo>
                <a:lnTo>
                  <a:pt x="3959351" y="862583"/>
                </a:lnTo>
                <a:lnTo>
                  <a:pt x="3959351" y="876300"/>
                </a:lnTo>
                <a:close/>
              </a:path>
              <a:path w="3983990" h="889000">
                <a:moveTo>
                  <a:pt x="3983735" y="876300"/>
                </a:moveTo>
                <a:lnTo>
                  <a:pt x="3959351" y="876300"/>
                </a:lnTo>
                <a:lnTo>
                  <a:pt x="3971543" y="862583"/>
                </a:lnTo>
                <a:lnTo>
                  <a:pt x="3983735" y="862583"/>
                </a:lnTo>
                <a:lnTo>
                  <a:pt x="3983735" y="876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2668" y="350520"/>
            <a:ext cx="9143999" cy="6813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2285" y="724938"/>
            <a:ext cx="8508828" cy="43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72202" y="1559812"/>
            <a:ext cx="6348995" cy="4447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190246" y="6811063"/>
            <a:ext cx="2032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Relationship Id="rId4" Type="http://schemas.openxmlformats.org/officeDocument/2006/relationships/image" Target="../media/image15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55930" algn="l"/>
              </a:tabLst>
            </a:pPr>
            <a:r>
              <a:rPr dirty="0" spc="-5">
                <a:solidFill>
                  <a:srgbClr val="0000CC"/>
                </a:solidFill>
              </a:rPr>
              <a:t>4.</a:t>
            </a:r>
            <a:r>
              <a:rPr dirty="0" spc="-5">
                <a:solidFill>
                  <a:srgbClr val="0000CC"/>
                </a:solidFill>
              </a:rPr>
              <a:t>	</a:t>
            </a:r>
            <a:r>
              <a:rPr dirty="0">
                <a:solidFill>
                  <a:srgbClr val="0000CC"/>
                </a:solidFill>
              </a:rPr>
              <a:t>B</a:t>
            </a:r>
            <a:r>
              <a:rPr dirty="0" spc="305">
                <a:solidFill>
                  <a:srgbClr val="0000CC"/>
                </a:solidFill>
              </a:rPr>
              <a:t>J</a:t>
            </a:r>
            <a:r>
              <a:rPr dirty="0" spc="150">
                <a:solidFill>
                  <a:srgbClr val="0000CC"/>
                </a:solidFill>
              </a:rPr>
              <a:t>T</a:t>
            </a:r>
            <a:r>
              <a:rPr dirty="0" spc="-5">
                <a:solidFill>
                  <a:srgbClr val="0000CC"/>
                </a:solidFill>
                <a:latin typeface="宋体"/>
                <a:cs typeface="宋体"/>
              </a:rPr>
              <a:t>电</a:t>
            </a:r>
            <a:r>
              <a:rPr dirty="0" spc="20">
                <a:solidFill>
                  <a:srgbClr val="0000CC"/>
                </a:solidFill>
                <a:latin typeface="宋体"/>
                <a:cs typeface="宋体"/>
              </a:rPr>
              <a:t>流</a:t>
            </a:r>
            <a:r>
              <a:rPr dirty="0" spc="-5">
                <a:solidFill>
                  <a:srgbClr val="0000CC"/>
                </a:solidFill>
                <a:latin typeface="宋体"/>
                <a:cs typeface="宋体"/>
              </a:rPr>
              <a:t>源</a:t>
            </a:r>
            <a:r>
              <a:rPr dirty="0" spc="20">
                <a:solidFill>
                  <a:srgbClr val="0000CC"/>
                </a:solidFill>
                <a:latin typeface="宋体"/>
                <a:cs typeface="宋体"/>
              </a:rPr>
              <a:t>电</a:t>
            </a:r>
            <a:r>
              <a:rPr dirty="0" spc="-5">
                <a:solidFill>
                  <a:srgbClr val="0000CC"/>
                </a:solidFill>
                <a:latin typeface="宋体"/>
                <a:cs typeface="宋体"/>
              </a:rPr>
              <a:t>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0767" y="4880402"/>
            <a:ext cx="30734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14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spc="30">
                <a:solidFill>
                  <a:srgbClr val="0000CC"/>
                </a:solidFill>
                <a:latin typeface="Times New Roman"/>
                <a:cs typeface="Times New Roman"/>
              </a:rPr>
              <a:t>B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68524" y="6253734"/>
            <a:ext cx="186055" cy="0"/>
          </a:xfrm>
          <a:custGeom>
            <a:avLst/>
            <a:gdLst/>
            <a:ahLst/>
            <a:cxnLst/>
            <a:rect l="l" t="t" r="r" b="b"/>
            <a:pathLst>
              <a:path w="186055" h="0">
                <a:moveTo>
                  <a:pt x="0" y="0"/>
                </a:moveTo>
                <a:lnTo>
                  <a:pt x="18592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24911" y="3948683"/>
            <a:ext cx="76200" cy="878205"/>
          </a:xfrm>
          <a:custGeom>
            <a:avLst/>
            <a:gdLst/>
            <a:ahLst/>
            <a:cxnLst/>
            <a:rect l="l" t="t" r="r" b="b"/>
            <a:pathLst>
              <a:path w="76200" h="878204">
                <a:moveTo>
                  <a:pt x="24384" y="73491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788"/>
                </a:lnTo>
                <a:lnTo>
                  <a:pt x="11049" y="11620"/>
                </a:lnTo>
                <a:lnTo>
                  <a:pt x="23145" y="3167"/>
                </a:lnTo>
                <a:lnTo>
                  <a:pt x="38100" y="0"/>
                </a:lnTo>
                <a:lnTo>
                  <a:pt x="53054" y="3167"/>
                </a:lnTo>
                <a:lnTo>
                  <a:pt x="65151" y="11620"/>
                </a:lnTo>
                <a:lnTo>
                  <a:pt x="73247" y="23788"/>
                </a:lnTo>
                <a:lnTo>
                  <a:pt x="76200" y="38100"/>
                </a:lnTo>
                <a:lnTo>
                  <a:pt x="24384" y="38100"/>
                </a:lnTo>
                <a:lnTo>
                  <a:pt x="24384" y="73491"/>
                </a:lnTo>
                <a:close/>
              </a:path>
              <a:path w="76200" h="878204">
                <a:moveTo>
                  <a:pt x="38100" y="76200"/>
                </a:moveTo>
                <a:lnTo>
                  <a:pt x="24384" y="73491"/>
                </a:lnTo>
                <a:lnTo>
                  <a:pt x="24384" y="38100"/>
                </a:lnTo>
                <a:lnTo>
                  <a:pt x="50292" y="38100"/>
                </a:lnTo>
                <a:lnTo>
                  <a:pt x="50292" y="73792"/>
                </a:lnTo>
                <a:lnTo>
                  <a:pt x="38100" y="76200"/>
                </a:lnTo>
                <a:close/>
              </a:path>
              <a:path w="76200" h="878204">
                <a:moveTo>
                  <a:pt x="50292" y="73792"/>
                </a:moveTo>
                <a:lnTo>
                  <a:pt x="50292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50292" y="73792"/>
                </a:lnTo>
                <a:close/>
              </a:path>
              <a:path w="76200" h="878204">
                <a:moveTo>
                  <a:pt x="50292" y="877824"/>
                </a:moveTo>
                <a:lnTo>
                  <a:pt x="24384" y="877824"/>
                </a:lnTo>
                <a:lnTo>
                  <a:pt x="24384" y="73491"/>
                </a:lnTo>
                <a:lnTo>
                  <a:pt x="38100" y="76200"/>
                </a:lnTo>
                <a:lnTo>
                  <a:pt x="50292" y="76200"/>
                </a:lnTo>
                <a:lnTo>
                  <a:pt x="50292" y="877824"/>
                </a:lnTo>
                <a:close/>
              </a:path>
              <a:path w="76200" h="878204">
                <a:moveTo>
                  <a:pt x="50292" y="76200"/>
                </a:moveTo>
                <a:lnTo>
                  <a:pt x="38100" y="76200"/>
                </a:lnTo>
                <a:lnTo>
                  <a:pt x="50292" y="73792"/>
                </a:lnTo>
                <a:lnTo>
                  <a:pt x="50292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06524" y="4942331"/>
            <a:ext cx="675640" cy="76200"/>
          </a:xfrm>
          <a:custGeom>
            <a:avLst/>
            <a:gdLst/>
            <a:ahLst/>
            <a:cxnLst/>
            <a:rect l="l" t="t" r="r" b="b"/>
            <a:pathLst>
              <a:path w="675639" h="76200">
                <a:moveTo>
                  <a:pt x="38100" y="76199"/>
                </a:moveTo>
                <a:lnTo>
                  <a:pt x="23145" y="73247"/>
                </a:lnTo>
                <a:lnTo>
                  <a:pt x="11049" y="65150"/>
                </a:lnTo>
                <a:lnTo>
                  <a:pt x="2952" y="53054"/>
                </a:lnTo>
                <a:lnTo>
                  <a:pt x="0" y="38099"/>
                </a:lnTo>
                <a:lnTo>
                  <a:pt x="2952" y="23788"/>
                </a:lnTo>
                <a:lnTo>
                  <a:pt x="11049" y="11620"/>
                </a:lnTo>
                <a:lnTo>
                  <a:pt x="23145" y="3167"/>
                </a:lnTo>
                <a:lnTo>
                  <a:pt x="38100" y="0"/>
                </a:lnTo>
                <a:lnTo>
                  <a:pt x="53054" y="3167"/>
                </a:lnTo>
                <a:lnTo>
                  <a:pt x="65151" y="11620"/>
                </a:lnTo>
                <a:lnTo>
                  <a:pt x="73247" y="23788"/>
                </a:lnTo>
                <a:lnTo>
                  <a:pt x="73684" y="25907"/>
                </a:lnTo>
                <a:lnTo>
                  <a:pt x="38100" y="25907"/>
                </a:lnTo>
                <a:lnTo>
                  <a:pt x="38100" y="51815"/>
                </a:lnTo>
                <a:lnTo>
                  <a:pt x="73491" y="51815"/>
                </a:lnTo>
                <a:lnTo>
                  <a:pt x="73247" y="53054"/>
                </a:lnTo>
                <a:lnTo>
                  <a:pt x="65151" y="65150"/>
                </a:lnTo>
                <a:lnTo>
                  <a:pt x="53054" y="73247"/>
                </a:lnTo>
                <a:lnTo>
                  <a:pt x="38100" y="76199"/>
                </a:lnTo>
                <a:close/>
              </a:path>
              <a:path w="675639" h="76200">
                <a:moveTo>
                  <a:pt x="73491" y="51815"/>
                </a:moveTo>
                <a:lnTo>
                  <a:pt x="38100" y="51815"/>
                </a:lnTo>
                <a:lnTo>
                  <a:pt x="38100" y="25907"/>
                </a:lnTo>
                <a:lnTo>
                  <a:pt x="73684" y="25907"/>
                </a:lnTo>
                <a:lnTo>
                  <a:pt x="76200" y="38099"/>
                </a:lnTo>
                <a:lnTo>
                  <a:pt x="73491" y="51815"/>
                </a:lnTo>
                <a:close/>
              </a:path>
              <a:path w="675639" h="76200">
                <a:moveTo>
                  <a:pt x="675131" y="51815"/>
                </a:moveTo>
                <a:lnTo>
                  <a:pt x="73491" y="51815"/>
                </a:lnTo>
                <a:lnTo>
                  <a:pt x="76200" y="38099"/>
                </a:lnTo>
                <a:lnTo>
                  <a:pt x="73684" y="25907"/>
                </a:lnTo>
                <a:lnTo>
                  <a:pt x="675131" y="25907"/>
                </a:lnTo>
                <a:lnTo>
                  <a:pt x="675131" y="51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90800" y="4808220"/>
            <a:ext cx="0" cy="352425"/>
          </a:xfrm>
          <a:custGeom>
            <a:avLst/>
            <a:gdLst/>
            <a:ahLst/>
            <a:cxnLst/>
            <a:rect l="l" t="t" r="r" b="b"/>
            <a:pathLst>
              <a:path w="0" h="352425">
                <a:moveTo>
                  <a:pt x="0" y="0"/>
                </a:moveTo>
                <a:lnTo>
                  <a:pt x="0" y="352044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81655" y="4974335"/>
            <a:ext cx="190500" cy="192405"/>
          </a:xfrm>
          <a:custGeom>
            <a:avLst/>
            <a:gdLst/>
            <a:ahLst/>
            <a:cxnLst/>
            <a:rect l="l" t="t" r="r" b="b"/>
            <a:pathLst>
              <a:path w="190500" h="192404">
                <a:moveTo>
                  <a:pt x="92963" y="111252"/>
                </a:moveTo>
                <a:lnTo>
                  <a:pt x="0" y="18288"/>
                </a:lnTo>
                <a:lnTo>
                  <a:pt x="18287" y="0"/>
                </a:lnTo>
                <a:lnTo>
                  <a:pt x="110553" y="93662"/>
                </a:lnTo>
                <a:lnTo>
                  <a:pt x="92963" y="111252"/>
                </a:lnTo>
                <a:close/>
              </a:path>
              <a:path w="190500" h="192404">
                <a:moveTo>
                  <a:pt x="166895" y="120396"/>
                </a:moveTo>
                <a:lnTo>
                  <a:pt x="102107" y="120396"/>
                </a:lnTo>
                <a:lnTo>
                  <a:pt x="118871" y="102108"/>
                </a:lnTo>
                <a:lnTo>
                  <a:pt x="110553" y="93662"/>
                </a:lnTo>
                <a:lnTo>
                  <a:pt x="146303" y="57912"/>
                </a:lnTo>
                <a:lnTo>
                  <a:pt x="166895" y="120396"/>
                </a:lnTo>
                <a:close/>
              </a:path>
              <a:path w="190500" h="192404">
                <a:moveTo>
                  <a:pt x="102107" y="120396"/>
                </a:moveTo>
                <a:lnTo>
                  <a:pt x="92963" y="111252"/>
                </a:lnTo>
                <a:lnTo>
                  <a:pt x="110553" y="93662"/>
                </a:lnTo>
                <a:lnTo>
                  <a:pt x="118871" y="102108"/>
                </a:lnTo>
                <a:lnTo>
                  <a:pt x="102107" y="120396"/>
                </a:lnTo>
                <a:close/>
              </a:path>
              <a:path w="190500" h="192404">
                <a:moveTo>
                  <a:pt x="190499" y="192024"/>
                </a:moveTo>
                <a:lnTo>
                  <a:pt x="56387" y="147828"/>
                </a:lnTo>
                <a:lnTo>
                  <a:pt x="92963" y="111252"/>
                </a:lnTo>
                <a:lnTo>
                  <a:pt x="102107" y="120396"/>
                </a:lnTo>
                <a:lnTo>
                  <a:pt x="166895" y="120396"/>
                </a:lnTo>
                <a:lnTo>
                  <a:pt x="190499" y="192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83180" y="4803648"/>
            <a:ext cx="198120" cy="178435"/>
          </a:xfrm>
          <a:custGeom>
            <a:avLst/>
            <a:gdLst/>
            <a:ahLst/>
            <a:cxnLst/>
            <a:rect l="l" t="t" r="r" b="b"/>
            <a:pathLst>
              <a:path w="198119" h="178435">
                <a:moveTo>
                  <a:pt x="15239" y="178307"/>
                </a:moveTo>
                <a:lnTo>
                  <a:pt x="0" y="160019"/>
                </a:lnTo>
                <a:lnTo>
                  <a:pt x="181355" y="0"/>
                </a:lnTo>
                <a:lnTo>
                  <a:pt x="198119" y="19811"/>
                </a:lnTo>
                <a:lnTo>
                  <a:pt x="15239" y="1783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61488" y="5167884"/>
            <a:ext cx="0" cy="407034"/>
          </a:xfrm>
          <a:custGeom>
            <a:avLst/>
            <a:gdLst/>
            <a:ahLst/>
            <a:cxnLst/>
            <a:rect l="l" t="t" r="r" b="b"/>
            <a:pathLst>
              <a:path w="0" h="407035">
                <a:moveTo>
                  <a:pt x="0" y="0"/>
                </a:moveTo>
                <a:lnTo>
                  <a:pt x="0" y="406908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61488" y="5893307"/>
            <a:ext cx="0" cy="363220"/>
          </a:xfrm>
          <a:custGeom>
            <a:avLst/>
            <a:gdLst/>
            <a:ahLst/>
            <a:cxnLst/>
            <a:rect l="l" t="t" r="r" b="b"/>
            <a:pathLst>
              <a:path w="0" h="363220">
                <a:moveTo>
                  <a:pt x="0" y="0"/>
                </a:moveTo>
                <a:lnTo>
                  <a:pt x="0" y="362712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700527" y="4305300"/>
            <a:ext cx="121920" cy="271780"/>
          </a:xfrm>
          <a:custGeom>
            <a:avLst/>
            <a:gdLst/>
            <a:ahLst/>
            <a:cxnLst/>
            <a:rect l="l" t="t" r="r" b="b"/>
            <a:pathLst>
              <a:path w="121919" h="271779">
                <a:moveTo>
                  <a:pt x="0" y="0"/>
                </a:moveTo>
                <a:lnTo>
                  <a:pt x="121920" y="0"/>
                </a:lnTo>
                <a:lnTo>
                  <a:pt x="121920" y="271272"/>
                </a:lnTo>
                <a:lnTo>
                  <a:pt x="0" y="2712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88335" y="4291584"/>
            <a:ext cx="146685" cy="299085"/>
          </a:xfrm>
          <a:custGeom>
            <a:avLst/>
            <a:gdLst/>
            <a:ahLst/>
            <a:cxnLst/>
            <a:rect l="l" t="t" r="r" b="b"/>
            <a:pathLst>
              <a:path w="146685" h="299085">
                <a:moveTo>
                  <a:pt x="146304" y="298704"/>
                </a:moveTo>
                <a:lnTo>
                  <a:pt x="0" y="298704"/>
                </a:lnTo>
                <a:lnTo>
                  <a:pt x="0" y="0"/>
                </a:lnTo>
                <a:lnTo>
                  <a:pt x="146304" y="0"/>
                </a:lnTo>
                <a:lnTo>
                  <a:pt x="146304" y="13716"/>
                </a:lnTo>
                <a:lnTo>
                  <a:pt x="25908" y="13716"/>
                </a:lnTo>
                <a:lnTo>
                  <a:pt x="12192" y="25908"/>
                </a:lnTo>
                <a:lnTo>
                  <a:pt x="25908" y="25907"/>
                </a:lnTo>
                <a:lnTo>
                  <a:pt x="25908" y="272795"/>
                </a:lnTo>
                <a:lnTo>
                  <a:pt x="12192" y="272795"/>
                </a:lnTo>
                <a:lnTo>
                  <a:pt x="25908" y="284988"/>
                </a:lnTo>
                <a:lnTo>
                  <a:pt x="146304" y="284988"/>
                </a:lnTo>
                <a:lnTo>
                  <a:pt x="146304" y="298704"/>
                </a:lnTo>
                <a:close/>
              </a:path>
              <a:path w="146685" h="299085">
                <a:moveTo>
                  <a:pt x="25908" y="25907"/>
                </a:moveTo>
                <a:lnTo>
                  <a:pt x="12192" y="25908"/>
                </a:lnTo>
                <a:lnTo>
                  <a:pt x="25908" y="13716"/>
                </a:lnTo>
                <a:lnTo>
                  <a:pt x="25908" y="25907"/>
                </a:lnTo>
                <a:close/>
              </a:path>
              <a:path w="146685" h="299085">
                <a:moveTo>
                  <a:pt x="121920" y="25907"/>
                </a:moveTo>
                <a:lnTo>
                  <a:pt x="25908" y="25907"/>
                </a:lnTo>
                <a:lnTo>
                  <a:pt x="25908" y="13716"/>
                </a:lnTo>
                <a:lnTo>
                  <a:pt x="121920" y="13716"/>
                </a:lnTo>
                <a:lnTo>
                  <a:pt x="121920" y="25907"/>
                </a:lnTo>
                <a:close/>
              </a:path>
              <a:path w="146685" h="299085">
                <a:moveTo>
                  <a:pt x="121920" y="284988"/>
                </a:moveTo>
                <a:lnTo>
                  <a:pt x="121920" y="13716"/>
                </a:lnTo>
                <a:lnTo>
                  <a:pt x="134112" y="25908"/>
                </a:lnTo>
                <a:lnTo>
                  <a:pt x="146304" y="25907"/>
                </a:lnTo>
                <a:lnTo>
                  <a:pt x="146304" y="272795"/>
                </a:lnTo>
                <a:lnTo>
                  <a:pt x="134112" y="272795"/>
                </a:lnTo>
                <a:lnTo>
                  <a:pt x="121920" y="284988"/>
                </a:lnTo>
                <a:close/>
              </a:path>
              <a:path w="146685" h="299085">
                <a:moveTo>
                  <a:pt x="146304" y="25907"/>
                </a:moveTo>
                <a:lnTo>
                  <a:pt x="134112" y="25908"/>
                </a:lnTo>
                <a:lnTo>
                  <a:pt x="121920" y="13716"/>
                </a:lnTo>
                <a:lnTo>
                  <a:pt x="146304" y="13716"/>
                </a:lnTo>
                <a:lnTo>
                  <a:pt x="146304" y="25907"/>
                </a:lnTo>
                <a:close/>
              </a:path>
              <a:path w="146685" h="299085">
                <a:moveTo>
                  <a:pt x="25908" y="284988"/>
                </a:moveTo>
                <a:lnTo>
                  <a:pt x="12192" y="272795"/>
                </a:lnTo>
                <a:lnTo>
                  <a:pt x="25908" y="272795"/>
                </a:lnTo>
                <a:lnTo>
                  <a:pt x="25908" y="284988"/>
                </a:lnTo>
                <a:close/>
              </a:path>
              <a:path w="146685" h="299085">
                <a:moveTo>
                  <a:pt x="121920" y="284988"/>
                </a:moveTo>
                <a:lnTo>
                  <a:pt x="25908" y="284988"/>
                </a:lnTo>
                <a:lnTo>
                  <a:pt x="25908" y="272795"/>
                </a:lnTo>
                <a:lnTo>
                  <a:pt x="121920" y="272795"/>
                </a:lnTo>
                <a:lnTo>
                  <a:pt x="121920" y="284988"/>
                </a:lnTo>
                <a:close/>
              </a:path>
              <a:path w="146685" h="299085">
                <a:moveTo>
                  <a:pt x="146304" y="284988"/>
                </a:moveTo>
                <a:lnTo>
                  <a:pt x="121920" y="284988"/>
                </a:lnTo>
                <a:lnTo>
                  <a:pt x="134112" y="272795"/>
                </a:lnTo>
                <a:lnTo>
                  <a:pt x="146304" y="272795"/>
                </a:lnTo>
                <a:lnTo>
                  <a:pt x="146304" y="284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386113" y="4223503"/>
            <a:ext cx="269875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R</a:t>
            </a:r>
            <a:r>
              <a:rPr dirty="0" baseline="-21367" sz="1950" spc="15">
                <a:latin typeface="Times New Roman"/>
                <a:cs typeface="Times New Roman"/>
              </a:rPr>
              <a:t>c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97576" y="4813296"/>
            <a:ext cx="19494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50819" y="3992117"/>
            <a:ext cx="302260" cy="0"/>
          </a:xfrm>
          <a:custGeom>
            <a:avLst/>
            <a:gdLst/>
            <a:ahLst/>
            <a:cxnLst/>
            <a:rect l="l" t="t" r="r" b="b"/>
            <a:pathLst>
              <a:path w="302260" h="0">
                <a:moveTo>
                  <a:pt x="0" y="0"/>
                </a:moveTo>
                <a:lnTo>
                  <a:pt x="301752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411961" y="5511329"/>
            <a:ext cx="269875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R</a:t>
            </a:r>
            <a:r>
              <a:rPr dirty="0" baseline="-21367" sz="1950" spc="15">
                <a:latin typeface="Times New Roman"/>
                <a:cs typeface="Times New Roman"/>
              </a:rPr>
              <a:t>e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95956" y="5574792"/>
            <a:ext cx="121920" cy="318770"/>
          </a:xfrm>
          <a:custGeom>
            <a:avLst/>
            <a:gdLst/>
            <a:ahLst/>
            <a:cxnLst/>
            <a:rect l="l" t="t" r="r" b="b"/>
            <a:pathLst>
              <a:path w="121919" h="318770">
                <a:moveTo>
                  <a:pt x="0" y="0"/>
                </a:moveTo>
                <a:lnTo>
                  <a:pt x="121919" y="0"/>
                </a:lnTo>
                <a:lnTo>
                  <a:pt x="121919" y="318515"/>
                </a:lnTo>
                <a:lnTo>
                  <a:pt x="0" y="3185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683764" y="5562600"/>
            <a:ext cx="146685" cy="342900"/>
          </a:xfrm>
          <a:custGeom>
            <a:avLst/>
            <a:gdLst/>
            <a:ahLst/>
            <a:cxnLst/>
            <a:rect l="l" t="t" r="r" b="b"/>
            <a:pathLst>
              <a:path w="146685" h="342900">
                <a:moveTo>
                  <a:pt x="146304" y="342900"/>
                </a:moveTo>
                <a:lnTo>
                  <a:pt x="0" y="342900"/>
                </a:lnTo>
                <a:lnTo>
                  <a:pt x="0" y="0"/>
                </a:lnTo>
                <a:lnTo>
                  <a:pt x="146304" y="0"/>
                </a:lnTo>
                <a:lnTo>
                  <a:pt x="146304" y="12192"/>
                </a:ln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lnTo>
                  <a:pt x="25908" y="316991"/>
                </a:lnTo>
                <a:lnTo>
                  <a:pt x="12192" y="316991"/>
                </a:lnTo>
                <a:lnTo>
                  <a:pt x="25908" y="330708"/>
                </a:lnTo>
                <a:lnTo>
                  <a:pt x="146304" y="330708"/>
                </a:lnTo>
                <a:lnTo>
                  <a:pt x="146304" y="342900"/>
                </a:lnTo>
                <a:close/>
              </a:path>
              <a:path w="146685" h="342900">
                <a:moveTo>
                  <a:pt x="25908" y="25908"/>
                </a:move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close/>
              </a:path>
              <a:path w="146685" h="342900">
                <a:moveTo>
                  <a:pt x="121920" y="25908"/>
                </a:moveTo>
                <a:lnTo>
                  <a:pt x="25908" y="25908"/>
                </a:lnTo>
                <a:lnTo>
                  <a:pt x="25908" y="12192"/>
                </a:lnTo>
                <a:lnTo>
                  <a:pt x="121920" y="12192"/>
                </a:lnTo>
                <a:lnTo>
                  <a:pt x="121920" y="25908"/>
                </a:lnTo>
                <a:close/>
              </a:path>
              <a:path w="146685" h="342900">
                <a:moveTo>
                  <a:pt x="121920" y="330708"/>
                </a:moveTo>
                <a:lnTo>
                  <a:pt x="121920" y="12192"/>
                </a:lnTo>
                <a:lnTo>
                  <a:pt x="134112" y="25908"/>
                </a:lnTo>
                <a:lnTo>
                  <a:pt x="146304" y="25908"/>
                </a:lnTo>
                <a:lnTo>
                  <a:pt x="146304" y="316991"/>
                </a:lnTo>
                <a:lnTo>
                  <a:pt x="134112" y="316991"/>
                </a:lnTo>
                <a:lnTo>
                  <a:pt x="121920" y="330708"/>
                </a:lnTo>
                <a:close/>
              </a:path>
              <a:path w="146685" h="342900">
                <a:moveTo>
                  <a:pt x="146304" y="25908"/>
                </a:moveTo>
                <a:lnTo>
                  <a:pt x="134112" y="25908"/>
                </a:lnTo>
                <a:lnTo>
                  <a:pt x="121920" y="12192"/>
                </a:lnTo>
                <a:lnTo>
                  <a:pt x="146304" y="12192"/>
                </a:lnTo>
                <a:lnTo>
                  <a:pt x="146304" y="25908"/>
                </a:lnTo>
                <a:close/>
              </a:path>
              <a:path w="146685" h="342900">
                <a:moveTo>
                  <a:pt x="25908" y="330708"/>
                </a:moveTo>
                <a:lnTo>
                  <a:pt x="12192" y="316991"/>
                </a:lnTo>
                <a:lnTo>
                  <a:pt x="25908" y="316991"/>
                </a:lnTo>
                <a:lnTo>
                  <a:pt x="25908" y="330708"/>
                </a:lnTo>
                <a:close/>
              </a:path>
              <a:path w="146685" h="342900">
                <a:moveTo>
                  <a:pt x="121920" y="330708"/>
                </a:moveTo>
                <a:lnTo>
                  <a:pt x="25908" y="330708"/>
                </a:lnTo>
                <a:lnTo>
                  <a:pt x="25908" y="316991"/>
                </a:lnTo>
                <a:lnTo>
                  <a:pt x="121920" y="316991"/>
                </a:lnTo>
                <a:lnTo>
                  <a:pt x="121920" y="330708"/>
                </a:lnTo>
                <a:close/>
              </a:path>
              <a:path w="146685" h="342900">
                <a:moveTo>
                  <a:pt x="146304" y="330708"/>
                </a:moveTo>
                <a:lnTo>
                  <a:pt x="121920" y="330708"/>
                </a:lnTo>
                <a:lnTo>
                  <a:pt x="134112" y="316991"/>
                </a:lnTo>
                <a:lnTo>
                  <a:pt x="146304" y="316991"/>
                </a:lnTo>
                <a:lnTo>
                  <a:pt x="146304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05327" y="3941064"/>
            <a:ext cx="108585" cy="100965"/>
          </a:xfrm>
          <a:custGeom>
            <a:avLst/>
            <a:gdLst/>
            <a:ahLst/>
            <a:cxnLst/>
            <a:rect l="l" t="t" r="r" b="b"/>
            <a:pathLst>
              <a:path w="108585" h="100964">
                <a:moveTo>
                  <a:pt x="54864" y="100583"/>
                </a:moveTo>
                <a:lnTo>
                  <a:pt x="33432" y="96583"/>
                </a:lnTo>
                <a:lnTo>
                  <a:pt x="16001" y="85724"/>
                </a:lnTo>
                <a:lnTo>
                  <a:pt x="4286" y="69722"/>
                </a:lnTo>
                <a:lnTo>
                  <a:pt x="0" y="50291"/>
                </a:lnTo>
                <a:lnTo>
                  <a:pt x="4286" y="30218"/>
                </a:lnTo>
                <a:lnTo>
                  <a:pt x="16002" y="14287"/>
                </a:lnTo>
                <a:lnTo>
                  <a:pt x="33432" y="3786"/>
                </a:lnTo>
                <a:lnTo>
                  <a:pt x="54864" y="0"/>
                </a:lnTo>
                <a:lnTo>
                  <a:pt x="75414" y="3786"/>
                </a:lnTo>
                <a:lnTo>
                  <a:pt x="92392" y="14287"/>
                </a:lnTo>
                <a:lnTo>
                  <a:pt x="103941" y="30218"/>
                </a:lnTo>
                <a:lnTo>
                  <a:pt x="108204" y="50291"/>
                </a:lnTo>
                <a:lnTo>
                  <a:pt x="103941" y="69722"/>
                </a:lnTo>
                <a:lnTo>
                  <a:pt x="92392" y="85724"/>
                </a:lnTo>
                <a:lnTo>
                  <a:pt x="75414" y="96583"/>
                </a:lnTo>
                <a:lnTo>
                  <a:pt x="54864" y="1005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93135" y="3927348"/>
            <a:ext cx="132715" cy="127000"/>
          </a:xfrm>
          <a:custGeom>
            <a:avLst/>
            <a:gdLst/>
            <a:ahLst/>
            <a:cxnLst/>
            <a:rect l="l" t="t" r="r" b="b"/>
            <a:pathLst>
              <a:path w="132714" h="127000">
                <a:moveTo>
                  <a:pt x="79248" y="1524"/>
                </a:moveTo>
                <a:lnTo>
                  <a:pt x="54864" y="1524"/>
                </a:lnTo>
                <a:lnTo>
                  <a:pt x="65532" y="0"/>
                </a:lnTo>
                <a:lnTo>
                  <a:pt x="67056" y="0"/>
                </a:lnTo>
                <a:lnTo>
                  <a:pt x="79248" y="1524"/>
                </a:lnTo>
                <a:close/>
              </a:path>
              <a:path w="132714" h="127000">
                <a:moveTo>
                  <a:pt x="102108" y="10668"/>
                </a:moveTo>
                <a:lnTo>
                  <a:pt x="30480" y="10668"/>
                </a:lnTo>
                <a:lnTo>
                  <a:pt x="39624" y="6096"/>
                </a:lnTo>
                <a:lnTo>
                  <a:pt x="41148" y="4572"/>
                </a:lnTo>
                <a:lnTo>
                  <a:pt x="51816" y="1524"/>
                </a:lnTo>
                <a:lnTo>
                  <a:pt x="80772" y="1524"/>
                </a:lnTo>
                <a:lnTo>
                  <a:pt x="91439" y="4572"/>
                </a:lnTo>
                <a:lnTo>
                  <a:pt x="92964" y="6096"/>
                </a:lnTo>
                <a:lnTo>
                  <a:pt x="102108" y="10668"/>
                </a:lnTo>
                <a:close/>
              </a:path>
              <a:path w="132714" h="127000">
                <a:moveTo>
                  <a:pt x="50292" y="99060"/>
                </a:moveTo>
                <a:lnTo>
                  <a:pt x="10668" y="99060"/>
                </a:lnTo>
                <a:lnTo>
                  <a:pt x="10668" y="97536"/>
                </a:lnTo>
                <a:lnTo>
                  <a:pt x="6096" y="89916"/>
                </a:lnTo>
                <a:lnTo>
                  <a:pt x="4572" y="88392"/>
                </a:lnTo>
                <a:lnTo>
                  <a:pt x="4572" y="86868"/>
                </a:lnTo>
                <a:lnTo>
                  <a:pt x="1524" y="77724"/>
                </a:lnTo>
                <a:lnTo>
                  <a:pt x="1524" y="74676"/>
                </a:lnTo>
                <a:lnTo>
                  <a:pt x="0" y="65532"/>
                </a:lnTo>
                <a:lnTo>
                  <a:pt x="0" y="62484"/>
                </a:lnTo>
                <a:lnTo>
                  <a:pt x="1524" y="51816"/>
                </a:lnTo>
                <a:lnTo>
                  <a:pt x="1524" y="48768"/>
                </a:lnTo>
                <a:lnTo>
                  <a:pt x="4572" y="39624"/>
                </a:lnTo>
                <a:lnTo>
                  <a:pt x="4572" y="38100"/>
                </a:lnTo>
                <a:lnTo>
                  <a:pt x="6096" y="38100"/>
                </a:lnTo>
                <a:lnTo>
                  <a:pt x="10668" y="28956"/>
                </a:lnTo>
                <a:lnTo>
                  <a:pt x="12192" y="27432"/>
                </a:lnTo>
                <a:lnTo>
                  <a:pt x="18288" y="19812"/>
                </a:lnTo>
                <a:lnTo>
                  <a:pt x="19812" y="18288"/>
                </a:lnTo>
                <a:lnTo>
                  <a:pt x="28956" y="12192"/>
                </a:lnTo>
                <a:lnTo>
                  <a:pt x="28956" y="10668"/>
                </a:lnTo>
                <a:lnTo>
                  <a:pt x="103632" y="10668"/>
                </a:lnTo>
                <a:lnTo>
                  <a:pt x="103632" y="12192"/>
                </a:lnTo>
                <a:lnTo>
                  <a:pt x="112775" y="18288"/>
                </a:lnTo>
                <a:lnTo>
                  <a:pt x="114300" y="18288"/>
                </a:lnTo>
                <a:lnTo>
                  <a:pt x="114300" y="19812"/>
                </a:lnTo>
                <a:lnTo>
                  <a:pt x="119176" y="25908"/>
                </a:lnTo>
                <a:lnTo>
                  <a:pt x="59436" y="25908"/>
                </a:lnTo>
                <a:lnTo>
                  <a:pt x="48768" y="28956"/>
                </a:lnTo>
                <a:lnTo>
                  <a:pt x="50292" y="28956"/>
                </a:lnTo>
                <a:lnTo>
                  <a:pt x="41148" y="33528"/>
                </a:lnTo>
                <a:lnTo>
                  <a:pt x="42290" y="33528"/>
                </a:lnTo>
                <a:lnTo>
                  <a:pt x="38481" y="36576"/>
                </a:lnTo>
                <a:lnTo>
                  <a:pt x="38100" y="36576"/>
                </a:lnTo>
                <a:lnTo>
                  <a:pt x="33528" y="41148"/>
                </a:lnTo>
                <a:lnTo>
                  <a:pt x="32004" y="41148"/>
                </a:lnTo>
                <a:lnTo>
                  <a:pt x="27432" y="50292"/>
                </a:lnTo>
                <a:lnTo>
                  <a:pt x="28085" y="50292"/>
                </a:lnTo>
                <a:lnTo>
                  <a:pt x="26778" y="54864"/>
                </a:lnTo>
                <a:lnTo>
                  <a:pt x="25908" y="54864"/>
                </a:lnTo>
                <a:lnTo>
                  <a:pt x="24819" y="62484"/>
                </a:lnTo>
                <a:lnTo>
                  <a:pt x="24384" y="62484"/>
                </a:lnTo>
                <a:lnTo>
                  <a:pt x="24384" y="65532"/>
                </a:lnTo>
                <a:lnTo>
                  <a:pt x="24892" y="65532"/>
                </a:lnTo>
                <a:lnTo>
                  <a:pt x="25908" y="71628"/>
                </a:lnTo>
                <a:lnTo>
                  <a:pt x="26415" y="71628"/>
                </a:lnTo>
                <a:lnTo>
                  <a:pt x="27939" y="76200"/>
                </a:lnTo>
                <a:lnTo>
                  <a:pt x="27432" y="76200"/>
                </a:lnTo>
                <a:lnTo>
                  <a:pt x="31242" y="83820"/>
                </a:lnTo>
                <a:lnTo>
                  <a:pt x="30480" y="83820"/>
                </a:lnTo>
                <a:lnTo>
                  <a:pt x="38100" y="91440"/>
                </a:lnTo>
                <a:lnTo>
                  <a:pt x="39623" y="91440"/>
                </a:lnTo>
                <a:lnTo>
                  <a:pt x="42671" y="94488"/>
                </a:lnTo>
                <a:lnTo>
                  <a:pt x="41148" y="94488"/>
                </a:lnTo>
                <a:lnTo>
                  <a:pt x="50292" y="99060"/>
                </a:lnTo>
                <a:close/>
              </a:path>
              <a:path w="132714" h="127000">
                <a:moveTo>
                  <a:pt x="56387" y="27432"/>
                </a:moveTo>
                <a:lnTo>
                  <a:pt x="59436" y="25908"/>
                </a:lnTo>
                <a:lnTo>
                  <a:pt x="65532" y="25908"/>
                </a:lnTo>
                <a:lnTo>
                  <a:pt x="66294" y="26016"/>
                </a:lnTo>
                <a:lnTo>
                  <a:pt x="56387" y="27432"/>
                </a:lnTo>
                <a:close/>
              </a:path>
              <a:path w="132714" h="127000">
                <a:moveTo>
                  <a:pt x="66294" y="26016"/>
                </a:moveTo>
                <a:lnTo>
                  <a:pt x="65532" y="25908"/>
                </a:lnTo>
                <a:lnTo>
                  <a:pt x="67056" y="25908"/>
                </a:lnTo>
                <a:lnTo>
                  <a:pt x="66294" y="26016"/>
                </a:lnTo>
                <a:close/>
              </a:path>
              <a:path w="132714" h="127000">
                <a:moveTo>
                  <a:pt x="76200" y="27432"/>
                </a:moveTo>
                <a:lnTo>
                  <a:pt x="66294" y="26016"/>
                </a:lnTo>
                <a:lnTo>
                  <a:pt x="67056" y="25908"/>
                </a:lnTo>
                <a:lnTo>
                  <a:pt x="73152" y="25908"/>
                </a:lnTo>
                <a:lnTo>
                  <a:pt x="76200" y="27432"/>
                </a:lnTo>
                <a:close/>
              </a:path>
              <a:path w="132714" h="127000">
                <a:moveTo>
                  <a:pt x="124206" y="33528"/>
                </a:moveTo>
                <a:lnTo>
                  <a:pt x="91439" y="33528"/>
                </a:lnTo>
                <a:lnTo>
                  <a:pt x="82296" y="28956"/>
                </a:lnTo>
                <a:lnTo>
                  <a:pt x="83820" y="28956"/>
                </a:lnTo>
                <a:lnTo>
                  <a:pt x="73152" y="25908"/>
                </a:lnTo>
                <a:lnTo>
                  <a:pt x="119176" y="25908"/>
                </a:lnTo>
                <a:lnTo>
                  <a:pt x="120396" y="27432"/>
                </a:lnTo>
                <a:lnTo>
                  <a:pt x="121920" y="27432"/>
                </a:lnTo>
                <a:lnTo>
                  <a:pt x="121920" y="28956"/>
                </a:lnTo>
                <a:lnTo>
                  <a:pt x="124206" y="33528"/>
                </a:lnTo>
                <a:close/>
              </a:path>
              <a:path w="132714" h="127000">
                <a:moveTo>
                  <a:pt x="42290" y="33528"/>
                </a:moveTo>
                <a:lnTo>
                  <a:pt x="41148" y="33528"/>
                </a:lnTo>
                <a:lnTo>
                  <a:pt x="44195" y="32004"/>
                </a:lnTo>
                <a:lnTo>
                  <a:pt x="42290" y="33528"/>
                </a:lnTo>
                <a:close/>
              </a:path>
              <a:path w="132714" h="127000">
                <a:moveTo>
                  <a:pt x="126491" y="38100"/>
                </a:moveTo>
                <a:lnTo>
                  <a:pt x="97536" y="38100"/>
                </a:lnTo>
                <a:lnTo>
                  <a:pt x="88391" y="32004"/>
                </a:lnTo>
                <a:lnTo>
                  <a:pt x="91439" y="33528"/>
                </a:lnTo>
                <a:lnTo>
                  <a:pt x="124206" y="33528"/>
                </a:lnTo>
                <a:lnTo>
                  <a:pt x="126491" y="38100"/>
                </a:lnTo>
                <a:close/>
              </a:path>
              <a:path w="132714" h="127000">
                <a:moveTo>
                  <a:pt x="36576" y="38100"/>
                </a:moveTo>
                <a:lnTo>
                  <a:pt x="38100" y="36576"/>
                </a:lnTo>
                <a:lnTo>
                  <a:pt x="38481" y="36576"/>
                </a:lnTo>
                <a:lnTo>
                  <a:pt x="36576" y="38100"/>
                </a:lnTo>
                <a:close/>
              </a:path>
              <a:path w="132714" h="127000">
                <a:moveTo>
                  <a:pt x="102107" y="44196"/>
                </a:moveTo>
                <a:lnTo>
                  <a:pt x="94488" y="36576"/>
                </a:lnTo>
                <a:lnTo>
                  <a:pt x="97536" y="38100"/>
                </a:lnTo>
                <a:lnTo>
                  <a:pt x="128016" y="38100"/>
                </a:lnTo>
                <a:lnTo>
                  <a:pt x="128016" y="39624"/>
                </a:lnTo>
                <a:lnTo>
                  <a:pt x="128523" y="41148"/>
                </a:lnTo>
                <a:lnTo>
                  <a:pt x="100584" y="41148"/>
                </a:lnTo>
                <a:lnTo>
                  <a:pt x="102107" y="44196"/>
                </a:lnTo>
                <a:close/>
              </a:path>
              <a:path w="132714" h="127000">
                <a:moveTo>
                  <a:pt x="30480" y="44196"/>
                </a:moveTo>
                <a:lnTo>
                  <a:pt x="32004" y="41148"/>
                </a:lnTo>
                <a:lnTo>
                  <a:pt x="33528" y="41148"/>
                </a:lnTo>
                <a:lnTo>
                  <a:pt x="30480" y="44196"/>
                </a:lnTo>
                <a:close/>
              </a:path>
              <a:path w="132714" h="127000">
                <a:moveTo>
                  <a:pt x="131064" y="50292"/>
                </a:moveTo>
                <a:lnTo>
                  <a:pt x="105155" y="50292"/>
                </a:lnTo>
                <a:lnTo>
                  <a:pt x="100584" y="41148"/>
                </a:lnTo>
                <a:lnTo>
                  <a:pt x="128523" y="41148"/>
                </a:lnTo>
                <a:lnTo>
                  <a:pt x="131064" y="48768"/>
                </a:lnTo>
                <a:lnTo>
                  <a:pt x="131064" y="50292"/>
                </a:lnTo>
                <a:close/>
              </a:path>
              <a:path w="132714" h="127000">
                <a:moveTo>
                  <a:pt x="28085" y="50292"/>
                </a:moveTo>
                <a:lnTo>
                  <a:pt x="27432" y="50292"/>
                </a:lnTo>
                <a:lnTo>
                  <a:pt x="28956" y="47244"/>
                </a:lnTo>
                <a:lnTo>
                  <a:pt x="28085" y="50292"/>
                </a:lnTo>
                <a:close/>
              </a:path>
              <a:path w="132714" h="127000">
                <a:moveTo>
                  <a:pt x="106679" y="57912"/>
                </a:moveTo>
                <a:lnTo>
                  <a:pt x="103632" y="47244"/>
                </a:lnTo>
                <a:lnTo>
                  <a:pt x="105155" y="50292"/>
                </a:lnTo>
                <a:lnTo>
                  <a:pt x="131064" y="50292"/>
                </a:lnTo>
                <a:lnTo>
                  <a:pt x="132588" y="51816"/>
                </a:lnTo>
                <a:lnTo>
                  <a:pt x="132588" y="54864"/>
                </a:lnTo>
                <a:lnTo>
                  <a:pt x="106679" y="54864"/>
                </a:lnTo>
                <a:lnTo>
                  <a:pt x="106679" y="57912"/>
                </a:lnTo>
                <a:close/>
              </a:path>
              <a:path w="132714" h="127000">
                <a:moveTo>
                  <a:pt x="25908" y="57912"/>
                </a:moveTo>
                <a:lnTo>
                  <a:pt x="25908" y="54864"/>
                </a:lnTo>
                <a:lnTo>
                  <a:pt x="26778" y="54864"/>
                </a:lnTo>
                <a:lnTo>
                  <a:pt x="25908" y="57912"/>
                </a:lnTo>
                <a:close/>
              </a:path>
              <a:path w="132714" h="127000">
                <a:moveTo>
                  <a:pt x="107986" y="64008"/>
                </a:moveTo>
                <a:lnTo>
                  <a:pt x="106679" y="54864"/>
                </a:lnTo>
                <a:lnTo>
                  <a:pt x="132588" y="54864"/>
                </a:lnTo>
                <a:lnTo>
                  <a:pt x="132588" y="62484"/>
                </a:lnTo>
                <a:lnTo>
                  <a:pt x="108204" y="62484"/>
                </a:lnTo>
                <a:lnTo>
                  <a:pt x="107986" y="64008"/>
                </a:lnTo>
                <a:close/>
              </a:path>
              <a:path w="132714" h="127000">
                <a:moveTo>
                  <a:pt x="24384" y="65532"/>
                </a:moveTo>
                <a:lnTo>
                  <a:pt x="24384" y="62484"/>
                </a:lnTo>
                <a:lnTo>
                  <a:pt x="24618" y="63890"/>
                </a:lnTo>
                <a:lnTo>
                  <a:pt x="24384" y="65532"/>
                </a:lnTo>
                <a:close/>
              </a:path>
              <a:path w="132714" h="127000">
                <a:moveTo>
                  <a:pt x="24618" y="63890"/>
                </a:moveTo>
                <a:lnTo>
                  <a:pt x="24384" y="62484"/>
                </a:lnTo>
                <a:lnTo>
                  <a:pt x="24819" y="62484"/>
                </a:lnTo>
                <a:lnTo>
                  <a:pt x="24618" y="63890"/>
                </a:lnTo>
                <a:close/>
              </a:path>
              <a:path w="132714" h="127000">
                <a:moveTo>
                  <a:pt x="108204" y="65532"/>
                </a:moveTo>
                <a:lnTo>
                  <a:pt x="107986" y="64008"/>
                </a:lnTo>
                <a:lnTo>
                  <a:pt x="108204" y="62484"/>
                </a:lnTo>
                <a:lnTo>
                  <a:pt x="108204" y="65532"/>
                </a:lnTo>
                <a:close/>
              </a:path>
              <a:path w="132714" h="127000">
                <a:moveTo>
                  <a:pt x="132588" y="65532"/>
                </a:moveTo>
                <a:lnTo>
                  <a:pt x="108204" y="65532"/>
                </a:lnTo>
                <a:lnTo>
                  <a:pt x="108204" y="62484"/>
                </a:lnTo>
                <a:lnTo>
                  <a:pt x="132588" y="62484"/>
                </a:lnTo>
                <a:lnTo>
                  <a:pt x="132588" y="65532"/>
                </a:lnTo>
                <a:close/>
              </a:path>
              <a:path w="132714" h="127000">
                <a:moveTo>
                  <a:pt x="24892" y="65532"/>
                </a:moveTo>
                <a:lnTo>
                  <a:pt x="24384" y="65532"/>
                </a:lnTo>
                <a:lnTo>
                  <a:pt x="24618" y="63890"/>
                </a:lnTo>
                <a:lnTo>
                  <a:pt x="24892" y="65532"/>
                </a:lnTo>
                <a:close/>
              </a:path>
              <a:path w="132714" h="127000">
                <a:moveTo>
                  <a:pt x="132588" y="73152"/>
                </a:moveTo>
                <a:lnTo>
                  <a:pt x="106679" y="73152"/>
                </a:lnTo>
                <a:lnTo>
                  <a:pt x="107986" y="64008"/>
                </a:lnTo>
                <a:lnTo>
                  <a:pt x="108204" y="65532"/>
                </a:lnTo>
                <a:lnTo>
                  <a:pt x="132588" y="65532"/>
                </a:lnTo>
                <a:lnTo>
                  <a:pt x="132588" y="73152"/>
                </a:lnTo>
                <a:close/>
              </a:path>
              <a:path w="132714" h="127000">
                <a:moveTo>
                  <a:pt x="26415" y="71628"/>
                </a:moveTo>
                <a:lnTo>
                  <a:pt x="25908" y="71628"/>
                </a:lnTo>
                <a:lnTo>
                  <a:pt x="25908" y="70104"/>
                </a:lnTo>
                <a:lnTo>
                  <a:pt x="26415" y="71628"/>
                </a:lnTo>
                <a:close/>
              </a:path>
              <a:path w="132714" h="127000">
                <a:moveTo>
                  <a:pt x="103632" y="79248"/>
                </a:moveTo>
                <a:lnTo>
                  <a:pt x="106679" y="70104"/>
                </a:lnTo>
                <a:lnTo>
                  <a:pt x="106679" y="73152"/>
                </a:lnTo>
                <a:lnTo>
                  <a:pt x="132588" y="73152"/>
                </a:lnTo>
                <a:lnTo>
                  <a:pt x="132588" y="76200"/>
                </a:lnTo>
                <a:lnTo>
                  <a:pt x="105155" y="76200"/>
                </a:lnTo>
                <a:lnTo>
                  <a:pt x="103632" y="79248"/>
                </a:lnTo>
                <a:close/>
              </a:path>
              <a:path w="132714" h="127000">
                <a:moveTo>
                  <a:pt x="28956" y="79248"/>
                </a:moveTo>
                <a:lnTo>
                  <a:pt x="27432" y="76200"/>
                </a:lnTo>
                <a:lnTo>
                  <a:pt x="27939" y="76200"/>
                </a:lnTo>
                <a:lnTo>
                  <a:pt x="28956" y="79248"/>
                </a:lnTo>
                <a:close/>
              </a:path>
              <a:path w="132714" h="127000">
                <a:moveTo>
                  <a:pt x="100584" y="85344"/>
                </a:moveTo>
                <a:lnTo>
                  <a:pt x="105155" y="76200"/>
                </a:lnTo>
                <a:lnTo>
                  <a:pt x="131064" y="76200"/>
                </a:lnTo>
                <a:lnTo>
                  <a:pt x="131064" y="77724"/>
                </a:lnTo>
                <a:lnTo>
                  <a:pt x="129032" y="83820"/>
                </a:lnTo>
                <a:lnTo>
                  <a:pt x="102108" y="83820"/>
                </a:lnTo>
                <a:lnTo>
                  <a:pt x="100584" y="85344"/>
                </a:lnTo>
                <a:close/>
              </a:path>
              <a:path w="132714" h="127000">
                <a:moveTo>
                  <a:pt x="32004" y="85344"/>
                </a:moveTo>
                <a:lnTo>
                  <a:pt x="30480" y="83820"/>
                </a:lnTo>
                <a:lnTo>
                  <a:pt x="31242" y="83820"/>
                </a:lnTo>
                <a:lnTo>
                  <a:pt x="32004" y="85344"/>
                </a:lnTo>
                <a:close/>
              </a:path>
              <a:path w="132714" h="127000">
                <a:moveTo>
                  <a:pt x="125577" y="91440"/>
                </a:moveTo>
                <a:lnTo>
                  <a:pt x="94488" y="91440"/>
                </a:lnTo>
                <a:lnTo>
                  <a:pt x="102108" y="83820"/>
                </a:lnTo>
                <a:lnTo>
                  <a:pt x="129032" y="83820"/>
                </a:lnTo>
                <a:lnTo>
                  <a:pt x="128016" y="86868"/>
                </a:lnTo>
                <a:lnTo>
                  <a:pt x="128016" y="88392"/>
                </a:lnTo>
                <a:lnTo>
                  <a:pt x="126491" y="89916"/>
                </a:lnTo>
                <a:lnTo>
                  <a:pt x="125577" y="91440"/>
                </a:lnTo>
                <a:close/>
              </a:path>
              <a:path w="132714" h="127000">
                <a:moveTo>
                  <a:pt x="39623" y="91440"/>
                </a:moveTo>
                <a:lnTo>
                  <a:pt x="38100" y="91440"/>
                </a:lnTo>
                <a:lnTo>
                  <a:pt x="36576" y="88392"/>
                </a:lnTo>
                <a:lnTo>
                  <a:pt x="39623" y="91440"/>
                </a:lnTo>
                <a:close/>
              </a:path>
              <a:path w="132714" h="127000">
                <a:moveTo>
                  <a:pt x="88392" y="96012"/>
                </a:moveTo>
                <a:lnTo>
                  <a:pt x="97536" y="88392"/>
                </a:lnTo>
                <a:lnTo>
                  <a:pt x="94488" y="91440"/>
                </a:lnTo>
                <a:lnTo>
                  <a:pt x="125577" y="91440"/>
                </a:lnTo>
                <a:lnTo>
                  <a:pt x="123748" y="94488"/>
                </a:lnTo>
                <a:lnTo>
                  <a:pt x="91439" y="94488"/>
                </a:lnTo>
                <a:lnTo>
                  <a:pt x="88392" y="96012"/>
                </a:lnTo>
                <a:close/>
              </a:path>
              <a:path w="132714" h="127000">
                <a:moveTo>
                  <a:pt x="44195" y="96012"/>
                </a:moveTo>
                <a:lnTo>
                  <a:pt x="41148" y="94488"/>
                </a:lnTo>
                <a:lnTo>
                  <a:pt x="42671" y="94488"/>
                </a:lnTo>
                <a:lnTo>
                  <a:pt x="44195" y="96012"/>
                </a:lnTo>
                <a:close/>
              </a:path>
              <a:path w="132714" h="127000">
                <a:moveTo>
                  <a:pt x="121920" y="99060"/>
                </a:moveTo>
                <a:lnTo>
                  <a:pt x="82296" y="99060"/>
                </a:lnTo>
                <a:lnTo>
                  <a:pt x="91439" y="94488"/>
                </a:lnTo>
                <a:lnTo>
                  <a:pt x="123748" y="94488"/>
                </a:lnTo>
                <a:lnTo>
                  <a:pt x="121920" y="97536"/>
                </a:lnTo>
                <a:lnTo>
                  <a:pt x="121920" y="99060"/>
                </a:lnTo>
                <a:close/>
              </a:path>
              <a:path w="132714" h="127000">
                <a:moveTo>
                  <a:pt x="114300" y="108204"/>
                </a:moveTo>
                <a:lnTo>
                  <a:pt x="18288" y="108204"/>
                </a:lnTo>
                <a:lnTo>
                  <a:pt x="12192" y="100584"/>
                </a:lnTo>
                <a:lnTo>
                  <a:pt x="12192" y="99060"/>
                </a:lnTo>
                <a:lnTo>
                  <a:pt x="50292" y="99060"/>
                </a:lnTo>
                <a:lnTo>
                  <a:pt x="48768" y="97536"/>
                </a:lnTo>
                <a:lnTo>
                  <a:pt x="59436" y="100584"/>
                </a:lnTo>
                <a:lnTo>
                  <a:pt x="120396" y="100584"/>
                </a:lnTo>
                <a:lnTo>
                  <a:pt x="114300" y="108204"/>
                </a:lnTo>
                <a:close/>
              </a:path>
              <a:path w="132714" h="127000">
                <a:moveTo>
                  <a:pt x="120396" y="100584"/>
                </a:moveTo>
                <a:lnTo>
                  <a:pt x="73152" y="100584"/>
                </a:lnTo>
                <a:lnTo>
                  <a:pt x="83820" y="97536"/>
                </a:lnTo>
                <a:lnTo>
                  <a:pt x="82296" y="99060"/>
                </a:lnTo>
                <a:lnTo>
                  <a:pt x="121920" y="99060"/>
                </a:lnTo>
                <a:lnTo>
                  <a:pt x="120396" y="100584"/>
                </a:lnTo>
                <a:close/>
              </a:path>
              <a:path w="132714" h="127000">
                <a:moveTo>
                  <a:pt x="92964" y="121920"/>
                </a:moveTo>
                <a:lnTo>
                  <a:pt x="39624" y="121920"/>
                </a:lnTo>
                <a:lnTo>
                  <a:pt x="30480" y="117348"/>
                </a:lnTo>
                <a:lnTo>
                  <a:pt x="30480" y="115824"/>
                </a:lnTo>
                <a:lnTo>
                  <a:pt x="28956" y="115824"/>
                </a:lnTo>
                <a:lnTo>
                  <a:pt x="19812" y="109728"/>
                </a:lnTo>
                <a:lnTo>
                  <a:pt x="19812" y="108204"/>
                </a:lnTo>
                <a:lnTo>
                  <a:pt x="112775" y="108204"/>
                </a:lnTo>
                <a:lnTo>
                  <a:pt x="112775" y="109728"/>
                </a:lnTo>
                <a:lnTo>
                  <a:pt x="103632" y="115824"/>
                </a:lnTo>
                <a:lnTo>
                  <a:pt x="102108" y="117348"/>
                </a:lnTo>
                <a:lnTo>
                  <a:pt x="92964" y="121920"/>
                </a:lnTo>
                <a:close/>
              </a:path>
              <a:path w="132714" h="127000">
                <a:moveTo>
                  <a:pt x="80772" y="124968"/>
                </a:moveTo>
                <a:lnTo>
                  <a:pt x="51816" y="124968"/>
                </a:lnTo>
                <a:lnTo>
                  <a:pt x="41148" y="121920"/>
                </a:lnTo>
                <a:lnTo>
                  <a:pt x="91439" y="121920"/>
                </a:lnTo>
                <a:lnTo>
                  <a:pt x="80772" y="124968"/>
                </a:lnTo>
                <a:close/>
              </a:path>
              <a:path w="132714" h="127000">
                <a:moveTo>
                  <a:pt x="67056" y="126492"/>
                </a:moveTo>
                <a:lnTo>
                  <a:pt x="65532" y="126492"/>
                </a:lnTo>
                <a:lnTo>
                  <a:pt x="54864" y="124968"/>
                </a:lnTo>
                <a:lnTo>
                  <a:pt x="79248" y="124968"/>
                </a:lnTo>
                <a:lnTo>
                  <a:pt x="67056" y="126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945386" y="3983735"/>
            <a:ext cx="0" cy="268605"/>
          </a:xfrm>
          <a:custGeom>
            <a:avLst/>
            <a:gdLst/>
            <a:ahLst/>
            <a:cxnLst/>
            <a:rect l="l" t="t" r="r" b="b"/>
            <a:pathLst>
              <a:path w="0" h="268604">
                <a:moveTo>
                  <a:pt x="0" y="0"/>
                </a:moveTo>
                <a:lnTo>
                  <a:pt x="0" y="268224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945386" y="4536948"/>
            <a:ext cx="0" cy="445134"/>
          </a:xfrm>
          <a:custGeom>
            <a:avLst/>
            <a:gdLst/>
            <a:ahLst/>
            <a:cxnLst/>
            <a:rect l="l" t="t" r="r" b="b"/>
            <a:pathLst>
              <a:path w="0" h="445135">
                <a:moveTo>
                  <a:pt x="0" y="0"/>
                </a:moveTo>
                <a:lnTo>
                  <a:pt x="0" y="445007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944624" y="3987546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 h="0">
                <a:moveTo>
                  <a:pt x="0" y="0"/>
                </a:moveTo>
                <a:lnTo>
                  <a:pt x="841248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882139" y="4251959"/>
            <a:ext cx="132715" cy="285115"/>
          </a:xfrm>
          <a:custGeom>
            <a:avLst/>
            <a:gdLst/>
            <a:ahLst/>
            <a:cxnLst/>
            <a:rect l="l" t="t" r="r" b="b"/>
            <a:pathLst>
              <a:path w="132714" h="285114">
                <a:moveTo>
                  <a:pt x="0" y="0"/>
                </a:moveTo>
                <a:lnTo>
                  <a:pt x="132587" y="0"/>
                </a:lnTo>
                <a:lnTo>
                  <a:pt x="132587" y="284988"/>
                </a:lnTo>
                <a:lnTo>
                  <a:pt x="0" y="2849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868424" y="4239767"/>
            <a:ext cx="158750" cy="309880"/>
          </a:xfrm>
          <a:custGeom>
            <a:avLst/>
            <a:gdLst/>
            <a:ahLst/>
            <a:cxnLst/>
            <a:rect l="l" t="t" r="r" b="b"/>
            <a:pathLst>
              <a:path w="158750" h="309879">
                <a:moveTo>
                  <a:pt x="158495" y="309372"/>
                </a:moveTo>
                <a:lnTo>
                  <a:pt x="0" y="309372"/>
                </a:lnTo>
                <a:lnTo>
                  <a:pt x="0" y="0"/>
                </a:lnTo>
                <a:lnTo>
                  <a:pt x="158495" y="0"/>
                </a:lnTo>
                <a:lnTo>
                  <a:pt x="158495" y="12191"/>
                </a:lnTo>
                <a:lnTo>
                  <a:pt x="25908" y="12192"/>
                </a:lnTo>
                <a:lnTo>
                  <a:pt x="13716" y="25908"/>
                </a:lnTo>
                <a:lnTo>
                  <a:pt x="25908" y="25907"/>
                </a:lnTo>
                <a:lnTo>
                  <a:pt x="25908" y="283464"/>
                </a:lnTo>
                <a:lnTo>
                  <a:pt x="13716" y="283464"/>
                </a:lnTo>
                <a:lnTo>
                  <a:pt x="25908" y="297180"/>
                </a:lnTo>
                <a:lnTo>
                  <a:pt x="158495" y="297180"/>
                </a:lnTo>
                <a:lnTo>
                  <a:pt x="158495" y="309372"/>
                </a:lnTo>
                <a:close/>
              </a:path>
              <a:path w="158750" h="309879">
                <a:moveTo>
                  <a:pt x="25908" y="25907"/>
                </a:moveTo>
                <a:lnTo>
                  <a:pt x="13716" y="25908"/>
                </a:lnTo>
                <a:lnTo>
                  <a:pt x="25908" y="12192"/>
                </a:lnTo>
                <a:lnTo>
                  <a:pt x="25908" y="25907"/>
                </a:lnTo>
                <a:close/>
              </a:path>
              <a:path w="158750" h="309879">
                <a:moveTo>
                  <a:pt x="132588" y="25907"/>
                </a:moveTo>
                <a:lnTo>
                  <a:pt x="25908" y="25907"/>
                </a:lnTo>
                <a:lnTo>
                  <a:pt x="25908" y="12192"/>
                </a:lnTo>
                <a:lnTo>
                  <a:pt x="132588" y="12192"/>
                </a:lnTo>
                <a:lnTo>
                  <a:pt x="132588" y="25907"/>
                </a:lnTo>
                <a:close/>
              </a:path>
              <a:path w="158750" h="309879">
                <a:moveTo>
                  <a:pt x="132588" y="297180"/>
                </a:moveTo>
                <a:lnTo>
                  <a:pt x="132588" y="12192"/>
                </a:lnTo>
                <a:lnTo>
                  <a:pt x="146304" y="25908"/>
                </a:lnTo>
                <a:lnTo>
                  <a:pt x="158495" y="25907"/>
                </a:lnTo>
                <a:lnTo>
                  <a:pt x="158495" y="283464"/>
                </a:lnTo>
                <a:lnTo>
                  <a:pt x="146304" y="283464"/>
                </a:lnTo>
                <a:lnTo>
                  <a:pt x="132588" y="297180"/>
                </a:lnTo>
                <a:close/>
              </a:path>
              <a:path w="158750" h="309879">
                <a:moveTo>
                  <a:pt x="158495" y="25907"/>
                </a:moveTo>
                <a:lnTo>
                  <a:pt x="146304" y="25908"/>
                </a:lnTo>
                <a:lnTo>
                  <a:pt x="132588" y="12192"/>
                </a:lnTo>
                <a:lnTo>
                  <a:pt x="158495" y="12191"/>
                </a:lnTo>
                <a:lnTo>
                  <a:pt x="158495" y="25907"/>
                </a:lnTo>
                <a:close/>
              </a:path>
              <a:path w="158750" h="309879">
                <a:moveTo>
                  <a:pt x="25908" y="297180"/>
                </a:moveTo>
                <a:lnTo>
                  <a:pt x="13716" y="283464"/>
                </a:lnTo>
                <a:lnTo>
                  <a:pt x="25908" y="283464"/>
                </a:lnTo>
                <a:lnTo>
                  <a:pt x="25908" y="297180"/>
                </a:lnTo>
                <a:close/>
              </a:path>
              <a:path w="158750" h="309879">
                <a:moveTo>
                  <a:pt x="132588" y="297180"/>
                </a:moveTo>
                <a:lnTo>
                  <a:pt x="25908" y="297180"/>
                </a:lnTo>
                <a:lnTo>
                  <a:pt x="25908" y="283464"/>
                </a:lnTo>
                <a:lnTo>
                  <a:pt x="132588" y="283464"/>
                </a:lnTo>
                <a:lnTo>
                  <a:pt x="132588" y="297180"/>
                </a:lnTo>
                <a:close/>
              </a:path>
              <a:path w="158750" h="309879">
                <a:moveTo>
                  <a:pt x="158495" y="297180"/>
                </a:moveTo>
                <a:lnTo>
                  <a:pt x="132588" y="297180"/>
                </a:lnTo>
                <a:lnTo>
                  <a:pt x="146304" y="283464"/>
                </a:lnTo>
                <a:lnTo>
                  <a:pt x="158495" y="283464"/>
                </a:lnTo>
                <a:lnTo>
                  <a:pt x="158495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944623" y="4974335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19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944623" y="5794248"/>
            <a:ext cx="0" cy="291465"/>
          </a:xfrm>
          <a:custGeom>
            <a:avLst/>
            <a:gdLst/>
            <a:ahLst/>
            <a:cxnLst/>
            <a:rect l="l" t="t" r="r" b="b"/>
            <a:pathLst>
              <a:path w="0" h="291464">
                <a:moveTo>
                  <a:pt x="0" y="0"/>
                </a:moveTo>
                <a:lnTo>
                  <a:pt x="0" y="291083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883663" y="5477255"/>
            <a:ext cx="119380" cy="317500"/>
          </a:xfrm>
          <a:custGeom>
            <a:avLst/>
            <a:gdLst/>
            <a:ahLst/>
            <a:cxnLst/>
            <a:rect l="l" t="t" r="r" b="b"/>
            <a:pathLst>
              <a:path w="119380" h="317500">
                <a:moveTo>
                  <a:pt x="0" y="0"/>
                </a:moveTo>
                <a:lnTo>
                  <a:pt x="118872" y="0"/>
                </a:lnTo>
                <a:lnTo>
                  <a:pt x="118872" y="316992"/>
                </a:lnTo>
                <a:lnTo>
                  <a:pt x="0" y="3169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869948" y="5463539"/>
            <a:ext cx="146685" cy="342900"/>
          </a:xfrm>
          <a:custGeom>
            <a:avLst/>
            <a:gdLst/>
            <a:ahLst/>
            <a:cxnLst/>
            <a:rect l="l" t="t" r="r" b="b"/>
            <a:pathLst>
              <a:path w="146685" h="342900">
                <a:moveTo>
                  <a:pt x="146304" y="342900"/>
                </a:moveTo>
                <a:lnTo>
                  <a:pt x="0" y="342900"/>
                </a:lnTo>
                <a:lnTo>
                  <a:pt x="0" y="0"/>
                </a:lnTo>
                <a:lnTo>
                  <a:pt x="146304" y="0"/>
                </a:lnTo>
                <a:lnTo>
                  <a:pt x="146304" y="13715"/>
                </a:lnTo>
                <a:lnTo>
                  <a:pt x="25908" y="13716"/>
                </a:lnTo>
                <a:lnTo>
                  <a:pt x="13716" y="25908"/>
                </a:lnTo>
                <a:lnTo>
                  <a:pt x="25908" y="25907"/>
                </a:lnTo>
                <a:lnTo>
                  <a:pt x="25908" y="318515"/>
                </a:lnTo>
                <a:lnTo>
                  <a:pt x="13716" y="318515"/>
                </a:lnTo>
                <a:lnTo>
                  <a:pt x="25908" y="330708"/>
                </a:lnTo>
                <a:lnTo>
                  <a:pt x="146304" y="330708"/>
                </a:lnTo>
                <a:lnTo>
                  <a:pt x="146304" y="342900"/>
                </a:lnTo>
                <a:close/>
              </a:path>
              <a:path w="146685" h="342900">
                <a:moveTo>
                  <a:pt x="25908" y="25907"/>
                </a:moveTo>
                <a:lnTo>
                  <a:pt x="13716" y="25908"/>
                </a:lnTo>
                <a:lnTo>
                  <a:pt x="25908" y="13716"/>
                </a:lnTo>
                <a:lnTo>
                  <a:pt x="25908" y="25907"/>
                </a:lnTo>
                <a:close/>
              </a:path>
              <a:path w="146685" h="342900">
                <a:moveTo>
                  <a:pt x="120396" y="25907"/>
                </a:moveTo>
                <a:lnTo>
                  <a:pt x="25908" y="25907"/>
                </a:lnTo>
                <a:lnTo>
                  <a:pt x="25908" y="13716"/>
                </a:lnTo>
                <a:lnTo>
                  <a:pt x="120396" y="13716"/>
                </a:lnTo>
                <a:lnTo>
                  <a:pt x="120396" y="25907"/>
                </a:lnTo>
                <a:close/>
              </a:path>
              <a:path w="146685" h="342900">
                <a:moveTo>
                  <a:pt x="120396" y="330708"/>
                </a:moveTo>
                <a:lnTo>
                  <a:pt x="120396" y="13716"/>
                </a:lnTo>
                <a:lnTo>
                  <a:pt x="132588" y="25908"/>
                </a:lnTo>
                <a:lnTo>
                  <a:pt x="146304" y="25907"/>
                </a:lnTo>
                <a:lnTo>
                  <a:pt x="146304" y="318515"/>
                </a:lnTo>
                <a:lnTo>
                  <a:pt x="132588" y="318515"/>
                </a:lnTo>
                <a:lnTo>
                  <a:pt x="120396" y="330708"/>
                </a:lnTo>
                <a:close/>
              </a:path>
              <a:path w="146685" h="342900">
                <a:moveTo>
                  <a:pt x="146304" y="25907"/>
                </a:moveTo>
                <a:lnTo>
                  <a:pt x="132588" y="25908"/>
                </a:lnTo>
                <a:lnTo>
                  <a:pt x="120396" y="13716"/>
                </a:lnTo>
                <a:lnTo>
                  <a:pt x="146304" y="13715"/>
                </a:lnTo>
                <a:lnTo>
                  <a:pt x="146304" y="25907"/>
                </a:lnTo>
                <a:close/>
              </a:path>
              <a:path w="146685" h="342900">
                <a:moveTo>
                  <a:pt x="25908" y="330708"/>
                </a:moveTo>
                <a:lnTo>
                  <a:pt x="13716" y="318515"/>
                </a:lnTo>
                <a:lnTo>
                  <a:pt x="25908" y="318515"/>
                </a:lnTo>
                <a:lnTo>
                  <a:pt x="25908" y="330708"/>
                </a:lnTo>
                <a:close/>
              </a:path>
              <a:path w="146685" h="342900">
                <a:moveTo>
                  <a:pt x="120396" y="330708"/>
                </a:moveTo>
                <a:lnTo>
                  <a:pt x="25908" y="330708"/>
                </a:lnTo>
                <a:lnTo>
                  <a:pt x="25908" y="318515"/>
                </a:lnTo>
                <a:lnTo>
                  <a:pt x="120396" y="318515"/>
                </a:lnTo>
                <a:lnTo>
                  <a:pt x="120396" y="330708"/>
                </a:lnTo>
                <a:close/>
              </a:path>
              <a:path w="146685" h="342900">
                <a:moveTo>
                  <a:pt x="146304" y="330708"/>
                </a:moveTo>
                <a:lnTo>
                  <a:pt x="120396" y="330708"/>
                </a:lnTo>
                <a:lnTo>
                  <a:pt x="132588" y="318515"/>
                </a:lnTo>
                <a:lnTo>
                  <a:pt x="146304" y="318515"/>
                </a:lnTo>
                <a:lnTo>
                  <a:pt x="146304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947672" y="6048755"/>
            <a:ext cx="850900" cy="76200"/>
          </a:xfrm>
          <a:custGeom>
            <a:avLst/>
            <a:gdLst/>
            <a:ahLst/>
            <a:cxnLst/>
            <a:rect l="l" t="t" r="r" b="b"/>
            <a:pathLst>
              <a:path w="850900" h="76200">
                <a:moveTo>
                  <a:pt x="812291" y="76200"/>
                </a:moveTo>
                <a:lnTo>
                  <a:pt x="797337" y="73247"/>
                </a:lnTo>
                <a:lnTo>
                  <a:pt x="785240" y="65151"/>
                </a:lnTo>
                <a:lnTo>
                  <a:pt x="777144" y="53054"/>
                </a:lnTo>
                <a:lnTo>
                  <a:pt x="774191" y="38100"/>
                </a:lnTo>
                <a:lnTo>
                  <a:pt x="777144" y="23145"/>
                </a:lnTo>
                <a:lnTo>
                  <a:pt x="785240" y="11049"/>
                </a:lnTo>
                <a:lnTo>
                  <a:pt x="797337" y="2952"/>
                </a:lnTo>
                <a:lnTo>
                  <a:pt x="812291" y="0"/>
                </a:lnTo>
                <a:lnTo>
                  <a:pt x="826603" y="2952"/>
                </a:lnTo>
                <a:lnTo>
                  <a:pt x="838771" y="11049"/>
                </a:lnTo>
                <a:lnTo>
                  <a:pt x="847224" y="23145"/>
                </a:lnTo>
                <a:lnTo>
                  <a:pt x="847809" y="25908"/>
                </a:lnTo>
                <a:lnTo>
                  <a:pt x="812291" y="25908"/>
                </a:lnTo>
                <a:lnTo>
                  <a:pt x="812291" y="51816"/>
                </a:lnTo>
                <a:lnTo>
                  <a:pt x="847487" y="51816"/>
                </a:lnTo>
                <a:lnTo>
                  <a:pt x="847224" y="53054"/>
                </a:lnTo>
                <a:lnTo>
                  <a:pt x="838771" y="65151"/>
                </a:lnTo>
                <a:lnTo>
                  <a:pt x="826603" y="73247"/>
                </a:lnTo>
                <a:lnTo>
                  <a:pt x="812291" y="76200"/>
                </a:lnTo>
                <a:close/>
              </a:path>
              <a:path w="850900" h="76200">
                <a:moveTo>
                  <a:pt x="776900" y="51816"/>
                </a:moveTo>
                <a:lnTo>
                  <a:pt x="0" y="51816"/>
                </a:lnTo>
                <a:lnTo>
                  <a:pt x="0" y="25908"/>
                </a:lnTo>
                <a:lnTo>
                  <a:pt x="776599" y="25908"/>
                </a:lnTo>
                <a:lnTo>
                  <a:pt x="774191" y="38100"/>
                </a:lnTo>
                <a:lnTo>
                  <a:pt x="776900" y="51816"/>
                </a:lnTo>
                <a:close/>
              </a:path>
              <a:path w="850900" h="76200">
                <a:moveTo>
                  <a:pt x="847487" y="51816"/>
                </a:moveTo>
                <a:lnTo>
                  <a:pt x="812291" y="51816"/>
                </a:lnTo>
                <a:lnTo>
                  <a:pt x="812291" y="25908"/>
                </a:lnTo>
                <a:lnTo>
                  <a:pt x="847809" y="25908"/>
                </a:lnTo>
                <a:lnTo>
                  <a:pt x="850391" y="38100"/>
                </a:lnTo>
                <a:lnTo>
                  <a:pt x="847487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736591" y="6200394"/>
            <a:ext cx="186055" cy="0"/>
          </a:xfrm>
          <a:custGeom>
            <a:avLst/>
            <a:gdLst/>
            <a:ahLst/>
            <a:cxnLst/>
            <a:rect l="l" t="t" r="r" b="b"/>
            <a:pathLst>
              <a:path w="186054" h="0">
                <a:moveTo>
                  <a:pt x="0" y="0"/>
                </a:moveTo>
                <a:lnTo>
                  <a:pt x="18592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792979" y="3977640"/>
            <a:ext cx="76200" cy="862965"/>
          </a:xfrm>
          <a:custGeom>
            <a:avLst/>
            <a:gdLst/>
            <a:ahLst/>
            <a:cxnLst/>
            <a:rect l="l" t="t" r="r" b="b"/>
            <a:pathLst>
              <a:path w="76200" h="862964">
                <a:moveTo>
                  <a:pt x="24383" y="73491"/>
                </a:moveTo>
                <a:lnTo>
                  <a:pt x="23145" y="73247"/>
                </a:lnTo>
                <a:lnTo>
                  <a:pt x="11048" y="65150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788"/>
                </a:lnTo>
                <a:lnTo>
                  <a:pt x="11048" y="11620"/>
                </a:lnTo>
                <a:lnTo>
                  <a:pt x="23145" y="3167"/>
                </a:lnTo>
                <a:lnTo>
                  <a:pt x="38099" y="0"/>
                </a:lnTo>
                <a:lnTo>
                  <a:pt x="52411" y="3167"/>
                </a:lnTo>
                <a:lnTo>
                  <a:pt x="64579" y="11620"/>
                </a:lnTo>
                <a:lnTo>
                  <a:pt x="73032" y="23788"/>
                </a:lnTo>
                <a:lnTo>
                  <a:pt x="76199" y="38100"/>
                </a:lnTo>
                <a:lnTo>
                  <a:pt x="24383" y="38100"/>
                </a:lnTo>
                <a:lnTo>
                  <a:pt x="24383" y="73491"/>
                </a:lnTo>
                <a:close/>
              </a:path>
              <a:path w="76200" h="862964">
                <a:moveTo>
                  <a:pt x="38099" y="76200"/>
                </a:moveTo>
                <a:lnTo>
                  <a:pt x="24383" y="73491"/>
                </a:lnTo>
                <a:lnTo>
                  <a:pt x="24383" y="38100"/>
                </a:lnTo>
                <a:lnTo>
                  <a:pt x="50291" y="38100"/>
                </a:lnTo>
                <a:lnTo>
                  <a:pt x="50291" y="73684"/>
                </a:lnTo>
                <a:lnTo>
                  <a:pt x="38099" y="76200"/>
                </a:lnTo>
                <a:close/>
              </a:path>
              <a:path w="76200" h="862964">
                <a:moveTo>
                  <a:pt x="50291" y="73684"/>
                </a:moveTo>
                <a:lnTo>
                  <a:pt x="50291" y="38100"/>
                </a:lnTo>
                <a:lnTo>
                  <a:pt x="76199" y="38100"/>
                </a:lnTo>
                <a:lnTo>
                  <a:pt x="73032" y="53054"/>
                </a:lnTo>
                <a:lnTo>
                  <a:pt x="64579" y="65150"/>
                </a:lnTo>
                <a:lnTo>
                  <a:pt x="52411" y="73247"/>
                </a:lnTo>
                <a:lnTo>
                  <a:pt x="50291" y="73684"/>
                </a:lnTo>
                <a:close/>
              </a:path>
              <a:path w="76200" h="862964">
                <a:moveTo>
                  <a:pt x="50291" y="862583"/>
                </a:moveTo>
                <a:lnTo>
                  <a:pt x="24383" y="862583"/>
                </a:lnTo>
                <a:lnTo>
                  <a:pt x="24383" y="73491"/>
                </a:lnTo>
                <a:lnTo>
                  <a:pt x="38099" y="76200"/>
                </a:lnTo>
                <a:lnTo>
                  <a:pt x="50291" y="76200"/>
                </a:lnTo>
                <a:lnTo>
                  <a:pt x="50291" y="862583"/>
                </a:lnTo>
                <a:close/>
              </a:path>
              <a:path w="76200" h="862964">
                <a:moveTo>
                  <a:pt x="50291" y="76200"/>
                </a:moveTo>
                <a:lnTo>
                  <a:pt x="38099" y="76200"/>
                </a:lnTo>
                <a:lnTo>
                  <a:pt x="50291" y="73684"/>
                </a:lnTo>
                <a:lnTo>
                  <a:pt x="50291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974591" y="4952999"/>
            <a:ext cx="675640" cy="76200"/>
          </a:xfrm>
          <a:custGeom>
            <a:avLst/>
            <a:gdLst/>
            <a:ahLst/>
            <a:cxnLst/>
            <a:rect l="l" t="t" r="r" b="b"/>
            <a:pathLst>
              <a:path w="675639" h="76200">
                <a:moveTo>
                  <a:pt x="38100" y="76199"/>
                </a:moveTo>
                <a:lnTo>
                  <a:pt x="23145" y="73247"/>
                </a:lnTo>
                <a:lnTo>
                  <a:pt x="11049" y="65150"/>
                </a:lnTo>
                <a:lnTo>
                  <a:pt x="2952" y="53054"/>
                </a:lnTo>
                <a:lnTo>
                  <a:pt x="0" y="38099"/>
                </a:lnTo>
                <a:lnTo>
                  <a:pt x="2952" y="23145"/>
                </a:lnTo>
                <a:lnTo>
                  <a:pt x="11049" y="11048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8"/>
                </a:lnTo>
                <a:lnTo>
                  <a:pt x="73247" y="23145"/>
                </a:lnTo>
                <a:lnTo>
                  <a:pt x="73792" y="25907"/>
                </a:lnTo>
                <a:lnTo>
                  <a:pt x="38100" y="25907"/>
                </a:lnTo>
                <a:lnTo>
                  <a:pt x="38100" y="51815"/>
                </a:lnTo>
                <a:lnTo>
                  <a:pt x="73491" y="51815"/>
                </a:lnTo>
                <a:lnTo>
                  <a:pt x="73247" y="53054"/>
                </a:lnTo>
                <a:lnTo>
                  <a:pt x="65151" y="65150"/>
                </a:lnTo>
                <a:lnTo>
                  <a:pt x="53054" y="73247"/>
                </a:lnTo>
                <a:lnTo>
                  <a:pt x="38100" y="76199"/>
                </a:lnTo>
                <a:close/>
              </a:path>
              <a:path w="675639" h="76200">
                <a:moveTo>
                  <a:pt x="73491" y="51815"/>
                </a:moveTo>
                <a:lnTo>
                  <a:pt x="38100" y="51815"/>
                </a:lnTo>
                <a:lnTo>
                  <a:pt x="38100" y="25907"/>
                </a:lnTo>
                <a:lnTo>
                  <a:pt x="73792" y="25907"/>
                </a:lnTo>
                <a:lnTo>
                  <a:pt x="76200" y="38099"/>
                </a:lnTo>
                <a:lnTo>
                  <a:pt x="73491" y="51815"/>
                </a:lnTo>
                <a:close/>
              </a:path>
              <a:path w="675639" h="76200">
                <a:moveTo>
                  <a:pt x="675131" y="51815"/>
                </a:moveTo>
                <a:lnTo>
                  <a:pt x="73491" y="51815"/>
                </a:lnTo>
                <a:lnTo>
                  <a:pt x="76200" y="38099"/>
                </a:lnTo>
                <a:lnTo>
                  <a:pt x="73792" y="25907"/>
                </a:lnTo>
                <a:lnTo>
                  <a:pt x="675131" y="25907"/>
                </a:lnTo>
                <a:lnTo>
                  <a:pt x="675131" y="51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658105" y="4821935"/>
            <a:ext cx="0" cy="346075"/>
          </a:xfrm>
          <a:custGeom>
            <a:avLst/>
            <a:gdLst/>
            <a:ahLst/>
            <a:cxnLst/>
            <a:rect l="l" t="t" r="r" b="b"/>
            <a:pathLst>
              <a:path w="0" h="346075">
                <a:moveTo>
                  <a:pt x="0" y="0"/>
                </a:moveTo>
                <a:lnTo>
                  <a:pt x="0" y="34594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649723" y="4985003"/>
            <a:ext cx="190500" cy="189230"/>
          </a:xfrm>
          <a:custGeom>
            <a:avLst/>
            <a:gdLst/>
            <a:ahLst/>
            <a:cxnLst/>
            <a:rect l="l" t="t" r="r" b="b"/>
            <a:pathLst>
              <a:path w="190500" h="189229">
                <a:moveTo>
                  <a:pt x="91830" y="108726"/>
                </a:moveTo>
                <a:lnTo>
                  <a:pt x="0" y="18288"/>
                </a:lnTo>
                <a:lnTo>
                  <a:pt x="18287" y="0"/>
                </a:lnTo>
                <a:lnTo>
                  <a:pt x="109272" y="90984"/>
                </a:lnTo>
                <a:lnTo>
                  <a:pt x="91830" y="108726"/>
                </a:lnTo>
                <a:close/>
              </a:path>
              <a:path w="190500" h="189229">
                <a:moveTo>
                  <a:pt x="166081" y="117348"/>
                </a:moveTo>
                <a:lnTo>
                  <a:pt x="100583" y="117348"/>
                </a:lnTo>
                <a:lnTo>
                  <a:pt x="118871" y="100584"/>
                </a:lnTo>
                <a:lnTo>
                  <a:pt x="109272" y="90984"/>
                </a:lnTo>
                <a:lnTo>
                  <a:pt x="144779" y="54864"/>
                </a:lnTo>
                <a:lnTo>
                  <a:pt x="166081" y="117348"/>
                </a:lnTo>
                <a:close/>
              </a:path>
              <a:path w="190500" h="189229">
                <a:moveTo>
                  <a:pt x="100583" y="117348"/>
                </a:moveTo>
                <a:lnTo>
                  <a:pt x="91830" y="108726"/>
                </a:lnTo>
                <a:lnTo>
                  <a:pt x="109272" y="90984"/>
                </a:lnTo>
                <a:lnTo>
                  <a:pt x="118871" y="100584"/>
                </a:lnTo>
                <a:lnTo>
                  <a:pt x="100583" y="117348"/>
                </a:lnTo>
                <a:close/>
              </a:path>
              <a:path w="190500" h="189229">
                <a:moveTo>
                  <a:pt x="190499" y="188976"/>
                </a:moveTo>
                <a:lnTo>
                  <a:pt x="56387" y="144779"/>
                </a:lnTo>
                <a:lnTo>
                  <a:pt x="91830" y="108726"/>
                </a:lnTo>
                <a:lnTo>
                  <a:pt x="100583" y="117348"/>
                </a:lnTo>
                <a:lnTo>
                  <a:pt x="166081" y="117348"/>
                </a:lnTo>
                <a:lnTo>
                  <a:pt x="190499" y="188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649723" y="4817364"/>
            <a:ext cx="200025" cy="175260"/>
          </a:xfrm>
          <a:custGeom>
            <a:avLst/>
            <a:gdLst/>
            <a:ahLst/>
            <a:cxnLst/>
            <a:rect l="l" t="t" r="r" b="b"/>
            <a:pathLst>
              <a:path w="200025" h="175260">
                <a:moveTo>
                  <a:pt x="16764" y="175259"/>
                </a:moveTo>
                <a:lnTo>
                  <a:pt x="0" y="156971"/>
                </a:lnTo>
                <a:lnTo>
                  <a:pt x="182879" y="0"/>
                </a:lnTo>
                <a:lnTo>
                  <a:pt x="199643" y="19811"/>
                </a:lnTo>
                <a:lnTo>
                  <a:pt x="16764" y="175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829555" y="5163312"/>
            <a:ext cx="0" cy="411480"/>
          </a:xfrm>
          <a:custGeom>
            <a:avLst/>
            <a:gdLst/>
            <a:ahLst/>
            <a:cxnLst/>
            <a:rect l="l" t="t" r="r" b="b"/>
            <a:pathLst>
              <a:path w="0" h="411479">
                <a:moveTo>
                  <a:pt x="0" y="0"/>
                </a:moveTo>
                <a:lnTo>
                  <a:pt x="0" y="41148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829555" y="5887212"/>
            <a:ext cx="0" cy="299085"/>
          </a:xfrm>
          <a:custGeom>
            <a:avLst/>
            <a:gdLst/>
            <a:ahLst/>
            <a:cxnLst/>
            <a:rect l="l" t="t" r="r" b="b"/>
            <a:pathLst>
              <a:path w="0" h="299085">
                <a:moveTo>
                  <a:pt x="0" y="0"/>
                </a:moveTo>
                <a:lnTo>
                  <a:pt x="0" y="298703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768596" y="4328159"/>
            <a:ext cx="121920" cy="266700"/>
          </a:xfrm>
          <a:custGeom>
            <a:avLst/>
            <a:gdLst/>
            <a:ahLst/>
            <a:cxnLst/>
            <a:rect l="l" t="t" r="r" b="b"/>
            <a:pathLst>
              <a:path w="121920" h="266700">
                <a:moveTo>
                  <a:pt x="0" y="0"/>
                </a:moveTo>
                <a:lnTo>
                  <a:pt x="121919" y="0"/>
                </a:lnTo>
                <a:lnTo>
                  <a:pt x="121919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756403" y="4315967"/>
            <a:ext cx="146685" cy="292735"/>
          </a:xfrm>
          <a:custGeom>
            <a:avLst/>
            <a:gdLst/>
            <a:ahLst/>
            <a:cxnLst/>
            <a:rect l="l" t="t" r="r" b="b"/>
            <a:pathLst>
              <a:path w="146685" h="292735">
                <a:moveTo>
                  <a:pt x="146304" y="292607"/>
                </a:moveTo>
                <a:lnTo>
                  <a:pt x="0" y="292607"/>
                </a:lnTo>
                <a:lnTo>
                  <a:pt x="0" y="0"/>
                </a:lnTo>
                <a:lnTo>
                  <a:pt x="146304" y="0"/>
                </a:lnTo>
                <a:lnTo>
                  <a:pt x="146304" y="12192"/>
                </a:lnTo>
                <a:lnTo>
                  <a:pt x="24384" y="12192"/>
                </a:lnTo>
                <a:lnTo>
                  <a:pt x="12192" y="24384"/>
                </a:lnTo>
                <a:lnTo>
                  <a:pt x="24384" y="24383"/>
                </a:lnTo>
                <a:lnTo>
                  <a:pt x="24384" y="266700"/>
                </a:lnTo>
                <a:lnTo>
                  <a:pt x="12192" y="266700"/>
                </a:lnTo>
                <a:lnTo>
                  <a:pt x="24384" y="278892"/>
                </a:lnTo>
                <a:lnTo>
                  <a:pt x="146304" y="278892"/>
                </a:lnTo>
                <a:lnTo>
                  <a:pt x="146304" y="292607"/>
                </a:lnTo>
                <a:close/>
              </a:path>
              <a:path w="146685" h="292735">
                <a:moveTo>
                  <a:pt x="24384" y="24383"/>
                </a:moveTo>
                <a:lnTo>
                  <a:pt x="12192" y="24384"/>
                </a:lnTo>
                <a:lnTo>
                  <a:pt x="24384" y="12192"/>
                </a:lnTo>
                <a:lnTo>
                  <a:pt x="24384" y="24383"/>
                </a:lnTo>
                <a:close/>
              </a:path>
              <a:path w="146685" h="292735">
                <a:moveTo>
                  <a:pt x="120396" y="24383"/>
                </a:moveTo>
                <a:lnTo>
                  <a:pt x="24384" y="24383"/>
                </a:lnTo>
                <a:lnTo>
                  <a:pt x="24384" y="12192"/>
                </a:lnTo>
                <a:lnTo>
                  <a:pt x="120396" y="12192"/>
                </a:lnTo>
                <a:lnTo>
                  <a:pt x="120396" y="24383"/>
                </a:lnTo>
                <a:close/>
              </a:path>
              <a:path w="146685" h="292735">
                <a:moveTo>
                  <a:pt x="120396" y="278892"/>
                </a:moveTo>
                <a:lnTo>
                  <a:pt x="120396" y="12192"/>
                </a:lnTo>
                <a:lnTo>
                  <a:pt x="134112" y="24384"/>
                </a:lnTo>
                <a:lnTo>
                  <a:pt x="146304" y="24383"/>
                </a:lnTo>
                <a:lnTo>
                  <a:pt x="146304" y="266700"/>
                </a:lnTo>
                <a:lnTo>
                  <a:pt x="134112" y="266700"/>
                </a:lnTo>
                <a:lnTo>
                  <a:pt x="120396" y="278892"/>
                </a:lnTo>
                <a:close/>
              </a:path>
              <a:path w="146685" h="292735">
                <a:moveTo>
                  <a:pt x="146304" y="24383"/>
                </a:moveTo>
                <a:lnTo>
                  <a:pt x="134112" y="24384"/>
                </a:lnTo>
                <a:lnTo>
                  <a:pt x="120396" y="12192"/>
                </a:lnTo>
                <a:lnTo>
                  <a:pt x="146304" y="12192"/>
                </a:lnTo>
                <a:lnTo>
                  <a:pt x="146304" y="24383"/>
                </a:lnTo>
                <a:close/>
              </a:path>
              <a:path w="146685" h="292735">
                <a:moveTo>
                  <a:pt x="24384" y="278892"/>
                </a:moveTo>
                <a:lnTo>
                  <a:pt x="12192" y="266700"/>
                </a:lnTo>
                <a:lnTo>
                  <a:pt x="24384" y="266700"/>
                </a:lnTo>
                <a:lnTo>
                  <a:pt x="24384" y="278892"/>
                </a:lnTo>
                <a:close/>
              </a:path>
              <a:path w="146685" h="292735">
                <a:moveTo>
                  <a:pt x="120396" y="278892"/>
                </a:moveTo>
                <a:lnTo>
                  <a:pt x="24384" y="278892"/>
                </a:lnTo>
                <a:lnTo>
                  <a:pt x="24384" y="266700"/>
                </a:lnTo>
                <a:lnTo>
                  <a:pt x="120396" y="266700"/>
                </a:lnTo>
                <a:lnTo>
                  <a:pt x="120396" y="278892"/>
                </a:lnTo>
                <a:close/>
              </a:path>
              <a:path w="146685" h="292735">
                <a:moveTo>
                  <a:pt x="146304" y="278892"/>
                </a:moveTo>
                <a:lnTo>
                  <a:pt x="120396" y="278892"/>
                </a:lnTo>
                <a:lnTo>
                  <a:pt x="134112" y="266700"/>
                </a:lnTo>
                <a:lnTo>
                  <a:pt x="146304" y="266700"/>
                </a:lnTo>
                <a:lnTo>
                  <a:pt x="146304" y="278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4454116" y="4244878"/>
            <a:ext cx="269875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R</a:t>
            </a:r>
            <a:r>
              <a:rPr dirty="0" baseline="-21367" sz="1950" spc="15">
                <a:latin typeface="Times New Roman"/>
                <a:cs typeface="Times New Roman"/>
              </a:rPr>
              <a:t>c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64087" y="4823983"/>
            <a:ext cx="19494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817364" y="4021073"/>
            <a:ext cx="303530" cy="0"/>
          </a:xfrm>
          <a:custGeom>
            <a:avLst/>
            <a:gdLst/>
            <a:ahLst/>
            <a:cxnLst/>
            <a:rect l="l" t="t" r="r" b="b"/>
            <a:pathLst>
              <a:path w="303529" h="0">
                <a:moveTo>
                  <a:pt x="0" y="0"/>
                </a:moveTo>
                <a:lnTo>
                  <a:pt x="303275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4478473" y="5509713"/>
            <a:ext cx="269875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R</a:t>
            </a:r>
            <a:r>
              <a:rPr dirty="0" baseline="-21367" sz="1950" spc="15">
                <a:latin typeface="Times New Roman"/>
                <a:cs typeface="Times New Roman"/>
              </a:rPr>
              <a:t>e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764023" y="5574792"/>
            <a:ext cx="121920" cy="312420"/>
          </a:xfrm>
          <a:custGeom>
            <a:avLst/>
            <a:gdLst/>
            <a:ahLst/>
            <a:cxnLst/>
            <a:rect l="l" t="t" r="r" b="b"/>
            <a:pathLst>
              <a:path w="121920" h="312420">
                <a:moveTo>
                  <a:pt x="0" y="0"/>
                </a:moveTo>
                <a:lnTo>
                  <a:pt x="121920" y="0"/>
                </a:lnTo>
                <a:lnTo>
                  <a:pt x="121920" y="312419"/>
                </a:lnTo>
                <a:lnTo>
                  <a:pt x="0" y="3124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751832" y="5562600"/>
            <a:ext cx="146685" cy="337185"/>
          </a:xfrm>
          <a:custGeom>
            <a:avLst/>
            <a:gdLst/>
            <a:ahLst/>
            <a:cxnLst/>
            <a:rect l="l" t="t" r="r" b="b"/>
            <a:pathLst>
              <a:path w="146685" h="337185">
                <a:moveTo>
                  <a:pt x="146304" y="336804"/>
                </a:moveTo>
                <a:lnTo>
                  <a:pt x="0" y="336804"/>
                </a:lnTo>
                <a:lnTo>
                  <a:pt x="0" y="0"/>
                </a:lnTo>
                <a:lnTo>
                  <a:pt x="146304" y="0"/>
                </a:lnTo>
                <a:lnTo>
                  <a:pt x="146304" y="12192"/>
                </a:lnTo>
                <a:lnTo>
                  <a:pt x="24384" y="12192"/>
                </a:lnTo>
                <a:lnTo>
                  <a:pt x="12192" y="24384"/>
                </a:lnTo>
                <a:lnTo>
                  <a:pt x="24384" y="24383"/>
                </a:lnTo>
                <a:lnTo>
                  <a:pt x="24384" y="310895"/>
                </a:lnTo>
                <a:lnTo>
                  <a:pt x="12192" y="310895"/>
                </a:lnTo>
                <a:lnTo>
                  <a:pt x="24384" y="324612"/>
                </a:lnTo>
                <a:lnTo>
                  <a:pt x="146304" y="324612"/>
                </a:lnTo>
                <a:lnTo>
                  <a:pt x="146304" y="336804"/>
                </a:lnTo>
                <a:close/>
              </a:path>
              <a:path w="146685" h="337185">
                <a:moveTo>
                  <a:pt x="24384" y="24383"/>
                </a:moveTo>
                <a:lnTo>
                  <a:pt x="12192" y="24384"/>
                </a:lnTo>
                <a:lnTo>
                  <a:pt x="24384" y="12192"/>
                </a:lnTo>
                <a:lnTo>
                  <a:pt x="24384" y="24383"/>
                </a:lnTo>
                <a:close/>
              </a:path>
              <a:path w="146685" h="337185">
                <a:moveTo>
                  <a:pt x="120396" y="24383"/>
                </a:moveTo>
                <a:lnTo>
                  <a:pt x="24384" y="24383"/>
                </a:lnTo>
                <a:lnTo>
                  <a:pt x="24384" y="12192"/>
                </a:lnTo>
                <a:lnTo>
                  <a:pt x="120396" y="12192"/>
                </a:lnTo>
                <a:lnTo>
                  <a:pt x="120396" y="24383"/>
                </a:lnTo>
                <a:close/>
              </a:path>
              <a:path w="146685" h="337185">
                <a:moveTo>
                  <a:pt x="120396" y="324612"/>
                </a:moveTo>
                <a:lnTo>
                  <a:pt x="120396" y="12192"/>
                </a:lnTo>
                <a:lnTo>
                  <a:pt x="134112" y="24384"/>
                </a:lnTo>
                <a:lnTo>
                  <a:pt x="146304" y="24383"/>
                </a:lnTo>
                <a:lnTo>
                  <a:pt x="146304" y="310895"/>
                </a:lnTo>
                <a:lnTo>
                  <a:pt x="134112" y="310895"/>
                </a:lnTo>
                <a:lnTo>
                  <a:pt x="120396" y="324612"/>
                </a:lnTo>
                <a:close/>
              </a:path>
              <a:path w="146685" h="337185">
                <a:moveTo>
                  <a:pt x="146304" y="24383"/>
                </a:moveTo>
                <a:lnTo>
                  <a:pt x="134112" y="24384"/>
                </a:lnTo>
                <a:lnTo>
                  <a:pt x="120396" y="12192"/>
                </a:lnTo>
                <a:lnTo>
                  <a:pt x="146304" y="12192"/>
                </a:lnTo>
                <a:lnTo>
                  <a:pt x="146304" y="24383"/>
                </a:lnTo>
                <a:close/>
              </a:path>
              <a:path w="146685" h="337185">
                <a:moveTo>
                  <a:pt x="24384" y="324612"/>
                </a:moveTo>
                <a:lnTo>
                  <a:pt x="12192" y="310895"/>
                </a:lnTo>
                <a:lnTo>
                  <a:pt x="24384" y="310895"/>
                </a:lnTo>
                <a:lnTo>
                  <a:pt x="24384" y="324612"/>
                </a:lnTo>
                <a:close/>
              </a:path>
              <a:path w="146685" h="337185">
                <a:moveTo>
                  <a:pt x="120396" y="324612"/>
                </a:moveTo>
                <a:lnTo>
                  <a:pt x="24384" y="324612"/>
                </a:lnTo>
                <a:lnTo>
                  <a:pt x="24384" y="310895"/>
                </a:lnTo>
                <a:lnTo>
                  <a:pt x="120396" y="310895"/>
                </a:lnTo>
                <a:lnTo>
                  <a:pt x="120396" y="324612"/>
                </a:lnTo>
                <a:close/>
              </a:path>
              <a:path w="146685" h="337185">
                <a:moveTo>
                  <a:pt x="146304" y="324612"/>
                </a:moveTo>
                <a:lnTo>
                  <a:pt x="120396" y="324612"/>
                </a:lnTo>
                <a:lnTo>
                  <a:pt x="134112" y="310895"/>
                </a:lnTo>
                <a:lnTo>
                  <a:pt x="146304" y="310895"/>
                </a:lnTo>
                <a:lnTo>
                  <a:pt x="146304" y="3246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073396" y="3970019"/>
            <a:ext cx="108585" cy="99060"/>
          </a:xfrm>
          <a:custGeom>
            <a:avLst/>
            <a:gdLst/>
            <a:ahLst/>
            <a:cxnLst/>
            <a:rect l="l" t="t" r="r" b="b"/>
            <a:pathLst>
              <a:path w="108585" h="99060">
                <a:moveTo>
                  <a:pt x="53339" y="99059"/>
                </a:moveTo>
                <a:lnTo>
                  <a:pt x="32789" y="95297"/>
                </a:lnTo>
                <a:lnTo>
                  <a:pt x="15811" y="84962"/>
                </a:lnTo>
                <a:lnTo>
                  <a:pt x="4262" y="69484"/>
                </a:lnTo>
                <a:lnTo>
                  <a:pt x="0" y="50291"/>
                </a:lnTo>
                <a:lnTo>
                  <a:pt x="4262" y="30860"/>
                </a:lnTo>
                <a:lnTo>
                  <a:pt x="15811" y="14858"/>
                </a:lnTo>
                <a:lnTo>
                  <a:pt x="32789" y="4000"/>
                </a:lnTo>
                <a:lnTo>
                  <a:pt x="53339" y="0"/>
                </a:lnTo>
                <a:lnTo>
                  <a:pt x="74771" y="4000"/>
                </a:lnTo>
                <a:lnTo>
                  <a:pt x="92202" y="14858"/>
                </a:lnTo>
                <a:lnTo>
                  <a:pt x="103917" y="30860"/>
                </a:lnTo>
                <a:lnTo>
                  <a:pt x="108204" y="50291"/>
                </a:lnTo>
                <a:lnTo>
                  <a:pt x="103917" y="69484"/>
                </a:lnTo>
                <a:lnTo>
                  <a:pt x="92202" y="84962"/>
                </a:lnTo>
                <a:lnTo>
                  <a:pt x="74771" y="95297"/>
                </a:lnTo>
                <a:lnTo>
                  <a:pt x="53339" y="990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061203" y="3957827"/>
            <a:ext cx="132715" cy="123825"/>
          </a:xfrm>
          <a:custGeom>
            <a:avLst/>
            <a:gdLst/>
            <a:ahLst/>
            <a:cxnLst/>
            <a:rect l="l" t="t" r="r" b="b"/>
            <a:pathLst>
              <a:path w="132714" h="123825">
                <a:moveTo>
                  <a:pt x="77724" y="1524"/>
                </a:moveTo>
                <a:lnTo>
                  <a:pt x="53339" y="1524"/>
                </a:lnTo>
                <a:lnTo>
                  <a:pt x="65532" y="0"/>
                </a:lnTo>
                <a:lnTo>
                  <a:pt x="67056" y="0"/>
                </a:lnTo>
                <a:lnTo>
                  <a:pt x="77724" y="1524"/>
                </a:lnTo>
                <a:close/>
              </a:path>
              <a:path w="132714" h="123825">
                <a:moveTo>
                  <a:pt x="89916" y="4572"/>
                </a:moveTo>
                <a:lnTo>
                  <a:pt x="41148" y="4572"/>
                </a:lnTo>
                <a:lnTo>
                  <a:pt x="51816" y="1524"/>
                </a:lnTo>
                <a:lnTo>
                  <a:pt x="80772" y="1524"/>
                </a:lnTo>
                <a:lnTo>
                  <a:pt x="89916" y="4572"/>
                </a:lnTo>
                <a:close/>
              </a:path>
              <a:path w="132714" h="123825">
                <a:moveTo>
                  <a:pt x="56387" y="25908"/>
                </a:moveTo>
                <a:lnTo>
                  <a:pt x="12192" y="25908"/>
                </a:lnTo>
                <a:lnTo>
                  <a:pt x="18288" y="18288"/>
                </a:lnTo>
                <a:lnTo>
                  <a:pt x="19812" y="16764"/>
                </a:lnTo>
                <a:lnTo>
                  <a:pt x="28956" y="10668"/>
                </a:lnTo>
                <a:lnTo>
                  <a:pt x="28956" y="9144"/>
                </a:lnTo>
                <a:lnTo>
                  <a:pt x="30480" y="9144"/>
                </a:lnTo>
                <a:lnTo>
                  <a:pt x="39624" y="4572"/>
                </a:lnTo>
                <a:lnTo>
                  <a:pt x="92964" y="4572"/>
                </a:lnTo>
                <a:lnTo>
                  <a:pt x="102108" y="9144"/>
                </a:lnTo>
                <a:lnTo>
                  <a:pt x="103632" y="10668"/>
                </a:lnTo>
                <a:lnTo>
                  <a:pt x="111252" y="16764"/>
                </a:lnTo>
                <a:lnTo>
                  <a:pt x="112775" y="16764"/>
                </a:lnTo>
                <a:lnTo>
                  <a:pt x="112775" y="18288"/>
                </a:lnTo>
                <a:lnTo>
                  <a:pt x="114300" y="18288"/>
                </a:lnTo>
                <a:lnTo>
                  <a:pt x="119176" y="24384"/>
                </a:lnTo>
                <a:lnTo>
                  <a:pt x="65532" y="24384"/>
                </a:lnTo>
                <a:lnTo>
                  <a:pt x="66294" y="24492"/>
                </a:lnTo>
                <a:lnTo>
                  <a:pt x="56387" y="25908"/>
                </a:lnTo>
                <a:close/>
              </a:path>
              <a:path w="132714" h="123825">
                <a:moveTo>
                  <a:pt x="66294" y="24492"/>
                </a:moveTo>
                <a:lnTo>
                  <a:pt x="65532" y="24384"/>
                </a:lnTo>
                <a:lnTo>
                  <a:pt x="67056" y="24384"/>
                </a:lnTo>
                <a:lnTo>
                  <a:pt x="66294" y="24492"/>
                </a:lnTo>
                <a:close/>
              </a:path>
              <a:path w="132714" h="123825">
                <a:moveTo>
                  <a:pt x="83819" y="28956"/>
                </a:moveTo>
                <a:lnTo>
                  <a:pt x="73152" y="25908"/>
                </a:lnTo>
                <a:lnTo>
                  <a:pt x="76200" y="25908"/>
                </a:lnTo>
                <a:lnTo>
                  <a:pt x="66294" y="24492"/>
                </a:lnTo>
                <a:lnTo>
                  <a:pt x="67056" y="24384"/>
                </a:lnTo>
                <a:lnTo>
                  <a:pt x="119176" y="24384"/>
                </a:lnTo>
                <a:lnTo>
                  <a:pt x="120396" y="25908"/>
                </a:lnTo>
                <a:lnTo>
                  <a:pt x="121920" y="27432"/>
                </a:lnTo>
                <a:lnTo>
                  <a:pt x="80772" y="27432"/>
                </a:lnTo>
                <a:lnTo>
                  <a:pt x="83819" y="28956"/>
                </a:lnTo>
                <a:close/>
              </a:path>
              <a:path w="132714" h="123825">
                <a:moveTo>
                  <a:pt x="35052" y="36576"/>
                </a:moveTo>
                <a:lnTo>
                  <a:pt x="6096" y="36576"/>
                </a:lnTo>
                <a:lnTo>
                  <a:pt x="10668" y="27432"/>
                </a:lnTo>
                <a:lnTo>
                  <a:pt x="10668" y="25908"/>
                </a:lnTo>
                <a:lnTo>
                  <a:pt x="57912" y="25908"/>
                </a:lnTo>
                <a:lnTo>
                  <a:pt x="53339" y="27432"/>
                </a:lnTo>
                <a:lnTo>
                  <a:pt x="50292" y="27432"/>
                </a:lnTo>
                <a:lnTo>
                  <a:pt x="41148" y="32004"/>
                </a:lnTo>
                <a:lnTo>
                  <a:pt x="41910" y="32004"/>
                </a:lnTo>
                <a:lnTo>
                  <a:pt x="37338" y="35052"/>
                </a:lnTo>
                <a:lnTo>
                  <a:pt x="36576" y="35052"/>
                </a:lnTo>
                <a:lnTo>
                  <a:pt x="35052" y="36576"/>
                </a:lnTo>
                <a:close/>
              </a:path>
              <a:path w="132714" h="123825">
                <a:moveTo>
                  <a:pt x="48768" y="28956"/>
                </a:moveTo>
                <a:lnTo>
                  <a:pt x="50292" y="27432"/>
                </a:lnTo>
                <a:lnTo>
                  <a:pt x="53339" y="27432"/>
                </a:lnTo>
                <a:lnTo>
                  <a:pt x="48768" y="28956"/>
                </a:lnTo>
                <a:close/>
              </a:path>
              <a:path w="132714" h="123825">
                <a:moveTo>
                  <a:pt x="89916" y="32004"/>
                </a:moveTo>
                <a:lnTo>
                  <a:pt x="80772" y="27432"/>
                </a:lnTo>
                <a:lnTo>
                  <a:pt x="121920" y="27432"/>
                </a:lnTo>
                <a:lnTo>
                  <a:pt x="123443" y="30480"/>
                </a:lnTo>
                <a:lnTo>
                  <a:pt x="88391" y="30480"/>
                </a:lnTo>
                <a:lnTo>
                  <a:pt x="89916" y="32004"/>
                </a:lnTo>
                <a:close/>
              </a:path>
              <a:path w="132714" h="123825">
                <a:moveTo>
                  <a:pt x="41910" y="32004"/>
                </a:moveTo>
                <a:lnTo>
                  <a:pt x="41148" y="32004"/>
                </a:lnTo>
                <a:lnTo>
                  <a:pt x="44195" y="30480"/>
                </a:lnTo>
                <a:lnTo>
                  <a:pt x="41910" y="32004"/>
                </a:lnTo>
                <a:close/>
              </a:path>
              <a:path w="132714" h="123825">
                <a:moveTo>
                  <a:pt x="96012" y="36576"/>
                </a:moveTo>
                <a:lnTo>
                  <a:pt x="88391" y="30480"/>
                </a:lnTo>
                <a:lnTo>
                  <a:pt x="123443" y="30480"/>
                </a:lnTo>
                <a:lnTo>
                  <a:pt x="125729" y="35052"/>
                </a:lnTo>
                <a:lnTo>
                  <a:pt x="94488" y="35052"/>
                </a:lnTo>
                <a:lnTo>
                  <a:pt x="96012" y="36576"/>
                </a:lnTo>
                <a:close/>
              </a:path>
              <a:path w="132714" h="123825">
                <a:moveTo>
                  <a:pt x="35052" y="36576"/>
                </a:moveTo>
                <a:lnTo>
                  <a:pt x="36576" y="35052"/>
                </a:lnTo>
                <a:lnTo>
                  <a:pt x="35705" y="36140"/>
                </a:lnTo>
                <a:lnTo>
                  <a:pt x="35052" y="36576"/>
                </a:lnTo>
                <a:close/>
              </a:path>
              <a:path w="132714" h="123825">
                <a:moveTo>
                  <a:pt x="35705" y="36140"/>
                </a:moveTo>
                <a:lnTo>
                  <a:pt x="36576" y="35052"/>
                </a:lnTo>
                <a:lnTo>
                  <a:pt x="37338" y="35052"/>
                </a:lnTo>
                <a:lnTo>
                  <a:pt x="35705" y="36140"/>
                </a:lnTo>
                <a:close/>
              </a:path>
              <a:path w="132714" h="123825">
                <a:moveTo>
                  <a:pt x="129539" y="42672"/>
                </a:moveTo>
                <a:lnTo>
                  <a:pt x="102108" y="42672"/>
                </a:lnTo>
                <a:lnTo>
                  <a:pt x="94488" y="35052"/>
                </a:lnTo>
                <a:lnTo>
                  <a:pt x="125729" y="35052"/>
                </a:lnTo>
                <a:lnTo>
                  <a:pt x="126491" y="36576"/>
                </a:lnTo>
                <a:lnTo>
                  <a:pt x="128016" y="38100"/>
                </a:lnTo>
                <a:lnTo>
                  <a:pt x="129539" y="42672"/>
                </a:lnTo>
                <a:close/>
              </a:path>
              <a:path w="132714" h="123825">
                <a:moveTo>
                  <a:pt x="28956" y="77724"/>
                </a:moveTo>
                <a:lnTo>
                  <a:pt x="27432" y="74676"/>
                </a:lnTo>
                <a:lnTo>
                  <a:pt x="0" y="74676"/>
                </a:lnTo>
                <a:lnTo>
                  <a:pt x="0" y="50292"/>
                </a:lnTo>
                <a:lnTo>
                  <a:pt x="1524" y="48768"/>
                </a:lnTo>
                <a:lnTo>
                  <a:pt x="1524" y="47244"/>
                </a:lnTo>
                <a:lnTo>
                  <a:pt x="4572" y="38100"/>
                </a:lnTo>
                <a:lnTo>
                  <a:pt x="4572" y="36576"/>
                </a:lnTo>
                <a:lnTo>
                  <a:pt x="35052" y="36576"/>
                </a:lnTo>
                <a:lnTo>
                  <a:pt x="35705" y="36140"/>
                </a:lnTo>
                <a:lnTo>
                  <a:pt x="30480" y="42672"/>
                </a:lnTo>
                <a:lnTo>
                  <a:pt x="31089" y="42672"/>
                </a:lnTo>
                <a:lnTo>
                  <a:pt x="27432" y="48768"/>
                </a:lnTo>
                <a:lnTo>
                  <a:pt x="28448" y="48768"/>
                </a:lnTo>
                <a:lnTo>
                  <a:pt x="26924" y="53340"/>
                </a:lnTo>
                <a:lnTo>
                  <a:pt x="25908" y="53340"/>
                </a:lnTo>
                <a:lnTo>
                  <a:pt x="24819" y="60960"/>
                </a:lnTo>
                <a:lnTo>
                  <a:pt x="24384" y="60960"/>
                </a:lnTo>
                <a:lnTo>
                  <a:pt x="24384" y="64008"/>
                </a:lnTo>
                <a:lnTo>
                  <a:pt x="24892" y="64008"/>
                </a:lnTo>
                <a:lnTo>
                  <a:pt x="25908" y="70104"/>
                </a:lnTo>
                <a:lnTo>
                  <a:pt x="26415" y="70104"/>
                </a:lnTo>
                <a:lnTo>
                  <a:pt x="28956" y="77724"/>
                </a:lnTo>
                <a:close/>
              </a:path>
              <a:path w="132714" h="123825">
                <a:moveTo>
                  <a:pt x="31089" y="42672"/>
                </a:moveTo>
                <a:lnTo>
                  <a:pt x="30480" y="42672"/>
                </a:lnTo>
                <a:lnTo>
                  <a:pt x="32004" y="41148"/>
                </a:lnTo>
                <a:lnTo>
                  <a:pt x="31089" y="42672"/>
                </a:lnTo>
                <a:close/>
              </a:path>
              <a:path w="132714" h="123825">
                <a:moveTo>
                  <a:pt x="131064" y="48768"/>
                </a:moveTo>
                <a:lnTo>
                  <a:pt x="105155" y="48768"/>
                </a:lnTo>
                <a:lnTo>
                  <a:pt x="100584" y="41148"/>
                </a:lnTo>
                <a:lnTo>
                  <a:pt x="102108" y="42672"/>
                </a:lnTo>
                <a:lnTo>
                  <a:pt x="129539" y="42672"/>
                </a:lnTo>
                <a:lnTo>
                  <a:pt x="131064" y="47244"/>
                </a:lnTo>
                <a:lnTo>
                  <a:pt x="131064" y="48768"/>
                </a:lnTo>
                <a:close/>
              </a:path>
              <a:path w="132714" h="123825">
                <a:moveTo>
                  <a:pt x="28448" y="48768"/>
                </a:moveTo>
                <a:lnTo>
                  <a:pt x="27432" y="48768"/>
                </a:lnTo>
                <a:lnTo>
                  <a:pt x="28956" y="47244"/>
                </a:lnTo>
                <a:lnTo>
                  <a:pt x="28448" y="48768"/>
                </a:lnTo>
                <a:close/>
              </a:path>
              <a:path w="132714" h="123825">
                <a:moveTo>
                  <a:pt x="106679" y="56388"/>
                </a:moveTo>
                <a:lnTo>
                  <a:pt x="103632" y="47244"/>
                </a:lnTo>
                <a:lnTo>
                  <a:pt x="105155" y="48768"/>
                </a:lnTo>
                <a:lnTo>
                  <a:pt x="131064" y="48768"/>
                </a:lnTo>
                <a:lnTo>
                  <a:pt x="131064" y="50292"/>
                </a:lnTo>
                <a:lnTo>
                  <a:pt x="131499" y="53340"/>
                </a:lnTo>
                <a:lnTo>
                  <a:pt x="106679" y="53340"/>
                </a:lnTo>
                <a:lnTo>
                  <a:pt x="106679" y="56388"/>
                </a:lnTo>
                <a:close/>
              </a:path>
              <a:path w="132714" h="123825">
                <a:moveTo>
                  <a:pt x="25908" y="56388"/>
                </a:moveTo>
                <a:lnTo>
                  <a:pt x="25908" y="53340"/>
                </a:lnTo>
                <a:lnTo>
                  <a:pt x="26924" y="53340"/>
                </a:lnTo>
                <a:lnTo>
                  <a:pt x="25908" y="56388"/>
                </a:lnTo>
                <a:close/>
              </a:path>
              <a:path w="132714" h="123825">
                <a:moveTo>
                  <a:pt x="131499" y="70104"/>
                </a:moveTo>
                <a:lnTo>
                  <a:pt x="106679" y="70104"/>
                </a:lnTo>
                <a:lnTo>
                  <a:pt x="106679" y="53340"/>
                </a:lnTo>
                <a:lnTo>
                  <a:pt x="131499" y="53340"/>
                </a:lnTo>
                <a:lnTo>
                  <a:pt x="132588" y="60960"/>
                </a:lnTo>
                <a:lnTo>
                  <a:pt x="132588" y="62484"/>
                </a:lnTo>
                <a:lnTo>
                  <a:pt x="131499" y="70104"/>
                </a:lnTo>
                <a:close/>
              </a:path>
              <a:path w="132714" h="123825">
                <a:moveTo>
                  <a:pt x="24384" y="64008"/>
                </a:moveTo>
                <a:lnTo>
                  <a:pt x="24384" y="60960"/>
                </a:lnTo>
                <a:lnTo>
                  <a:pt x="24618" y="62366"/>
                </a:lnTo>
                <a:lnTo>
                  <a:pt x="24384" y="64008"/>
                </a:lnTo>
                <a:close/>
              </a:path>
              <a:path w="132714" h="123825">
                <a:moveTo>
                  <a:pt x="24618" y="62366"/>
                </a:moveTo>
                <a:lnTo>
                  <a:pt x="24384" y="60960"/>
                </a:lnTo>
                <a:lnTo>
                  <a:pt x="24819" y="60960"/>
                </a:lnTo>
                <a:lnTo>
                  <a:pt x="24618" y="62366"/>
                </a:lnTo>
                <a:close/>
              </a:path>
              <a:path w="132714" h="123825">
                <a:moveTo>
                  <a:pt x="24892" y="64008"/>
                </a:moveTo>
                <a:lnTo>
                  <a:pt x="24384" y="64008"/>
                </a:lnTo>
                <a:lnTo>
                  <a:pt x="24618" y="62366"/>
                </a:lnTo>
                <a:lnTo>
                  <a:pt x="24892" y="64008"/>
                </a:lnTo>
                <a:close/>
              </a:path>
              <a:path w="132714" h="123825">
                <a:moveTo>
                  <a:pt x="26415" y="70104"/>
                </a:moveTo>
                <a:lnTo>
                  <a:pt x="25908" y="70104"/>
                </a:lnTo>
                <a:lnTo>
                  <a:pt x="25908" y="68580"/>
                </a:lnTo>
                <a:lnTo>
                  <a:pt x="26415" y="70104"/>
                </a:lnTo>
                <a:close/>
              </a:path>
              <a:path w="132714" h="123825">
                <a:moveTo>
                  <a:pt x="103632" y="77724"/>
                </a:moveTo>
                <a:lnTo>
                  <a:pt x="106679" y="68580"/>
                </a:lnTo>
                <a:lnTo>
                  <a:pt x="106679" y="70104"/>
                </a:lnTo>
                <a:lnTo>
                  <a:pt x="131499" y="70104"/>
                </a:lnTo>
                <a:lnTo>
                  <a:pt x="131064" y="73152"/>
                </a:lnTo>
                <a:lnTo>
                  <a:pt x="131064" y="74676"/>
                </a:lnTo>
                <a:lnTo>
                  <a:pt x="105155" y="74676"/>
                </a:lnTo>
                <a:lnTo>
                  <a:pt x="103632" y="77724"/>
                </a:lnTo>
                <a:close/>
              </a:path>
              <a:path w="132714" h="123825">
                <a:moveTo>
                  <a:pt x="35705" y="87303"/>
                </a:moveTo>
                <a:lnTo>
                  <a:pt x="35052" y="86868"/>
                </a:lnTo>
                <a:lnTo>
                  <a:pt x="4572" y="86868"/>
                </a:lnTo>
                <a:lnTo>
                  <a:pt x="4572" y="85344"/>
                </a:lnTo>
                <a:lnTo>
                  <a:pt x="1524" y="76200"/>
                </a:lnTo>
                <a:lnTo>
                  <a:pt x="1524" y="74676"/>
                </a:lnTo>
                <a:lnTo>
                  <a:pt x="27432" y="74676"/>
                </a:lnTo>
                <a:lnTo>
                  <a:pt x="32004" y="83820"/>
                </a:lnTo>
                <a:lnTo>
                  <a:pt x="32918" y="83820"/>
                </a:lnTo>
                <a:lnTo>
                  <a:pt x="35705" y="87303"/>
                </a:lnTo>
                <a:close/>
              </a:path>
              <a:path w="132714" h="123825">
                <a:moveTo>
                  <a:pt x="128523" y="83820"/>
                </a:moveTo>
                <a:lnTo>
                  <a:pt x="100584" y="83820"/>
                </a:lnTo>
                <a:lnTo>
                  <a:pt x="105155" y="74676"/>
                </a:lnTo>
                <a:lnTo>
                  <a:pt x="131064" y="74676"/>
                </a:lnTo>
                <a:lnTo>
                  <a:pt x="131064" y="76200"/>
                </a:lnTo>
                <a:lnTo>
                  <a:pt x="128523" y="83820"/>
                </a:lnTo>
                <a:close/>
              </a:path>
              <a:path w="132714" h="123825">
                <a:moveTo>
                  <a:pt x="32918" y="83820"/>
                </a:moveTo>
                <a:lnTo>
                  <a:pt x="32004" y="83820"/>
                </a:lnTo>
                <a:lnTo>
                  <a:pt x="30480" y="80772"/>
                </a:lnTo>
                <a:lnTo>
                  <a:pt x="32918" y="83820"/>
                </a:lnTo>
                <a:close/>
              </a:path>
              <a:path w="132714" h="123825">
                <a:moveTo>
                  <a:pt x="126491" y="88392"/>
                </a:moveTo>
                <a:lnTo>
                  <a:pt x="94488" y="88392"/>
                </a:lnTo>
                <a:lnTo>
                  <a:pt x="102108" y="80772"/>
                </a:lnTo>
                <a:lnTo>
                  <a:pt x="100584" y="83820"/>
                </a:lnTo>
                <a:lnTo>
                  <a:pt x="128523" y="83820"/>
                </a:lnTo>
                <a:lnTo>
                  <a:pt x="128016" y="85344"/>
                </a:lnTo>
                <a:lnTo>
                  <a:pt x="126491" y="86868"/>
                </a:lnTo>
                <a:lnTo>
                  <a:pt x="126491" y="88392"/>
                </a:lnTo>
                <a:close/>
              </a:path>
              <a:path w="132714" h="123825">
                <a:moveTo>
                  <a:pt x="57912" y="97536"/>
                </a:moveTo>
                <a:lnTo>
                  <a:pt x="10668" y="97536"/>
                </a:lnTo>
                <a:lnTo>
                  <a:pt x="10668" y="96012"/>
                </a:lnTo>
                <a:lnTo>
                  <a:pt x="6096" y="86868"/>
                </a:lnTo>
                <a:lnTo>
                  <a:pt x="35052" y="86868"/>
                </a:lnTo>
                <a:lnTo>
                  <a:pt x="36576" y="88392"/>
                </a:lnTo>
                <a:lnTo>
                  <a:pt x="37338" y="88392"/>
                </a:lnTo>
                <a:lnTo>
                  <a:pt x="41910" y="91440"/>
                </a:lnTo>
                <a:lnTo>
                  <a:pt x="41148" y="91440"/>
                </a:lnTo>
                <a:lnTo>
                  <a:pt x="50292" y="96012"/>
                </a:lnTo>
                <a:lnTo>
                  <a:pt x="48768" y="96012"/>
                </a:lnTo>
                <a:lnTo>
                  <a:pt x="57912" y="97536"/>
                </a:lnTo>
                <a:close/>
              </a:path>
              <a:path w="132714" h="123825">
                <a:moveTo>
                  <a:pt x="36576" y="88392"/>
                </a:moveTo>
                <a:lnTo>
                  <a:pt x="35052" y="86868"/>
                </a:lnTo>
                <a:lnTo>
                  <a:pt x="35705" y="87303"/>
                </a:lnTo>
                <a:lnTo>
                  <a:pt x="36576" y="88392"/>
                </a:lnTo>
                <a:close/>
              </a:path>
              <a:path w="132714" h="123825">
                <a:moveTo>
                  <a:pt x="123748" y="92964"/>
                </a:moveTo>
                <a:lnTo>
                  <a:pt x="88391" y="92964"/>
                </a:lnTo>
                <a:lnTo>
                  <a:pt x="96012" y="86868"/>
                </a:lnTo>
                <a:lnTo>
                  <a:pt x="94488" y="88392"/>
                </a:lnTo>
                <a:lnTo>
                  <a:pt x="126491" y="88392"/>
                </a:lnTo>
                <a:lnTo>
                  <a:pt x="123748" y="92964"/>
                </a:lnTo>
                <a:close/>
              </a:path>
              <a:path w="132714" h="123825">
                <a:moveTo>
                  <a:pt x="37338" y="88392"/>
                </a:moveTo>
                <a:lnTo>
                  <a:pt x="36576" y="88392"/>
                </a:lnTo>
                <a:lnTo>
                  <a:pt x="35705" y="87303"/>
                </a:lnTo>
                <a:lnTo>
                  <a:pt x="37338" y="88392"/>
                </a:lnTo>
                <a:close/>
              </a:path>
              <a:path w="132714" h="123825">
                <a:moveTo>
                  <a:pt x="44195" y="92964"/>
                </a:moveTo>
                <a:lnTo>
                  <a:pt x="41148" y="91440"/>
                </a:lnTo>
                <a:lnTo>
                  <a:pt x="41910" y="91440"/>
                </a:lnTo>
                <a:lnTo>
                  <a:pt x="44195" y="92964"/>
                </a:lnTo>
                <a:close/>
              </a:path>
              <a:path w="132714" h="123825">
                <a:moveTo>
                  <a:pt x="121920" y="97536"/>
                </a:moveTo>
                <a:lnTo>
                  <a:pt x="73152" y="97536"/>
                </a:lnTo>
                <a:lnTo>
                  <a:pt x="83820" y="96012"/>
                </a:lnTo>
                <a:lnTo>
                  <a:pt x="80772" y="96012"/>
                </a:lnTo>
                <a:lnTo>
                  <a:pt x="89916" y="91440"/>
                </a:lnTo>
                <a:lnTo>
                  <a:pt x="88391" y="92964"/>
                </a:lnTo>
                <a:lnTo>
                  <a:pt x="123748" y="92964"/>
                </a:lnTo>
                <a:lnTo>
                  <a:pt x="121920" y="96012"/>
                </a:lnTo>
                <a:lnTo>
                  <a:pt x="121920" y="97536"/>
                </a:lnTo>
                <a:close/>
              </a:path>
              <a:path w="132714" h="123825">
                <a:moveTo>
                  <a:pt x="112775" y="106680"/>
                </a:moveTo>
                <a:lnTo>
                  <a:pt x="18288" y="106680"/>
                </a:lnTo>
                <a:lnTo>
                  <a:pt x="18288" y="105156"/>
                </a:lnTo>
                <a:lnTo>
                  <a:pt x="12192" y="97536"/>
                </a:lnTo>
                <a:lnTo>
                  <a:pt x="56387" y="97536"/>
                </a:lnTo>
                <a:lnTo>
                  <a:pt x="66294" y="98951"/>
                </a:lnTo>
                <a:lnTo>
                  <a:pt x="65532" y="99060"/>
                </a:lnTo>
                <a:lnTo>
                  <a:pt x="119176" y="99060"/>
                </a:lnTo>
                <a:lnTo>
                  <a:pt x="114300" y="105156"/>
                </a:lnTo>
                <a:lnTo>
                  <a:pt x="112775" y="106680"/>
                </a:lnTo>
                <a:close/>
              </a:path>
              <a:path w="132714" h="123825">
                <a:moveTo>
                  <a:pt x="119176" y="99060"/>
                </a:moveTo>
                <a:lnTo>
                  <a:pt x="67056" y="99060"/>
                </a:lnTo>
                <a:lnTo>
                  <a:pt x="66294" y="98951"/>
                </a:lnTo>
                <a:lnTo>
                  <a:pt x="76200" y="97536"/>
                </a:lnTo>
                <a:lnTo>
                  <a:pt x="120396" y="97536"/>
                </a:lnTo>
                <a:lnTo>
                  <a:pt x="119176" y="99060"/>
                </a:lnTo>
                <a:close/>
              </a:path>
              <a:path w="132714" h="123825">
                <a:moveTo>
                  <a:pt x="67056" y="99060"/>
                </a:moveTo>
                <a:lnTo>
                  <a:pt x="65532" y="99060"/>
                </a:lnTo>
                <a:lnTo>
                  <a:pt x="66294" y="98951"/>
                </a:lnTo>
                <a:lnTo>
                  <a:pt x="67056" y="99060"/>
                </a:lnTo>
                <a:close/>
              </a:path>
              <a:path w="132714" h="123825">
                <a:moveTo>
                  <a:pt x="103632" y="114300"/>
                </a:moveTo>
                <a:lnTo>
                  <a:pt x="28956" y="114300"/>
                </a:lnTo>
                <a:lnTo>
                  <a:pt x="28956" y="112776"/>
                </a:lnTo>
                <a:lnTo>
                  <a:pt x="19812" y="106680"/>
                </a:lnTo>
                <a:lnTo>
                  <a:pt x="111252" y="106680"/>
                </a:lnTo>
                <a:lnTo>
                  <a:pt x="103632" y="112776"/>
                </a:lnTo>
                <a:lnTo>
                  <a:pt x="103632" y="114300"/>
                </a:lnTo>
                <a:close/>
              </a:path>
              <a:path w="132714" h="123825">
                <a:moveTo>
                  <a:pt x="92964" y="118872"/>
                </a:moveTo>
                <a:lnTo>
                  <a:pt x="39624" y="118872"/>
                </a:lnTo>
                <a:lnTo>
                  <a:pt x="30480" y="114300"/>
                </a:lnTo>
                <a:lnTo>
                  <a:pt x="102108" y="114300"/>
                </a:lnTo>
                <a:lnTo>
                  <a:pt x="92964" y="118872"/>
                </a:lnTo>
                <a:close/>
              </a:path>
              <a:path w="132714" h="123825">
                <a:moveTo>
                  <a:pt x="79248" y="123444"/>
                </a:moveTo>
                <a:lnTo>
                  <a:pt x="51816" y="123444"/>
                </a:lnTo>
                <a:lnTo>
                  <a:pt x="51816" y="121920"/>
                </a:lnTo>
                <a:lnTo>
                  <a:pt x="41148" y="120396"/>
                </a:lnTo>
                <a:lnTo>
                  <a:pt x="41148" y="118872"/>
                </a:lnTo>
                <a:lnTo>
                  <a:pt x="91439" y="118872"/>
                </a:lnTo>
                <a:lnTo>
                  <a:pt x="89916" y="120396"/>
                </a:lnTo>
                <a:lnTo>
                  <a:pt x="80772" y="121920"/>
                </a:lnTo>
                <a:lnTo>
                  <a:pt x="79248" y="123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012691" y="4012691"/>
            <a:ext cx="0" cy="264160"/>
          </a:xfrm>
          <a:custGeom>
            <a:avLst/>
            <a:gdLst/>
            <a:ahLst/>
            <a:cxnLst/>
            <a:rect l="l" t="t" r="r" b="b"/>
            <a:pathLst>
              <a:path w="0" h="264160">
                <a:moveTo>
                  <a:pt x="0" y="0"/>
                </a:moveTo>
                <a:lnTo>
                  <a:pt x="0" y="263651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012691" y="4555235"/>
            <a:ext cx="0" cy="437515"/>
          </a:xfrm>
          <a:custGeom>
            <a:avLst/>
            <a:gdLst/>
            <a:ahLst/>
            <a:cxnLst/>
            <a:rect l="l" t="t" r="r" b="b"/>
            <a:pathLst>
              <a:path w="0" h="437514">
                <a:moveTo>
                  <a:pt x="0" y="0"/>
                </a:moveTo>
                <a:lnTo>
                  <a:pt x="0" y="437387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3539725" y="4275331"/>
            <a:ext cx="374015" cy="300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60"/>
              </a:lnSpc>
            </a:pPr>
            <a:r>
              <a:rPr dirty="0" baseline="13888" sz="3000" spc="-7">
                <a:latin typeface="Times New Roman"/>
                <a:cs typeface="Times New Roman"/>
              </a:rPr>
              <a:t>R</a:t>
            </a:r>
            <a:r>
              <a:rPr dirty="0" sz="1300" spc="95">
                <a:latin typeface="Times New Roman"/>
                <a:cs typeface="Times New Roman"/>
              </a:rPr>
              <a:t>b</a:t>
            </a:r>
            <a:r>
              <a:rPr dirty="0" sz="1300" spc="15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012691" y="4016502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 h="0">
                <a:moveTo>
                  <a:pt x="0" y="0"/>
                </a:moveTo>
                <a:lnTo>
                  <a:pt x="841248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948684" y="4276344"/>
            <a:ext cx="132715" cy="279400"/>
          </a:xfrm>
          <a:custGeom>
            <a:avLst/>
            <a:gdLst/>
            <a:ahLst/>
            <a:cxnLst/>
            <a:rect l="l" t="t" r="r" b="b"/>
            <a:pathLst>
              <a:path w="132714" h="279400">
                <a:moveTo>
                  <a:pt x="0" y="0"/>
                </a:moveTo>
                <a:lnTo>
                  <a:pt x="132588" y="0"/>
                </a:lnTo>
                <a:lnTo>
                  <a:pt x="132588" y="278891"/>
                </a:lnTo>
                <a:lnTo>
                  <a:pt x="0" y="2788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936491" y="4264152"/>
            <a:ext cx="158750" cy="303530"/>
          </a:xfrm>
          <a:custGeom>
            <a:avLst/>
            <a:gdLst/>
            <a:ahLst/>
            <a:cxnLst/>
            <a:rect l="l" t="t" r="r" b="b"/>
            <a:pathLst>
              <a:path w="158750" h="303529">
                <a:moveTo>
                  <a:pt x="158495" y="303276"/>
                </a:moveTo>
                <a:lnTo>
                  <a:pt x="0" y="303276"/>
                </a:lnTo>
                <a:lnTo>
                  <a:pt x="0" y="0"/>
                </a:lnTo>
                <a:lnTo>
                  <a:pt x="158495" y="0"/>
                </a:lnTo>
                <a:lnTo>
                  <a:pt x="158495" y="12192"/>
                </a:lnTo>
                <a:lnTo>
                  <a:pt x="25908" y="12192"/>
                </a:lnTo>
                <a:lnTo>
                  <a:pt x="12192" y="24384"/>
                </a:lnTo>
                <a:lnTo>
                  <a:pt x="25908" y="24383"/>
                </a:lnTo>
                <a:lnTo>
                  <a:pt x="25908" y="278892"/>
                </a:lnTo>
                <a:lnTo>
                  <a:pt x="12192" y="278892"/>
                </a:lnTo>
                <a:lnTo>
                  <a:pt x="25908" y="291083"/>
                </a:lnTo>
                <a:lnTo>
                  <a:pt x="158495" y="291083"/>
                </a:lnTo>
                <a:lnTo>
                  <a:pt x="158495" y="303276"/>
                </a:lnTo>
                <a:close/>
              </a:path>
              <a:path w="158750" h="303529">
                <a:moveTo>
                  <a:pt x="25908" y="24383"/>
                </a:moveTo>
                <a:lnTo>
                  <a:pt x="12192" y="24384"/>
                </a:lnTo>
                <a:lnTo>
                  <a:pt x="25908" y="12192"/>
                </a:lnTo>
                <a:lnTo>
                  <a:pt x="25908" y="24383"/>
                </a:lnTo>
                <a:close/>
              </a:path>
              <a:path w="158750" h="303529">
                <a:moveTo>
                  <a:pt x="132588" y="24383"/>
                </a:moveTo>
                <a:lnTo>
                  <a:pt x="25908" y="24383"/>
                </a:lnTo>
                <a:lnTo>
                  <a:pt x="25908" y="12192"/>
                </a:lnTo>
                <a:lnTo>
                  <a:pt x="132588" y="12192"/>
                </a:lnTo>
                <a:lnTo>
                  <a:pt x="132588" y="24383"/>
                </a:lnTo>
                <a:close/>
              </a:path>
              <a:path w="158750" h="303529">
                <a:moveTo>
                  <a:pt x="132588" y="291083"/>
                </a:moveTo>
                <a:lnTo>
                  <a:pt x="132588" y="12192"/>
                </a:lnTo>
                <a:lnTo>
                  <a:pt x="144779" y="24384"/>
                </a:lnTo>
                <a:lnTo>
                  <a:pt x="158495" y="24383"/>
                </a:lnTo>
                <a:lnTo>
                  <a:pt x="158495" y="278892"/>
                </a:lnTo>
                <a:lnTo>
                  <a:pt x="144779" y="278892"/>
                </a:lnTo>
                <a:lnTo>
                  <a:pt x="132588" y="291083"/>
                </a:lnTo>
                <a:close/>
              </a:path>
              <a:path w="158750" h="303529">
                <a:moveTo>
                  <a:pt x="158495" y="24383"/>
                </a:moveTo>
                <a:lnTo>
                  <a:pt x="144779" y="24384"/>
                </a:lnTo>
                <a:lnTo>
                  <a:pt x="132588" y="12192"/>
                </a:lnTo>
                <a:lnTo>
                  <a:pt x="158495" y="12192"/>
                </a:lnTo>
                <a:lnTo>
                  <a:pt x="158495" y="24383"/>
                </a:lnTo>
                <a:close/>
              </a:path>
              <a:path w="158750" h="303529">
                <a:moveTo>
                  <a:pt x="25908" y="291083"/>
                </a:moveTo>
                <a:lnTo>
                  <a:pt x="12192" y="278892"/>
                </a:lnTo>
                <a:lnTo>
                  <a:pt x="25908" y="278892"/>
                </a:lnTo>
                <a:lnTo>
                  <a:pt x="25908" y="291083"/>
                </a:lnTo>
                <a:close/>
              </a:path>
              <a:path w="158750" h="303529">
                <a:moveTo>
                  <a:pt x="132588" y="291083"/>
                </a:moveTo>
                <a:lnTo>
                  <a:pt x="25908" y="291083"/>
                </a:lnTo>
                <a:lnTo>
                  <a:pt x="25908" y="278892"/>
                </a:lnTo>
                <a:lnTo>
                  <a:pt x="132588" y="278892"/>
                </a:lnTo>
                <a:lnTo>
                  <a:pt x="132588" y="291083"/>
                </a:lnTo>
                <a:close/>
              </a:path>
              <a:path w="158750" h="303529">
                <a:moveTo>
                  <a:pt x="158495" y="291083"/>
                </a:moveTo>
                <a:lnTo>
                  <a:pt x="132588" y="291083"/>
                </a:lnTo>
                <a:lnTo>
                  <a:pt x="144779" y="278892"/>
                </a:lnTo>
                <a:lnTo>
                  <a:pt x="158495" y="278892"/>
                </a:lnTo>
                <a:lnTo>
                  <a:pt x="158495" y="291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011929" y="4985003"/>
            <a:ext cx="0" cy="1091565"/>
          </a:xfrm>
          <a:custGeom>
            <a:avLst/>
            <a:gdLst/>
            <a:ahLst/>
            <a:cxnLst/>
            <a:rect l="l" t="t" r="r" b="b"/>
            <a:pathLst>
              <a:path w="0" h="1091564">
                <a:moveTo>
                  <a:pt x="0" y="0"/>
                </a:moveTo>
                <a:lnTo>
                  <a:pt x="0" y="1091183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015740" y="6027420"/>
            <a:ext cx="848994" cy="76200"/>
          </a:xfrm>
          <a:custGeom>
            <a:avLst/>
            <a:gdLst/>
            <a:ahLst/>
            <a:cxnLst/>
            <a:rect l="l" t="t" r="r" b="b"/>
            <a:pathLst>
              <a:path w="848995" h="76200">
                <a:moveTo>
                  <a:pt x="810768" y="76200"/>
                </a:moveTo>
                <a:lnTo>
                  <a:pt x="796456" y="73247"/>
                </a:lnTo>
                <a:lnTo>
                  <a:pt x="784288" y="65151"/>
                </a:lnTo>
                <a:lnTo>
                  <a:pt x="775835" y="53054"/>
                </a:lnTo>
                <a:lnTo>
                  <a:pt x="772668" y="38100"/>
                </a:lnTo>
                <a:lnTo>
                  <a:pt x="775835" y="23145"/>
                </a:lnTo>
                <a:lnTo>
                  <a:pt x="784288" y="11049"/>
                </a:lnTo>
                <a:lnTo>
                  <a:pt x="796456" y="2952"/>
                </a:lnTo>
                <a:lnTo>
                  <a:pt x="810768" y="0"/>
                </a:lnTo>
                <a:lnTo>
                  <a:pt x="825722" y="2952"/>
                </a:lnTo>
                <a:lnTo>
                  <a:pt x="837819" y="11049"/>
                </a:lnTo>
                <a:lnTo>
                  <a:pt x="845915" y="23145"/>
                </a:lnTo>
                <a:lnTo>
                  <a:pt x="846460" y="25908"/>
                </a:lnTo>
                <a:lnTo>
                  <a:pt x="810768" y="25908"/>
                </a:lnTo>
                <a:lnTo>
                  <a:pt x="810768" y="51816"/>
                </a:lnTo>
                <a:lnTo>
                  <a:pt x="846159" y="51816"/>
                </a:lnTo>
                <a:lnTo>
                  <a:pt x="845915" y="53054"/>
                </a:lnTo>
                <a:lnTo>
                  <a:pt x="837819" y="65151"/>
                </a:lnTo>
                <a:lnTo>
                  <a:pt x="825722" y="73247"/>
                </a:lnTo>
                <a:lnTo>
                  <a:pt x="810768" y="76200"/>
                </a:lnTo>
                <a:close/>
              </a:path>
              <a:path w="848995" h="76200">
                <a:moveTo>
                  <a:pt x="775572" y="51816"/>
                </a:moveTo>
                <a:lnTo>
                  <a:pt x="0" y="51816"/>
                </a:lnTo>
                <a:lnTo>
                  <a:pt x="0" y="25908"/>
                </a:lnTo>
                <a:lnTo>
                  <a:pt x="775250" y="25908"/>
                </a:lnTo>
                <a:lnTo>
                  <a:pt x="772668" y="38100"/>
                </a:lnTo>
                <a:lnTo>
                  <a:pt x="775572" y="51816"/>
                </a:lnTo>
                <a:close/>
              </a:path>
              <a:path w="848995" h="76200">
                <a:moveTo>
                  <a:pt x="846159" y="51816"/>
                </a:moveTo>
                <a:lnTo>
                  <a:pt x="810768" y="51816"/>
                </a:lnTo>
                <a:lnTo>
                  <a:pt x="810768" y="25908"/>
                </a:lnTo>
                <a:lnTo>
                  <a:pt x="846460" y="25908"/>
                </a:lnTo>
                <a:lnTo>
                  <a:pt x="848868" y="38100"/>
                </a:lnTo>
                <a:lnTo>
                  <a:pt x="846159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3512261" y="5503624"/>
            <a:ext cx="30734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14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spc="135">
                <a:solidFill>
                  <a:srgbClr val="0000CC"/>
                </a:solidFill>
                <a:latin typeface="Times New Roman"/>
                <a:cs typeface="Times New Roman"/>
              </a:rPr>
              <a:t>Z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890772" y="5558028"/>
            <a:ext cx="251460" cy="230504"/>
          </a:xfrm>
          <a:custGeom>
            <a:avLst/>
            <a:gdLst/>
            <a:ahLst/>
            <a:cxnLst/>
            <a:rect l="l" t="t" r="r" b="b"/>
            <a:pathLst>
              <a:path w="251460" h="230504">
                <a:moveTo>
                  <a:pt x="251459" y="230123"/>
                </a:moveTo>
                <a:lnTo>
                  <a:pt x="0" y="230123"/>
                </a:lnTo>
                <a:lnTo>
                  <a:pt x="124967" y="0"/>
                </a:lnTo>
                <a:lnTo>
                  <a:pt x="251459" y="230123"/>
                </a:lnTo>
                <a:close/>
              </a:path>
            </a:pathLst>
          </a:custGeom>
          <a:solidFill>
            <a:srgbClr val="91C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866388" y="5527548"/>
            <a:ext cx="300355" cy="276225"/>
          </a:xfrm>
          <a:custGeom>
            <a:avLst/>
            <a:gdLst/>
            <a:ahLst/>
            <a:cxnLst/>
            <a:rect l="l" t="t" r="r" b="b"/>
            <a:pathLst>
              <a:path w="300354" h="276225">
                <a:moveTo>
                  <a:pt x="300228" y="275843"/>
                </a:moveTo>
                <a:lnTo>
                  <a:pt x="0" y="275843"/>
                </a:lnTo>
                <a:lnTo>
                  <a:pt x="149352" y="0"/>
                </a:lnTo>
                <a:lnTo>
                  <a:pt x="169357" y="36575"/>
                </a:lnTo>
                <a:lnTo>
                  <a:pt x="137160" y="36575"/>
                </a:lnTo>
                <a:lnTo>
                  <a:pt x="150114" y="60298"/>
                </a:lnTo>
                <a:lnTo>
                  <a:pt x="48226" y="246887"/>
                </a:lnTo>
                <a:lnTo>
                  <a:pt x="24384" y="246887"/>
                </a:lnTo>
                <a:lnTo>
                  <a:pt x="36576" y="268223"/>
                </a:lnTo>
                <a:lnTo>
                  <a:pt x="296060" y="268223"/>
                </a:lnTo>
                <a:lnTo>
                  <a:pt x="300228" y="275843"/>
                </a:lnTo>
                <a:close/>
              </a:path>
              <a:path w="300354" h="276225">
                <a:moveTo>
                  <a:pt x="150114" y="60298"/>
                </a:moveTo>
                <a:lnTo>
                  <a:pt x="137160" y="36575"/>
                </a:lnTo>
                <a:lnTo>
                  <a:pt x="163068" y="36575"/>
                </a:lnTo>
                <a:lnTo>
                  <a:pt x="150114" y="60298"/>
                </a:lnTo>
                <a:close/>
              </a:path>
              <a:path w="300354" h="276225">
                <a:moveTo>
                  <a:pt x="263652" y="268223"/>
                </a:moveTo>
                <a:lnTo>
                  <a:pt x="150114" y="60298"/>
                </a:lnTo>
                <a:lnTo>
                  <a:pt x="163068" y="36575"/>
                </a:lnTo>
                <a:lnTo>
                  <a:pt x="169357" y="36575"/>
                </a:lnTo>
                <a:lnTo>
                  <a:pt x="284390" y="246887"/>
                </a:lnTo>
                <a:lnTo>
                  <a:pt x="275843" y="246887"/>
                </a:lnTo>
                <a:lnTo>
                  <a:pt x="263652" y="268223"/>
                </a:lnTo>
                <a:close/>
              </a:path>
              <a:path w="300354" h="276225">
                <a:moveTo>
                  <a:pt x="36576" y="268223"/>
                </a:moveTo>
                <a:lnTo>
                  <a:pt x="24384" y="246887"/>
                </a:lnTo>
                <a:lnTo>
                  <a:pt x="48226" y="246887"/>
                </a:lnTo>
                <a:lnTo>
                  <a:pt x="36576" y="268223"/>
                </a:lnTo>
                <a:close/>
              </a:path>
              <a:path w="300354" h="276225">
                <a:moveTo>
                  <a:pt x="263652" y="268223"/>
                </a:moveTo>
                <a:lnTo>
                  <a:pt x="36576" y="268223"/>
                </a:lnTo>
                <a:lnTo>
                  <a:pt x="48226" y="246887"/>
                </a:lnTo>
                <a:lnTo>
                  <a:pt x="252001" y="246887"/>
                </a:lnTo>
                <a:lnTo>
                  <a:pt x="263652" y="268223"/>
                </a:lnTo>
                <a:close/>
              </a:path>
              <a:path w="300354" h="276225">
                <a:moveTo>
                  <a:pt x="296060" y="268223"/>
                </a:moveTo>
                <a:lnTo>
                  <a:pt x="263652" y="268223"/>
                </a:lnTo>
                <a:lnTo>
                  <a:pt x="275843" y="246887"/>
                </a:lnTo>
                <a:lnTo>
                  <a:pt x="284390" y="246887"/>
                </a:lnTo>
                <a:lnTo>
                  <a:pt x="296060" y="26822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874008" y="5567171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8035" y="0"/>
                </a:lnTo>
              </a:path>
            </a:pathLst>
          </a:custGeom>
          <a:ln w="2743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159758" y="5558028"/>
            <a:ext cx="0" cy="99060"/>
          </a:xfrm>
          <a:custGeom>
            <a:avLst/>
            <a:gdLst/>
            <a:ahLst/>
            <a:cxnLst/>
            <a:rect l="l" t="t" r="r" b="b"/>
            <a:pathLst>
              <a:path w="0" h="99060">
                <a:moveTo>
                  <a:pt x="0" y="0"/>
                </a:moveTo>
                <a:lnTo>
                  <a:pt x="0" y="99059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1560111" y="6454378"/>
            <a:ext cx="304165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5">
                <a:latin typeface="Times New Roman"/>
                <a:cs typeface="Times New Roman"/>
              </a:rPr>
              <a:t>I</a:t>
            </a:r>
            <a:r>
              <a:rPr dirty="0" baseline="-20833" sz="2400" spc="157">
                <a:latin typeface="Times New Roman"/>
                <a:cs typeface="Times New Roman"/>
              </a:rPr>
              <a:t>C </a:t>
            </a:r>
            <a:r>
              <a:rPr dirty="0" sz="2400" spc="-5">
                <a:latin typeface="Times New Roman"/>
                <a:cs typeface="Times New Roman"/>
              </a:rPr>
              <a:t>≈ </a:t>
            </a:r>
            <a:r>
              <a:rPr dirty="0" sz="2400" spc="110">
                <a:latin typeface="Times New Roman"/>
                <a:cs typeface="Times New Roman"/>
              </a:rPr>
              <a:t>I</a:t>
            </a:r>
            <a:r>
              <a:rPr dirty="0" baseline="-20833" sz="2400" spc="165">
                <a:latin typeface="Times New Roman"/>
                <a:cs typeface="Times New Roman"/>
              </a:rPr>
              <a:t>E </a:t>
            </a:r>
            <a:r>
              <a:rPr dirty="0" sz="2400" spc="10">
                <a:latin typeface="Times New Roman"/>
                <a:cs typeface="Times New Roman"/>
              </a:rPr>
              <a:t>= </a:t>
            </a:r>
            <a:r>
              <a:rPr dirty="0" sz="2400" spc="-50">
                <a:latin typeface="Times New Roman"/>
                <a:cs typeface="Times New Roman"/>
              </a:rPr>
              <a:t>(</a:t>
            </a:r>
            <a:r>
              <a:rPr dirty="0" sz="2400" spc="-5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75">
                <a:solidFill>
                  <a:srgbClr val="0000CC"/>
                </a:solidFill>
                <a:latin typeface="Times New Roman"/>
                <a:cs typeface="Times New Roman"/>
              </a:rPr>
              <a:t>B  </a:t>
            </a:r>
            <a:r>
              <a:rPr dirty="0" sz="2400">
                <a:latin typeface="宋体"/>
                <a:cs typeface="宋体"/>
              </a:rPr>
              <a:t>－</a:t>
            </a:r>
            <a:r>
              <a:rPr dirty="0" sz="2400" spc="-600">
                <a:latin typeface="宋体"/>
                <a:cs typeface="宋体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</a:t>
            </a:r>
            <a:r>
              <a:rPr dirty="0" baseline="-20833" sz="2400" spc="-15">
                <a:latin typeface="Times New Roman"/>
                <a:cs typeface="Times New Roman"/>
              </a:rPr>
              <a:t>BE</a:t>
            </a:r>
            <a:r>
              <a:rPr dirty="0" sz="2400" spc="-10">
                <a:latin typeface="Times New Roman"/>
                <a:cs typeface="Times New Roman"/>
              </a:rPr>
              <a:t>)/</a:t>
            </a: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15"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141012" y="1423987"/>
            <a:ext cx="7924165" cy="376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5">
                <a:solidFill>
                  <a:srgbClr val="FF0000"/>
                </a:solidFill>
                <a:latin typeface="Times New Roman"/>
                <a:cs typeface="Times New Roman"/>
              </a:rPr>
              <a:t></a:t>
            </a:r>
            <a:r>
              <a:rPr dirty="0" sz="2400" spc="-15">
                <a:solidFill>
                  <a:srgbClr val="FF0000"/>
                </a:solidFill>
                <a:latin typeface="宋体"/>
                <a:cs typeface="宋体"/>
              </a:rPr>
              <a:t>工作在放大区的晶体管</a:t>
            </a:r>
            <a:r>
              <a:rPr dirty="0" sz="2400" spc="-15">
                <a:latin typeface="宋体"/>
                <a:cs typeface="宋体"/>
              </a:rPr>
              <a:t>是受控电流源，固定基极电压后即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141015" y="1774031"/>
            <a:ext cx="247459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可</a:t>
            </a: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等效为电流源</a:t>
            </a:r>
            <a:r>
              <a:rPr dirty="0" sz="2400" spc="5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080982" y="4328096"/>
            <a:ext cx="114935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0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169386" y="4460739"/>
            <a:ext cx="13589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65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927604" y="4180332"/>
            <a:ext cx="132715" cy="288290"/>
          </a:xfrm>
          <a:custGeom>
            <a:avLst/>
            <a:gdLst/>
            <a:ahLst/>
            <a:cxnLst/>
            <a:rect l="l" t="t" r="r" b="b"/>
            <a:pathLst>
              <a:path w="132714" h="288289">
                <a:moveTo>
                  <a:pt x="66493" y="208834"/>
                </a:moveTo>
                <a:lnTo>
                  <a:pt x="51816" y="170307"/>
                </a:lnTo>
                <a:lnTo>
                  <a:pt x="51816" y="0"/>
                </a:lnTo>
                <a:lnTo>
                  <a:pt x="80772" y="0"/>
                </a:lnTo>
                <a:lnTo>
                  <a:pt x="80772" y="172489"/>
                </a:lnTo>
                <a:lnTo>
                  <a:pt x="66493" y="208834"/>
                </a:lnTo>
                <a:close/>
              </a:path>
              <a:path w="132714" h="288289">
                <a:moveTo>
                  <a:pt x="67056" y="288036"/>
                </a:moveTo>
                <a:lnTo>
                  <a:pt x="3048" y="124968"/>
                </a:lnTo>
                <a:lnTo>
                  <a:pt x="0" y="117348"/>
                </a:lnTo>
                <a:lnTo>
                  <a:pt x="4572" y="108204"/>
                </a:lnTo>
                <a:lnTo>
                  <a:pt x="10668" y="106679"/>
                </a:lnTo>
                <a:lnTo>
                  <a:pt x="18288" y="103632"/>
                </a:lnTo>
                <a:lnTo>
                  <a:pt x="27432" y="106679"/>
                </a:lnTo>
                <a:lnTo>
                  <a:pt x="30480" y="114300"/>
                </a:lnTo>
                <a:lnTo>
                  <a:pt x="51816" y="170307"/>
                </a:lnTo>
                <a:lnTo>
                  <a:pt x="51816" y="248411"/>
                </a:lnTo>
                <a:lnTo>
                  <a:pt x="82239" y="248411"/>
                </a:lnTo>
                <a:lnTo>
                  <a:pt x="67056" y="288036"/>
                </a:lnTo>
                <a:close/>
              </a:path>
              <a:path w="132714" h="288289">
                <a:moveTo>
                  <a:pt x="82239" y="248411"/>
                </a:moveTo>
                <a:lnTo>
                  <a:pt x="80772" y="248411"/>
                </a:lnTo>
                <a:lnTo>
                  <a:pt x="80772" y="172489"/>
                </a:lnTo>
                <a:lnTo>
                  <a:pt x="103632" y="114300"/>
                </a:lnTo>
                <a:lnTo>
                  <a:pt x="106680" y="106679"/>
                </a:lnTo>
                <a:lnTo>
                  <a:pt x="114300" y="103632"/>
                </a:lnTo>
                <a:lnTo>
                  <a:pt x="121920" y="106679"/>
                </a:lnTo>
                <a:lnTo>
                  <a:pt x="129540" y="108204"/>
                </a:lnTo>
                <a:lnTo>
                  <a:pt x="132588" y="117348"/>
                </a:lnTo>
                <a:lnTo>
                  <a:pt x="129540" y="124968"/>
                </a:lnTo>
                <a:lnTo>
                  <a:pt x="82239" y="248411"/>
                </a:lnTo>
                <a:close/>
              </a:path>
              <a:path w="132714" h="288289">
                <a:moveTo>
                  <a:pt x="80772" y="248411"/>
                </a:moveTo>
                <a:lnTo>
                  <a:pt x="51816" y="248411"/>
                </a:lnTo>
                <a:lnTo>
                  <a:pt x="51816" y="170307"/>
                </a:lnTo>
                <a:lnTo>
                  <a:pt x="66493" y="208834"/>
                </a:lnTo>
                <a:lnTo>
                  <a:pt x="53340" y="242316"/>
                </a:lnTo>
                <a:lnTo>
                  <a:pt x="80772" y="242316"/>
                </a:lnTo>
                <a:lnTo>
                  <a:pt x="80772" y="248411"/>
                </a:lnTo>
                <a:close/>
              </a:path>
              <a:path w="132714" h="288289">
                <a:moveTo>
                  <a:pt x="80772" y="242316"/>
                </a:moveTo>
                <a:lnTo>
                  <a:pt x="79248" y="242316"/>
                </a:lnTo>
                <a:lnTo>
                  <a:pt x="66493" y="208834"/>
                </a:lnTo>
                <a:lnTo>
                  <a:pt x="80772" y="172489"/>
                </a:lnTo>
                <a:lnTo>
                  <a:pt x="80772" y="242316"/>
                </a:lnTo>
                <a:close/>
              </a:path>
              <a:path w="132714" h="288289">
                <a:moveTo>
                  <a:pt x="79248" y="242316"/>
                </a:moveTo>
                <a:lnTo>
                  <a:pt x="53340" y="242316"/>
                </a:lnTo>
                <a:lnTo>
                  <a:pt x="66493" y="208834"/>
                </a:lnTo>
                <a:lnTo>
                  <a:pt x="79248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1456438" y="2287974"/>
            <a:ext cx="217804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baseline="-21367" sz="1950" spc="135">
                <a:latin typeface="Times New Roman"/>
                <a:cs typeface="Times New Roman"/>
              </a:rPr>
              <a:t>C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732788" y="2389631"/>
            <a:ext cx="76200" cy="946785"/>
          </a:xfrm>
          <a:custGeom>
            <a:avLst/>
            <a:gdLst/>
            <a:ahLst/>
            <a:cxnLst/>
            <a:rect l="l" t="t" r="r" b="b"/>
            <a:pathLst>
              <a:path w="76200" h="946785">
                <a:moveTo>
                  <a:pt x="27431" y="126491"/>
                </a:moveTo>
                <a:lnTo>
                  <a:pt x="0" y="126491"/>
                </a:lnTo>
                <a:lnTo>
                  <a:pt x="38099" y="0"/>
                </a:lnTo>
                <a:lnTo>
                  <a:pt x="72527" y="114300"/>
                </a:lnTo>
                <a:lnTo>
                  <a:pt x="27431" y="114300"/>
                </a:lnTo>
                <a:lnTo>
                  <a:pt x="27431" y="126491"/>
                </a:lnTo>
                <a:close/>
              </a:path>
              <a:path w="76200" h="946785">
                <a:moveTo>
                  <a:pt x="47243" y="946404"/>
                </a:moveTo>
                <a:lnTo>
                  <a:pt x="27431" y="946404"/>
                </a:lnTo>
                <a:lnTo>
                  <a:pt x="27431" y="114300"/>
                </a:lnTo>
                <a:lnTo>
                  <a:pt x="47243" y="114300"/>
                </a:lnTo>
                <a:lnTo>
                  <a:pt x="47243" y="946404"/>
                </a:lnTo>
                <a:close/>
              </a:path>
              <a:path w="76200" h="946785">
                <a:moveTo>
                  <a:pt x="76199" y="126491"/>
                </a:moveTo>
                <a:lnTo>
                  <a:pt x="47243" y="126491"/>
                </a:lnTo>
                <a:lnTo>
                  <a:pt x="47243" y="114300"/>
                </a:lnTo>
                <a:lnTo>
                  <a:pt x="72527" y="114300"/>
                </a:lnTo>
                <a:lnTo>
                  <a:pt x="76199" y="1264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1556973" y="3237533"/>
            <a:ext cx="15303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760220" y="3310128"/>
            <a:ext cx="2070100" cy="76200"/>
          </a:xfrm>
          <a:custGeom>
            <a:avLst/>
            <a:gdLst/>
            <a:ahLst/>
            <a:cxnLst/>
            <a:rect l="l" t="t" r="r" b="b"/>
            <a:pathLst>
              <a:path w="2070100" h="76200">
                <a:moveTo>
                  <a:pt x="1943100" y="76200"/>
                </a:moveTo>
                <a:lnTo>
                  <a:pt x="1943100" y="0"/>
                </a:lnTo>
                <a:lnTo>
                  <a:pt x="2039233" y="28956"/>
                </a:lnTo>
                <a:lnTo>
                  <a:pt x="1955291" y="28956"/>
                </a:lnTo>
                <a:lnTo>
                  <a:pt x="1955291" y="47244"/>
                </a:lnTo>
                <a:lnTo>
                  <a:pt x="2039233" y="47244"/>
                </a:lnTo>
                <a:lnTo>
                  <a:pt x="1943100" y="76200"/>
                </a:lnTo>
                <a:close/>
              </a:path>
              <a:path w="2070100" h="76200">
                <a:moveTo>
                  <a:pt x="1943100" y="47244"/>
                </a:moveTo>
                <a:lnTo>
                  <a:pt x="0" y="47244"/>
                </a:lnTo>
                <a:lnTo>
                  <a:pt x="0" y="28956"/>
                </a:lnTo>
                <a:lnTo>
                  <a:pt x="1943100" y="28956"/>
                </a:lnTo>
                <a:lnTo>
                  <a:pt x="1943100" y="47244"/>
                </a:lnTo>
                <a:close/>
              </a:path>
              <a:path w="2070100" h="76200">
                <a:moveTo>
                  <a:pt x="2039233" y="47244"/>
                </a:moveTo>
                <a:lnTo>
                  <a:pt x="1955291" y="47244"/>
                </a:lnTo>
                <a:lnTo>
                  <a:pt x="1955291" y="28956"/>
                </a:lnTo>
                <a:lnTo>
                  <a:pt x="2039233" y="28956"/>
                </a:lnTo>
                <a:lnTo>
                  <a:pt x="2069591" y="38100"/>
                </a:lnTo>
                <a:lnTo>
                  <a:pt x="2039233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3116084" y="3112537"/>
            <a:ext cx="750570" cy="1095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377825">
              <a:lnSpc>
                <a:spcPct val="180500"/>
              </a:lnSpc>
            </a:pPr>
            <a:r>
              <a:rPr dirty="0" baseline="13888" sz="3000" spc="-172">
                <a:latin typeface="Times New Roman"/>
                <a:cs typeface="Times New Roman"/>
              </a:rPr>
              <a:t>v</a:t>
            </a:r>
            <a:r>
              <a:rPr dirty="0" sz="1300" spc="85">
                <a:latin typeface="Times New Roman"/>
                <a:cs typeface="Times New Roman"/>
              </a:rPr>
              <a:t>C</a:t>
            </a:r>
            <a:r>
              <a:rPr dirty="0" sz="1300" spc="65">
                <a:latin typeface="Times New Roman"/>
                <a:cs typeface="Times New Roman"/>
              </a:rPr>
              <a:t>E </a:t>
            </a:r>
            <a:r>
              <a:rPr dirty="0" sz="1300" spc="35">
                <a:latin typeface="Times New Roman"/>
                <a:cs typeface="Times New Roman"/>
              </a:rPr>
              <a:t> </a:t>
            </a:r>
            <a:r>
              <a:rPr dirty="0" baseline="13888" sz="3000" spc="30">
                <a:latin typeface="Times New Roman"/>
                <a:cs typeface="Times New Roman"/>
              </a:rPr>
              <a:t>V</a:t>
            </a:r>
            <a:r>
              <a:rPr dirty="0" sz="1300" spc="20">
                <a:latin typeface="Times New Roman"/>
                <a:cs typeface="Times New Roman"/>
              </a:rPr>
              <a:t>CC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280979" y="2318544"/>
            <a:ext cx="247015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5">
                <a:latin typeface="Times New Roman"/>
                <a:cs typeface="Times New Roman"/>
              </a:rPr>
              <a:t>I</a:t>
            </a:r>
            <a:r>
              <a:rPr dirty="0" baseline="-21367" sz="1950" spc="135">
                <a:latin typeface="Times New Roman"/>
                <a:cs typeface="Times New Roman"/>
              </a:rPr>
              <a:t>C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764792" y="2631948"/>
            <a:ext cx="1900555" cy="725805"/>
          </a:xfrm>
          <a:custGeom>
            <a:avLst/>
            <a:gdLst/>
            <a:ahLst/>
            <a:cxnLst/>
            <a:rect l="l" t="t" r="r" b="b"/>
            <a:pathLst>
              <a:path w="1900554" h="725804">
                <a:moveTo>
                  <a:pt x="1812036" y="21335"/>
                </a:moveTo>
                <a:lnTo>
                  <a:pt x="1159764" y="21335"/>
                </a:lnTo>
                <a:lnTo>
                  <a:pt x="1263395" y="16763"/>
                </a:lnTo>
                <a:lnTo>
                  <a:pt x="1299971" y="16763"/>
                </a:lnTo>
                <a:lnTo>
                  <a:pt x="1409700" y="12191"/>
                </a:lnTo>
                <a:lnTo>
                  <a:pt x="1484375" y="10667"/>
                </a:lnTo>
                <a:lnTo>
                  <a:pt x="1520951" y="9143"/>
                </a:lnTo>
                <a:lnTo>
                  <a:pt x="1556004" y="9143"/>
                </a:lnTo>
                <a:lnTo>
                  <a:pt x="1624583" y="6095"/>
                </a:lnTo>
                <a:lnTo>
                  <a:pt x="1658112" y="6095"/>
                </a:lnTo>
                <a:lnTo>
                  <a:pt x="1690116" y="4571"/>
                </a:lnTo>
                <a:lnTo>
                  <a:pt x="1720595" y="4571"/>
                </a:lnTo>
                <a:lnTo>
                  <a:pt x="1748028" y="3047"/>
                </a:lnTo>
                <a:lnTo>
                  <a:pt x="1775459" y="3047"/>
                </a:lnTo>
                <a:lnTo>
                  <a:pt x="1799844" y="1523"/>
                </a:lnTo>
                <a:lnTo>
                  <a:pt x="1842516" y="1523"/>
                </a:lnTo>
                <a:lnTo>
                  <a:pt x="1851659" y="0"/>
                </a:lnTo>
                <a:lnTo>
                  <a:pt x="1900428" y="0"/>
                </a:lnTo>
                <a:lnTo>
                  <a:pt x="1900428" y="18287"/>
                </a:lnTo>
                <a:lnTo>
                  <a:pt x="1891283" y="18287"/>
                </a:lnTo>
                <a:lnTo>
                  <a:pt x="1886712" y="19811"/>
                </a:lnTo>
                <a:lnTo>
                  <a:pt x="1822704" y="19811"/>
                </a:lnTo>
                <a:lnTo>
                  <a:pt x="1812036" y="21335"/>
                </a:lnTo>
                <a:close/>
              </a:path>
              <a:path w="1900554" h="725804">
                <a:moveTo>
                  <a:pt x="1626108" y="25907"/>
                </a:moveTo>
                <a:lnTo>
                  <a:pt x="1040891" y="25907"/>
                </a:lnTo>
                <a:lnTo>
                  <a:pt x="1127760" y="21335"/>
                </a:lnTo>
                <a:lnTo>
                  <a:pt x="1775459" y="21335"/>
                </a:lnTo>
                <a:lnTo>
                  <a:pt x="1749551" y="22859"/>
                </a:lnTo>
                <a:lnTo>
                  <a:pt x="1720595" y="22859"/>
                </a:lnTo>
                <a:lnTo>
                  <a:pt x="1690116" y="24383"/>
                </a:lnTo>
                <a:lnTo>
                  <a:pt x="1658112" y="24383"/>
                </a:lnTo>
                <a:lnTo>
                  <a:pt x="1626108" y="25907"/>
                </a:lnTo>
                <a:close/>
              </a:path>
              <a:path w="1900554" h="725804">
                <a:moveTo>
                  <a:pt x="19812" y="725423"/>
                </a:moveTo>
                <a:lnTo>
                  <a:pt x="0" y="722375"/>
                </a:lnTo>
                <a:lnTo>
                  <a:pt x="1524" y="716279"/>
                </a:lnTo>
                <a:lnTo>
                  <a:pt x="1524" y="708659"/>
                </a:lnTo>
                <a:lnTo>
                  <a:pt x="3048" y="699515"/>
                </a:lnTo>
                <a:lnTo>
                  <a:pt x="3048" y="690371"/>
                </a:lnTo>
                <a:lnTo>
                  <a:pt x="4572" y="681227"/>
                </a:lnTo>
                <a:lnTo>
                  <a:pt x="4572" y="670559"/>
                </a:lnTo>
                <a:lnTo>
                  <a:pt x="6096" y="658367"/>
                </a:lnTo>
                <a:lnTo>
                  <a:pt x="6096" y="646175"/>
                </a:lnTo>
                <a:lnTo>
                  <a:pt x="7620" y="621791"/>
                </a:lnTo>
                <a:lnTo>
                  <a:pt x="10668" y="594359"/>
                </a:lnTo>
                <a:lnTo>
                  <a:pt x="12192" y="565403"/>
                </a:lnTo>
                <a:lnTo>
                  <a:pt x="15240" y="536447"/>
                </a:lnTo>
                <a:lnTo>
                  <a:pt x="21336" y="477011"/>
                </a:lnTo>
                <a:lnTo>
                  <a:pt x="27432" y="419099"/>
                </a:lnTo>
                <a:lnTo>
                  <a:pt x="32004" y="393191"/>
                </a:lnTo>
                <a:lnTo>
                  <a:pt x="33528" y="379475"/>
                </a:lnTo>
                <a:lnTo>
                  <a:pt x="36576" y="367283"/>
                </a:lnTo>
                <a:lnTo>
                  <a:pt x="38100" y="355091"/>
                </a:lnTo>
                <a:lnTo>
                  <a:pt x="44195" y="333755"/>
                </a:lnTo>
                <a:lnTo>
                  <a:pt x="45719" y="324611"/>
                </a:lnTo>
                <a:lnTo>
                  <a:pt x="51816" y="306323"/>
                </a:lnTo>
                <a:lnTo>
                  <a:pt x="57912" y="289559"/>
                </a:lnTo>
                <a:lnTo>
                  <a:pt x="65532" y="272795"/>
                </a:lnTo>
                <a:lnTo>
                  <a:pt x="73152" y="259079"/>
                </a:lnTo>
                <a:lnTo>
                  <a:pt x="80772" y="243839"/>
                </a:lnTo>
                <a:lnTo>
                  <a:pt x="105155" y="207263"/>
                </a:lnTo>
                <a:lnTo>
                  <a:pt x="141732" y="167639"/>
                </a:lnTo>
                <a:lnTo>
                  <a:pt x="179831" y="134111"/>
                </a:lnTo>
                <a:lnTo>
                  <a:pt x="187452" y="126491"/>
                </a:lnTo>
                <a:lnTo>
                  <a:pt x="195072" y="120395"/>
                </a:lnTo>
                <a:lnTo>
                  <a:pt x="201168" y="115823"/>
                </a:lnTo>
                <a:lnTo>
                  <a:pt x="207264" y="109727"/>
                </a:lnTo>
                <a:lnTo>
                  <a:pt x="240792" y="88391"/>
                </a:lnTo>
                <a:lnTo>
                  <a:pt x="268224" y="80771"/>
                </a:lnTo>
                <a:lnTo>
                  <a:pt x="274319" y="80771"/>
                </a:lnTo>
                <a:lnTo>
                  <a:pt x="289559" y="77723"/>
                </a:lnTo>
                <a:lnTo>
                  <a:pt x="307848" y="74675"/>
                </a:lnTo>
                <a:lnTo>
                  <a:pt x="339852" y="70103"/>
                </a:lnTo>
                <a:lnTo>
                  <a:pt x="353567" y="68579"/>
                </a:lnTo>
                <a:lnTo>
                  <a:pt x="365760" y="67055"/>
                </a:lnTo>
                <a:lnTo>
                  <a:pt x="381000" y="65531"/>
                </a:lnTo>
                <a:lnTo>
                  <a:pt x="394715" y="64007"/>
                </a:lnTo>
                <a:lnTo>
                  <a:pt x="460248" y="57911"/>
                </a:lnTo>
                <a:lnTo>
                  <a:pt x="640079" y="44195"/>
                </a:lnTo>
                <a:lnTo>
                  <a:pt x="684275" y="42671"/>
                </a:lnTo>
                <a:lnTo>
                  <a:pt x="729995" y="39623"/>
                </a:lnTo>
                <a:lnTo>
                  <a:pt x="775716" y="38100"/>
                </a:lnTo>
                <a:lnTo>
                  <a:pt x="822960" y="35051"/>
                </a:lnTo>
                <a:lnTo>
                  <a:pt x="870204" y="33527"/>
                </a:lnTo>
                <a:lnTo>
                  <a:pt x="918972" y="30479"/>
                </a:lnTo>
                <a:lnTo>
                  <a:pt x="1014983" y="25907"/>
                </a:lnTo>
                <a:lnTo>
                  <a:pt x="1591055" y="25907"/>
                </a:lnTo>
                <a:lnTo>
                  <a:pt x="1520951" y="28955"/>
                </a:lnTo>
                <a:lnTo>
                  <a:pt x="1484375" y="28955"/>
                </a:lnTo>
                <a:lnTo>
                  <a:pt x="1411224" y="32003"/>
                </a:lnTo>
                <a:lnTo>
                  <a:pt x="1336548" y="33527"/>
                </a:lnTo>
                <a:lnTo>
                  <a:pt x="1228344" y="38100"/>
                </a:lnTo>
                <a:lnTo>
                  <a:pt x="1194816" y="38100"/>
                </a:lnTo>
                <a:lnTo>
                  <a:pt x="1098804" y="42671"/>
                </a:lnTo>
                <a:lnTo>
                  <a:pt x="1068324" y="42671"/>
                </a:lnTo>
                <a:lnTo>
                  <a:pt x="1016508" y="45719"/>
                </a:lnTo>
                <a:lnTo>
                  <a:pt x="920495" y="50291"/>
                </a:lnTo>
                <a:lnTo>
                  <a:pt x="871727" y="51815"/>
                </a:lnTo>
                <a:lnTo>
                  <a:pt x="824483" y="54863"/>
                </a:lnTo>
                <a:lnTo>
                  <a:pt x="777239" y="56387"/>
                </a:lnTo>
                <a:lnTo>
                  <a:pt x="729995" y="59435"/>
                </a:lnTo>
                <a:lnTo>
                  <a:pt x="684275" y="60959"/>
                </a:lnTo>
                <a:lnTo>
                  <a:pt x="597408" y="67055"/>
                </a:lnTo>
                <a:lnTo>
                  <a:pt x="557784" y="68579"/>
                </a:lnTo>
                <a:lnTo>
                  <a:pt x="480060" y="74675"/>
                </a:lnTo>
                <a:lnTo>
                  <a:pt x="428243" y="79247"/>
                </a:lnTo>
                <a:lnTo>
                  <a:pt x="382523" y="83819"/>
                </a:lnTo>
                <a:lnTo>
                  <a:pt x="330708" y="89915"/>
                </a:lnTo>
                <a:lnTo>
                  <a:pt x="292607" y="96011"/>
                </a:lnTo>
                <a:lnTo>
                  <a:pt x="278892" y="99059"/>
                </a:lnTo>
                <a:lnTo>
                  <a:pt x="271272" y="100583"/>
                </a:lnTo>
                <a:lnTo>
                  <a:pt x="266700" y="102107"/>
                </a:lnTo>
                <a:lnTo>
                  <a:pt x="256031" y="103631"/>
                </a:lnTo>
                <a:lnTo>
                  <a:pt x="240792" y="109727"/>
                </a:lnTo>
                <a:lnTo>
                  <a:pt x="236219" y="112775"/>
                </a:lnTo>
                <a:lnTo>
                  <a:pt x="230124" y="115823"/>
                </a:lnTo>
                <a:lnTo>
                  <a:pt x="219456" y="123443"/>
                </a:lnTo>
                <a:lnTo>
                  <a:pt x="214883" y="129539"/>
                </a:lnTo>
                <a:lnTo>
                  <a:pt x="207264" y="135635"/>
                </a:lnTo>
                <a:lnTo>
                  <a:pt x="201168" y="141731"/>
                </a:lnTo>
                <a:lnTo>
                  <a:pt x="155448" y="181355"/>
                </a:lnTo>
                <a:lnTo>
                  <a:pt x="128016" y="208787"/>
                </a:lnTo>
                <a:lnTo>
                  <a:pt x="105155" y="240791"/>
                </a:lnTo>
                <a:lnTo>
                  <a:pt x="82296" y="280415"/>
                </a:lnTo>
                <a:lnTo>
                  <a:pt x="64008" y="329183"/>
                </a:lnTo>
                <a:lnTo>
                  <a:pt x="62484" y="338327"/>
                </a:lnTo>
                <a:lnTo>
                  <a:pt x="59436" y="348995"/>
                </a:lnTo>
                <a:lnTo>
                  <a:pt x="57912" y="359663"/>
                </a:lnTo>
                <a:lnTo>
                  <a:pt x="54864" y="370331"/>
                </a:lnTo>
                <a:lnTo>
                  <a:pt x="53339" y="382523"/>
                </a:lnTo>
                <a:lnTo>
                  <a:pt x="50292" y="394715"/>
                </a:lnTo>
                <a:lnTo>
                  <a:pt x="47244" y="422147"/>
                </a:lnTo>
                <a:lnTo>
                  <a:pt x="42672" y="449579"/>
                </a:lnTo>
                <a:lnTo>
                  <a:pt x="39624" y="478535"/>
                </a:lnTo>
                <a:lnTo>
                  <a:pt x="33528" y="537971"/>
                </a:lnTo>
                <a:lnTo>
                  <a:pt x="32004" y="566927"/>
                </a:lnTo>
                <a:lnTo>
                  <a:pt x="28956" y="595883"/>
                </a:lnTo>
                <a:lnTo>
                  <a:pt x="27432" y="623315"/>
                </a:lnTo>
                <a:lnTo>
                  <a:pt x="25908" y="647699"/>
                </a:lnTo>
                <a:lnTo>
                  <a:pt x="24384" y="659891"/>
                </a:lnTo>
                <a:lnTo>
                  <a:pt x="24384" y="672083"/>
                </a:lnTo>
                <a:lnTo>
                  <a:pt x="22859" y="682751"/>
                </a:lnTo>
                <a:lnTo>
                  <a:pt x="22859" y="691895"/>
                </a:lnTo>
                <a:lnTo>
                  <a:pt x="21336" y="702563"/>
                </a:lnTo>
                <a:lnTo>
                  <a:pt x="19812" y="710183"/>
                </a:lnTo>
                <a:lnTo>
                  <a:pt x="19812" y="7254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017775" y="2625851"/>
            <a:ext cx="1655445" cy="105410"/>
          </a:xfrm>
          <a:custGeom>
            <a:avLst/>
            <a:gdLst/>
            <a:ahLst/>
            <a:cxnLst/>
            <a:rect l="l" t="t" r="r" b="b"/>
            <a:pathLst>
              <a:path w="1655445" h="105410">
                <a:moveTo>
                  <a:pt x="1524" y="105156"/>
                </a:moveTo>
                <a:lnTo>
                  <a:pt x="0" y="76200"/>
                </a:lnTo>
                <a:lnTo>
                  <a:pt x="1653540" y="0"/>
                </a:lnTo>
                <a:lnTo>
                  <a:pt x="1655064" y="28956"/>
                </a:lnTo>
                <a:lnTo>
                  <a:pt x="1524" y="1051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472940" y="2308860"/>
            <a:ext cx="536447" cy="1335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4237759" y="2393232"/>
            <a:ext cx="247015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0">
                <a:latin typeface="Times New Roman"/>
                <a:cs typeface="Times New Roman"/>
              </a:rPr>
              <a:t>I</a:t>
            </a:r>
            <a:r>
              <a:rPr dirty="0" baseline="-21367" sz="1950" spc="135">
                <a:latin typeface="Times New Roman"/>
                <a:cs typeface="Times New Roman"/>
              </a:rPr>
              <a:t>C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089640" y="2763561"/>
            <a:ext cx="20955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0">
                <a:latin typeface="Times New Roman"/>
                <a:cs typeface="Times New Roman"/>
              </a:rPr>
              <a:t>r</a:t>
            </a:r>
            <a:r>
              <a:rPr dirty="0" baseline="-21367" sz="1950" spc="22">
                <a:latin typeface="Times New Roman"/>
                <a:cs typeface="Times New Roman"/>
              </a:rPr>
              <a:t>o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7598664" y="6689597"/>
            <a:ext cx="187960" cy="0"/>
          </a:xfrm>
          <a:custGeom>
            <a:avLst/>
            <a:gdLst/>
            <a:ahLst/>
            <a:cxnLst/>
            <a:rect l="l" t="t" r="r" b="b"/>
            <a:pathLst>
              <a:path w="187959" h="0">
                <a:moveTo>
                  <a:pt x="0" y="0"/>
                </a:moveTo>
                <a:lnTo>
                  <a:pt x="18745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693914" y="4372355"/>
            <a:ext cx="0" cy="875030"/>
          </a:xfrm>
          <a:custGeom>
            <a:avLst/>
            <a:gdLst/>
            <a:ahLst/>
            <a:cxnLst/>
            <a:rect l="l" t="t" r="r" b="b"/>
            <a:pathLst>
              <a:path w="0" h="875029">
                <a:moveTo>
                  <a:pt x="0" y="0"/>
                </a:moveTo>
                <a:lnTo>
                  <a:pt x="0" y="874775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833616" y="5369052"/>
            <a:ext cx="678180" cy="76200"/>
          </a:xfrm>
          <a:custGeom>
            <a:avLst/>
            <a:gdLst/>
            <a:ahLst/>
            <a:cxnLst/>
            <a:rect l="l" t="t" r="r" b="b"/>
            <a:pathLst>
              <a:path w="678179" h="76200">
                <a:moveTo>
                  <a:pt x="38100" y="76199"/>
                </a:moveTo>
                <a:lnTo>
                  <a:pt x="23145" y="73247"/>
                </a:lnTo>
                <a:lnTo>
                  <a:pt x="11049" y="65150"/>
                </a:lnTo>
                <a:lnTo>
                  <a:pt x="2952" y="53054"/>
                </a:lnTo>
                <a:lnTo>
                  <a:pt x="0" y="38099"/>
                </a:lnTo>
                <a:lnTo>
                  <a:pt x="2952" y="23145"/>
                </a:lnTo>
                <a:lnTo>
                  <a:pt x="11049" y="11048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8"/>
                </a:lnTo>
                <a:lnTo>
                  <a:pt x="73247" y="23145"/>
                </a:lnTo>
                <a:lnTo>
                  <a:pt x="73792" y="25907"/>
                </a:lnTo>
                <a:lnTo>
                  <a:pt x="38100" y="25907"/>
                </a:lnTo>
                <a:lnTo>
                  <a:pt x="38100" y="51815"/>
                </a:lnTo>
                <a:lnTo>
                  <a:pt x="73491" y="51815"/>
                </a:lnTo>
                <a:lnTo>
                  <a:pt x="73247" y="53054"/>
                </a:lnTo>
                <a:lnTo>
                  <a:pt x="65151" y="65150"/>
                </a:lnTo>
                <a:lnTo>
                  <a:pt x="53054" y="73247"/>
                </a:lnTo>
                <a:lnTo>
                  <a:pt x="38100" y="76199"/>
                </a:lnTo>
                <a:close/>
              </a:path>
              <a:path w="678179" h="76200">
                <a:moveTo>
                  <a:pt x="73491" y="51815"/>
                </a:moveTo>
                <a:lnTo>
                  <a:pt x="38100" y="51815"/>
                </a:lnTo>
                <a:lnTo>
                  <a:pt x="38100" y="25907"/>
                </a:lnTo>
                <a:lnTo>
                  <a:pt x="73792" y="25907"/>
                </a:lnTo>
                <a:lnTo>
                  <a:pt x="76200" y="38099"/>
                </a:lnTo>
                <a:lnTo>
                  <a:pt x="73491" y="51815"/>
                </a:lnTo>
                <a:close/>
              </a:path>
              <a:path w="678179" h="76200">
                <a:moveTo>
                  <a:pt x="678179" y="51815"/>
                </a:moveTo>
                <a:lnTo>
                  <a:pt x="73491" y="51815"/>
                </a:lnTo>
                <a:lnTo>
                  <a:pt x="76200" y="38099"/>
                </a:lnTo>
                <a:lnTo>
                  <a:pt x="73792" y="25907"/>
                </a:lnTo>
                <a:lnTo>
                  <a:pt x="678179" y="25907"/>
                </a:lnTo>
                <a:lnTo>
                  <a:pt x="678179" y="51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520940" y="5227320"/>
            <a:ext cx="0" cy="367665"/>
          </a:xfrm>
          <a:custGeom>
            <a:avLst/>
            <a:gdLst/>
            <a:ahLst/>
            <a:cxnLst/>
            <a:rect l="l" t="t" r="r" b="b"/>
            <a:pathLst>
              <a:path w="0" h="367664">
                <a:moveTo>
                  <a:pt x="0" y="0"/>
                </a:moveTo>
                <a:lnTo>
                  <a:pt x="0" y="367283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511795" y="5402580"/>
            <a:ext cx="192405" cy="198120"/>
          </a:xfrm>
          <a:custGeom>
            <a:avLst/>
            <a:gdLst/>
            <a:ahLst/>
            <a:cxnLst/>
            <a:rect l="l" t="t" r="r" b="b"/>
            <a:pathLst>
              <a:path w="192404" h="198120">
                <a:moveTo>
                  <a:pt x="94537" y="115471"/>
                </a:moveTo>
                <a:lnTo>
                  <a:pt x="0" y="16764"/>
                </a:lnTo>
                <a:lnTo>
                  <a:pt x="18288" y="0"/>
                </a:lnTo>
                <a:lnTo>
                  <a:pt x="113063" y="97562"/>
                </a:lnTo>
                <a:lnTo>
                  <a:pt x="94537" y="115471"/>
                </a:lnTo>
                <a:close/>
              </a:path>
              <a:path w="192404" h="198120">
                <a:moveTo>
                  <a:pt x="169009" y="124968"/>
                </a:moveTo>
                <a:lnTo>
                  <a:pt x="103632" y="124968"/>
                </a:lnTo>
                <a:lnTo>
                  <a:pt x="121920" y="106679"/>
                </a:lnTo>
                <a:lnTo>
                  <a:pt x="113063" y="97562"/>
                </a:lnTo>
                <a:lnTo>
                  <a:pt x="149352" y="62484"/>
                </a:lnTo>
                <a:lnTo>
                  <a:pt x="169009" y="124968"/>
                </a:lnTo>
                <a:close/>
              </a:path>
              <a:path w="192404" h="198120">
                <a:moveTo>
                  <a:pt x="103632" y="124968"/>
                </a:moveTo>
                <a:lnTo>
                  <a:pt x="94537" y="115471"/>
                </a:lnTo>
                <a:lnTo>
                  <a:pt x="113063" y="97562"/>
                </a:lnTo>
                <a:lnTo>
                  <a:pt x="121920" y="106679"/>
                </a:lnTo>
                <a:lnTo>
                  <a:pt x="103632" y="124968"/>
                </a:lnTo>
                <a:close/>
              </a:path>
              <a:path w="192404" h="198120">
                <a:moveTo>
                  <a:pt x="192024" y="198119"/>
                </a:moveTo>
                <a:lnTo>
                  <a:pt x="57912" y="150876"/>
                </a:lnTo>
                <a:lnTo>
                  <a:pt x="94537" y="115471"/>
                </a:lnTo>
                <a:lnTo>
                  <a:pt x="103632" y="124968"/>
                </a:lnTo>
                <a:lnTo>
                  <a:pt x="169009" y="124968"/>
                </a:lnTo>
                <a:lnTo>
                  <a:pt x="192024" y="198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511796" y="5224271"/>
            <a:ext cx="201295" cy="184785"/>
          </a:xfrm>
          <a:custGeom>
            <a:avLst/>
            <a:gdLst/>
            <a:ahLst/>
            <a:cxnLst/>
            <a:rect l="l" t="t" r="r" b="b"/>
            <a:pathLst>
              <a:path w="201295" h="184785">
                <a:moveTo>
                  <a:pt x="18287" y="184404"/>
                </a:moveTo>
                <a:lnTo>
                  <a:pt x="0" y="166116"/>
                </a:lnTo>
                <a:lnTo>
                  <a:pt x="182880" y="0"/>
                </a:lnTo>
                <a:lnTo>
                  <a:pt x="201167" y="18288"/>
                </a:lnTo>
                <a:lnTo>
                  <a:pt x="18287" y="184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692390" y="5590032"/>
            <a:ext cx="0" cy="436245"/>
          </a:xfrm>
          <a:custGeom>
            <a:avLst/>
            <a:gdLst/>
            <a:ahLst/>
            <a:cxnLst/>
            <a:rect l="l" t="t" r="r" b="b"/>
            <a:pathLst>
              <a:path w="0" h="436245">
                <a:moveTo>
                  <a:pt x="0" y="0"/>
                </a:moveTo>
                <a:lnTo>
                  <a:pt x="0" y="435864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692390" y="6356603"/>
            <a:ext cx="0" cy="318770"/>
          </a:xfrm>
          <a:custGeom>
            <a:avLst/>
            <a:gdLst/>
            <a:ahLst/>
            <a:cxnLst/>
            <a:rect l="l" t="t" r="r" b="b"/>
            <a:pathLst>
              <a:path w="0" h="318770">
                <a:moveTo>
                  <a:pt x="0" y="0"/>
                </a:moveTo>
                <a:lnTo>
                  <a:pt x="0" y="31851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6331734" y="4276818"/>
            <a:ext cx="438784" cy="300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60"/>
              </a:lnSpc>
            </a:pPr>
            <a:r>
              <a:rPr dirty="0" baseline="13888" sz="3000" spc="-172">
                <a:latin typeface="Times New Roman"/>
                <a:cs typeface="Times New Roman"/>
              </a:rPr>
              <a:t>V</a:t>
            </a:r>
            <a:r>
              <a:rPr dirty="0" sz="1300" spc="85">
                <a:latin typeface="Times New Roman"/>
                <a:cs typeface="Times New Roman"/>
              </a:rPr>
              <a:t>C</a:t>
            </a:r>
            <a:r>
              <a:rPr dirty="0" sz="1300" spc="90">
                <a:latin typeface="Times New Roman"/>
                <a:cs typeface="Times New Roman"/>
              </a:rPr>
              <a:t>C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6755892" y="4378452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 h="0">
                <a:moveTo>
                  <a:pt x="0" y="0"/>
                </a:moveTo>
                <a:lnTo>
                  <a:pt x="216407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7271973" y="5967033"/>
            <a:ext cx="269875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R</a:t>
            </a:r>
            <a:r>
              <a:rPr dirty="0" baseline="-21367" sz="1950" spc="15">
                <a:latin typeface="Times New Roman"/>
                <a:cs typeface="Times New Roman"/>
              </a:rPr>
              <a:t>e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7627619" y="6025896"/>
            <a:ext cx="121920" cy="330835"/>
          </a:xfrm>
          <a:custGeom>
            <a:avLst/>
            <a:gdLst/>
            <a:ahLst/>
            <a:cxnLst/>
            <a:rect l="l" t="t" r="r" b="b"/>
            <a:pathLst>
              <a:path w="121920" h="330835">
                <a:moveTo>
                  <a:pt x="0" y="0"/>
                </a:moveTo>
                <a:lnTo>
                  <a:pt x="121919" y="0"/>
                </a:lnTo>
                <a:lnTo>
                  <a:pt x="121919" y="330707"/>
                </a:lnTo>
                <a:lnTo>
                  <a:pt x="0" y="33070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613903" y="6013703"/>
            <a:ext cx="147955" cy="356870"/>
          </a:xfrm>
          <a:custGeom>
            <a:avLst/>
            <a:gdLst/>
            <a:ahLst/>
            <a:cxnLst/>
            <a:rect l="l" t="t" r="r" b="b"/>
            <a:pathLst>
              <a:path w="147954" h="356870">
                <a:moveTo>
                  <a:pt x="147828" y="356615"/>
                </a:moveTo>
                <a:lnTo>
                  <a:pt x="0" y="356615"/>
                </a:lnTo>
                <a:lnTo>
                  <a:pt x="0" y="0"/>
                </a:lnTo>
                <a:lnTo>
                  <a:pt x="147828" y="0"/>
                </a:lnTo>
                <a:lnTo>
                  <a:pt x="147828" y="12192"/>
                </a:lnTo>
                <a:lnTo>
                  <a:pt x="25908" y="12192"/>
                </a:lnTo>
                <a:lnTo>
                  <a:pt x="13716" y="25908"/>
                </a:lnTo>
                <a:lnTo>
                  <a:pt x="25908" y="25907"/>
                </a:lnTo>
                <a:lnTo>
                  <a:pt x="25908" y="330708"/>
                </a:lnTo>
                <a:lnTo>
                  <a:pt x="13716" y="330708"/>
                </a:lnTo>
                <a:lnTo>
                  <a:pt x="25908" y="342900"/>
                </a:lnTo>
                <a:lnTo>
                  <a:pt x="147828" y="342900"/>
                </a:lnTo>
                <a:lnTo>
                  <a:pt x="147828" y="356615"/>
                </a:lnTo>
                <a:close/>
              </a:path>
              <a:path w="147954" h="356870">
                <a:moveTo>
                  <a:pt x="25908" y="25907"/>
                </a:moveTo>
                <a:lnTo>
                  <a:pt x="13716" y="25908"/>
                </a:lnTo>
                <a:lnTo>
                  <a:pt x="25908" y="12192"/>
                </a:lnTo>
                <a:lnTo>
                  <a:pt x="25908" y="25907"/>
                </a:lnTo>
                <a:close/>
              </a:path>
              <a:path w="147954" h="356870">
                <a:moveTo>
                  <a:pt x="121920" y="25907"/>
                </a:moveTo>
                <a:lnTo>
                  <a:pt x="25908" y="25907"/>
                </a:lnTo>
                <a:lnTo>
                  <a:pt x="25908" y="12192"/>
                </a:lnTo>
                <a:lnTo>
                  <a:pt x="121920" y="12192"/>
                </a:lnTo>
                <a:lnTo>
                  <a:pt x="121920" y="25907"/>
                </a:lnTo>
                <a:close/>
              </a:path>
              <a:path w="147954" h="356870">
                <a:moveTo>
                  <a:pt x="121920" y="342900"/>
                </a:moveTo>
                <a:lnTo>
                  <a:pt x="121920" y="12192"/>
                </a:lnTo>
                <a:lnTo>
                  <a:pt x="135636" y="25908"/>
                </a:lnTo>
                <a:lnTo>
                  <a:pt x="147828" y="25907"/>
                </a:lnTo>
                <a:lnTo>
                  <a:pt x="147828" y="330708"/>
                </a:lnTo>
                <a:lnTo>
                  <a:pt x="135636" y="330708"/>
                </a:lnTo>
                <a:lnTo>
                  <a:pt x="121920" y="342900"/>
                </a:lnTo>
                <a:close/>
              </a:path>
              <a:path w="147954" h="356870">
                <a:moveTo>
                  <a:pt x="147828" y="25907"/>
                </a:moveTo>
                <a:lnTo>
                  <a:pt x="135636" y="25908"/>
                </a:lnTo>
                <a:lnTo>
                  <a:pt x="121920" y="12192"/>
                </a:lnTo>
                <a:lnTo>
                  <a:pt x="147828" y="12192"/>
                </a:lnTo>
                <a:lnTo>
                  <a:pt x="147828" y="25907"/>
                </a:lnTo>
                <a:close/>
              </a:path>
              <a:path w="147954" h="356870">
                <a:moveTo>
                  <a:pt x="25908" y="342900"/>
                </a:moveTo>
                <a:lnTo>
                  <a:pt x="13716" y="330708"/>
                </a:lnTo>
                <a:lnTo>
                  <a:pt x="25908" y="330708"/>
                </a:lnTo>
                <a:lnTo>
                  <a:pt x="25908" y="342900"/>
                </a:lnTo>
                <a:close/>
              </a:path>
              <a:path w="147954" h="356870">
                <a:moveTo>
                  <a:pt x="121920" y="342900"/>
                </a:moveTo>
                <a:lnTo>
                  <a:pt x="25908" y="342900"/>
                </a:lnTo>
                <a:lnTo>
                  <a:pt x="25908" y="330708"/>
                </a:lnTo>
                <a:lnTo>
                  <a:pt x="121920" y="330708"/>
                </a:lnTo>
                <a:lnTo>
                  <a:pt x="121920" y="342900"/>
                </a:lnTo>
                <a:close/>
              </a:path>
              <a:path w="147954" h="356870">
                <a:moveTo>
                  <a:pt x="147828" y="342900"/>
                </a:moveTo>
                <a:lnTo>
                  <a:pt x="121920" y="342900"/>
                </a:lnTo>
                <a:lnTo>
                  <a:pt x="135636" y="330708"/>
                </a:lnTo>
                <a:lnTo>
                  <a:pt x="147828" y="330708"/>
                </a:lnTo>
                <a:lnTo>
                  <a:pt x="147828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871715" y="4369308"/>
            <a:ext cx="0" cy="279400"/>
          </a:xfrm>
          <a:custGeom>
            <a:avLst/>
            <a:gdLst/>
            <a:ahLst/>
            <a:cxnLst/>
            <a:rect l="l" t="t" r="r" b="b"/>
            <a:pathLst>
              <a:path w="0" h="279400">
                <a:moveTo>
                  <a:pt x="0" y="0"/>
                </a:moveTo>
                <a:lnTo>
                  <a:pt x="0" y="278891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871715" y="4943855"/>
            <a:ext cx="0" cy="464820"/>
          </a:xfrm>
          <a:custGeom>
            <a:avLst/>
            <a:gdLst/>
            <a:ahLst/>
            <a:cxnLst/>
            <a:rect l="l" t="t" r="r" b="b"/>
            <a:pathLst>
              <a:path w="0" h="464820">
                <a:moveTo>
                  <a:pt x="0" y="0"/>
                </a:moveTo>
                <a:lnTo>
                  <a:pt x="0" y="46482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6520751" y="4787447"/>
            <a:ext cx="288925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R</a:t>
            </a:r>
            <a:r>
              <a:rPr dirty="0" baseline="-21367" sz="1950" spc="135">
                <a:latin typeface="Times New Roman"/>
                <a:cs typeface="Times New Roman"/>
              </a:rPr>
              <a:t>b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6807707" y="4648200"/>
            <a:ext cx="134620" cy="295910"/>
          </a:xfrm>
          <a:custGeom>
            <a:avLst/>
            <a:gdLst/>
            <a:ahLst/>
            <a:cxnLst/>
            <a:rect l="l" t="t" r="r" b="b"/>
            <a:pathLst>
              <a:path w="134620" h="295910">
                <a:moveTo>
                  <a:pt x="0" y="0"/>
                </a:moveTo>
                <a:lnTo>
                  <a:pt x="134112" y="0"/>
                </a:lnTo>
                <a:lnTo>
                  <a:pt x="134112" y="295655"/>
                </a:lnTo>
                <a:lnTo>
                  <a:pt x="0" y="29565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795516" y="4636008"/>
            <a:ext cx="158750" cy="321945"/>
          </a:xfrm>
          <a:custGeom>
            <a:avLst/>
            <a:gdLst/>
            <a:ahLst/>
            <a:cxnLst/>
            <a:rect l="l" t="t" r="r" b="b"/>
            <a:pathLst>
              <a:path w="158750" h="321945">
                <a:moveTo>
                  <a:pt x="158495" y="321563"/>
                </a:moveTo>
                <a:lnTo>
                  <a:pt x="0" y="321563"/>
                </a:lnTo>
                <a:lnTo>
                  <a:pt x="0" y="0"/>
                </a:lnTo>
                <a:lnTo>
                  <a:pt x="158495" y="0"/>
                </a:lnTo>
                <a:lnTo>
                  <a:pt x="158495" y="12192"/>
                </a:lnTo>
                <a:lnTo>
                  <a:pt x="25908" y="12192"/>
                </a:lnTo>
                <a:lnTo>
                  <a:pt x="12192" y="25908"/>
                </a:lnTo>
                <a:lnTo>
                  <a:pt x="25908" y="25907"/>
                </a:lnTo>
                <a:lnTo>
                  <a:pt x="25908" y="295656"/>
                </a:lnTo>
                <a:lnTo>
                  <a:pt x="12192" y="295656"/>
                </a:lnTo>
                <a:lnTo>
                  <a:pt x="25908" y="307848"/>
                </a:lnTo>
                <a:lnTo>
                  <a:pt x="158495" y="307848"/>
                </a:lnTo>
                <a:lnTo>
                  <a:pt x="158495" y="321563"/>
                </a:lnTo>
                <a:close/>
              </a:path>
              <a:path w="158750" h="321945">
                <a:moveTo>
                  <a:pt x="25908" y="25907"/>
                </a:moveTo>
                <a:lnTo>
                  <a:pt x="12192" y="25908"/>
                </a:lnTo>
                <a:lnTo>
                  <a:pt x="25908" y="12192"/>
                </a:lnTo>
                <a:lnTo>
                  <a:pt x="25908" y="25907"/>
                </a:lnTo>
                <a:close/>
              </a:path>
              <a:path w="158750" h="321945">
                <a:moveTo>
                  <a:pt x="132588" y="25907"/>
                </a:moveTo>
                <a:lnTo>
                  <a:pt x="25908" y="25907"/>
                </a:lnTo>
                <a:lnTo>
                  <a:pt x="25908" y="12192"/>
                </a:lnTo>
                <a:lnTo>
                  <a:pt x="132588" y="12192"/>
                </a:lnTo>
                <a:lnTo>
                  <a:pt x="132588" y="25907"/>
                </a:lnTo>
                <a:close/>
              </a:path>
              <a:path w="158750" h="321945">
                <a:moveTo>
                  <a:pt x="132588" y="307848"/>
                </a:moveTo>
                <a:lnTo>
                  <a:pt x="132588" y="12192"/>
                </a:lnTo>
                <a:lnTo>
                  <a:pt x="146304" y="25908"/>
                </a:lnTo>
                <a:lnTo>
                  <a:pt x="158495" y="25907"/>
                </a:lnTo>
                <a:lnTo>
                  <a:pt x="158495" y="295656"/>
                </a:lnTo>
                <a:lnTo>
                  <a:pt x="146304" y="295656"/>
                </a:lnTo>
                <a:lnTo>
                  <a:pt x="132588" y="307848"/>
                </a:lnTo>
                <a:close/>
              </a:path>
              <a:path w="158750" h="321945">
                <a:moveTo>
                  <a:pt x="158495" y="25907"/>
                </a:moveTo>
                <a:lnTo>
                  <a:pt x="146304" y="25908"/>
                </a:lnTo>
                <a:lnTo>
                  <a:pt x="132588" y="12192"/>
                </a:lnTo>
                <a:lnTo>
                  <a:pt x="158495" y="12192"/>
                </a:lnTo>
                <a:lnTo>
                  <a:pt x="158495" y="25907"/>
                </a:lnTo>
                <a:close/>
              </a:path>
              <a:path w="158750" h="321945">
                <a:moveTo>
                  <a:pt x="25908" y="307848"/>
                </a:moveTo>
                <a:lnTo>
                  <a:pt x="12192" y="295656"/>
                </a:lnTo>
                <a:lnTo>
                  <a:pt x="25908" y="295656"/>
                </a:lnTo>
                <a:lnTo>
                  <a:pt x="25908" y="307848"/>
                </a:lnTo>
                <a:close/>
              </a:path>
              <a:path w="158750" h="321945">
                <a:moveTo>
                  <a:pt x="132588" y="307848"/>
                </a:moveTo>
                <a:lnTo>
                  <a:pt x="25908" y="307848"/>
                </a:lnTo>
                <a:lnTo>
                  <a:pt x="25908" y="295656"/>
                </a:lnTo>
                <a:lnTo>
                  <a:pt x="132588" y="295656"/>
                </a:lnTo>
                <a:lnTo>
                  <a:pt x="132588" y="307848"/>
                </a:lnTo>
                <a:close/>
              </a:path>
              <a:path w="158750" h="321945">
                <a:moveTo>
                  <a:pt x="158495" y="307848"/>
                </a:moveTo>
                <a:lnTo>
                  <a:pt x="132588" y="307848"/>
                </a:lnTo>
                <a:lnTo>
                  <a:pt x="146304" y="295656"/>
                </a:lnTo>
                <a:lnTo>
                  <a:pt x="158495" y="295656"/>
                </a:lnTo>
                <a:lnTo>
                  <a:pt x="158495" y="3078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870954" y="5399532"/>
            <a:ext cx="0" cy="1158240"/>
          </a:xfrm>
          <a:custGeom>
            <a:avLst/>
            <a:gdLst/>
            <a:ahLst/>
            <a:cxnLst/>
            <a:rect l="l" t="t" r="r" b="b"/>
            <a:pathLst>
              <a:path w="0" h="1158240">
                <a:moveTo>
                  <a:pt x="0" y="0"/>
                </a:moveTo>
                <a:lnTo>
                  <a:pt x="0" y="1158239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874764" y="6509004"/>
            <a:ext cx="853440" cy="76200"/>
          </a:xfrm>
          <a:custGeom>
            <a:avLst/>
            <a:gdLst/>
            <a:ahLst/>
            <a:cxnLst/>
            <a:rect l="l" t="t" r="r" b="b"/>
            <a:pathLst>
              <a:path w="853440" h="76200">
                <a:moveTo>
                  <a:pt x="815339" y="76199"/>
                </a:moveTo>
                <a:lnTo>
                  <a:pt x="800385" y="73247"/>
                </a:lnTo>
                <a:lnTo>
                  <a:pt x="788288" y="65150"/>
                </a:lnTo>
                <a:lnTo>
                  <a:pt x="780192" y="53054"/>
                </a:lnTo>
                <a:lnTo>
                  <a:pt x="777239" y="38099"/>
                </a:lnTo>
                <a:lnTo>
                  <a:pt x="780192" y="23145"/>
                </a:lnTo>
                <a:lnTo>
                  <a:pt x="788288" y="11048"/>
                </a:lnTo>
                <a:lnTo>
                  <a:pt x="800385" y="2952"/>
                </a:lnTo>
                <a:lnTo>
                  <a:pt x="815339" y="0"/>
                </a:lnTo>
                <a:lnTo>
                  <a:pt x="830294" y="2952"/>
                </a:lnTo>
                <a:lnTo>
                  <a:pt x="842390" y="11048"/>
                </a:lnTo>
                <a:lnTo>
                  <a:pt x="850487" y="23145"/>
                </a:lnTo>
                <a:lnTo>
                  <a:pt x="851032" y="25907"/>
                </a:lnTo>
                <a:lnTo>
                  <a:pt x="815339" y="25907"/>
                </a:lnTo>
                <a:lnTo>
                  <a:pt x="815339" y="50291"/>
                </a:lnTo>
                <a:lnTo>
                  <a:pt x="851032" y="50291"/>
                </a:lnTo>
                <a:lnTo>
                  <a:pt x="850487" y="53054"/>
                </a:lnTo>
                <a:lnTo>
                  <a:pt x="842390" y="65150"/>
                </a:lnTo>
                <a:lnTo>
                  <a:pt x="830294" y="73247"/>
                </a:lnTo>
                <a:lnTo>
                  <a:pt x="815339" y="76199"/>
                </a:lnTo>
                <a:close/>
              </a:path>
              <a:path w="853440" h="76200">
                <a:moveTo>
                  <a:pt x="779647" y="50291"/>
                </a:moveTo>
                <a:lnTo>
                  <a:pt x="0" y="50291"/>
                </a:lnTo>
                <a:lnTo>
                  <a:pt x="0" y="25907"/>
                </a:lnTo>
                <a:lnTo>
                  <a:pt x="779647" y="25907"/>
                </a:lnTo>
                <a:lnTo>
                  <a:pt x="777239" y="38099"/>
                </a:lnTo>
                <a:lnTo>
                  <a:pt x="779647" y="50291"/>
                </a:lnTo>
                <a:close/>
              </a:path>
              <a:path w="853440" h="76200">
                <a:moveTo>
                  <a:pt x="851032" y="50291"/>
                </a:moveTo>
                <a:lnTo>
                  <a:pt x="815339" y="50291"/>
                </a:lnTo>
                <a:lnTo>
                  <a:pt x="815339" y="25907"/>
                </a:lnTo>
                <a:lnTo>
                  <a:pt x="851032" y="25907"/>
                </a:lnTo>
                <a:lnTo>
                  <a:pt x="853439" y="38099"/>
                </a:lnTo>
                <a:lnTo>
                  <a:pt x="851032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6369761" y="5960819"/>
            <a:ext cx="30734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14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spc="135">
                <a:solidFill>
                  <a:srgbClr val="0000CC"/>
                </a:solidFill>
                <a:latin typeface="Times New Roman"/>
                <a:cs typeface="Times New Roman"/>
              </a:rPr>
              <a:t>Z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748271" y="6007607"/>
            <a:ext cx="253365" cy="245745"/>
          </a:xfrm>
          <a:custGeom>
            <a:avLst/>
            <a:gdLst/>
            <a:ahLst/>
            <a:cxnLst/>
            <a:rect l="l" t="t" r="r" b="b"/>
            <a:pathLst>
              <a:path w="253365" h="245745">
                <a:moveTo>
                  <a:pt x="252983" y="245364"/>
                </a:moveTo>
                <a:lnTo>
                  <a:pt x="0" y="245364"/>
                </a:lnTo>
                <a:lnTo>
                  <a:pt x="126492" y="0"/>
                </a:lnTo>
                <a:lnTo>
                  <a:pt x="252983" y="245364"/>
                </a:lnTo>
                <a:close/>
              </a:path>
            </a:pathLst>
          </a:custGeom>
          <a:solidFill>
            <a:srgbClr val="91C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725411" y="5977127"/>
            <a:ext cx="300355" cy="289560"/>
          </a:xfrm>
          <a:custGeom>
            <a:avLst/>
            <a:gdLst/>
            <a:ahLst/>
            <a:cxnLst/>
            <a:rect l="l" t="t" r="r" b="b"/>
            <a:pathLst>
              <a:path w="300354" h="289560">
                <a:moveTo>
                  <a:pt x="300228" y="289560"/>
                </a:moveTo>
                <a:lnTo>
                  <a:pt x="0" y="289560"/>
                </a:lnTo>
                <a:lnTo>
                  <a:pt x="149352" y="0"/>
                </a:lnTo>
                <a:lnTo>
                  <a:pt x="169204" y="38100"/>
                </a:lnTo>
                <a:lnTo>
                  <a:pt x="137160" y="38100"/>
                </a:lnTo>
                <a:lnTo>
                  <a:pt x="150114" y="63071"/>
                </a:lnTo>
                <a:lnTo>
                  <a:pt x="46853" y="262128"/>
                </a:lnTo>
                <a:lnTo>
                  <a:pt x="22859" y="262128"/>
                </a:lnTo>
                <a:lnTo>
                  <a:pt x="36576" y="281940"/>
                </a:lnTo>
                <a:lnTo>
                  <a:pt x="296257" y="281940"/>
                </a:lnTo>
                <a:lnTo>
                  <a:pt x="300228" y="289560"/>
                </a:lnTo>
                <a:close/>
              </a:path>
              <a:path w="300354" h="289560">
                <a:moveTo>
                  <a:pt x="150114" y="63071"/>
                </a:moveTo>
                <a:lnTo>
                  <a:pt x="137160" y="38100"/>
                </a:lnTo>
                <a:lnTo>
                  <a:pt x="163068" y="38100"/>
                </a:lnTo>
                <a:lnTo>
                  <a:pt x="150114" y="63071"/>
                </a:lnTo>
                <a:close/>
              </a:path>
              <a:path w="300354" h="289560">
                <a:moveTo>
                  <a:pt x="263652" y="281940"/>
                </a:moveTo>
                <a:lnTo>
                  <a:pt x="150114" y="63071"/>
                </a:lnTo>
                <a:lnTo>
                  <a:pt x="163068" y="38100"/>
                </a:lnTo>
                <a:lnTo>
                  <a:pt x="169204" y="38100"/>
                </a:lnTo>
                <a:lnTo>
                  <a:pt x="285934" y="262128"/>
                </a:lnTo>
                <a:lnTo>
                  <a:pt x="275843" y="262128"/>
                </a:lnTo>
                <a:lnTo>
                  <a:pt x="263652" y="281940"/>
                </a:lnTo>
                <a:close/>
              </a:path>
              <a:path w="300354" h="289560">
                <a:moveTo>
                  <a:pt x="36576" y="281940"/>
                </a:moveTo>
                <a:lnTo>
                  <a:pt x="22859" y="262128"/>
                </a:lnTo>
                <a:lnTo>
                  <a:pt x="46853" y="262128"/>
                </a:lnTo>
                <a:lnTo>
                  <a:pt x="36576" y="281940"/>
                </a:lnTo>
                <a:close/>
              </a:path>
              <a:path w="300354" h="289560">
                <a:moveTo>
                  <a:pt x="263652" y="281940"/>
                </a:moveTo>
                <a:lnTo>
                  <a:pt x="36576" y="281940"/>
                </a:lnTo>
                <a:lnTo>
                  <a:pt x="46853" y="262128"/>
                </a:lnTo>
                <a:lnTo>
                  <a:pt x="253374" y="262128"/>
                </a:lnTo>
                <a:lnTo>
                  <a:pt x="263652" y="281940"/>
                </a:lnTo>
                <a:close/>
              </a:path>
              <a:path w="300354" h="289560">
                <a:moveTo>
                  <a:pt x="296257" y="281940"/>
                </a:moveTo>
                <a:lnTo>
                  <a:pt x="263652" y="281940"/>
                </a:lnTo>
                <a:lnTo>
                  <a:pt x="275843" y="262128"/>
                </a:lnTo>
                <a:lnTo>
                  <a:pt x="285934" y="262128"/>
                </a:lnTo>
                <a:lnTo>
                  <a:pt x="296257" y="28194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733032" y="6018276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 h="0">
                <a:moveTo>
                  <a:pt x="0" y="0"/>
                </a:moveTo>
                <a:lnTo>
                  <a:pt x="289560" y="0"/>
                </a:lnTo>
              </a:path>
            </a:pathLst>
          </a:custGeom>
          <a:ln w="2743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019544" y="6007607"/>
            <a:ext cx="0" cy="105410"/>
          </a:xfrm>
          <a:custGeom>
            <a:avLst/>
            <a:gdLst/>
            <a:ahLst/>
            <a:cxnLst/>
            <a:rect l="l" t="t" r="r" b="b"/>
            <a:pathLst>
              <a:path w="0" h="105410">
                <a:moveTo>
                  <a:pt x="0" y="0"/>
                </a:moveTo>
                <a:lnTo>
                  <a:pt x="0" y="105156"/>
                </a:lnTo>
              </a:path>
            </a:pathLst>
          </a:custGeom>
          <a:ln w="2743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618732" y="3667505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 h="0">
                <a:moveTo>
                  <a:pt x="0" y="0"/>
                </a:moveTo>
                <a:lnTo>
                  <a:pt x="361187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138416" y="2241804"/>
            <a:ext cx="76200" cy="1047115"/>
          </a:xfrm>
          <a:custGeom>
            <a:avLst/>
            <a:gdLst/>
            <a:ahLst/>
            <a:cxnLst/>
            <a:rect l="l" t="t" r="r" b="b"/>
            <a:pathLst>
              <a:path w="76200" h="1047114">
                <a:moveTo>
                  <a:pt x="28956" y="972593"/>
                </a:moveTo>
                <a:lnTo>
                  <a:pt x="28956" y="0"/>
                </a:lnTo>
                <a:lnTo>
                  <a:pt x="47244" y="0"/>
                </a:lnTo>
                <a:lnTo>
                  <a:pt x="47244" y="970787"/>
                </a:lnTo>
                <a:lnTo>
                  <a:pt x="38100" y="970787"/>
                </a:lnTo>
                <a:lnTo>
                  <a:pt x="28956" y="972593"/>
                </a:lnTo>
                <a:close/>
              </a:path>
              <a:path w="76200" h="1047114">
                <a:moveTo>
                  <a:pt x="47244" y="1008887"/>
                </a:moveTo>
                <a:lnTo>
                  <a:pt x="28956" y="1008887"/>
                </a:lnTo>
                <a:lnTo>
                  <a:pt x="28956" y="972593"/>
                </a:lnTo>
                <a:lnTo>
                  <a:pt x="38100" y="970787"/>
                </a:lnTo>
                <a:lnTo>
                  <a:pt x="47244" y="972593"/>
                </a:lnTo>
                <a:lnTo>
                  <a:pt x="47244" y="1008887"/>
                </a:lnTo>
                <a:close/>
              </a:path>
              <a:path w="76200" h="1047114">
                <a:moveTo>
                  <a:pt x="47244" y="972593"/>
                </a:moveTo>
                <a:lnTo>
                  <a:pt x="38100" y="970787"/>
                </a:lnTo>
                <a:lnTo>
                  <a:pt x="47244" y="970787"/>
                </a:lnTo>
                <a:lnTo>
                  <a:pt x="47244" y="972593"/>
                </a:lnTo>
                <a:close/>
              </a:path>
              <a:path w="76200" h="1047114">
                <a:moveTo>
                  <a:pt x="38100" y="1046987"/>
                </a:moveTo>
                <a:lnTo>
                  <a:pt x="23145" y="1043820"/>
                </a:lnTo>
                <a:lnTo>
                  <a:pt x="11049" y="1035367"/>
                </a:lnTo>
                <a:lnTo>
                  <a:pt x="2952" y="1023199"/>
                </a:lnTo>
                <a:lnTo>
                  <a:pt x="0" y="1008887"/>
                </a:lnTo>
                <a:lnTo>
                  <a:pt x="2952" y="993933"/>
                </a:lnTo>
                <a:lnTo>
                  <a:pt x="11049" y="981836"/>
                </a:lnTo>
                <a:lnTo>
                  <a:pt x="23145" y="973740"/>
                </a:lnTo>
                <a:lnTo>
                  <a:pt x="28956" y="972593"/>
                </a:lnTo>
                <a:lnTo>
                  <a:pt x="28956" y="1008887"/>
                </a:lnTo>
                <a:lnTo>
                  <a:pt x="76200" y="1008887"/>
                </a:lnTo>
                <a:lnTo>
                  <a:pt x="73247" y="1023199"/>
                </a:lnTo>
                <a:lnTo>
                  <a:pt x="65151" y="1035367"/>
                </a:lnTo>
                <a:lnTo>
                  <a:pt x="53054" y="1043820"/>
                </a:lnTo>
                <a:lnTo>
                  <a:pt x="38100" y="1046987"/>
                </a:lnTo>
                <a:close/>
              </a:path>
              <a:path w="76200" h="1047114">
                <a:moveTo>
                  <a:pt x="76200" y="1008887"/>
                </a:moveTo>
                <a:lnTo>
                  <a:pt x="47244" y="1008887"/>
                </a:lnTo>
                <a:lnTo>
                  <a:pt x="47244" y="972593"/>
                </a:lnTo>
                <a:lnTo>
                  <a:pt x="53054" y="973740"/>
                </a:lnTo>
                <a:lnTo>
                  <a:pt x="65151" y="981836"/>
                </a:lnTo>
                <a:lnTo>
                  <a:pt x="73247" y="993933"/>
                </a:lnTo>
                <a:lnTo>
                  <a:pt x="76200" y="10088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176516" y="3256788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 h="0">
                <a:moveTo>
                  <a:pt x="0" y="0"/>
                </a:moveTo>
                <a:lnTo>
                  <a:pt x="216407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170420" y="3261359"/>
            <a:ext cx="0" cy="288290"/>
          </a:xfrm>
          <a:custGeom>
            <a:avLst/>
            <a:gdLst/>
            <a:ahLst/>
            <a:cxnLst/>
            <a:rect l="l" t="t" r="r" b="b"/>
            <a:pathLst>
              <a:path w="0" h="288289">
                <a:moveTo>
                  <a:pt x="0" y="0"/>
                </a:moveTo>
                <a:lnTo>
                  <a:pt x="0" y="288036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975347" y="3528059"/>
            <a:ext cx="193675" cy="102235"/>
          </a:xfrm>
          <a:custGeom>
            <a:avLst/>
            <a:gdLst/>
            <a:ahLst/>
            <a:cxnLst/>
            <a:rect l="l" t="t" r="r" b="b"/>
            <a:pathLst>
              <a:path w="193675" h="102235">
                <a:moveTo>
                  <a:pt x="9144" y="102108"/>
                </a:moveTo>
                <a:lnTo>
                  <a:pt x="0" y="85343"/>
                </a:lnTo>
                <a:lnTo>
                  <a:pt x="185928" y="0"/>
                </a:lnTo>
                <a:lnTo>
                  <a:pt x="193548" y="16764"/>
                </a:lnTo>
                <a:lnTo>
                  <a:pt x="9144" y="102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979920" y="3483864"/>
            <a:ext cx="0" cy="358140"/>
          </a:xfrm>
          <a:custGeom>
            <a:avLst/>
            <a:gdLst/>
            <a:ahLst/>
            <a:cxnLst/>
            <a:rect l="l" t="t" r="r" b="b"/>
            <a:pathLst>
              <a:path w="0"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975347" y="3685032"/>
            <a:ext cx="190500" cy="109855"/>
          </a:xfrm>
          <a:custGeom>
            <a:avLst/>
            <a:gdLst/>
            <a:ahLst/>
            <a:cxnLst/>
            <a:rect l="l" t="t" r="r" b="b"/>
            <a:pathLst>
              <a:path w="190500" h="109854">
                <a:moveTo>
                  <a:pt x="137144" y="87189"/>
                </a:moveTo>
                <a:lnTo>
                  <a:pt x="0" y="16764"/>
                </a:lnTo>
                <a:lnTo>
                  <a:pt x="9144" y="0"/>
                </a:lnTo>
                <a:lnTo>
                  <a:pt x="145138" y="69835"/>
                </a:lnTo>
                <a:lnTo>
                  <a:pt x="155506" y="86223"/>
                </a:lnTo>
                <a:lnTo>
                  <a:pt x="137144" y="87189"/>
                </a:lnTo>
                <a:close/>
              </a:path>
              <a:path w="190500" h="109854">
                <a:moveTo>
                  <a:pt x="190500" y="103632"/>
                </a:moveTo>
                <a:lnTo>
                  <a:pt x="169164" y="103632"/>
                </a:lnTo>
                <a:lnTo>
                  <a:pt x="178308" y="86868"/>
                </a:lnTo>
                <a:lnTo>
                  <a:pt x="145138" y="69835"/>
                </a:lnTo>
                <a:lnTo>
                  <a:pt x="117348" y="25908"/>
                </a:lnTo>
                <a:lnTo>
                  <a:pt x="114300" y="21336"/>
                </a:lnTo>
                <a:lnTo>
                  <a:pt x="115824" y="15240"/>
                </a:lnTo>
                <a:lnTo>
                  <a:pt x="124968" y="9144"/>
                </a:lnTo>
                <a:lnTo>
                  <a:pt x="131064" y="10668"/>
                </a:lnTo>
                <a:lnTo>
                  <a:pt x="134112" y="15240"/>
                </a:lnTo>
                <a:lnTo>
                  <a:pt x="190500" y="103632"/>
                </a:lnTo>
                <a:close/>
              </a:path>
              <a:path w="190500" h="109854">
                <a:moveTo>
                  <a:pt x="155506" y="86223"/>
                </a:moveTo>
                <a:lnTo>
                  <a:pt x="145138" y="69835"/>
                </a:lnTo>
                <a:lnTo>
                  <a:pt x="175340" y="85344"/>
                </a:lnTo>
                <a:lnTo>
                  <a:pt x="172212" y="85344"/>
                </a:lnTo>
                <a:lnTo>
                  <a:pt x="155506" y="86223"/>
                </a:lnTo>
                <a:close/>
              </a:path>
              <a:path w="190500" h="109854">
                <a:moveTo>
                  <a:pt x="164592" y="100584"/>
                </a:moveTo>
                <a:lnTo>
                  <a:pt x="155506" y="86223"/>
                </a:lnTo>
                <a:lnTo>
                  <a:pt x="172212" y="85344"/>
                </a:lnTo>
                <a:lnTo>
                  <a:pt x="164592" y="100584"/>
                </a:lnTo>
                <a:close/>
              </a:path>
              <a:path w="190500" h="109854">
                <a:moveTo>
                  <a:pt x="170826" y="100584"/>
                </a:moveTo>
                <a:lnTo>
                  <a:pt x="164592" y="100584"/>
                </a:lnTo>
                <a:lnTo>
                  <a:pt x="172212" y="85344"/>
                </a:lnTo>
                <a:lnTo>
                  <a:pt x="175340" y="85344"/>
                </a:lnTo>
                <a:lnTo>
                  <a:pt x="178308" y="86868"/>
                </a:lnTo>
                <a:lnTo>
                  <a:pt x="170826" y="100584"/>
                </a:lnTo>
                <a:close/>
              </a:path>
              <a:path w="190500" h="109854">
                <a:moveTo>
                  <a:pt x="169164" y="103632"/>
                </a:moveTo>
                <a:lnTo>
                  <a:pt x="137144" y="87189"/>
                </a:lnTo>
                <a:lnTo>
                  <a:pt x="155506" y="86223"/>
                </a:lnTo>
                <a:lnTo>
                  <a:pt x="164592" y="100584"/>
                </a:lnTo>
                <a:lnTo>
                  <a:pt x="170826" y="100584"/>
                </a:lnTo>
                <a:lnTo>
                  <a:pt x="169164" y="103632"/>
                </a:lnTo>
                <a:close/>
              </a:path>
              <a:path w="190500" h="109854">
                <a:moveTo>
                  <a:pt x="85344" y="109728"/>
                </a:moveTo>
                <a:lnTo>
                  <a:pt x="80772" y="109728"/>
                </a:lnTo>
                <a:lnTo>
                  <a:pt x="76200" y="105156"/>
                </a:lnTo>
                <a:lnTo>
                  <a:pt x="76200" y="94488"/>
                </a:lnTo>
                <a:lnTo>
                  <a:pt x="79248" y="89916"/>
                </a:lnTo>
                <a:lnTo>
                  <a:pt x="85344" y="89916"/>
                </a:lnTo>
                <a:lnTo>
                  <a:pt x="137144" y="87189"/>
                </a:lnTo>
                <a:lnTo>
                  <a:pt x="169164" y="103632"/>
                </a:lnTo>
                <a:lnTo>
                  <a:pt x="190500" y="103632"/>
                </a:lnTo>
                <a:lnTo>
                  <a:pt x="85344" y="109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7165847" y="3777996"/>
            <a:ext cx="0" cy="355600"/>
          </a:xfrm>
          <a:custGeom>
            <a:avLst/>
            <a:gdLst/>
            <a:ahLst/>
            <a:cxnLst/>
            <a:rect l="l" t="t" r="r" b="b"/>
            <a:pathLst>
              <a:path w="0"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 txBox="1"/>
          <p:nvPr/>
        </p:nvSpPr>
        <p:spPr>
          <a:xfrm>
            <a:off x="6671554" y="3289751"/>
            <a:ext cx="26289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90">
                <a:latin typeface="Times New Roman"/>
                <a:cs typeface="Times New Roman"/>
              </a:rPr>
              <a:t>T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7653528" y="2060448"/>
            <a:ext cx="76200" cy="219710"/>
          </a:xfrm>
          <a:custGeom>
            <a:avLst/>
            <a:gdLst/>
            <a:ahLst/>
            <a:cxnLst/>
            <a:rect l="l" t="t" r="r" b="b"/>
            <a:pathLst>
              <a:path w="76200" h="219710">
                <a:moveTo>
                  <a:pt x="27432" y="145362"/>
                </a:moveTo>
                <a:lnTo>
                  <a:pt x="27432" y="0"/>
                </a:lnTo>
                <a:lnTo>
                  <a:pt x="47244" y="0"/>
                </a:lnTo>
                <a:lnTo>
                  <a:pt x="47244" y="143256"/>
                </a:lnTo>
                <a:lnTo>
                  <a:pt x="38100" y="143256"/>
                </a:lnTo>
                <a:lnTo>
                  <a:pt x="27432" y="145362"/>
                </a:lnTo>
                <a:close/>
              </a:path>
              <a:path w="76200" h="219710">
                <a:moveTo>
                  <a:pt x="47244" y="181356"/>
                </a:moveTo>
                <a:lnTo>
                  <a:pt x="27432" y="181356"/>
                </a:lnTo>
                <a:lnTo>
                  <a:pt x="27432" y="145362"/>
                </a:lnTo>
                <a:lnTo>
                  <a:pt x="38100" y="143256"/>
                </a:lnTo>
                <a:lnTo>
                  <a:pt x="47244" y="145142"/>
                </a:lnTo>
                <a:lnTo>
                  <a:pt x="47244" y="181356"/>
                </a:lnTo>
                <a:close/>
              </a:path>
              <a:path w="76200" h="219710">
                <a:moveTo>
                  <a:pt x="47244" y="145142"/>
                </a:moveTo>
                <a:lnTo>
                  <a:pt x="38100" y="143256"/>
                </a:lnTo>
                <a:lnTo>
                  <a:pt x="47244" y="143256"/>
                </a:lnTo>
                <a:lnTo>
                  <a:pt x="47244" y="145142"/>
                </a:lnTo>
                <a:close/>
              </a:path>
              <a:path w="76200" h="219710">
                <a:moveTo>
                  <a:pt x="76200" y="181356"/>
                </a:moveTo>
                <a:lnTo>
                  <a:pt x="47244" y="181356"/>
                </a:lnTo>
                <a:lnTo>
                  <a:pt x="47244" y="145142"/>
                </a:lnTo>
                <a:lnTo>
                  <a:pt x="52411" y="146208"/>
                </a:lnTo>
                <a:lnTo>
                  <a:pt x="64579" y="154304"/>
                </a:lnTo>
                <a:lnTo>
                  <a:pt x="73032" y="166401"/>
                </a:lnTo>
                <a:lnTo>
                  <a:pt x="76200" y="181356"/>
                </a:lnTo>
                <a:close/>
              </a:path>
              <a:path w="76200" h="219710">
                <a:moveTo>
                  <a:pt x="38100" y="219456"/>
                </a:moveTo>
                <a:lnTo>
                  <a:pt x="23145" y="216503"/>
                </a:lnTo>
                <a:lnTo>
                  <a:pt x="11049" y="208407"/>
                </a:lnTo>
                <a:lnTo>
                  <a:pt x="2952" y="196310"/>
                </a:lnTo>
                <a:lnTo>
                  <a:pt x="0" y="181356"/>
                </a:lnTo>
                <a:lnTo>
                  <a:pt x="2952" y="166401"/>
                </a:lnTo>
                <a:lnTo>
                  <a:pt x="11049" y="154304"/>
                </a:lnTo>
                <a:lnTo>
                  <a:pt x="23145" y="146208"/>
                </a:lnTo>
                <a:lnTo>
                  <a:pt x="27432" y="145362"/>
                </a:lnTo>
                <a:lnTo>
                  <a:pt x="27432" y="181356"/>
                </a:lnTo>
                <a:lnTo>
                  <a:pt x="76200" y="181356"/>
                </a:lnTo>
                <a:lnTo>
                  <a:pt x="73032" y="196310"/>
                </a:lnTo>
                <a:lnTo>
                  <a:pt x="64579" y="208407"/>
                </a:lnTo>
                <a:lnTo>
                  <a:pt x="52411" y="216503"/>
                </a:lnTo>
                <a:lnTo>
                  <a:pt x="38100" y="2194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616952" y="2061210"/>
            <a:ext cx="143510" cy="0"/>
          </a:xfrm>
          <a:custGeom>
            <a:avLst/>
            <a:gdLst/>
            <a:ahLst/>
            <a:cxnLst/>
            <a:rect l="l" t="t" r="r" b="b"/>
            <a:pathLst>
              <a:path w="143509" h="0">
                <a:moveTo>
                  <a:pt x="0" y="0"/>
                </a:moveTo>
                <a:lnTo>
                  <a:pt x="143255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7181088" y="2241804"/>
            <a:ext cx="1080770" cy="0"/>
          </a:xfrm>
          <a:custGeom>
            <a:avLst/>
            <a:gdLst/>
            <a:ahLst/>
            <a:cxnLst/>
            <a:rect l="l" t="t" r="r" b="b"/>
            <a:pathLst>
              <a:path w="1080770" h="0">
                <a:moveTo>
                  <a:pt x="0" y="0"/>
                </a:moveTo>
                <a:lnTo>
                  <a:pt x="108051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8209788" y="2241804"/>
            <a:ext cx="76200" cy="1047115"/>
          </a:xfrm>
          <a:custGeom>
            <a:avLst/>
            <a:gdLst/>
            <a:ahLst/>
            <a:cxnLst/>
            <a:rect l="l" t="t" r="r" b="b"/>
            <a:pathLst>
              <a:path w="76200" h="1047114">
                <a:moveTo>
                  <a:pt x="28956" y="972593"/>
                </a:moveTo>
                <a:lnTo>
                  <a:pt x="28956" y="0"/>
                </a:lnTo>
                <a:lnTo>
                  <a:pt x="47244" y="0"/>
                </a:lnTo>
                <a:lnTo>
                  <a:pt x="47244" y="970787"/>
                </a:lnTo>
                <a:lnTo>
                  <a:pt x="38100" y="970787"/>
                </a:lnTo>
                <a:lnTo>
                  <a:pt x="28956" y="972593"/>
                </a:lnTo>
                <a:close/>
              </a:path>
              <a:path w="76200" h="1047114">
                <a:moveTo>
                  <a:pt x="47244" y="1008887"/>
                </a:moveTo>
                <a:lnTo>
                  <a:pt x="28956" y="1008887"/>
                </a:lnTo>
                <a:lnTo>
                  <a:pt x="28956" y="972593"/>
                </a:lnTo>
                <a:lnTo>
                  <a:pt x="38100" y="970787"/>
                </a:lnTo>
                <a:lnTo>
                  <a:pt x="47244" y="972593"/>
                </a:lnTo>
                <a:lnTo>
                  <a:pt x="47244" y="1008887"/>
                </a:lnTo>
                <a:close/>
              </a:path>
              <a:path w="76200" h="1047114">
                <a:moveTo>
                  <a:pt x="47244" y="972593"/>
                </a:moveTo>
                <a:lnTo>
                  <a:pt x="38100" y="970787"/>
                </a:lnTo>
                <a:lnTo>
                  <a:pt x="47244" y="970787"/>
                </a:lnTo>
                <a:lnTo>
                  <a:pt x="47244" y="972593"/>
                </a:lnTo>
                <a:close/>
              </a:path>
              <a:path w="76200" h="1047114">
                <a:moveTo>
                  <a:pt x="38100" y="1046987"/>
                </a:moveTo>
                <a:lnTo>
                  <a:pt x="23145" y="1043820"/>
                </a:lnTo>
                <a:lnTo>
                  <a:pt x="11049" y="1035367"/>
                </a:lnTo>
                <a:lnTo>
                  <a:pt x="2952" y="1023199"/>
                </a:lnTo>
                <a:lnTo>
                  <a:pt x="0" y="1008887"/>
                </a:lnTo>
                <a:lnTo>
                  <a:pt x="2952" y="993933"/>
                </a:lnTo>
                <a:lnTo>
                  <a:pt x="11049" y="981836"/>
                </a:lnTo>
                <a:lnTo>
                  <a:pt x="23145" y="973740"/>
                </a:lnTo>
                <a:lnTo>
                  <a:pt x="28956" y="972593"/>
                </a:lnTo>
                <a:lnTo>
                  <a:pt x="28956" y="1008887"/>
                </a:lnTo>
                <a:lnTo>
                  <a:pt x="76200" y="1008887"/>
                </a:lnTo>
                <a:lnTo>
                  <a:pt x="73247" y="1023199"/>
                </a:lnTo>
                <a:lnTo>
                  <a:pt x="65151" y="1035367"/>
                </a:lnTo>
                <a:lnTo>
                  <a:pt x="53054" y="1043820"/>
                </a:lnTo>
                <a:lnTo>
                  <a:pt x="38100" y="1046987"/>
                </a:lnTo>
                <a:close/>
              </a:path>
              <a:path w="76200" h="1047114">
                <a:moveTo>
                  <a:pt x="76200" y="1008887"/>
                </a:moveTo>
                <a:lnTo>
                  <a:pt x="47244" y="1008887"/>
                </a:lnTo>
                <a:lnTo>
                  <a:pt x="47244" y="972593"/>
                </a:lnTo>
                <a:lnTo>
                  <a:pt x="53054" y="973740"/>
                </a:lnTo>
                <a:lnTo>
                  <a:pt x="65151" y="981836"/>
                </a:lnTo>
                <a:lnTo>
                  <a:pt x="73247" y="993933"/>
                </a:lnTo>
                <a:lnTo>
                  <a:pt x="76200" y="10088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7779409" y="1915635"/>
            <a:ext cx="398145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 baseline="13888" sz="2700" spc="-157">
                <a:latin typeface="Times New Roman"/>
                <a:cs typeface="Times New Roman"/>
              </a:rPr>
              <a:t>V</a:t>
            </a:r>
            <a:r>
              <a:rPr dirty="0" sz="1200" spc="60">
                <a:latin typeface="Times New Roman"/>
                <a:cs typeface="Times New Roman"/>
              </a:rPr>
              <a:t>C</a:t>
            </a:r>
            <a:r>
              <a:rPr dirty="0" sz="1200" spc="65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7120128" y="2602992"/>
            <a:ext cx="106680" cy="287020"/>
          </a:xfrm>
          <a:custGeom>
            <a:avLst/>
            <a:gdLst/>
            <a:ahLst/>
            <a:cxnLst/>
            <a:rect l="l" t="t" r="r" b="b"/>
            <a:pathLst>
              <a:path w="106679" h="287019">
                <a:moveTo>
                  <a:pt x="0" y="0"/>
                </a:moveTo>
                <a:lnTo>
                  <a:pt x="106679" y="0"/>
                </a:lnTo>
                <a:lnTo>
                  <a:pt x="106679" y="286511"/>
                </a:lnTo>
                <a:lnTo>
                  <a:pt x="0" y="2865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7106411" y="2589276"/>
            <a:ext cx="134620" cy="314325"/>
          </a:xfrm>
          <a:custGeom>
            <a:avLst/>
            <a:gdLst/>
            <a:ahLst/>
            <a:cxnLst/>
            <a:rect l="l" t="t" r="r" b="b"/>
            <a:pathLst>
              <a:path w="134620" h="314325">
                <a:moveTo>
                  <a:pt x="128016" y="313943"/>
                </a:moveTo>
                <a:lnTo>
                  <a:pt x="6096" y="313943"/>
                </a:lnTo>
                <a:lnTo>
                  <a:pt x="0" y="307847"/>
                </a:lnTo>
                <a:lnTo>
                  <a:pt x="0" y="6095"/>
                </a:lnTo>
                <a:lnTo>
                  <a:pt x="6096" y="0"/>
                </a:lnTo>
                <a:lnTo>
                  <a:pt x="128016" y="0"/>
                </a:lnTo>
                <a:lnTo>
                  <a:pt x="134112" y="6095"/>
                </a:lnTo>
                <a:lnTo>
                  <a:pt x="134112" y="13715"/>
                </a:lnTo>
                <a:lnTo>
                  <a:pt x="25908" y="13715"/>
                </a:lnTo>
                <a:lnTo>
                  <a:pt x="13716" y="25907"/>
                </a:lnTo>
                <a:lnTo>
                  <a:pt x="25908" y="25907"/>
                </a:lnTo>
                <a:lnTo>
                  <a:pt x="25908" y="288035"/>
                </a:lnTo>
                <a:lnTo>
                  <a:pt x="13716" y="288035"/>
                </a:lnTo>
                <a:lnTo>
                  <a:pt x="25908" y="300227"/>
                </a:lnTo>
                <a:lnTo>
                  <a:pt x="134112" y="300227"/>
                </a:lnTo>
                <a:lnTo>
                  <a:pt x="134112" y="307847"/>
                </a:lnTo>
                <a:lnTo>
                  <a:pt x="128016" y="313943"/>
                </a:lnTo>
                <a:close/>
              </a:path>
              <a:path w="134620" h="314325">
                <a:moveTo>
                  <a:pt x="25908" y="25907"/>
                </a:moveTo>
                <a:lnTo>
                  <a:pt x="13716" y="25907"/>
                </a:lnTo>
                <a:lnTo>
                  <a:pt x="25908" y="13715"/>
                </a:lnTo>
                <a:lnTo>
                  <a:pt x="25908" y="25907"/>
                </a:lnTo>
                <a:close/>
              </a:path>
              <a:path w="134620" h="314325">
                <a:moveTo>
                  <a:pt x="108204" y="25907"/>
                </a:moveTo>
                <a:lnTo>
                  <a:pt x="25908" y="25907"/>
                </a:lnTo>
                <a:lnTo>
                  <a:pt x="25908" y="13715"/>
                </a:lnTo>
                <a:lnTo>
                  <a:pt x="108204" y="13715"/>
                </a:lnTo>
                <a:lnTo>
                  <a:pt x="108204" y="25907"/>
                </a:lnTo>
                <a:close/>
              </a:path>
              <a:path w="134620" h="314325">
                <a:moveTo>
                  <a:pt x="108204" y="300227"/>
                </a:moveTo>
                <a:lnTo>
                  <a:pt x="108204" y="13715"/>
                </a:lnTo>
                <a:lnTo>
                  <a:pt x="120396" y="25907"/>
                </a:lnTo>
                <a:lnTo>
                  <a:pt x="134112" y="25907"/>
                </a:lnTo>
                <a:lnTo>
                  <a:pt x="134112" y="288035"/>
                </a:lnTo>
                <a:lnTo>
                  <a:pt x="120396" y="288035"/>
                </a:lnTo>
                <a:lnTo>
                  <a:pt x="108204" y="300227"/>
                </a:lnTo>
                <a:close/>
              </a:path>
              <a:path w="134620" h="314325">
                <a:moveTo>
                  <a:pt x="134112" y="25907"/>
                </a:moveTo>
                <a:lnTo>
                  <a:pt x="120396" y="25907"/>
                </a:lnTo>
                <a:lnTo>
                  <a:pt x="108204" y="13715"/>
                </a:lnTo>
                <a:lnTo>
                  <a:pt x="134112" y="13715"/>
                </a:lnTo>
                <a:lnTo>
                  <a:pt x="134112" y="25907"/>
                </a:lnTo>
                <a:close/>
              </a:path>
              <a:path w="134620" h="314325">
                <a:moveTo>
                  <a:pt x="25908" y="300227"/>
                </a:moveTo>
                <a:lnTo>
                  <a:pt x="13716" y="288035"/>
                </a:lnTo>
                <a:lnTo>
                  <a:pt x="25908" y="288035"/>
                </a:lnTo>
                <a:lnTo>
                  <a:pt x="25908" y="300227"/>
                </a:lnTo>
                <a:close/>
              </a:path>
              <a:path w="134620" h="314325">
                <a:moveTo>
                  <a:pt x="108204" y="300227"/>
                </a:moveTo>
                <a:lnTo>
                  <a:pt x="25908" y="300227"/>
                </a:lnTo>
                <a:lnTo>
                  <a:pt x="25908" y="288035"/>
                </a:lnTo>
                <a:lnTo>
                  <a:pt x="108204" y="288035"/>
                </a:lnTo>
                <a:lnTo>
                  <a:pt x="108204" y="300227"/>
                </a:lnTo>
                <a:close/>
              </a:path>
              <a:path w="134620" h="314325">
                <a:moveTo>
                  <a:pt x="134112" y="300227"/>
                </a:moveTo>
                <a:lnTo>
                  <a:pt x="108204" y="300227"/>
                </a:lnTo>
                <a:lnTo>
                  <a:pt x="120396" y="288035"/>
                </a:lnTo>
                <a:lnTo>
                  <a:pt x="134112" y="288035"/>
                </a:lnTo>
                <a:lnTo>
                  <a:pt x="134112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8194547" y="2613660"/>
            <a:ext cx="108585" cy="288290"/>
          </a:xfrm>
          <a:custGeom>
            <a:avLst/>
            <a:gdLst/>
            <a:ahLst/>
            <a:cxnLst/>
            <a:rect l="l" t="t" r="r" b="b"/>
            <a:pathLst>
              <a:path w="108584" h="288289">
                <a:moveTo>
                  <a:pt x="0" y="0"/>
                </a:moveTo>
                <a:lnTo>
                  <a:pt x="108203" y="0"/>
                </a:lnTo>
                <a:lnTo>
                  <a:pt x="108203" y="288036"/>
                </a:lnTo>
                <a:lnTo>
                  <a:pt x="0" y="2880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8180832" y="2601467"/>
            <a:ext cx="134620" cy="312420"/>
          </a:xfrm>
          <a:custGeom>
            <a:avLst/>
            <a:gdLst/>
            <a:ahLst/>
            <a:cxnLst/>
            <a:rect l="l" t="t" r="r" b="b"/>
            <a:pathLst>
              <a:path w="134620" h="312419">
                <a:moveTo>
                  <a:pt x="128016" y="312419"/>
                </a:moveTo>
                <a:lnTo>
                  <a:pt x="6096" y="312419"/>
                </a:lnTo>
                <a:lnTo>
                  <a:pt x="0" y="306323"/>
                </a:lnTo>
                <a:lnTo>
                  <a:pt x="0" y="4571"/>
                </a:lnTo>
                <a:lnTo>
                  <a:pt x="6096" y="0"/>
                </a:lnTo>
                <a:lnTo>
                  <a:pt x="128016" y="0"/>
                </a:lnTo>
                <a:lnTo>
                  <a:pt x="134112" y="4571"/>
                </a:lnTo>
                <a:lnTo>
                  <a:pt x="134112" y="12191"/>
                </a:lnTo>
                <a:lnTo>
                  <a:pt x="25908" y="12191"/>
                </a:lnTo>
                <a:lnTo>
                  <a:pt x="13716" y="24383"/>
                </a:lnTo>
                <a:lnTo>
                  <a:pt x="25908" y="24383"/>
                </a:lnTo>
                <a:lnTo>
                  <a:pt x="25908" y="286511"/>
                </a:lnTo>
                <a:lnTo>
                  <a:pt x="13716" y="286511"/>
                </a:lnTo>
                <a:lnTo>
                  <a:pt x="25908" y="300227"/>
                </a:lnTo>
                <a:lnTo>
                  <a:pt x="134112" y="300227"/>
                </a:lnTo>
                <a:lnTo>
                  <a:pt x="134112" y="306323"/>
                </a:lnTo>
                <a:lnTo>
                  <a:pt x="128016" y="312419"/>
                </a:lnTo>
                <a:close/>
              </a:path>
              <a:path w="134620" h="312419">
                <a:moveTo>
                  <a:pt x="25908" y="24383"/>
                </a:moveTo>
                <a:lnTo>
                  <a:pt x="13716" y="24383"/>
                </a:lnTo>
                <a:lnTo>
                  <a:pt x="25908" y="12191"/>
                </a:lnTo>
                <a:lnTo>
                  <a:pt x="25908" y="24383"/>
                </a:lnTo>
                <a:close/>
              </a:path>
              <a:path w="134620" h="312419">
                <a:moveTo>
                  <a:pt x="108204" y="24383"/>
                </a:moveTo>
                <a:lnTo>
                  <a:pt x="25908" y="24383"/>
                </a:lnTo>
                <a:lnTo>
                  <a:pt x="25908" y="12191"/>
                </a:lnTo>
                <a:lnTo>
                  <a:pt x="108204" y="12191"/>
                </a:lnTo>
                <a:lnTo>
                  <a:pt x="108204" y="24383"/>
                </a:lnTo>
                <a:close/>
              </a:path>
              <a:path w="134620" h="312419">
                <a:moveTo>
                  <a:pt x="108204" y="300227"/>
                </a:moveTo>
                <a:lnTo>
                  <a:pt x="108204" y="12191"/>
                </a:lnTo>
                <a:lnTo>
                  <a:pt x="121920" y="24383"/>
                </a:lnTo>
                <a:lnTo>
                  <a:pt x="134112" y="24383"/>
                </a:lnTo>
                <a:lnTo>
                  <a:pt x="134112" y="286511"/>
                </a:lnTo>
                <a:lnTo>
                  <a:pt x="121920" y="286511"/>
                </a:lnTo>
                <a:lnTo>
                  <a:pt x="108204" y="300227"/>
                </a:lnTo>
                <a:close/>
              </a:path>
              <a:path w="134620" h="312419">
                <a:moveTo>
                  <a:pt x="134112" y="24383"/>
                </a:moveTo>
                <a:lnTo>
                  <a:pt x="121920" y="24383"/>
                </a:lnTo>
                <a:lnTo>
                  <a:pt x="108204" y="12191"/>
                </a:lnTo>
                <a:lnTo>
                  <a:pt x="134112" y="12191"/>
                </a:lnTo>
                <a:lnTo>
                  <a:pt x="134112" y="24383"/>
                </a:lnTo>
                <a:close/>
              </a:path>
              <a:path w="134620" h="312419">
                <a:moveTo>
                  <a:pt x="25908" y="300227"/>
                </a:moveTo>
                <a:lnTo>
                  <a:pt x="13716" y="286511"/>
                </a:lnTo>
                <a:lnTo>
                  <a:pt x="25908" y="286511"/>
                </a:lnTo>
                <a:lnTo>
                  <a:pt x="25908" y="300227"/>
                </a:lnTo>
                <a:close/>
              </a:path>
              <a:path w="134620" h="312419">
                <a:moveTo>
                  <a:pt x="108204" y="300227"/>
                </a:moveTo>
                <a:lnTo>
                  <a:pt x="25908" y="300227"/>
                </a:lnTo>
                <a:lnTo>
                  <a:pt x="25908" y="286511"/>
                </a:lnTo>
                <a:lnTo>
                  <a:pt x="108204" y="286511"/>
                </a:lnTo>
                <a:lnTo>
                  <a:pt x="108204" y="300227"/>
                </a:lnTo>
                <a:close/>
              </a:path>
              <a:path w="134620" h="312419">
                <a:moveTo>
                  <a:pt x="134112" y="300227"/>
                </a:moveTo>
                <a:lnTo>
                  <a:pt x="108204" y="300227"/>
                </a:lnTo>
                <a:lnTo>
                  <a:pt x="121920" y="286511"/>
                </a:lnTo>
                <a:lnTo>
                  <a:pt x="134112" y="286511"/>
                </a:lnTo>
                <a:lnTo>
                  <a:pt x="134112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8430767" y="3672840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 h="0">
                <a:moveTo>
                  <a:pt x="0" y="0"/>
                </a:moveTo>
                <a:lnTo>
                  <a:pt x="359664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8017764" y="3261359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 h="0">
                <a:moveTo>
                  <a:pt x="0" y="0"/>
                </a:moveTo>
                <a:lnTo>
                  <a:pt x="216407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8240267" y="3265932"/>
            <a:ext cx="0" cy="288290"/>
          </a:xfrm>
          <a:custGeom>
            <a:avLst/>
            <a:gdLst/>
            <a:ahLst/>
            <a:cxnLst/>
            <a:rect l="l" t="t" r="r" b="b"/>
            <a:pathLst>
              <a:path w="0" h="288289">
                <a:moveTo>
                  <a:pt x="0" y="0"/>
                </a:moveTo>
                <a:lnTo>
                  <a:pt x="0" y="288035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8240267" y="3532632"/>
            <a:ext cx="195580" cy="102235"/>
          </a:xfrm>
          <a:custGeom>
            <a:avLst/>
            <a:gdLst/>
            <a:ahLst/>
            <a:cxnLst/>
            <a:rect l="l" t="t" r="r" b="b"/>
            <a:pathLst>
              <a:path w="195579" h="102235">
                <a:moveTo>
                  <a:pt x="185928" y="102108"/>
                </a:moveTo>
                <a:lnTo>
                  <a:pt x="0" y="16764"/>
                </a:lnTo>
                <a:lnTo>
                  <a:pt x="9144" y="0"/>
                </a:lnTo>
                <a:lnTo>
                  <a:pt x="195071" y="85343"/>
                </a:lnTo>
                <a:lnTo>
                  <a:pt x="185928" y="102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8430767" y="3488435"/>
            <a:ext cx="0" cy="358140"/>
          </a:xfrm>
          <a:custGeom>
            <a:avLst/>
            <a:gdLst/>
            <a:ahLst/>
            <a:cxnLst/>
            <a:rect l="l" t="t" r="r" b="b"/>
            <a:pathLst>
              <a:path w="0" h="358139">
                <a:moveTo>
                  <a:pt x="0" y="0"/>
                </a:moveTo>
                <a:lnTo>
                  <a:pt x="0" y="35814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8244840" y="3689603"/>
            <a:ext cx="190500" cy="109855"/>
          </a:xfrm>
          <a:custGeom>
            <a:avLst/>
            <a:gdLst/>
            <a:ahLst/>
            <a:cxnLst/>
            <a:rect l="l" t="t" r="r" b="b"/>
            <a:pathLst>
              <a:path w="190500" h="109854">
                <a:moveTo>
                  <a:pt x="53272" y="87232"/>
                </a:moveTo>
                <a:lnTo>
                  <a:pt x="33762" y="86223"/>
                </a:lnTo>
                <a:lnTo>
                  <a:pt x="44012" y="70527"/>
                </a:lnTo>
                <a:lnTo>
                  <a:pt x="181355" y="0"/>
                </a:lnTo>
                <a:lnTo>
                  <a:pt x="190499" y="16764"/>
                </a:lnTo>
                <a:lnTo>
                  <a:pt x="53272" y="87232"/>
                </a:lnTo>
                <a:close/>
              </a:path>
              <a:path w="190500" h="109854">
                <a:moveTo>
                  <a:pt x="109727" y="109728"/>
                </a:moveTo>
                <a:lnTo>
                  <a:pt x="105155" y="109728"/>
                </a:lnTo>
                <a:lnTo>
                  <a:pt x="0" y="103632"/>
                </a:lnTo>
                <a:lnTo>
                  <a:pt x="56387" y="15240"/>
                </a:lnTo>
                <a:lnTo>
                  <a:pt x="59435" y="10668"/>
                </a:lnTo>
                <a:lnTo>
                  <a:pt x="65531" y="9144"/>
                </a:lnTo>
                <a:lnTo>
                  <a:pt x="74675" y="15240"/>
                </a:lnTo>
                <a:lnTo>
                  <a:pt x="74675" y="21336"/>
                </a:lnTo>
                <a:lnTo>
                  <a:pt x="73151" y="25908"/>
                </a:lnTo>
                <a:lnTo>
                  <a:pt x="44012" y="70527"/>
                </a:lnTo>
                <a:lnTo>
                  <a:pt x="12191" y="86868"/>
                </a:lnTo>
                <a:lnTo>
                  <a:pt x="21335" y="103632"/>
                </a:lnTo>
                <a:lnTo>
                  <a:pt x="114299" y="103632"/>
                </a:lnTo>
                <a:lnTo>
                  <a:pt x="114299" y="105156"/>
                </a:lnTo>
                <a:lnTo>
                  <a:pt x="109727" y="109728"/>
                </a:lnTo>
                <a:close/>
              </a:path>
              <a:path w="190500" h="109854">
                <a:moveTo>
                  <a:pt x="21335" y="103632"/>
                </a:moveTo>
                <a:lnTo>
                  <a:pt x="12191" y="86868"/>
                </a:lnTo>
                <a:lnTo>
                  <a:pt x="44012" y="70527"/>
                </a:lnTo>
                <a:lnTo>
                  <a:pt x="34336" y="85344"/>
                </a:lnTo>
                <a:lnTo>
                  <a:pt x="16763" y="85344"/>
                </a:lnTo>
                <a:lnTo>
                  <a:pt x="24383" y="100584"/>
                </a:lnTo>
                <a:lnTo>
                  <a:pt x="27271" y="100584"/>
                </a:lnTo>
                <a:lnTo>
                  <a:pt x="21335" y="103632"/>
                </a:lnTo>
                <a:close/>
              </a:path>
              <a:path w="190500" h="109854">
                <a:moveTo>
                  <a:pt x="24383" y="100584"/>
                </a:moveTo>
                <a:lnTo>
                  <a:pt x="16763" y="85344"/>
                </a:lnTo>
                <a:lnTo>
                  <a:pt x="33762" y="86223"/>
                </a:lnTo>
                <a:lnTo>
                  <a:pt x="24383" y="100584"/>
                </a:lnTo>
                <a:close/>
              </a:path>
              <a:path w="190500" h="109854">
                <a:moveTo>
                  <a:pt x="33762" y="86223"/>
                </a:moveTo>
                <a:lnTo>
                  <a:pt x="16763" y="85344"/>
                </a:lnTo>
                <a:lnTo>
                  <a:pt x="34336" y="85344"/>
                </a:lnTo>
                <a:lnTo>
                  <a:pt x="33762" y="86223"/>
                </a:lnTo>
                <a:close/>
              </a:path>
              <a:path w="190500" h="109854">
                <a:moveTo>
                  <a:pt x="27271" y="100584"/>
                </a:moveTo>
                <a:lnTo>
                  <a:pt x="24383" y="100584"/>
                </a:lnTo>
                <a:lnTo>
                  <a:pt x="33762" y="86223"/>
                </a:lnTo>
                <a:lnTo>
                  <a:pt x="53272" y="87232"/>
                </a:lnTo>
                <a:lnTo>
                  <a:pt x="27271" y="100584"/>
                </a:lnTo>
                <a:close/>
              </a:path>
              <a:path w="190500" h="109854">
                <a:moveTo>
                  <a:pt x="114299" y="103632"/>
                </a:moveTo>
                <a:lnTo>
                  <a:pt x="21335" y="103632"/>
                </a:lnTo>
                <a:lnTo>
                  <a:pt x="53272" y="87232"/>
                </a:lnTo>
                <a:lnTo>
                  <a:pt x="105155" y="89916"/>
                </a:lnTo>
                <a:lnTo>
                  <a:pt x="111251" y="89916"/>
                </a:lnTo>
                <a:lnTo>
                  <a:pt x="114299" y="94488"/>
                </a:lnTo>
                <a:lnTo>
                  <a:pt x="114299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8244840" y="3781044"/>
            <a:ext cx="0" cy="355600"/>
          </a:xfrm>
          <a:custGeom>
            <a:avLst/>
            <a:gdLst/>
            <a:ahLst/>
            <a:cxnLst/>
            <a:rect l="l" t="t" r="r" b="b"/>
            <a:pathLst>
              <a:path w="0"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 txBox="1"/>
          <p:nvPr/>
        </p:nvSpPr>
        <p:spPr>
          <a:xfrm>
            <a:off x="8427159" y="3228785"/>
            <a:ext cx="26289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90">
                <a:latin typeface="Times New Roman"/>
                <a:cs typeface="Times New Roman"/>
              </a:rPr>
              <a:t>T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6698947" y="2507002"/>
            <a:ext cx="1778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6851374" y="2639534"/>
            <a:ext cx="16891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c</a:t>
            </a:r>
            <a:r>
              <a:rPr dirty="0" sz="120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8355512" y="2624353"/>
            <a:ext cx="321310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 spc="-10">
                <a:latin typeface="Times New Roman"/>
                <a:cs typeface="Times New Roman"/>
              </a:rPr>
              <a:t>c</a:t>
            </a:r>
            <a:r>
              <a:rPr dirty="0" sz="120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7250675" y="3299398"/>
            <a:ext cx="899160" cy="835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  <a:tabLst>
                <a:tab pos="575945" algn="l"/>
              </a:tabLst>
            </a:pPr>
            <a:r>
              <a:rPr dirty="0" sz="1800" spc="5">
                <a:latin typeface="Times New Roman"/>
                <a:cs typeface="Times New Roman"/>
              </a:rPr>
              <a:t>+	+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ts val="1939"/>
              </a:lnSpc>
              <a:spcBef>
                <a:spcPts val="445"/>
              </a:spcBef>
              <a:tabLst>
                <a:tab pos="575945" algn="l"/>
              </a:tabLst>
            </a:pPr>
            <a:r>
              <a:rPr dirty="0" baseline="13888" sz="2700" spc="-150">
                <a:latin typeface="Times New Roman"/>
                <a:cs typeface="Times New Roman"/>
              </a:rPr>
              <a:t>v</a:t>
            </a:r>
            <a:r>
              <a:rPr dirty="0" sz="1200" spc="65">
                <a:latin typeface="Times New Roman"/>
                <a:cs typeface="Times New Roman"/>
              </a:rPr>
              <a:t>O</a:t>
            </a:r>
            <a:r>
              <a:rPr dirty="0" sz="1200">
                <a:latin typeface="Times New Roman"/>
                <a:cs typeface="Times New Roman"/>
              </a:rPr>
              <a:t>1	</a:t>
            </a:r>
            <a:r>
              <a:rPr dirty="0" baseline="13888" sz="2700" spc="-150">
                <a:latin typeface="Times New Roman"/>
                <a:cs typeface="Times New Roman"/>
              </a:rPr>
              <a:t>v</a:t>
            </a:r>
            <a:r>
              <a:rPr dirty="0" sz="1200" spc="65">
                <a:latin typeface="Times New Roman"/>
                <a:cs typeface="Times New Roman"/>
              </a:rPr>
              <a:t>O</a:t>
            </a:r>
            <a:r>
              <a:rPr dirty="0" sz="120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ts val="1939"/>
              </a:lnSpc>
              <a:tabLst>
                <a:tab pos="575945" algn="l"/>
              </a:tabLst>
            </a:pPr>
            <a:r>
              <a:rPr dirty="0" sz="1800">
                <a:latin typeface="Times New Roman"/>
                <a:cs typeface="Times New Roman"/>
              </a:rPr>
              <a:t>-	-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7348273" y="2866644"/>
            <a:ext cx="680720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5">
                <a:latin typeface="Times New Roman"/>
                <a:cs typeface="Times New Roman"/>
              </a:rPr>
              <a:t>+  </a:t>
            </a:r>
            <a:r>
              <a:rPr dirty="0" sz="1800" spc="-25">
                <a:latin typeface="Times New Roman"/>
                <a:cs typeface="Times New Roman"/>
              </a:rPr>
              <a:t>v</a:t>
            </a:r>
            <a:r>
              <a:rPr dirty="0" baseline="-20833" sz="1800" spc="-37">
                <a:latin typeface="Times New Roman"/>
                <a:cs typeface="Times New Roman"/>
              </a:rPr>
              <a:t>O </a:t>
            </a:r>
            <a:r>
              <a:rPr dirty="0" baseline="-20833" sz="1800" spc="337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7395971" y="3200399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44195" y="91440"/>
                </a:moveTo>
                <a:lnTo>
                  <a:pt x="27003" y="87725"/>
                </a:lnTo>
                <a:lnTo>
                  <a:pt x="12954" y="77724"/>
                </a:lnTo>
                <a:lnTo>
                  <a:pt x="3476" y="63150"/>
                </a:lnTo>
                <a:lnTo>
                  <a:pt x="0" y="45720"/>
                </a:lnTo>
                <a:lnTo>
                  <a:pt x="3476" y="28289"/>
                </a:lnTo>
                <a:lnTo>
                  <a:pt x="12954" y="13716"/>
                </a:lnTo>
                <a:lnTo>
                  <a:pt x="27003" y="3714"/>
                </a:lnTo>
                <a:lnTo>
                  <a:pt x="44195" y="0"/>
                </a:lnTo>
                <a:lnTo>
                  <a:pt x="61388" y="3714"/>
                </a:lnTo>
                <a:lnTo>
                  <a:pt x="75438" y="13716"/>
                </a:lnTo>
                <a:lnTo>
                  <a:pt x="84915" y="28289"/>
                </a:lnTo>
                <a:lnTo>
                  <a:pt x="88391" y="45720"/>
                </a:lnTo>
                <a:lnTo>
                  <a:pt x="84915" y="63150"/>
                </a:lnTo>
                <a:lnTo>
                  <a:pt x="75438" y="77724"/>
                </a:lnTo>
                <a:lnTo>
                  <a:pt x="61388" y="87725"/>
                </a:lnTo>
                <a:lnTo>
                  <a:pt x="44195" y="91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7386828" y="3191255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64008" y="1523"/>
                </a:moveTo>
                <a:lnTo>
                  <a:pt x="42672" y="1523"/>
                </a:lnTo>
                <a:lnTo>
                  <a:pt x="51816" y="0"/>
                </a:lnTo>
                <a:lnTo>
                  <a:pt x="54864" y="0"/>
                </a:lnTo>
                <a:lnTo>
                  <a:pt x="64008" y="1523"/>
                </a:lnTo>
                <a:close/>
              </a:path>
              <a:path w="106679" h="109854">
                <a:moveTo>
                  <a:pt x="73152" y="4571"/>
                </a:moveTo>
                <a:lnTo>
                  <a:pt x="33528" y="4571"/>
                </a:lnTo>
                <a:lnTo>
                  <a:pt x="41148" y="1523"/>
                </a:lnTo>
                <a:lnTo>
                  <a:pt x="65532" y="1523"/>
                </a:lnTo>
                <a:lnTo>
                  <a:pt x="73152" y="4571"/>
                </a:lnTo>
                <a:close/>
              </a:path>
              <a:path w="106679" h="109854">
                <a:moveTo>
                  <a:pt x="82296" y="9143"/>
                </a:moveTo>
                <a:lnTo>
                  <a:pt x="24384" y="9143"/>
                </a:lnTo>
                <a:lnTo>
                  <a:pt x="32004" y="4571"/>
                </a:lnTo>
                <a:lnTo>
                  <a:pt x="74676" y="4571"/>
                </a:lnTo>
                <a:lnTo>
                  <a:pt x="82296" y="9143"/>
                </a:lnTo>
                <a:close/>
              </a:path>
              <a:path w="106679" h="109854">
                <a:moveTo>
                  <a:pt x="33528" y="25907"/>
                </a:moveTo>
                <a:lnTo>
                  <a:pt x="35052" y="24383"/>
                </a:lnTo>
                <a:lnTo>
                  <a:pt x="9144" y="24383"/>
                </a:lnTo>
                <a:lnTo>
                  <a:pt x="15240" y="16763"/>
                </a:lnTo>
                <a:lnTo>
                  <a:pt x="15240" y="15239"/>
                </a:lnTo>
                <a:lnTo>
                  <a:pt x="22859" y="10667"/>
                </a:lnTo>
                <a:lnTo>
                  <a:pt x="22859" y="9143"/>
                </a:lnTo>
                <a:lnTo>
                  <a:pt x="83820" y="9143"/>
                </a:lnTo>
                <a:lnTo>
                  <a:pt x="83820" y="10667"/>
                </a:lnTo>
                <a:lnTo>
                  <a:pt x="91439" y="15239"/>
                </a:lnTo>
                <a:lnTo>
                  <a:pt x="91439" y="16763"/>
                </a:lnTo>
                <a:lnTo>
                  <a:pt x="92964" y="16763"/>
                </a:lnTo>
                <a:lnTo>
                  <a:pt x="94792" y="19811"/>
                </a:lnTo>
                <a:lnTo>
                  <a:pt x="47244" y="19811"/>
                </a:lnTo>
                <a:lnTo>
                  <a:pt x="42672" y="21335"/>
                </a:lnTo>
                <a:lnTo>
                  <a:pt x="41148" y="21335"/>
                </a:lnTo>
                <a:lnTo>
                  <a:pt x="38100" y="22859"/>
                </a:lnTo>
                <a:lnTo>
                  <a:pt x="38608" y="22859"/>
                </a:lnTo>
                <a:lnTo>
                  <a:pt x="33528" y="25907"/>
                </a:lnTo>
                <a:close/>
              </a:path>
              <a:path w="106679" h="109854">
                <a:moveTo>
                  <a:pt x="67437" y="22478"/>
                </a:moveTo>
                <a:lnTo>
                  <a:pt x="59436" y="19811"/>
                </a:lnTo>
                <a:lnTo>
                  <a:pt x="94792" y="19811"/>
                </a:lnTo>
                <a:lnTo>
                  <a:pt x="95707" y="21335"/>
                </a:lnTo>
                <a:lnTo>
                  <a:pt x="65532" y="21335"/>
                </a:lnTo>
                <a:lnTo>
                  <a:pt x="67437" y="22478"/>
                </a:lnTo>
                <a:close/>
              </a:path>
              <a:path w="106679" h="109854">
                <a:moveTo>
                  <a:pt x="38100" y="22859"/>
                </a:moveTo>
                <a:lnTo>
                  <a:pt x="41148" y="21335"/>
                </a:lnTo>
                <a:lnTo>
                  <a:pt x="39243" y="22478"/>
                </a:lnTo>
                <a:lnTo>
                  <a:pt x="38100" y="22859"/>
                </a:lnTo>
                <a:close/>
              </a:path>
              <a:path w="106679" h="109854">
                <a:moveTo>
                  <a:pt x="39243" y="22478"/>
                </a:moveTo>
                <a:lnTo>
                  <a:pt x="41148" y="21335"/>
                </a:lnTo>
                <a:lnTo>
                  <a:pt x="42672" y="21335"/>
                </a:lnTo>
                <a:lnTo>
                  <a:pt x="39243" y="22478"/>
                </a:lnTo>
                <a:close/>
              </a:path>
              <a:path w="106679" h="109854">
                <a:moveTo>
                  <a:pt x="68580" y="22859"/>
                </a:moveTo>
                <a:lnTo>
                  <a:pt x="67437" y="22478"/>
                </a:lnTo>
                <a:lnTo>
                  <a:pt x="65532" y="21335"/>
                </a:lnTo>
                <a:lnTo>
                  <a:pt x="68580" y="22859"/>
                </a:lnTo>
                <a:close/>
              </a:path>
              <a:path w="106679" h="109854">
                <a:moveTo>
                  <a:pt x="96621" y="22859"/>
                </a:moveTo>
                <a:lnTo>
                  <a:pt x="68580" y="22859"/>
                </a:lnTo>
                <a:lnTo>
                  <a:pt x="65532" y="21335"/>
                </a:lnTo>
                <a:lnTo>
                  <a:pt x="95707" y="21335"/>
                </a:lnTo>
                <a:lnTo>
                  <a:pt x="96621" y="22859"/>
                </a:lnTo>
                <a:close/>
              </a:path>
              <a:path w="106679" h="109854">
                <a:moveTo>
                  <a:pt x="38608" y="22859"/>
                </a:moveTo>
                <a:lnTo>
                  <a:pt x="38100" y="22859"/>
                </a:lnTo>
                <a:lnTo>
                  <a:pt x="39243" y="22478"/>
                </a:lnTo>
                <a:lnTo>
                  <a:pt x="38608" y="22859"/>
                </a:lnTo>
                <a:close/>
              </a:path>
              <a:path w="106679" h="109854">
                <a:moveTo>
                  <a:pt x="73152" y="25907"/>
                </a:moveTo>
                <a:lnTo>
                  <a:pt x="67437" y="22478"/>
                </a:lnTo>
                <a:lnTo>
                  <a:pt x="68580" y="22859"/>
                </a:lnTo>
                <a:lnTo>
                  <a:pt x="96621" y="22859"/>
                </a:lnTo>
                <a:lnTo>
                  <a:pt x="97536" y="24383"/>
                </a:lnTo>
                <a:lnTo>
                  <a:pt x="71628" y="24383"/>
                </a:lnTo>
                <a:lnTo>
                  <a:pt x="73152" y="25907"/>
                </a:lnTo>
                <a:close/>
              </a:path>
              <a:path w="106679" h="109854">
                <a:moveTo>
                  <a:pt x="24384" y="35051"/>
                </a:moveTo>
                <a:lnTo>
                  <a:pt x="24384" y="33527"/>
                </a:lnTo>
                <a:lnTo>
                  <a:pt x="4572" y="33527"/>
                </a:lnTo>
                <a:lnTo>
                  <a:pt x="7620" y="25907"/>
                </a:lnTo>
                <a:lnTo>
                  <a:pt x="7620" y="24383"/>
                </a:lnTo>
                <a:lnTo>
                  <a:pt x="35052" y="24383"/>
                </a:lnTo>
                <a:lnTo>
                  <a:pt x="29337" y="28955"/>
                </a:lnTo>
                <a:lnTo>
                  <a:pt x="28956" y="28955"/>
                </a:lnTo>
                <a:lnTo>
                  <a:pt x="27432" y="30479"/>
                </a:lnTo>
                <a:lnTo>
                  <a:pt x="27813" y="30479"/>
                </a:lnTo>
                <a:lnTo>
                  <a:pt x="24384" y="35051"/>
                </a:lnTo>
                <a:close/>
              </a:path>
              <a:path w="106679" h="109854">
                <a:moveTo>
                  <a:pt x="78295" y="29717"/>
                </a:moveTo>
                <a:lnTo>
                  <a:pt x="71628" y="24383"/>
                </a:lnTo>
                <a:lnTo>
                  <a:pt x="99060" y="24383"/>
                </a:lnTo>
                <a:lnTo>
                  <a:pt x="99060" y="25907"/>
                </a:lnTo>
                <a:lnTo>
                  <a:pt x="100279" y="28955"/>
                </a:lnTo>
                <a:lnTo>
                  <a:pt x="77724" y="28955"/>
                </a:lnTo>
                <a:lnTo>
                  <a:pt x="78295" y="29717"/>
                </a:lnTo>
                <a:close/>
              </a:path>
              <a:path w="106679" h="109854">
                <a:moveTo>
                  <a:pt x="27432" y="30479"/>
                </a:moveTo>
                <a:lnTo>
                  <a:pt x="28956" y="28955"/>
                </a:lnTo>
                <a:lnTo>
                  <a:pt x="28384" y="29717"/>
                </a:lnTo>
                <a:lnTo>
                  <a:pt x="27432" y="30479"/>
                </a:lnTo>
                <a:close/>
              </a:path>
              <a:path w="106679" h="109854">
                <a:moveTo>
                  <a:pt x="28384" y="29717"/>
                </a:moveTo>
                <a:lnTo>
                  <a:pt x="28956" y="28955"/>
                </a:lnTo>
                <a:lnTo>
                  <a:pt x="29337" y="28955"/>
                </a:lnTo>
                <a:lnTo>
                  <a:pt x="28384" y="29717"/>
                </a:lnTo>
                <a:close/>
              </a:path>
              <a:path w="106679" h="109854">
                <a:moveTo>
                  <a:pt x="79248" y="30479"/>
                </a:moveTo>
                <a:lnTo>
                  <a:pt x="78295" y="29717"/>
                </a:lnTo>
                <a:lnTo>
                  <a:pt x="77724" y="28955"/>
                </a:lnTo>
                <a:lnTo>
                  <a:pt x="79248" y="30479"/>
                </a:lnTo>
                <a:close/>
              </a:path>
              <a:path w="106679" h="109854">
                <a:moveTo>
                  <a:pt x="100888" y="30479"/>
                </a:moveTo>
                <a:lnTo>
                  <a:pt x="79248" y="30479"/>
                </a:lnTo>
                <a:lnTo>
                  <a:pt x="77724" y="28955"/>
                </a:lnTo>
                <a:lnTo>
                  <a:pt x="100279" y="28955"/>
                </a:lnTo>
                <a:lnTo>
                  <a:pt x="100888" y="30479"/>
                </a:lnTo>
                <a:close/>
              </a:path>
              <a:path w="106679" h="109854">
                <a:moveTo>
                  <a:pt x="27813" y="30479"/>
                </a:moveTo>
                <a:lnTo>
                  <a:pt x="27432" y="30479"/>
                </a:lnTo>
                <a:lnTo>
                  <a:pt x="28384" y="29717"/>
                </a:lnTo>
                <a:lnTo>
                  <a:pt x="27813" y="30479"/>
                </a:lnTo>
                <a:close/>
              </a:path>
              <a:path w="106679" h="109854">
                <a:moveTo>
                  <a:pt x="82296" y="35051"/>
                </a:moveTo>
                <a:lnTo>
                  <a:pt x="78295" y="29717"/>
                </a:lnTo>
                <a:lnTo>
                  <a:pt x="79248" y="30479"/>
                </a:lnTo>
                <a:lnTo>
                  <a:pt x="100888" y="30479"/>
                </a:lnTo>
                <a:lnTo>
                  <a:pt x="102108" y="33527"/>
                </a:lnTo>
                <a:lnTo>
                  <a:pt x="82296" y="33527"/>
                </a:lnTo>
                <a:lnTo>
                  <a:pt x="82296" y="35051"/>
                </a:lnTo>
                <a:close/>
              </a:path>
              <a:path w="106679" h="109854">
                <a:moveTo>
                  <a:pt x="35052" y="85343"/>
                </a:moveTo>
                <a:lnTo>
                  <a:pt x="7620" y="85343"/>
                </a:lnTo>
                <a:lnTo>
                  <a:pt x="4572" y="77723"/>
                </a:lnTo>
                <a:lnTo>
                  <a:pt x="3048" y="76199"/>
                </a:lnTo>
                <a:lnTo>
                  <a:pt x="0" y="67055"/>
                </a:lnTo>
                <a:lnTo>
                  <a:pt x="0" y="42671"/>
                </a:lnTo>
                <a:lnTo>
                  <a:pt x="3048" y="35051"/>
                </a:lnTo>
                <a:lnTo>
                  <a:pt x="3048" y="33527"/>
                </a:lnTo>
                <a:lnTo>
                  <a:pt x="24384" y="33527"/>
                </a:lnTo>
                <a:lnTo>
                  <a:pt x="21945" y="39623"/>
                </a:lnTo>
                <a:lnTo>
                  <a:pt x="21336" y="39623"/>
                </a:lnTo>
                <a:lnTo>
                  <a:pt x="18288" y="48767"/>
                </a:lnTo>
                <a:lnTo>
                  <a:pt x="19558" y="48767"/>
                </a:lnTo>
                <a:lnTo>
                  <a:pt x="18542" y="54863"/>
                </a:lnTo>
                <a:lnTo>
                  <a:pt x="18288" y="54863"/>
                </a:lnTo>
                <a:lnTo>
                  <a:pt x="18288" y="56387"/>
                </a:lnTo>
                <a:lnTo>
                  <a:pt x="18542" y="56387"/>
                </a:lnTo>
                <a:lnTo>
                  <a:pt x="19304" y="60959"/>
                </a:lnTo>
                <a:lnTo>
                  <a:pt x="18288" y="60959"/>
                </a:lnTo>
                <a:lnTo>
                  <a:pt x="21336" y="70103"/>
                </a:lnTo>
                <a:lnTo>
                  <a:pt x="21945" y="70103"/>
                </a:lnTo>
                <a:lnTo>
                  <a:pt x="24384" y="76199"/>
                </a:lnTo>
                <a:lnTo>
                  <a:pt x="25527" y="76199"/>
                </a:lnTo>
                <a:lnTo>
                  <a:pt x="27813" y="79247"/>
                </a:lnTo>
                <a:lnTo>
                  <a:pt x="27432" y="79247"/>
                </a:lnTo>
                <a:lnTo>
                  <a:pt x="28956" y="80771"/>
                </a:lnTo>
                <a:lnTo>
                  <a:pt x="29337" y="80771"/>
                </a:lnTo>
                <a:lnTo>
                  <a:pt x="35052" y="85343"/>
                </a:lnTo>
                <a:close/>
              </a:path>
              <a:path w="106679" h="109854">
                <a:moveTo>
                  <a:pt x="85344" y="41147"/>
                </a:moveTo>
                <a:lnTo>
                  <a:pt x="82296" y="33527"/>
                </a:lnTo>
                <a:lnTo>
                  <a:pt x="103632" y="33527"/>
                </a:lnTo>
                <a:lnTo>
                  <a:pt x="103632" y="35051"/>
                </a:lnTo>
                <a:lnTo>
                  <a:pt x="105460" y="39623"/>
                </a:lnTo>
                <a:lnTo>
                  <a:pt x="85344" y="39623"/>
                </a:lnTo>
                <a:lnTo>
                  <a:pt x="85344" y="41147"/>
                </a:lnTo>
                <a:close/>
              </a:path>
              <a:path w="106679" h="109854">
                <a:moveTo>
                  <a:pt x="21336" y="41147"/>
                </a:moveTo>
                <a:lnTo>
                  <a:pt x="21336" y="39623"/>
                </a:lnTo>
                <a:lnTo>
                  <a:pt x="21945" y="39623"/>
                </a:lnTo>
                <a:lnTo>
                  <a:pt x="21336" y="41147"/>
                </a:lnTo>
                <a:close/>
              </a:path>
              <a:path w="106679" h="109854">
                <a:moveTo>
                  <a:pt x="106679" y="48767"/>
                </a:moveTo>
                <a:lnTo>
                  <a:pt x="88391" y="48767"/>
                </a:lnTo>
                <a:lnTo>
                  <a:pt x="85344" y="39623"/>
                </a:lnTo>
                <a:lnTo>
                  <a:pt x="105460" y="39623"/>
                </a:lnTo>
                <a:lnTo>
                  <a:pt x="106679" y="42671"/>
                </a:lnTo>
                <a:lnTo>
                  <a:pt x="106679" y="48767"/>
                </a:lnTo>
                <a:close/>
              </a:path>
              <a:path w="106679" h="109854">
                <a:moveTo>
                  <a:pt x="19558" y="48767"/>
                </a:moveTo>
                <a:lnTo>
                  <a:pt x="18288" y="48767"/>
                </a:lnTo>
                <a:lnTo>
                  <a:pt x="19812" y="47243"/>
                </a:lnTo>
                <a:lnTo>
                  <a:pt x="19558" y="48767"/>
                </a:lnTo>
                <a:close/>
              </a:path>
              <a:path w="106679" h="109854">
                <a:moveTo>
                  <a:pt x="88264" y="55625"/>
                </a:moveTo>
                <a:lnTo>
                  <a:pt x="86868" y="47243"/>
                </a:lnTo>
                <a:lnTo>
                  <a:pt x="88391" y="48767"/>
                </a:lnTo>
                <a:lnTo>
                  <a:pt x="106679" y="48767"/>
                </a:lnTo>
                <a:lnTo>
                  <a:pt x="106679" y="54863"/>
                </a:lnTo>
                <a:lnTo>
                  <a:pt x="88391" y="54863"/>
                </a:lnTo>
                <a:lnTo>
                  <a:pt x="88264" y="55625"/>
                </a:lnTo>
                <a:close/>
              </a:path>
              <a:path w="106679" h="109854">
                <a:moveTo>
                  <a:pt x="18288" y="56387"/>
                </a:moveTo>
                <a:lnTo>
                  <a:pt x="18288" y="54863"/>
                </a:lnTo>
                <a:lnTo>
                  <a:pt x="18415" y="55625"/>
                </a:lnTo>
                <a:lnTo>
                  <a:pt x="18288" y="56387"/>
                </a:lnTo>
                <a:close/>
              </a:path>
              <a:path w="106679" h="109854">
                <a:moveTo>
                  <a:pt x="18414" y="55625"/>
                </a:moveTo>
                <a:lnTo>
                  <a:pt x="18288" y="54863"/>
                </a:lnTo>
                <a:lnTo>
                  <a:pt x="18542" y="54863"/>
                </a:lnTo>
                <a:lnTo>
                  <a:pt x="18414" y="55625"/>
                </a:lnTo>
                <a:close/>
              </a:path>
              <a:path w="106679" h="109854">
                <a:moveTo>
                  <a:pt x="88391" y="56387"/>
                </a:moveTo>
                <a:lnTo>
                  <a:pt x="88264" y="55625"/>
                </a:lnTo>
                <a:lnTo>
                  <a:pt x="88391" y="54863"/>
                </a:lnTo>
                <a:lnTo>
                  <a:pt x="88391" y="56387"/>
                </a:lnTo>
                <a:close/>
              </a:path>
              <a:path w="106679" h="109854">
                <a:moveTo>
                  <a:pt x="106679" y="56387"/>
                </a:moveTo>
                <a:lnTo>
                  <a:pt x="88391" y="56387"/>
                </a:lnTo>
                <a:lnTo>
                  <a:pt x="88391" y="54863"/>
                </a:lnTo>
                <a:lnTo>
                  <a:pt x="106679" y="54863"/>
                </a:lnTo>
                <a:lnTo>
                  <a:pt x="106679" y="56387"/>
                </a:lnTo>
                <a:close/>
              </a:path>
              <a:path w="106679" h="109854">
                <a:moveTo>
                  <a:pt x="18542" y="56387"/>
                </a:moveTo>
                <a:lnTo>
                  <a:pt x="18288" y="56387"/>
                </a:lnTo>
                <a:lnTo>
                  <a:pt x="18414" y="55625"/>
                </a:lnTo>
                <a:lnTo>
                  <a:pt x="18542" y="56387"/>
                </a:lnTo>
                <a:close/>
              </a:path>
              <a:path w="106679" h="109854">
                <a:moveTo>
                  <a:pt x="86868" y="64007"/>
                </a:moveTo>
                <a:lnTo>
                  <a:pt x="88264" y="55625"/>
                </a:lnTo>
                <a:lnTo>
                  <a:pt x="88391" y="56387"/>
                </a:lnTo>
                <a:lnTo>
                  <a:pt x="106679" y="56387"/>
                </a:lnTo>
                <a:lnTo>
                  <a:pt x="106679" y="60959"/>
                </a:lnTo>
                <a:lnTo>
                  <a:pt x="88391" y="60959"/>
                </a:lnTo>
                <a:lnTo>
                  <a:pt x="86868" y="64007"/>
                </a:lnTo>
                <a:close/>
              </a:path>
              <a:path w="106679" h="109854">
                <a:moveTo>
                  <a:pt x="19812" y="64007"/>
                </a:moveTo>
                <a:lnTo>
                  <a:pt x="18288" y="60959"/>
                </a:lnTo>
                <a:lnTo>
                  <a:pt x="19304" y="60959"/>
                </a:lnTo>
                <a:lnTo>
                  <a:pt x="19812" y="64007"/>
                </a:lnTo>
                <a:close/>
              </a:path>
              <a:path w="106679" h="109854">
                <a:moveTo>
                  <a:pt x="105664" y="70103"/>
                </a:moveTo>
                <a:lnTo>
                  <a:pt x="85344" y="70103"/>
                </a:lnTo>
                <a:lnTo>
                  <a:pt x="88391" y="60959"/>
                </a:lnTo>
                <a:lnTo>
                  <a:pt x="106679" y="60959"/>
                </a:lnTo>
                <a:lnTo>
                  <a:pt x="106679" y="67055"/>
                </a:lnTo>
                <a:lnTo>
                  <a:pt x="105664" y="70103"/>
                </a:lnTo>
                <a:close/>
              </a:path>
              <a:path w="106679" h="109854">
                <a:moveTo>
                  <a:pt x="21945" y="70103"/>
                </a:moveTo>
                <a:lnTo>
                  <a:pt x="21336" y="70103"/>
                </a:lnTo>
                <a:lnTo>
                  <a:pt x="21336" y="68579"/>
                </a:lnTo>
                <a:lnTo>
                  <a:pt x="21945" y="70103"/>
                </a:lnTo>
                <a:close/>
              </a:path>
              <a:path w="106679" h="109854">
                <a:moveTo>
                  <a:pt x="103632" y="76199"/>
                </a:moveTo>
                <a:lnTo>
                  <a:pt x="82296" y="76199"/>
                </a:lnTo>
                <a:lnTo>
                  <a:pt x="85344" y="68579"/>
                </a:lnTo>
                <a:lnTo>
                  <a:pt x="85344" y="70103"/>
                </a:lnTo>
                <a:lnTo>
                  <a:pt x="105664" y="70103"/>
                </a:lnTo>
                <a:lnTo>
                  <a:pt x="103632" y="76199"/>
                </a:lnTo>
                <a:close/>
              </a:path>
              <a:path w="106679" h="109854">
                <a:moveTo>
                  <a:pt x="25527" y="76199"/>
                </a:moveTo>
                <a:lnTo>
                  <a:pt x="24384" y="76199"/>
                </a:lnTo>
                <a:lnTo>
                  <a:pt x="24384" y="74675"/>
                </a:lnTo>
                <a:lnTo>
                  <a:pt x="25527" y="76199"/>
                </a:lnTo>
                <a:close/>
              </a:path>
              <a:path w="106679" h="109854">
                <a:moveTo>
                  <a:pt x="78295" y="80009"/>
                </a:moveTo>
                <a:lnTo>
                  <a:pt x="82296" y="74675"/>
                </a:lnTo>
                <a:lnTo>
                  <a:pt x="82296" y="76199"/>
                </a:lnTo>
                <a:lnTo>
                  <a:pt x="103632" y="76199"/>
                </a:lnTo>
                <a:lnTo>
                  <a:pt x="102108" y="77723"/>
                </a:lnTo>
                <a:lnTo>
                  <a:pt x="101498" y="79247"/>
                </a:lnTo>
                <a:lnTo>
                  <a:pt x="79248" y="79247"/>
                </a:lnTo>
                <a:lnTo>
                  <a:pt x="78295" y="80009"/>
                </a:lnTo>
                <a:close/>
              </a:path>
              <a:path w="106679" h="109854">
                <a:moveTo>
                  <a:pt x="28956" y="80771"/>
                </a:moveTo>
                <a:lnTo>
                  <a:pt x="27432" y="79247"/>
                </a:lnTo>
                <a:lnTo>
                  <a:pt x="28384" y="80009"/>
                </a:lnTo>
                <a:lnTo>
                  <a:pt x="28956" y="80771"/>
                </a:lnTo>
                <a:close/>
              </a:path>
              <a:path w="106679" h="109854">
                <a:moveTo>
                  <a:pt x="28384" y="80009"/>
                </a:moveTo>
                <a:lnTo>
                  <a:pt x="27432" y="79247"/>
                </a:lnTo>
                <a:lnTo>
                  <a:pt x="27813" y="79247"/>
                </a:lnTo>
                <a:lnTo>
                  <a:pt x="28384" y="80009"/>
                </a:lnTo>
                <a:close/>
              </a:path>
              <a:path w="106679" h="109854">
                <a:moveTo>
                  <a:pt x="77724" y="80771"/>
                </a:moveTo>
                <a:lnTo>
                  <a:pt x="78295" y="80009"/>
                </a:lnTo>
                <a:lnTo>
                  <a:pt x="79248" y="79247"/>
                </a:lnTo>
                <a:lnTo>
                  <a:pt x="77724" y="80771"/>
                </a:lnTo>
                <a:close/>
              </a:path>
              <a:path w="106679" h="109854">
                <a:moveTo>
                  <a:pt x="100888" y="80771"/>
                </a:moveTo>
                <a:lnTo>
                  <a:pt x="77724" y="80771"/>
                </a:lnTo>
                <a:lnTo>
                  <a:pt x="79248" y="79247"/>
                </a:lnTo>
                <a:lnTo>
                  <a:pt x="101498" y="79247"/>
                </a:lnTo>
                <a:lnTo>
                  <a:pt x="100888" y="80771"/>
                </a:lnTo>
                <a:close/>
              </a:path>
              <a:path w="106679" h="109854">
                <a:moveTo>
                  <a:pt x="29337" y="80771"/>
                </a:moveTo>
                <a:lnTo>
                  <a:pt x="28956" y="80771"/>
                </a:lnTo>
                <a:lnTo>
                  <a:pt x="28384" y="80009"/>
                </a:lnTo>
                <a:lnTo>
                  <a:pt x="29337" y="80771"/>
                </a:lnTo>
                <a:close/>
              </a:path>
              <a:path w="106679" h="109854">
                <a:moveTo>
                  <a:pt x="99060" y="85343"/>
                </a:moveTo>
                <a:lnTo>
                  <a:pt x="71628" y="85343"/>
                </a:lnTo>
                <a:lnTo>
                  <a:pt x="78295" y="80009"/>
                </a:lnTo>
                <a:lnTo>
                  <a:pt x="77724" y="80771"/>
                </a:lnTo>
                <a:lnTo>
                  <a:pt x="100888" y="80771"/>
                </a:lnTo>
                <a:lnTo>
                  <a:pt x="99060" y="85343"/>
                </a:lnTo>
                <a:close/>
              </a:path>
              <a:path w="106679" h="109854">
                <a:moveTo>
                  <a:pt x="83820" y="100583"/>
                </a:moveTo>
                <a:lnTo>
                  <a:pt x="22859" y="100583"/>
                </a:lnTo>
                <a:lnTo>
                  <a:pt x="22859" y="99059"/>
                </a:lnTo>
                <a:lnTo>
                  <a:pt x="15240" y="94487"/>
                </a:lnTo>
                <a:lnTo>
                  <a:pt x="15240" y="92963"/>
                </a:lnTo>
                <a:lnTo>
                  <a:pt x="9144" y="86867"/>
                </a:lnTo>
                <a:lnTo>
                  <a:pt x="9144" y="85343"/>
                </a:lnTo>
                <a:lnTo>
                  <a:pt x="35052" y="85343"/>
                </a:lnTo>
                <a:lnTo>
                  <a:pt x="33528" y="83819"/>
                </a:lnTo>
                <a:lnTo>
                  <a:pt x="38608" y="86867"/>
                </a:lnTo>
                <a:lnTo>
                  <a:pt x="38100" y="86867"/>
                </a:lnTo>
                <a:lnTo>
                  <a:pt x="41148" y="88391"/>
                </a:lnTo>
                <a:lnTo>
                  <a:pt x="42671" y="88391"/>
                </a:lnTo>
                <a:lnTo>
                  <a:pt x="47244" y="89915"/>
                </a:lnTo>
                <a:lnTo>
                  <a:pt x="45719" y="89915"/>
                </a:lnTo>
                <a:lnTo>
                  <a:pt x="53340" y="91185"/>
                </a:lnTo>
                <a:lnTo>
                  <a:pt x="51816" y="91439"/>
                </a:lnTo>
                <a:lnTo>
                  <a:pt x="92964" y="91439"/>
                </a:lnTo>
                <a:lnTo>
                  <a:pt x="91439" y="92963"/>
                </a:lnTo>
                <a:lnTo>
                  <a:pt x="91439" y="94487"/>
                </a:lnTo>
                <a:lnTo>
                  <a:pt x="83820" y="99059"/>
                </a:lnTo>
                <a:lnTo>
                  <a:pt x="83820" y="100583"/>
                </a:lnTo>
                <a:close/>
              </a:path>
              <a:path w="106679" h="109854">
                <a:moveTo>
                  <a:pt x="67436" y="87248"/>
                </a:moveTo>
                <a:lnTo>
                  <a:pt x="73152" y="83819"/>
                </a:lnTo>
                <a:lnTo>
                  <a:pt x="71628" y="85343"/>
                </a:lnTo>
                <a:lnTo>
                  <a:pt x="97536" y="85343"/>
                </a:lnTo>
                <a:lnTo>
                  <a:pt x="97536" y="86867"/>
                </a:lnTo>
                <a:lnTo>
                  <a:pt x="68580" y="86867"/>
                </a:lnTo>
                <a:lnTo>
                  <a:pt x="67436" y="87248"/>
                </a:lnTo>
                <a:close/>
              </a:path>
              <a:path w="106679" h="109854">
                <a:moveTo>
                  <a:pt x="41148" y="88391"/>
                </a:moveTo>
                <a:lnTo>
                  <a:pt x="38100" y="86867"/>
                </a:lnTo>
                <a:lnTo>
                  <a:pt x="39243" y="87248"/>
                </a:lnTo>
                <a:lnTo>
                  <a:pt x="41148" y="88391"/>
                </a:lnTo>
                <a:close/>
              </a:path>
              <a:path w="106679" h="109854">
                <a:moveTo>
                  <a:pt x="39243" y="87248"/>
                </a:moveTo>
                <a:lnTo>
                  <a:pt x="38100" y="86867"/>
                </a:lnTo>
                <a:lnTo>
                  <a:pt x="38608" y="86867"/>
                </a:lnTo>
                <a:lnTo>
                  <a:pt x="39243" y="87248"/>
                </a:lnTo>
                <a:close/>
              </a:path>
              <a:path w="106679" h="109854">
                <a:moveTo>
                  <a:pt x="65532" y="88391"/>
                </a:moveTo>
                <a:lnTo>
                  <a:pt x="67436" y="87248"/>
                </a:lnTo>
                <a:lnTo>
                  <a:pt x="68580" y="86867"/>
                </a:lnTo>
                <a:lnTo>
                  <a:pt x="65532" y="88391"/>
                </a:lnTo>
                <a:close/>
              </a:path>
              <a:path w="106679" h="109854">
                <a:moveTo>
                  <a:pt x="96012" y="88391"/>
                </a:moveTo>
                <a:lnTo>
                  <a:pt x="65532" y="88391"/>
                </a:lnTo>
                <a:lnTo>
                  <a:pt x="68580" y="86867"/>
                </a:lnTo>
                <a:lnTo>
                  <a:pt x="97536" y="86867"/>
                </a:lnTo>
                <a:lnTo>
                  <a:pt x="96012" y="88391"/>
                </a:lnTo>
                <a:close/>
              </a:path>
              <a:path w="106679" h="109854">
                <a:moveTo>
                  <a:pt x="42671" y="88391"/>
                </a:moveTo>
                <a:lnTo>
                  <a:pt x="41148" y="88391"/>
                </a:lnTo>
                <a:lnTo>
                  <a:pt x="39243" y="87248"/>
                </a:lnTo>
                <a:lnTo>
                  <a:pt x="42671" y="88391"/>
                </a:lnTo>
                <a:close/>
              </a:path>
              <a:path w="106679" h="109854">
                <a:moveTo>
                  <a:pt x="92964" y="91439"/>
                </a:moveTo>
                <a:lnTo>
                  <a:pt x="54864" y="91439"/>
                </a:lnTo>
                <a:lnTo>
                  <a:pt x="53339" y="91185"/>
                </a:lnTo>
                <a:lnTo>
                  <a:pt x="60960" y="89915"/>
                </a:lnTo>
                <a:lnTo>
                  <a:pt x="59436" y="89915"/>
                </a:lnTo>
                <a:lnTo>
                  <a:pt x="67436" y="87248"/>
                </a:lnTo>
                <a:lnTo>
                  <a:pt x="65532" y="88391"/>
                </a:lnTo>
                <a:lnTo>
                  <a:pt x="96012" y="88391"/>
                </a:lnTo>
                <a:lnTo>
                  <a:pt x="92964" y="91439"/>
                </a:lnTo>
                <a:close/>
              </a:path>
              <a:path w="106679" h="109854">
                <a:moveTo>
                  <a:pt x="54864" y="91439"/>
                </a:moveTo>
                <a:lnTo>
                  <a:pt x="51816" y="91439"/>
                </a:lnTo>
                <a:lnTo>
                  <a:pt x="53339" y="91185"/>
                </a:lnTo>
                <a:lnTo>
                  <a:pt x="54864" y="91439"/>
                </a:lnTo>
                <a:close/>
              </a:path>
              <a:path w="106679" h="109854">
                <a:moveTo>
                  <a:pt x="74676" y="105155"/>
                </a:moveTo>
                <a:lnTo>
                  <a:pt x="32004" y="105155"/>
                </a:lnTo>
                <a:lnTo>
                  <a:pt x="24384" y="100583"/>
                </a:lnTo>
                <a:lnTo>
                  <a:pt x="82296" y="100583"/>
                </a:lnTo>
                <a:lnTo>
                  <a:pt x="74676" y="105155"/>
                </a:lnTo>
                <a:close/>
              </a:path>
              <a:path w="106679" h="109854">
                <a:moveTo>
                  <a:pt x="65532" y="108203"/>
                </a:moveTo>
                <a:lnTo>
                  <a:pt x="41148" y="108203"/>
                </a:lnTo>
                <a:lnTo>
                  <a:pt x="33528" y="105155"/>
                </a:lnTo>
                <a:lnTo>
                  <a:pt x="73152" y="105155"/>
                </a:lnTo>
                <a:lnTo>
                  <a:pt x="65532" y="108203"/>
                </a:lnTo>
                <a:close/>
              </a:path>
              <a:path w="106679" h="109854">
                <a:moveTo>
                  <a:pt x="54864" y="109727"/>
                </a:moveTo>
                <a:lnTo>
                  <a:pt x="51816" y="109727"/>
                </a:lnTo>
                <a:lnTo>
                  <a:pt x="42672" y="108203"/>
                </a:lnTo>
                <a:lnTo>
                  <a:pt x="64008" y="108203"/>
                </a:lnTo>
                <a:lnTo>
                  <a:pt x="54864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7929371" y="3200399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44195" y="91440"/>
                </a:moveTo>
                <a:lnTo>
                  <a:pt x="27003" y="87725"/>
                </a:lnTo>
                <a:lnTo>
                  <a:pt x="12954" y="77724"/>
                </a:lnTo>
                <a:lnTo>
                  <a:pt x="3476" y="63150"/>
                </a:lnTo>
                <a:lnTo>
                  <a:pt x="0" y="45720"/>
                </a:lnTo>
                <a:lnTo>
                  <a:pt x="3476" y="28289"/>
                </a:lnTo>
                <a:lnTo>
                  <a:pt x="12954" y="13716"/>
                </a:lnTo>
                <a:lnTo>
                  <a:pt x="27003" y="3714"/>
                </a:lnTo>
                <a:lnTo>
                  <a:pt x="44195" y="0"/>
                </a:lnTo>
                <a:lnTo>
                  <a:pt x="61388" y="3714"/>
                </a:lnTo>
                <a:lnTo>
                  <a:pt x="75438" y="13716"/>
                </a:lnTo>
                <a:lnTo>
                  <a:pt x="84915" y="28289"/>
                </a:lnTo>
                <a:lnTo>
                  <a:pt x="88391" y="45720"/>
                </a:lnTo>
                <a:lnTo>
                  <a:pt x="84915" y="63150"/>
                </a:lnTo>
                <a:lnTo>
                  <a:pt x="75438" y="77724"/>
                </a:lnTo>
                <a:lnTo>
                  <a:pt x="61388" y="87725"/>
                </a:lnTo>
                <a:lnTo>
                  <a:pt x="44195" y="91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7920228" y="3191255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64008" y="1523"/>
                </a:moveTo>
                <a:lnTo>
                  <a:pt x="42672" y="1523"/>
                </a:lnTo>
                <a:lnTo>
                  <a:pt x="51816" y="0"/>
                </a:lnTo>
                <a:lnTo>
                  <a:pt x="54864" y="0"/>
                </a:lnTo>
                <a:lnTo>
                  <a:pt x="64008" y="1523"/>
                </a:lnTo>
                <a:close/>
              </a:path>
              <a:path w="106679" h="109854">
                <a:moveTo>
                  <a:pt x="73152" y="4571"/>
                </a:moveTo>
                <a:lnTo>
                  <a:pt x="33528" y="4571"/>
                </a:lnTo>
                <a:lnTo>
                  <a:pt x="41148" y="1523"/>
                </a:lnTo>
                <a:lnTo>
                  <a:pt x="65532" y="1523"/>
                </a:lnTo>
                <a:lnTo>
                  <a:pt x="73152" y="4571"/>
                </a:lnTo>
                <a:close/>
              </a:path>
              <a:path w="106679" h="109854">
                <a:moveTo>
                  <a:pt x="82296" y="9143"/>
                </a:moveTo>
                <a:lnTo>
                  <a:pt x="24384" y="9143"/>
                </a:lnTo>
                <a:lnTo>
                  <a:pt x="32004" y="4571"/>
                </a:lnTo>
                <a:lnTo>
                  <a:pt x="74676" y="4571"/>
                </a:lnTo>
                <a:lnTo>
                  <a:pt x="82296" y="9143"/>
                </a:lnTo>
                <a:close/>
              </a:path>
              <a:path w="106679" h="109854">
                <a:moveTo>
                  <a:pt x="33528" y="25907"/>
                </a:moveTo>
                <a:lnTo>
                  <a:pt x="35052" y="24383"/>
                </a:lnTo>
                <a:lnTo>
                  <a:pt x="9144" y="24383"/>
                </a:lnTo>
                <a:lnTo>
                  <a:pt x="15240" y="16763"/>
                </a:lnTo>
                <a:lnTo>
                  <a:pt x="15240" y="15239"/>
                </a:lnTo>
                <a:lnTo>
                  <a:pt x="22859" y="10667"/>
                </a:lnTo>
                <a:lnTo>
                  <a:pt x="22859" y="9143"/>
                </a:lnTo>
                <a:lnTo>
                  <a:pt x="83820" y="9143"/>
                </a:lnTo>
                <a:lnTo>
                  <a:pt x="83820" y="10667"/>
                </a:lnTo>
                <a:lnTo>
                  <a:pt x="91439" y="15239"/>
                </a:lnTo>
                <a:lnTo>
                  <a:pt x="91439" y="16763"/>
                </a:lnTo>
                <a:lnTo>
                  <a:pt x="92964" y="16763"/>
                </a:lnTo>
                <a:lnTo>
                  <a:pt x="94792" y="19811"/>
                </a:lnTo>
                <a:lnTo>
                  <a:pt x="47244" y="19811"/>
                </a:lnTo>
                <a:lnTo>
                  <a:pt x="42672" y="21335"/>
                </a:lnTo>
                <a:lnTo>
                  <a:pt x="41148" y="21335"/>
                </a:lnTo>
                <a:lnTo>
                  <a:pt x="38100" y="22859"/>
                </a:lnTo>
                <a:lnTo>
                  <a:pt x="38608" y="22859"/>
                </a:lnTo>
                <a:lnTo>
                  <a:pt x="33528" y="25907"/>
                </a:lnTo>
                <a:close/>
              </a:path>
              <a:path w="106679" h="109854">
                <a:moveTo>
                  <a:pt x="67437" y="22478"/>
                </a:moveTo>
                <a:lnTo>
                  <a:pt x="59436" y="19811"/>
                </a:lnTo>
                <a:lnTo>
                  <a:pt x="94792" y="19811"/>
                </a:lnTo>
                <a:lnTo>
                  <a:pt x="95707" y="21335"/>
                </a:lnTo>
                <a:lnTo>
                  <a:pt x="65532" y="21335"/>
                </a:lnTo>
                <a:lnTo>
                  <a:pt x="67437" y="22478"/>
                </a:lnTo>
                <a:close/>
              </a:path>
              <a:path w="106679" h="109854">
                <a:moveTo>
                  <a:pt x="38100" y="22859"/>
                </a:moveTo>
                <a:lnTo>
                  <a:pt x="41148" y="21335"/>
                </a:lnTo>
                <a:lnTo>
                  <a:pt x="39243" y="22478"/>
                </a:lnTo>
                <a:lnTo>
                  <a:pt x="38100" y="22859"/>
                </a:lnTo>
                <a:close/>
              </a:path>
              <a:path w="106679" h="109854">
                <a:moveTo>
                  <a:pt x="39243" y="22478"/>
                </a:moveTo>
                <a:lnTo>
                  <a:pt x="41148" y="21335"/>
                </a:lnTo>
                <a:lnTo>
                  <a:pt x="42672" y="21335"/>
                </a:lnTo>
                <a:lnTo>
                  <a:pt x="39243" y="22478"/>
                </a:lnTo>
                <a:close/>
              </a:path>
              <a:path w="106679" h="109854">
                <a:moveTo>
                  <a:pt x="68580" y="22859"/>
                </a:moveTo>
                <a:lnTo>
                  <a:pt x="67437" y="22478"/>
                </a:lnTo>
                <a:lnTo>
                  <a:pt x="65532" y="21335"/>
                </a:lnTo>
                <a:lnTo>
                  <a:pt x="68580" y="22859"/>
                </a:lnTo>
                <a:close/>
              </a:path>
              <a:path w="106679" h="109854">
                <a:moveTo>
                  <a:pt x="96621" y="22859"/>
                </a:moveTo>
                <a:lnTo>
                  <a:pt x="68580" y="22859"/>
                </a:lnTo>
                <a:lnTo>
                  <a:pt x="65532" y="21335"/>
                </a:lnTo>
                <a:lnTo>
                  <a:pt x="95707" y="21335"/>
                </a:lnTo>
                <a:lnTo>
                  <a:pt x="96621" y="22859"/>
                </a:lnTo>
                <a:close/>
              </a:path>
              <a:path w="106679" h="109854">
                <a:moveTo>
                  <a:pt x="38608" y="22859"/>
                </a:moveTo>
                <a:lnTo>
                  <a:pt x="38100" y="22859"/>
                </a:lnTo>
                <a:lnTo>
                  <a:pt x="39243" y="22478"/>
                </a:lnTo>
                <a:lnTo>
                  <a:pt x="38608" y="22859"/>
                </a:lnTo>
                <a:close/>
              </a:path>
              <a:path w="106679" h="109854">
                <a:moveTo>
                  <a:pt x="73152" y="25907"/>
                </a:moveTo>
                <a:lnTo>
                  <a:pt x="67437" y="22478"/>
                </a:lnTo>
                <a:lnTo>
                  <a:pt x="68580" y="22859"/>
                </a:lnTo>
                <a:lnTo>
                  <a:pt x="96621" y="22859"/>
                </a:lnTo>
                <a:lnTo>
                  <a:pt x="97536" y="24383"/>
                </a:lnTo>
                <a:lnTo>
                  <a:pt x="71628" y="24383"/>
                </a:lnTo>
                <a:lnTo>
                  <a:pt x="73152" y="25907"/>
                </a:lnTo>
                <a:close/>
              </a:path>
              <a:path w="106679" h="109854">
                <a:moveTo>
                  <a:pt x="24384" y="35051"/>
                </a:moveTo>
                <a:lnTo>
                  <a:pt x="24384" y="33527"/>
                </a:lnTo>
                <a:lnTo>
                  <a:pt x="4572" y="33527"/>
                </a:lnTo>
                <a:lnTo>
                  <a:pt x="7620" y="25907"/>
                </a:lnTo>
                <a:lnTo>
                  <a:pt x="7620" y="24383"/>
                </a:lnTo>
                <a:lnTo>
                  <a:pt x="35052" y="24383"/>
                </a:lnTo>
                <a:lnTo>
                  <a:pt x="29337" y="28955"/>
                </a:lnTo>
                <a:lnTo>
                  <a:pt x="28956" y="28955"/>
                </a:lnTo>
                <a:lnTo>
                  <a:pt x="27432" y="30479"/>
                </a:lnTo>
                <a:lnTo>
                  <a:pt x="27813" y="30479"/>
                </a:lnTo>
                <a:lnTo>
                  <a:pt x="24384" y="35051"/>
                </a:lnTo>
                <a:close/>
              </a:path>
              <a:path w="106679" h="109854">
                <a:moveTo>
                  <a:pt x="78295" y="29717"/>
                </a:moveTo>
                <a:lnTo>
                  <a:pt x="71628" y="24383"/>
                </a:lnTo>
                <a:lnTo>
                  <a:pt x="99060" y="24383"/>
                </a:lnTo>
                <a:lnTo>
                  <a:pt x="99060" y="25907"/>
                </a:lnTo>
                <a:lnTo>
                  <a:pt x="100279" y="28955"/>
                </a:lnTo>
                <a:lnTo>
                  <a:pt x="77724" y="28955"/>
                </a:lnTo>
                <a:lnTo>
                  <a:pt x="78295" y="29717"/>
                </a:lnTo>
                <a:close/>
              </a:path>
              <a:path w="106679" h="109854">
                <a:moveTo>
                  <a:pt x="27432" y="30479"/>
                </a:moveTo>
                <a:lnTo>
                  <a:pt x="28956" y="28955"/>
                </a:lnTo>
                <a:lnTo>
                  <a:pt x="28384" y="29717"/>
                </a:lnTo>
                <a:lnTo>
                  <a:pt x="27432" y="30479"/>
                </a:lnTo>
                <a:close/>
              </a:path>
              <a:path w="106679" h="109854">
                <a:moveTo>
                  <a:pt x="28384" y="29717"/>
                </a:moveTo>
                <a:lnTo>
                  <a:pt x="28956" y="28955"/>
                </a:lnTo>
                <a:lnTo>
                  <a:pt x="29337" y="28955"/>
                </a:lnTo>
                <a:lnTo>
                  <a:pt x="28384" y="29717"/>
                </a:lnTo>
                <a:close/>
              </a:path>
              <a:path w="106679" h="109854">
                <a:moveTo>
                  <a:pt x="79248" y="30479"/>
                </a:moveTo>
                <a:lnTo>
                  <a:pt x="78295" y="29717"/>
                </a:lnTo>
                <a:lnTo>
                  <a:pt x="77724" y="28955"/>
                </a:lnTo>
                <a:lnTo>
                  <a:pt x="79248" y="30479"/>
                </a:lnTo>
                <a:close/>
              </a:path>
              <a:path w="106679" h="109854">
                <a:moveTo>
                  <a:pt x="100888" y="30479"/>
                </a:moveTo>
                <a:lnTo>
                  <a:pt x="79248" y="30479"/>
                </a:lnTo>
                <a:lnTo>
                  <a:pt x="77724" y="28955"/>
                </a:lnTo>
                <a:lnTo>
                  <a:pt x="100279" y="28955"/>
                </a:lnTo>
                <a:lnTo>
                  <a:pt x="100888" y="30479"/>
                </a:lnTo>
                <a:close/>
              </a:path>
              <a:path w="106679" h="109854">
                <a:moveTo>
                  <a:pt x="27813" y="30479"/>
                </a:moveTo>
                <a:lnTo>
                  <a:pt x="27432" y="30479"/>
                </a:lnTo>
                <a:lnTo>
                  <a:pt x="28384" y="29717"/>
                </a:lnTo>
                <a:lnTo>
                  <a:pt x="27813" y="30479"/>
                </a:lnTo>
                <a:close/>
              </a:path>
              <a:path w="106679" h="109854">
                <a:moveTo>
                  <a:pt x="82296" y="35051"/>
                </a:moveTo>
                <a:lnTo>
                  <a:pt x="78295" y="29717"/>
                </a:lnTo>
                <a:lnTo>
                  <a:pt x="79248" y="30479"/>
                </a:lnTo>
                <a:lnTo>
                  <a:pt x="100888" y="30479"/>
                </a:lnTo>
                <a:lnTo>
                  <a:pt x="102108" y="33527"/>
                </a:lnTo>
                <a:lnTo>
                  <a:pt x="82296" y="33527"/>
                </a:lnTo>
                <a:lnTo>
                  <a:pt x="82296" y="35051"/>
                </a:lnTo>
                <a:close/>
              </a:path>
              <a:path w="106679" h="109854">
                <a:moveTo>
                  <a:pt x="35052" y="85343"/>
                </a:moveTo>
                <a:lnTo>
                  <a:pt x="7620" y="85343"/>
                </a:lnTo>
                <a:lnTo>
                  <a:pt x="4572" y="77723"/>
                </a:lnTo>
                <a:lnTo>
                  <a:pt x="3048" y="76199"/>
                </a:lnTo>
                <a:lnTo>
                  <a:pt x="0" y="67055"/>
                </a:lnTo>
                <a:lnTo>
                  <a:pt x="0" y="42671"/>
                </a:lnTo>
                <a:lnTo>
                  <a:pt x="3048" y="35051"/>
                </a:lnTo>
                <a:lnTo>
                  <a:pt x="3048" y="33527"/>
                </a:lnTo>
                <a:lnTo>
                  <a:pt x="24384" y="33527"/>
                </a:lnTo>
                <a:lnTo>
                  <a:pt x="21945" y="39623"/>
                </a:lnTo>
                <a:lnTo>
                  <a:pt x="21336" y="39623"/>
                </a:lnTo>
                <a:lnTo>
                  <a:pt x="18288" y="48767"/>
                </a:lnTo>
                <a:lnTo>
                  <a:pt x="19558" y="48767"/>
                </a:lnTo>
                <a:lnTo>
                  <a:pt x="18542" y="54863"/>
                </a:lnTo>
                <a:lnTo>
                  <a:pt x="18288" y="54863"/>
                </a:lnTo>
                <a:lnTo>
                  <a:pt x="18288" y="56387"/>
                </a:lnTo>
                <a:lnTo>
                  <a:pt x="18542" y="56387"/>
                </a:lnTo>
                <a:lnTo>
                  <a:pt x="19304" y="60959"/>
                </a:lnTo>
                <a:lnTo>
                  <a:pt x="18288" y="60959"/>
                </a:lnTo>
                <a:lnTo>
                  <a:pt x="21336" y="70103"/>
                </a:lnTo>
                <a:lnTo>
                  <a:pt x="21945" y="70103"/>
                </a:lnTo>
                <a:lnTo>
                  <a:pt x="24384" y="76199"/>
                </a:lnTo>
                <a:lnTo>
                  <a:pt x="25527" y="76199"/>
                </a:lnTo>
                <a:lnTo>
                  <a:pt x="27813" y="79247"/>
                </a:lnTo>
                <a:lnTo>
                  <a:pt x="27432" y="79247"/>
                </a:lnTo>
                <a:lnTo>
                  <a:pt x="28956" y="80771"/>
                </a:lnTo>
                <a:lnTo>
                  <a:pt x="29337" y="80771"/>
                </a:lnTo>
                <a:lnTo>
                  <a:pt x="35052" y="85343"/>
                </a:lnTo>
                <a:close/>
              </a:path>
              <a:path w="106679" h="109854">
                <a:moveTo>
                  <a:pt x="85344" y="41147"/>
                </a:moveTo>
                <a:lnTo>
                  <a:pt x="82296" y="33527"/>
                </a:lnTo>
                <a:lnTo>
                  <a:pt x="103632" y="33527"/>
                </a:lnTo>
                <a:lnTo>
                  <a:pt x="103632" y="35051"/>
                </a:lnTo>
                <a:lnTo>
                  <a:pt x="105460" y="39623"/>
                </a:lnTo>
                <a:lnTo>
                  <a:pt x="85344" y="39623"/>
                </a:lnTo>
                <a:lnTo>
                  <a:pt x="85344" y="41147"/>
                </a:lnTo>
                <a:close/>
              </a:path>
              <a:path w="106679" h="109854">
                <a:moveTo>
                  <a:pt x="21336" y="41147"/>
                </a:moveTo>
                <a:lnTo>
                  <a:pt x="21336" y="39623"/>
                </a:lnTo>
                <a:lnTo>
                  <a:pt x="21945" y="39623"/>
                </a:lnTo>
                <a:lnTo>
                  <a:pt x="21336" y="41147"/>
                </a:lnTo>
                <a:close/>
              </a:path>
              <a:path w="106679" h="109854">
                <a:moveTo>
                  <a:pt x="106679" y="48767"/>
                </a:moveTo>
                <a:lnTo>
                  <a:pt x="88391" y="48767"/>
                </a:lnTo>
                <a:lnTo>
                  <a:pt x="85344" y="39623"/>
                </a:lnTo>
                <a:lnTo>
                  <a:pt x="105460" y="39623"/>
                </a:lnTo>
                <a:lnTo>
                  <a:pt x="106679" y="42671"/>
                </a:lnTo>
                <a:lnTo>
                  <a:pt x="106679" y="48767"/>
                </a:lnTo>
                <a:close/>
              </a:path>
              <a:path w="106679" h="109854">
                <a:moveTo>
                  <a:pt x="19558" y="48767"/>
                </a:moveTo>
                <a:lnTo>
                  <a:pt x="18288" y="48767"/>
                </a:lnTo>
                <a:lnTo>
                  <a:pt x="19812" y="47243"/>
                </a:lnTo>
                <a:lnTo>
                  <a:pt x="19558" y="48767"/>
                </a:lnTo>
                <a:close/>
              </a:path>
              <a:path w="106679" h="109854">
                <a:moveTo>
                  <a:pt x="88264" y="55625"/>
                </a:moveTo>
                <a:lnTo>
                  <a:pt x="86868" y="47243"/>
                </a:lnTo>
                <a:lnTo>
                  <a:pt x="88391" y="48767"/>
                </a:lnTo>
                <a:lnTo>
                  <a:pt x="106679" y="48767"/>
                </a:lnTo>
                <a:lnTo>
                  <a:pt x="106679" y="54863"/>
                </a:lnTo>
                <a:lnTo>
                  <a:pt x="88391" y="54863"/>
                </a:lnTo>
                <a:lnTo>
                  <a:pt x="88264" y="55625"/>
                </a:lnTo>
                <a:close/>
              </a:path>
              <a:path w="106679" h="109854">
                <a:moveTo>
                  <a:pt x="18288" y="56387"/>
                </a:moveTo>
                <a:lnTo>
                  <a:pt x="18288" y="54863"/>
                </a:lnTo>
                <a:lnTo>
                  <a:pt x="18415" y="55625"/>
                </a:lnTo>
                <a:lnTo>
                  <a:pt x="18288" y="56387"/>
                </a:lnTo>
                <a:close/>
              </a:path>
              <a:path w="106679" h="109854">
                <a:moveTo>
                  <a:pt x="18414" y="55625"/>
                </a:moveTo>
                <a:lnTo>
                  <a:pt x="18288" y="54863"/>
                </a:lnTo>
                <a:lnTo>
                  <a:pt x="18542" y="54863"/>
                </a:lnTo>
                <a:lnTo>
                  <a:pt x="18414" y="55625"/>
                </a:lnTo>
                <a:close/>
              </a:path>
              <a:path w="106679" h="109854">
                <a:moveTo>
                  <a:pt x="88391" y="56387"/>
                </a:moveTo>
                <a:lnTo>
                  <a:pt x="88264" y="55625"/>
                </a:lnTo>
                <a:lnTo>
                  <a:pt x="88391" y="54863"/>
                </a:lnTo>
                <a:lnTo>
                  <a:pt x="88391" y="56387"/>
                </a:lnTo>
                <a:close/>
              </a:path>
              <a:path w="106679" h="109854">
                <a:moveTo>
                  <a:pt x="106679" y="56387"/>
                </a:moveTo>
                <a:lnTo>
                  <a:pt x="88391" y="56387"/>
                </a:lnTo>
                <a:lnTo>
                  <a:pt x="88391" y="54863"/>
                </a:lnTo>
                <a:lnTo>
                  <a:pt x="106679" y="54863"/>
                </a:lnTo>
                <a:lnTo>
                  <a:pt x="106679" y="56387"/>
                </a:lnTo>
                <a:close/>
              </a:path>
              <a:path w="106679" h="109854">
                <a:moveTo>
                  <a:pt x="18542" y="56387"/>
                </a:moveTo>
                <a:lnTo>
                  <a:pt x="18288" y="56387"/>
                </a:lnTo>
                <a:lnTo>
                  <a:pt x="18414" y="55625"/>
                </a:lnTo>
                <a:lnTo>
                  <a:pt x="18542" y="56387"/>
                </a:lnTo>
                <a:close/>
              </a:path>
              <a:path w="106679" h="109854">
                <a:moveTo>
                  <a:pt x="86868" y="64007"/>
                </a:moveTo>
                <a:lnTo>
                  <a:pt x="88264" y="55625"/>
                </a:lnTo>
                <a:lnTo>
                  <a:pt x="88391" y="56387"/>
                </a:lnTo>
                <a:lnTo>
                  <a:pt x="106679" y="56387"/>
                </a:lnTo>
                <a:lnTo>
                  <a:pt x="106679" y="60959"/>
                </a:lnTo>
                <a:lnTo>
                  <a:pt x="88391" y="60959"/>
                </a:lnTo>
                <a:lnTo>
                  <a:pt x="86868" y="64007"/>
                </a:lnTo>
                <a:close/>
              </a:path>
              <a:path w="106679" h="109854">
                <a:moveTo>
                  <a:pt x="19812" y="64007"/>
                </a:moveTo>
                <a:lnTo>
                  <a:pt x="18288" y="60959"/>
                </a:lnTo>
                <a:lnTo>
                  <a:pt x="19304" y="60959"/>
                </a:lnTo>
                <a:lnTo>
                  <a:pt x="19812" y="64007"/>
                </a:lnTo>
                <a:close/>
              </a:path>
              <a:path w="106679" h="109854">
                <a:moveTo>
                  <a:pt x="105664" y="70103"/>
                </a:moveTo>
                <a:lnTo>
                  <a:pt x="85344" y="70103"/>
                </a:lnTo>
                <a:lnTo>
                  <a:pt x="88391" y="60959"/>
                </a:lnTo>
                <a:lnTo>
                  <a:pt x="106679" y="60959"/>
                </a:lnTo>
                <a:lnTo>
                  <a:pt x="106679" y="67055"/>
                </a:lnTo>
                <a:lnTo>
                  <a:pt x="105664" y="70103"/>
                </a:lnTo>
                <a:close/>
              </a:path>
              <a:path w="106679" h="109854">
                <a:moveTo>
                  <a:pt x="21945" y="70103"/>
                </a:moveTo>
                <a:lnTo>
                  <a:pt x="21336" y="70103"/>
                </a:lnTo>
                <a:lnTo>
                  <a:pt x="21336" y="68579"/>
                </a:lnTo>
                <a:lnTo>
                  <a:pt x="21945" y="70103"/>
                </a:lnTo>
                <a:close/>
              </a:path>
              <a:path w="106679" h="109854">
                <a:moveTo>
                  <a:pt x="103632" y="76199"/>
                </a:moveTo>
                <a:lnTo>
                  <a:pt x="82296" y="76199"/>
                </a:lnTo>
                <a:lnTo>
                  <a:pt x="85344" y="68579"/>
                </a:lnTo>
                <a:lnTo>
                  <a:pt x="85344" y="70103"/>
                </a:lnTo>
                <a:lnTo>
                  <a:pt x="105664" y="70103"/>
                </a:lnTo>
                <a:lnTo>
                  <a:pt x="103632" y="76199"/>
                </a:lnTo>
                <a:close/>
              </a:path>
              <a:path w="106679" h="109854">
                <a:moveTo>
                  <a:pt x="25527" y="76199"/>
                </a:moveTo>
                <a:lnTo>
                  <a:pt x="24384" y="76199"/>
                </a:lnTo>
                <a:lnTo>
                  <a:pt x="24384" y="74675"/>
                </a:lnTo>
                <a:lnTo>
                  <a:pt x="25527" y="76199"/>
                </a:lnTo>
                <a:close/>
              </a:path>
              <a:path w="106679" h="109854">
                <a:moveTo>
                  <a:pt x="78295" y="80009"/>
                </a:moveTo>
                <a:lnTo>
                  <a:pt x="82296" y="74675"/>
                </a:lnTo>
                <a:lnTo>
                  <a:pt x="82296" y="76199"/>
                </a:lnTo>
                <a:lnTo>
                  <a:pt x="103632" y="76199"/>
                </a:lnTo>
                <a:lnTo>
                  <a:pt x="102108" y="77723"/>
                </a:lnTo>
                <a:lnTo>
                  <a:pt x="101498" y="79247"/>
                </a:lnTo>
                <a:lnTo>
                  <a:pt x="79248" y="79247"/>
                </a:lnTo>
                <a:lnTo>
                  <a:pt x="78295" y="80009"/>
                </a:lnTo>
                <a:close/>
              </a:path>
              <a:path w="106679" h="109854">
                <a:moveTo>
                  <a:pt x="28956" y="80771"/>
                </a:moveTo>
                <a:lnTo>
                  <a:pt x="27432" y="79247"/>
                </a:lnTo>
                <a:lnTo>
                  <a:pt x="28384" y="80009"/>
                </a:lnTo>
                <a:lnTo>
                  <a:pt x="28956" y="80771"/>
                </a:lnTo>
                <a:close/>
              </a:path>
              <a:path w="106679" h="109854">
                <a:moveTo>
                  <a:pt x="28384" y="80009"/>
                </a:moveTo>
                <a:lnTo>
                  <a:pt x="27432" y="79247"/>
                </a:lnTo>
                <a:lnTo>
                  <a:pt x="27813" y="79247"/>
                </a:lnTo>
                <a:lnTo>
                  <a:pt x="28384" y="80009"/>
                </a:lnTo>
                <a:close/>
              </a:path>
              <a:path w="106679" h="109854">
                <a:moveTo>
                  <a:pt x="77724" y="80771"/>
                </a:moveTo>
                <a:lnTo>
                  <a:pt x="78295" y="80009"/>
                </a:lnTo>
                <a:lnTo>
                  <a:pt x="79248" y="79247"/>
                </a:lnTo>
                <a:lnTo>
                  <a:pt x="77724" y="80771"/>
                </a:lnTo>
                <a:close/>
              </a:path>
              <a:path w="106679" h="109854">
                <a:moveTo>
                  <a:pt x="100888" y="80771"/>
                </a:moveTo>
                <a:lnTo>
                  <a:pt x="77724" y="80771"/>
                </a:lnTo>
                <a:lnTo>
                  <a:pt x="79248" y="79247"/>
                </a:lnTo>
                <a:lnTo>
                  <a:pt x="101498" y="79247"/>
                </a:lnTo>
                <a:lnTo>
                  <a:pt x="100888" y="80771"/>
                </a:lnTo>
                <a:close/>
              </a:path>
              <a:path w="106679" h="109854">
                <a:moveTo>
                  <a:pt x="29337" y="80771"/>
                </a:moveTo>
                <a:lnTo>
                  <a:pt x="28956" y="80771"/>
                </a:lnTo>
                <a:lnTo>
                  <a:pt x="28384" y="80009"/>
                </a:lnTo>
                <a:lnTo>
                  <a:pt x="29337" y="80771"/>
                </a:lnTo>
                <a:close/>
              </a:path>
              <a:path w="106679" h="109854">
                <a:moveTo>
                  <a:pt x="99060" y="85343"/>
                </a:moveTo>
                <a:lnTo>
                  <a:pt x="71628" y="85343"/>
                </a:lnTo>
                <a:lnTo>
                  <a:pt x="78295" y="80009"/>
                </a:lnTo>
                <a:lnTo>
                  <a:pt x="77724" y="80771"/>
                </a:lnTo>
                <a:lnTo>
                  <a:pt x="100888" y="80771"/>
                </a:lnTo>
                <a:lnTo>
                  <a:pt x="99060" y="85343"/>
                </a:lnTo>
                <a:close/>
              </a:path>
              <a:path w="106679" h="109854">
                <a:moveTo>
                  <a:pt x="83820" y="100583"/>
                </a:moveTo>
                <a:lnTo>
                  <a:pt x="22859" y="100583"/>
                </a:lnTo>
                <a:lnTo>
                  <a:pt x="22859" y="99059"/>
                </a:lnTo>
                <a:lnTo>
                  <a:pt x="15240" y="94487"/>
                </a:lnTo>
                <a:lnTo>
                  <a:pt x="15240" y="92963"/>
                </a:lnTo>
                <a:lnTo>
                  <a:pt x="9144" y="86867"/>
                </a:lnTo>
                <a:lnTo>
                  <a:pt x="9144" y="85343"/>
                </a:lnTo>
                <a:lnTo>
                  <a:pt x="35052" y="85343"/>
                </a:lnTo>
                <a:lnTo>
                  <a:pt x="33528" y="83819"/>
                </a:lnTo>
                <a:lnTo>
                  <a:pt x="38608" y="86867"/>
                </a:lnTo>
                <a:lnTo>
                  <a:pt x="38100" y="86867"/>
                </a:lnTo>
                <a:lnTo>
                  <a:pt x="41148" y="88391"/>
                </a:lnTo>
                <a:lnTo>
                  <a:pt x="42671" y="88391"/>
                </a:lnTo>
                <a:lnTo>
                  <a:pt x="47244" y="89915"/>
                </a:lnTo>
                <a:lnTo>
                  <a:pt x="45719" y="89915"/>
                </a:lnTo>
                <a:lnTo>
                  <a:pt x="53340" y="91185"/>
                </a:lnTo>
                <a:lnTo>
                  <a:pt x="51816" y="91439"/>
                </a:lnTo>
                <a:lnTo>
                  <a:pt x="92964" y="91439"/>
                </a:lnTo>
                <a:lnTo>
                  <a:pt x="91439" y="92963"/>
                </a:lnTo>
                <a:lnTo>
                  <a:pt x="91439" y="94487"/>
                </a:lnTo>
                <a:lnTo>
                  <a:pt x="83820" y="99059"/>
                </a:lnTo>
                <a:lnTo>
                  <a:pt x="83820" y="100583"/>
                </a:lnTo>
                <a:close/>
              </a:path>
              <a:path w="106679" h="109854">
                <a:moveTo>
                  <a:pt x="67436" y="87248"/>
                </a:moveTo>
                <a:lnTo>
                  <a:pt x="73152" y="83819"/>
                </a:lnTo>
                <a:lnTo>
                  <a:pt x="71628" y="85343"/>
                </a:lnTo>
                <a:lnTo>
                  <a:pt x="97536" y="85343"/>
                </a:lnTo>
                <a:lnTo>
                  <a:pt x="97536" y="86867"/>
                </a:lnTo>
                <a:lnTo>
                  <a:pt x="68580" y="86867"/>
                </a:lnTo>
                <a:lnTo>
                  <a:pt x="67436" y="87248"/>
                </a:lnTo>
                <a:close/>
              </a:path>
              <a:path w="106679" h="109854">
                <a:moveTo>
                  <a:pt x="41148" y="88391"/>
                </a:moveTo>
                <a:lnTo>
                  <a:pt x="38100" y="86867"/>
                </a:lnTo>
                <a:lnTo>
                  <a:pt x="39243" y="87248"/>
                </a:lnTo>
                <a:lnTo>
                  <a:pt x="41148" y="88391"/>
                </a:lnTo>
                <a:close/>
              </a:path>
              <a:path w="106679" h="109854">
                <a:moveTo>
                  <a:pt x="39243" y="87248"/>
                </a:moveTo>
                <a:lnTo>
                  <a:pt x="38100" y="86867"/>
                </a:lnTo>
                <a:lnTo>
                  <a:pt x="38608" y="86867"/>
                </a:lnTo>
                <a:lnTo>
                  <a:pt x="39243" y="87248"/>
                </a:lnTo>
                <a:close/>
              </a:path>
              <a:path w="106679" h="109854">
                <a:moveTo>
                  <a:pt x="65532" y="88391"/>
                </a:moveTo>
                <a:lnTo>
                  <a:pt x="67436" y="87248"/>
                </a:lnTo>
                <a:lnTo>
                  <a:pt x="68580" y="86867"/>
                </a:lnTo>
                <a:lnTo>
                  <a:pt x="65532" y="88391"/>
                </a:lnTo>
                <a:close/>
              </a:path>
              <a:path w="106679" h="109854">
                <a:moveTo>
                  <a:pt x="96012" y="88391"/>
                </a:moveTo>
                <a:lnTo>
                  <a:pt x="65532" y="88391"/>
                </a:lnTo>
                <a:lnTo>
                  <a:pt x="68580" y="86867"/>
                </a:lnTo>
                <a:lnTo>
                  <a:pt x="97536" y="86867"/>
                </a:lnTo>
                <a:lnTo>
                  <a:pt x="96012" y="88391"/>
                </a:lnTo>
                <a:close/>
              </a:path>
              <a:path w="106679" h="109854">
                <a:moveTo>
                  <a:pt x="42671" y="88391"/>
                </a:moveTo>
                <a:lnTo>
                  <a:pt x="41148" y="88391"/>
                </a:lnTo>
                <a:lnTo>
                  <a:pt x="39243" y="87248"/>
                </a:lnTo>
                <a:lnTo>
                  <a:pt x="42671" y="88391"/>
                </a:lnTo>
                <a:close/>
              </a:path>
              <a:path w="106679" h="109854">
                <a:moveTo>
                  <a:pt x="92964" y="91439"/>
                </a:moveTo>
                <a:lnTo>
                  <a:pt x="54864" y="91439"/>
                </a:lnTo>
                <a:lnTo>
                  <a:pt x="53339" y="91185"/>
                </a:lnTo>
                <a:lnTo>
                  <a:pt x="60960" y="89915"/>
                </a:lnTo>
                <a:lnTo>
                  <a:pt x="59436" y="89915"/>
                </a:lnTo>
                <a:lnTo>
                  <a:pt x="67436" y="87248"/>
                </a:lnTo>
                <a:lnTo>
                  <a:pt x="65532" y="88391"/>
                </a:lnTo>
                <a:lnTo>
                  <a:pt x="96012" y="88391"/>
                </a:lnTo>
                <a:lnTo>
                  <a:pt x="92964" y="91439"/>
                </a:lnTo>
                <a:close/>
              </a:path>
              <a:path w="106679" h="109854">
                <a:moveTo>
                  <a:pt x="54864" y="91439"/>
                </a:moveTo>
                <a:lnTo>
                  <a:pt x="51816" y="91439"/>
                </a:lnTo>
                <a:lnTo>
                  <a:pt x="53339" y="91185"/>
                </a:lnTo>
                <a:lnTo>
                  <a:pt x="54864" y="91439"/>
                </a:lnTo>
                <a:close/>
              </a:path>
              <a:path w="106679" h="109854">
                <a:moveTo>
                  <a:pt x="74676" y="105155"/>
                </a:moveTo>
                <a:lnTo>
                  <a:pt x="32004" y="105155"/>
                </a:lnTo>
                <a:lnTo>
                  <a:pt x="24384" y="100583"/>
                </a:lnTo>
                <a:lnTo>
                  <a:pt x="82296" y="100583"/>
                </a:lnTo>
                <a:lnTo>
                  <a:pt x="74676" y="105155"/>
                </a:lnTo>
                <a:close/>
              </a:path>
              <a:path w="106679" h="109854">
                <a:moveTo>
                  <a:pt x="65532" y="108203"/>
                </a:moveTo>
                <a:lnTo>
                  <a:pt x="41148" y="108203"/>
                </a:lnTo>
                <a:lnTo>
                  <a:pt x="33528" y="105155"/>
                </a:lnTo>
                <a:lnTo>
                  <a:pt x="73152" y="105155"/>
                </a:lnTo>
                <a:lnTo>
                  <a:pt x="65532" y="108203"/>
                </a:lnTo>
                <a:close/>
              </a:path>
              <a:path w="106679" h="109854">
                <a:moveTo>
                  <a:pt x="54864" y="109727"/>
                </a:moveTo>
                <a:lnTo>
                  <a:pt x="51816" y="109727"/>
                </a:lnTo>
                <a:lnTo>
                  <a:pt x="42672" y="108203"/>
                </a:lnTo>
                <a:lnTo>
                  <a:pt x="64008" y="108203"/>
                </a:lnTo>
                <a:lnTo>
                  <a:pt x="54864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 txBox="1"/>
          <p:nvPr/>
        </p:nvSpPr>
        <p:spPr>
          <a:xfrm>
            <a:off x="8314421" y="1891302"/>
            <a:ext cx="58674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Times New Roman"/>
                <a:cs typeface="Times New Roman"/>
              </a:rPr>
              <a:t>(</a:t>
            </a:r>
            <a:r>
              <a:rPr dirty="0" sz="1800" spc="5">
                <a:latin typeface="Times New Roman"/>
                <a:cs typeface="Times New Roman"/>
              </a:rPr>
              <a:t>+</a:t>
            </a:r>
            <a:r>
              <a:rPr dirty="0" sz="1800">
                <a:latin typeface="Times New Roman"/>
                <a:cs typeface="Times New Roman"/>
              </a:rPr>
              <a:t>6</a:t>
            </a:r>
            <a:r>
              <a:rPr dirty="0" sz="1800" spc="-10">
                <a:latin typeface="Times New Roman"/>
                <a:cs typeface="Times New Roman"/>
              </a:rPr>
              <a:t>V</a:t>
            </a:r>
            <a:r>
              <a:rPr dirty="0" sz="180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7162800" y="4139184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 h="0">
                <a:moveTo>
                  <a:pt x="0" y="0"/>
                </a:moveTo>
                <a:lnTo>
                  <a:pt x="1078992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7662671" y="4111751"/>
            <a:ext cx="76200" cy="327660"/>
          </a:xfrm>
          <a:custGeom>
            <a:avLst/>
            <a:gdLst/>
            <a:ahLst/>
            <a:cxnLst/>
            <a:rect l="l" t="t" r="r" b="b"/>
            <a:pathLst>
              <a:path w="76200" h="327660">
                <a:moveTo>
                  <a:pt x="28956" y="74394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788"/>
                </a:lnTo>
                <a:lnTo>
                  <a:pt x="11049" y="11620"/>
                </a:lnTo>
                <a:lnTo>
                  <a:pt x="23145" y="3167"/>
                </a:lnTo>
                <a:lnTo>
                  <a:pt x="38100" y="0"/>
                </a:lnTo>
                <a:lnTo>
                  <a:pt x="53054" y="3167"/>
                </a:lnTo>
                <a:lnTo>
                  <a:pt x="65151" y="11620"/>
                </a:lnTo>
                <a:lnTo>
                  <a:pt x="73247" y="23788"/>
                </a:lnTo>
                <a:lnTo>
                  <a:pt x="76200" y="38100"/>
                </a:lnTo>
                <a:lnTo>
                  <a:pt x="28956" y="38100"/>
                </a:lnTo>
                <a:lnTo>
                  <a:pt x="28956" y="74394"/>
                </a:lnTo>
                <a:close/>
              </a:path>
              <a:path w="76200" h="327660">
                <a:moveTo>
                  <a:pt x="38100" y="76200"/>
                </a:moveTo>
                <a:lnTo>
                  <a:pt x="28956" y="74394"/>
                </a:lnTo>
                <a:lnTo>
                  <a:pt x="28956" y="38100"/>
                </a:lnTo>
                <a:lnTo>
                  <a:pt x="47244" y="38100"/>
                </a:lnTo>
                <a:lnTo>
                  <a:pt x="47244" y="74394"/>
                </a:lnTo>
                <a:lnTo>
                  <a:pt x="38100" y="76200"/>
                </a:lnTo>
                <a:close/>
              </a:path>
              <a:path w="76200" h="327660">
                <a:moveTo>
                  <a:pt x="47244" y="74394"/>
                </a:moveTo>
                <a:lnTo>
                  <a:pt x="47244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47244" y="74394"/>
                </a:lnTo>
                <a:close/>
              </a:path>
              <a:path w="76200" h="327660">
                <a:moveTo>
                  <a:pt x="47244" y="327660"/>
                </a:moveTo>
                <a:lnTo>
                  <a:pt x="28956" y="327660"/>
                </a:lnTo>
                <a:lnTo>
                  <a:pt x="28956" y="74394"/>
                </a:lnTo>
                <a:lnTo>
                  <a:pt x="38100" y="76200"/>
                </a:lnTo>
                <a:lnTo>
                  <a:pt x="47244" y="76200"/>
                </a:lnTo>
                <a:lnTo>
                  <a:pt x="47244" y="327660"/>
                </a:lnTo>
                <a:close/>
              </a:path>
              <a:path w="76200" h="327660">
                <a:moveTo>
                  <a:pt x="47244" y="76200"/>
                </a:moveTo>
                <a:lnTo>
                  <a:pt x="38100" y="76200"/>
                </a:lnTo>
                <a:lnTo>
                  <a:pt x="47244" y="74394"/>
                </a:lnTo>
                <a:lnTo>
                  <a:pt x="4724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556247" y="3619500"/>
            <a:ext cx="90170" cy="91440"/>
          </a:xfrm>
          <a:custGeom>
            <a:avLst/>
            <a:gdLst/>
            <a:ahLst/>
            <a:cxnLst/>
            <a:rect l="l" t="t" r="r" b="b"/>
            <a:pathLst>
              <a:path w="90170" h="91439">
                <a:moveTo>
                  <a:pt x="45719" y="91440"/>
                </a:moveTo>
                <a:lnTo>
                  <a:pt x="28289" y="87725"/>
                </a:lnTo>
                <a:lnTo>
                  <a:pt x="13715" y="77724"/>
                </a:lnTo>
                <a:lnTo>
                  <a:pt x="3714" y="63150"/>
                </a:lnTo>
                <a:lnTo>
                  <a:pt x="0" y="45720"/>
                </a:lnTo>
                <a:lnTo>
                  <a:pt x="3714" y="28289"/>
                </a:lnTo>
                <a:lnTo>
                  <a:pt x="13716" y="13716"/>
                </a:lnTo>
                <a:lnTo>
                  <a:pt x="28289" y="3714"/>
                </a:lnTo>
                <a:lnTo>
                  <a:pt x="45719" y="0"/>
                </a:lnTo>
                <a:lnTo>
                  <a:pt x="62912" y="3714"/>
                </a:lnTo>
                <a:lnTo>
                  <a:pt x="76962" y="13716"/>
                </a:lnTo>
                <a:lnTo>
                  <a:pt x="86439" y="28289"/>
                </a:lnTo>
                <a:lnTo>
                  <a:pt x="89916" y="45720"/>
                </a:lnTo>
                <a:lnTo>
                  <a:pt x="86439" y="63150"/>
                </a:lnTo>
                <a:lnTo>
                  <a:pt x="76962" y="77724"/>
                </a:lnTo>
                <a:lnTo>
                  <a:pt x="62912" y="87725"/>
                </a:lnTo>
                <a:lnTo>
                  <a:pt x="45719" y="91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547103" y="3610355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4" h="109854">
                <a:moveTo>
                  <a:pt x="64008" y="1523"/>
                </a:moveTo>
                <a:lnTo>
                  <a:pt x="44195" y="1523"/>
                </a:lnTo>
                <a:lnTo>
                  <a:pt x="53339" y="0"/>
                </a:lnTo>
                <a:lnTo>
                  <a:pt x="54864" y="0"/>
                </a:lnTo>
                <a:lnTo>
                  <a:pt x="64008" y="1523"/>
                </a:lnTo>
                <a:close/>
              </a:path>
              <a:path w="108584" h="109854">
                <a:moveTo>
                  <a:pt x="74676" y="4571"/>
                </a:moveTo>
                <a:lnTo>
                  <a:pt x="33528" y="4571"/>
                </a:lnTo>
                <a:lnTo>
                  <a:pt x="42672" y="1523"/>
                </a:lnTo>
                <a:lnTo>
                  <a:pt x="65532" y="1523"/>
                </a:lnTo>
                <a:lnTo>
                  <a:pt x="74676" y="4571"/>
                </a:lnTo>
                <a:close/>
              </a:path>
              <a:path w="108584" h="109854">
                <a:moveTo>
                  <a:pt x="35052" y="85343"/>
                </a:moveTo>
                <a:lnTo>
                  <a:pt x="9144" y="85343"/>
                </a:lnTo>
                <a:lnTo>
                  <a:pt x="9144" y="83819"/>
                </a:lnTo>
                <a:lnTo>
                  <a:pt x="4572" y="76199"/>
                </a:lnTo>
                <a:lnTo>
                  <a:pt x="4572" y="74675"/>
                </a:lnTo>
                <a:lnTo>
                  <a:pt x="1524" y="67055"/>
                </a:lnTo>
                <a:lnTo>
                  <a:pt x="1524" y="64007"/>
                </a:lnTo>
                <a:lnTo>
                  <a:pt x="0" y="54863"/>
                </a:lnTo>
                <a:lnTo>
                  <a:pt x="0" y="53339"/>
                </a:lnTo>
                <a:lnTo>
                  <a:pt x="1524" y="44195"/>
                </a:lnTo>
                <a:lnTo>
                  <a:pt x="1524" y="42671"/>
                </a:lnTo>
                <a:lnTo>
                  <a:pt x="4572" y="33527"/>
                </a:lnTo>
                <a:lnTo>
                  <a:pt x="4572" y="32003"/>
                </a:lnTo>
                <a:lnTo>
                  <a:pt x="9144" y="24383"/>
                </a:lnTo>
                <a:lnTo>
                  <a:pt x="10668" y="22859"/>
                </a:lnTo>
                <a:lnTo>
                  <a:pt x="15240" y="16763"/>
                </a:lnTo>
                <a:lnTo>
                  <a:pt x="16764" y="15239"/>
                </a:lnTo>
                <a:lnTo>
                  <a:pt x="22859" y="10667"/>
                </a:lnTo>
                <a:lnTo>
                  <a:pt x="24384" y="9143"/>
                </a:lnTo>
                <a:lnTo>
                  <a:pt x="32004" y="4571"/>
                </a:lnTo>
                <a:lnTo>
                  <a:pt x="76200" y="4571"/>
                </a:lnTo>
                <a:lnTo>
                  <a:pt x="83820" y="9143"/>
                </a:lnTo>
                <a:lnTo>
                  <a:pt x="85344" y="9143"/>
                </a:lnTo>
                <a:lnTo>
                  <a:pt x="85344" y="10667"/>
                </a:lnTo>
                <a:lnTo>
                  <a:pt x="91439" y="15239"/>
                </a:lnTo>
                <a:lnTo>
                  <a:pt x="92964" y="15239"/>
                </a:lnTo>
                <a:lnTo>
                  <a:pt x="92964" y="16763"/>
                </a:lnTo>
                <a:lnTo>
                  <a:pt x="94488" y="18287"/>
                </a:lnTo>
                <a:lnTo>
                  <a:pt x="53339" y="18287"/>
                </a:lnTo>
                <a:lnTo>
                  <a:pt x="54102" y="18414"/>
                </a:lnTo>
                <a:lnTo>
                  <a:pt x="45719" y="19811"/>
                </a:lnTo>
                <a:lnTo>
                  <a:pt x="48768" y="19811"/>
                </a:lnTo>
                <a:lnTo>
                  <a:pt x="44196" y="21335"/>
                </a:lnTo>
                <a:lnTo>
                  <a:pt x="41148" y="21335"/>
                </a:lnTo>
                <a:lnTo>
                  <a:pt x="36068" y="24383"/>
                </a:lnTo>
                <a:lnTo>
                  <a:pt x="35052" y="24383"/>
                </a:lnTo>
                <a:lnTo>
                  <a:pt x="24384" y="35051"/>
                </a:lnTo>
                <a:lnTo>
                  <a:pt x="24993" y="35051"/>
                </a:lnTo>
                <a:lnTo>
                  <a:pt x="21336" y="41147"/>
                </a:lnTo>
                <a:lnTo>
                  <a:pt x="22352" y="41147"/>
                </a:lnTo>
                <a:lnTo>
                  <a:pt x="20828" y="45719"/>
                </a:lnTo>
                <a:lnTo>
                  <a:pt x="19812" y="45719"/>
                </a:lnTo>
                <a:lnTo>
                  <a:pt x="19812" y="62483"/>
                </a:lnTo>
                <a:lnTo>
                  <a:pt x="20320" y="62483"/>
                </a:lnTo>
                <a:lnTo>
                  <a:pt x="22351" y="68579"/>
                </a:lnTo>
                <a:lnTo>
                  <a:pt x="21336" y="68579"/>
                </a:lnTo>
                <a:lnTo>
                  <a:pt x="24993" y="74675"/>
                </a:lnTo>
                <a:lnTo>
                  <a:pt x="24384" y="74675"/>
                </a:lnTo>
                <a:lnTo>
                  <a:pt x="35052" y="85343"/>
                </a:lnTo>
                <a:close/>
              </a:path>
              <a:path w="108584" h="109854">
                <a:moveTo>
                  <a:pt x="54102" y="18414"/>
                </a:moveTo>
                <a:lnTo>
                  <a:pt x="53339" y="18287"/>
                </a:lnTo>
                <a:lnTo>
                  <a:pt x="54864" y="18287"/>
                </a:lnTo>
                <a:lnTo>
                  <a:pt x="54102" y="18414"/>
                </a:lnTo>
                <a:close/>
              </a:path>
              <a:path w="108584" h="109854">
                <a:moveTo>
                  <a:pt x="68580" y="22859"/>
                </a:moveTo>
                <a:lnTo>
                  <a:pt x="60960" y="19811"/>
                </a:lnTo>
                <a:lnTo>
                  <a:pt x="62484" y="19811"/>
                </a:lnTo>
                <a:lnTo>
                  <a:pt x="54102" y="18414"/>
                </a:lnTo>
                <a:lnTo>
                  <a:pt x="54864" y="18287"/>
                </a:lnTo>
                <a:lnTo>
                  <a:pt x="94488" y="18287"/>
                </a:lnTo>
                <a:lnTo>
                  <a:pt x="97536" y="21335"/>
                </a:lnTo>
                <a:lnTo>
                  <a:pt x="67056" y="21335"/>
                </a:lnTo>
                <a:lnTo>
                  <a:pt x="68580" y="22859"/>
                </a:lnTo>
                <a:close/>
              </a:path>
              <a:path w="108584" h="109854">
                <a:moveTo>
                  <a:pt x="39624" y="22859"/>
                </a:moveTo>
                <a:lnTo>
                  <a:pt x="41148" y="21335"/>
                </a:lnTo>
                <a:lnTo>
                  <a:pt x="44196" y="21335"/>
                </a:lnTo>
                <a:lnTo>
                  <a:pt x="39624" y="22859"/>
                </a:lnTo>
                <a:close/>
              </a:path>
              <a:path w="108584" h="109854">
                <a:moveTo>
                  <a:pt x="74676" y="25907"/>
                </a:moveTo>
                <a:lnTo>
                  <a:pt x="67056" y="21335"/>
                </a:lnTo>
                <a:lnTo>
                  <a:pt x="97536" y="21335"/>
                </a:lnTo>
                <a:lnTo>
                  <a:pt x="99060" y="22859"/>
                </a:lnTo>
                <a:lnTo>
                  <a:pt x="99060" y="24383"/>
                </a:lnTo>
                <a:lnTo>
                  <a:pt x="73152" y="24383"/>
                </a:lnTo>
                <a:lnTo>
                  <a:pt x="74676" y="25907"/>
                </a:lnTo>
                <a:close/>
              </a:path>
              <a:path w="108584" h="109854">
                <a:moveTo>
                  <a:pt x="33528" y="25907"/>
                </a:moveTo>
                <a:lnTo>
                  <a:pt x="35052" y="24383"/>
                </a:lnTo>
                <a:lnTo>
                  <a:pt x="36068" y="24383"/>
                </a:lnTo>
                <a:lnTo>
                  <a:pt x="33528" y="25907"/>
                </a:lnTo>
                <a:close/>
              </a:path>
              <a:path w="108584" h="109854">
                <a:moveTo>
                  <a:pt x="104139" y="35051"/>
                </a:moveTo>
                <a:lnTo>
                  <a:pt x="83820" y="35051"/>
                </a:lnTo>
                <a:lnTo>
                  <a:pt x="73152" y="24383"/>
                </a:lnTo>
                <a:lnTo>
                  <a:pt x="99060" y="24383"/>
                </a:lnTo>
                <a:lnTo>
                  <a:pt x="103632" y="32003"/>
                </a:lnTo>
                <a:lnTo>
                  <a:pt x="103632" y="33527"/>
                </a:lnTo>
                <a:lnTo>
                  <a:pt x="104139" y="35051"/>
                </a:lnTo>
                <a:close/>
              </a:path>
              <a:path w="108584" h="109854">
                <a:moveTo>
                  <a:pt x="24993" y="35051"/>
                </a:moveTo>
                <a:lnTo>
                  <a:pt x="24384" y="35051"/>
                </a:lnTo>
                <a:lnTo>
                  <a:pt x="25908" y="33527"/>
                </a:lnTo>
                <a:lnTo>
                  <a:pt x="24993" y="35051"/>
                </a:lnTo>
                <a:close/>
              </a:path>
              <a:path w="108584" h="109854">
                <a:moveTo>
                  <a:pt x="86868" y="41147"/>
                </a:moveTo>
                <a:lnTo>
                  <a:pt x="82296" y="33527"/>
                </a:lnTo>
                <a:lnTo>
                  <a:pt x="83820" y="35051"/>
                </a:lnTo>
                <a:lnTo>
                  <a:pt x="104139" y="35051"/>
                </a:lnTo>
                <a:lnTo>
                  <a:pt x="105664" y="39623"/>
                </a:lnTo>
                <a:lnTo>
                  <a:pt x="86868" y="39623"/>
                </a:lnTo>
                <a:lnTo>
                  <a:pt x="86868" y="41147"/>
                </a:lnTo>
                <a:close/>
              </a:path>
              <a:path w="108584" h="109854">
                <a:moveTo>
                  <a:pt x="22352" y="41147"/>
                </a:moveTo>
                <a:lnTo>
                  <a:pt x="21336" y="41147"/>
                </a:lnTo>
                <a:lnTo>
                  <a:pt x="22859" y="39623"/>
                </a:lnTo>
                <a:lnTo>
                  <a:pt x="22352" y="41147"/>
                </a:lnTo>
                <a:close/>
              </a:path>
              <a:path w="108584" h="109854">
                <a:moveTo>
                  <a:pt x="88391" y="48767"/>
                </a:moveTo>
                <a:lnTo>
                  <a:pt x="86868" y="39623"/>
                </a:lnTo>
                <a:lnTo>
                  <a:pt x="105664" y="39623"/>
                </a:lnTo>
                <a:lnTo>
                  <a:pt x="106679" y="42671"/>
                </a:lnTo>
                <a:lnTo>
                  <a:pt x="106679" y="44195"/>
                </a:lnTo>
                <a:lnTo>
                  <a:pt x="106934" y="45719"/>
                </a:lnTo>
                <a:lnTo>
                  <a:pt x="88391" y="45719"/>
                </a:lnTo>
                <a:lnTo>
                  <a:pt x="88391" y="48767"/>
                </a:lnTo>
                <a:close/>
              </a:path>
              <a:path w="108584" h="109854">
                <a:moveTo>
                  <a:pt x="19812" y="48767"/>
                </a:moveTo>
                <a:lnTo>
                  <a:pt x="19812" y="45719"/>
                </a:lnTo>
                <a:lnTo>
                  <a:pt x="20828" y="45719"/>
                </a:lnTo>
                <a:lnTo>
                  <a:pt x="19812" y="48767"/>
                </a:lnTo>
                <a:close/>
              </a:path>
              <a:path w="108584" h="109854">
                <a:moveTo>
                  <a:pt x="89788" y="54101"/>
                </a:moveTo>
                <a:lnTo>
                  <a:pt x="88391" y="45719"/>
                </a:lnTo>
                <a:lnTo>
                  <a:pt x="106934" y="45719"/>
                </a:lnTo>
                <a:lnTo>
                  <a:pt x="108204" y="53339"/>
                </a:lnTo>
                <a:lnTo>
                  <a:pt x="89916" y="53339"/>
                </a:lnTo>
                <a:lnTo>
                  <a:pt x="89788" y="54101"/>
                </a:lnTo>
                <a:close/>
              </a:path>
              <a:path w="108584" h="109854">
                <a:moveTo>
                  <a:pt x="89916" y="54863"/>
                </a:moveTo>
                <a:lnTo>
                  <a:pt x="89788" y="54101"/>
                </a:lnTo>
                <a:lnTo>
                  <a:pt x="89916" y="53339"/>
                </a:lnTo>
                <a:lnTo>
                  <a:pt x="89916" y="54863"/>
                </a:lnTo>
                <a:close/>
              </a:path>
              <a:path w="108584" h="109854">
                <a:moveTo>
                  <a:pt x="108204" y="54863"/>
                </a:moveTo>
                <a:lnTo>
                  <a:pt x="89916" y="54863"/>
                </a:lnTo>
                <a:lnTo>
                  <a:pt x="89916" y="53339"/>
                </a:lnTo>
                <a:lnTo>
                  <a:pt x="108204" y="53339"/>
                </a:lnTo>
                <a:lnTo>
                  <a:pt x="108204" y="54863"/>
                </a:lnTo>
                <a:close/>
              </a:path>
              <a:path w="108584" h="109854">
                <a:moveTo>
                  <a:pt x="106933" y="62483"/>
                </a:moveTo>
                <a:lnTo>
                  <a:pt x="88391" y="62483"/>
                </a:lnTo>
                <a:lnTo>
                  <a:pt x="89788" y="54101"/>
                </a:lnTo>
                <a:lnTo>
                  <a:pt x="89916" y="54863"/>
                </a:lnTo>
                <a:lnTo>
                  <a:pt x="108204" y="54863"/>
                </a:lnTo>
                <a:lnTo>
                  <a:pt x="106933" y="62483"/>
                </a:lnTo>
                <a:close/>
              </a:path>
              <a:path w="108584" h="109854">
                <a:moveTo>
                  <a:pt x="20320" y="62483"/>
                </a:moveTo>
                <a:lnTo>
                  <a:pt x="19812" y="62483"/>
                </a:lnTo>
                <a:lnTo>
                  <a:pt x="19812" y="60959"/>
                </a:lnTo>
                <a:lnTo>
                  <a:pt x="20320" y="62483"/>
                </a:lnTo>
                <a:close/>
              </a:path>
              <a:path w="108584" h="109854">
                <a:moveTo>
                  <a:pt x="105460" y="70103"/>
                </a:moveTo>
                <a:lnTo>
                  <a:pt x="86868" y="70103"/>
                </a:lnTo>
                <a:lnTo>
                  <a:pt x="88391" y="60959"/>
                </a:lnTo>
                <a:lnTo>
                  <a:pt x="88391" y="62483"/>
                </a:lnTo>
                <a:lnTo>
                  <a:pt x="106933" y="62483"/>
                </a:lnTo>
                <a:lnTo>
                  <a:pt x="106679" y="64007"/>
                </a:lnTo>
                <a:lnTo>
                  <a:pt x="106679" y="67055"/>
                </a:lnTo>
                <a:lnTo>
                  <a:pt x="105460" y="70103"/>
                </a:lnTo>
                <a:close/>
              </a:path>
              <a:path w="108584" h="109854">
                <a:moveTo>
                  <a:pt x="22859" y="70103"/>
                </a:moveTo>
                <a:lnTo>
                  <a:pt x="21336" y="68579"/>
                </a:lnTo>
                <a:lnTo>
                  <a:pt x="22351" y="68579"/>
                </a:lnTo>
                <a:lnTo>
                  <a:pt x="22859" y="70103"/>
                </a:lnTo>
                <a:close/>
              </a:path>
              <a:path w="108584" h="109854">
                <a:moveTo>
                  <a:pt x="82296" y="76199"/>
                </a:moveTo>
                <a:lnTo>
                  <a:pt x="86868" y="68579"/>
                </a:lnTo>
                <a:lnTo>
                  <a:pt x="86868" y="70103"/>
                </a:lnTo>
                <a:lnTo>
                  <a:pt x="105460" y="70103"/>
                </a:lnTo>
                <a:lnTo>
                  <a:pt x="103632" y="74675"/>
                </a:lnTo>
                <a:lnTo>
                  <a:pt x="83820" y="74675"/>
                </a:lnTo>
                <a:lnTo>
                  <a:pt x="82296" y="76199"/>
                </a:lnTo>
                <a:close/>
              </a:path>
              <a:path w="108584" h="109854">
                <a:moveTo>
                  <a:pt x="25908" y="76199"/>
                </a:moveTo>
                <a:lnTo>
                  <a:pt x="24384" y="74675"/>
                </a:lnTo>
                <a:lnTo>
                  <a:pt x="24993" y="74675"/>
                </a:lnTo>
                <a:lnTo>
                  <a:pt x="25908" y="76199"/>
                </a:lnTo>
                <a:close/>
              </a:path>
              <a:path w="108584" h="109854">
                <a:moveTo>
                  <a:pt x="99060" y="85343"/>
                </a:moveTo>
                <a:lnTo>
                  <a:pt x="73152" y="85343"/>
                </a:lnTo>
                <a:lnTo>
                  <a:pt x="83820" y="74675"/>
                </a:lnTo>
                <a:lnTo>
                  <a:pt x="103632" y="74675"/>
                </a:lnTo>
                <a:lnTo>
                  <a:pt x="103632" y="76199"/>
                </a:lnTo>
                <a:lnTo>
                  <a:pt x="99060" y="83819"/>
                </a:lnTo>
                <a:lnTo>
                  <a:pt x="99060" y="85343"/>
                </a:lnTo>
                <a:close/>
              </a:path>
              <a:path w="108584" h="109854">
                <a:moveTo>
                  <a:pt x="76200" y="105155"/>
                </a:moveTo>
                <a:lnTo>
                  <a:pt x="32004" y="105155"/>
                </a:lnTo>
                <a:lnTo>
                  <a:pt x="24384" y="100583"/>
                </a:lnTo>
                <a:lnTo>
                  <a:pt x="22859" y="99059"/>
                </a:lnTo>
                <a:lnTo>
                  <a:pt x="16764" y="94487"/>
                </a:lnTo>
                <a:lnTo>
                  <a:pt x="16764" y="92963"/>
                </a:lnTo>
                <a:lnTo>
                  <a:pt x="15240" y="92963"/>
                </a:lnTo>
                <a:lnTo>
                  <a:pt x="10668" y="85343"/>
                </a:lnTo>
                <a:lnTo>
                  <a:pt x="35052" y="85343"/>
                </a:lnTo>
                <a:lnTo>
                  <a:pt x="33528" y="83819"/>
                </a:lnTo>
                <a:lnTo>
                  <a:pt x="41148" y="88391"/>
                </a:lnTo>
                <a:lnTo>
                  <a:pt x="44196" y="88391"/>
                </a:lnTo>
                <a:lnTo>
                  <a:pt x="48768" y="89915"/>
                </a:lnTo>
                <a:lnTo>
                  <a:pt x="95402" y="89915"/>
                </a:lnTo>
                <a:lnTo>
                  <a:pt x="92964" y="92963"/>
                </a:lnTo>
                <a:lnTo>
                  <a:pt x="91439" y="94487"/>
                </a:lnTo>
                <a:lnTo>
                  <a:pt x="85344" y="99059"/>
                </a:lnTo>
                <a:lnTo>
                  <a:pt x="85344" y="100583"/>
                </a:lnTo>
                <a:lnTo>
                  <a:pt x="83820" y="100583"/>
                </a:lnTo>
                <a:lnTo>
                  <a:pt x="76200" y="105155"/>
                </a:lnTo>
                <a:close/>
              </a:path>
              <a:path w="108584" h="109854">
                <a:moveTo>
                  <a:pt x="96621" y="88391"/>
                </a:moveTo>
                <a:lnTo>
                  <a:pt x="67056" y="88391"/>
                </a:lnTo>
                <a:lnTo>
                  <a:pt x="74676" y="83819"/>
                </a:lnTo>
                <a:lnTo>
                  <a:pt x="73152" y="85343"/>
                </a:lnTo>
                <a:lnTo>
                  <a:pt x="99060" y="85343"/>
                </a:lnTo>
                <a:lnTo>
                  <a:pt x="96621" y="88391"/>
                </a:lnTo>
                <a:close/>
              </a:path>
              <a:path w="108584" h="109854">
                <a:moveTo>
                  <a:pt x="44196" y="88391"/>
                </a:moveTo>
                <a:lnTo>
                  <a:pt x="41148" y="88391"/>
                </a:lnTo>
                <a:lnTo>
                  <a:pt x="39624" y="86867"/>
                </a:lnTo>
                <a:lnTo>
                  <a:pt x="44196" y="88391"/>
                </a:lnTo>
                <a:close/>
              </a:path>
              <a:path w="108584" h="109854">
                <a:moveTo>
                  <a:pt x="95402" y="89915"/>
                </a:moveTo>
                <a:lnTo>
                  <a:pt x="60960" y="89915"/>
                </a:lnTo>
                <a:lnTo>
                  <a:pt x="68580" y="86867"/>
                </a:lnTo>
                <a:lnTo>
                  <a:pt x="67056" y="88391"/>
                </a:lnTo>
                <a:lnTo>
                  <a:pt x="96621" y="88391"/>
                </a:lnTo>
                <a:lnTo>
                  <a:pt x="95402" y="89915"/>
                </a:lnTo>
                <a:close/>
              </a:path>
              <a:path w="108584" h="109854">
                <a:moveTo>
                  <a:pt x="65532" y="108203"/>
                </a:moveTo>
                <a:lnTo>
                  <a:pt x="42672" y="108203"/>
                </a:lnTo>
                <a:lnTo>
                  <a:pt x="33528" y="105155"/>
                </a:lnTo>
                <a:lnTo>
                  <a:pt x="74676" y="105155"/>
                </a:lnTo>
                <a:lnTo>
                  <a:pt x="65532" y="108203"/>
                </a:lnTo>
                <a:close/>
              </a:path>
              <a:path w="108584" h="109854">
                <a:moveTo>
                  <a:pt x="54864" y="109727"/>
                </a:moveTo>
                <a:lnTo>
                  <a:pt x="53339" y="109727"/>
                </a:lnTo>
                <a:lnTo>
                  <a:pt x="44195" y="108203"/>
                </a:lnTo>
                <a:lnTo>
                  <a:pt x="64008" y="108203"/>
                </a:lnTo>
                <a:lnTo>
                  <a:pt x="54864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8749283" y="3628644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45719" y="89916"/>
                </a:moveTo>
                <a:lnTo>
                  <a:pt x="28289" y="86415"/>
                </a:lnTo>
                <a:lnTo>
                  <a:pt x="13715" y="76771"/>
                </a:lnTo>
                <a:lnTo>
                  <a:pt x="3714" y="62269"/>
                </a:lnTo>
                <a:lnTo>
                  <a:pt x="0" y="44196"/>
                </a:lnTo>
                <a:lnTo>
                  <a:pt x="3714" y="27003"/>
                </a:lnTo>
                <a:lnTo>
                  <a:pt x="13716" y="12954"/>
                </a:lnTo>
                <a:lnTo>
                  <a:pt x="28289" y="3476"/>
                </a:lnTo>
                <a:lnTo>
                  <a:pt x="45719" y="0"/>
                </a:lnTo>
                <a:lnTo>
                  <a:pt x="62912" y="3476"/>
                </a:lnTo>
                <a:lnTo>
                  <a:pt x="76962" y="12954"/>
                </a:lnTo>
                <a:lnTo>
                  <a:pt x="86439" y="27003"/>
                </a:lnTo>
                <a:lnTo>
                  <a:pt x="89916" y="44196"/>
                </a:lnTo>
                <a:lnTo>
                  <a:pt x="86439" y="62269"/>
                </a:lnTo>
                <a:lnTo>
                  <a:pt x="76962" y="76771"/>
                </a:lnTo>
                <a:lnTo>
                  <a:pt x="62912" y="86415"/>
                </a:lnTo>
                <a:lnTo>
                  <a:pt x="45719" y="89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8740140" y="3617976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4" h="109854">
                <a:moveTo>
                  <a:pt x="54864" y="1523"/>
                </a:moveTo>
                <a:lnTo>
                  <a:pt x="53339" y="1523"/>
                </a:lnTo>
                <a:lnTo>
                  <a:pt x="53339" y="0"/>
                </a:lnTo>
                <a:lnTo>
                  <a:pt x="54864" y="0"/>
                </a:lnTo>
                <a:lnTo>
                  <a:pt x="54864" y="1523"/>
                </a:lnTo>
                <a:close/>
              </a:path>
              <a:path w="108584" h="109854">
                <a:moveTo>
                  <a:pt x="83820" y="10667"/>
                </a:moveTo>
                <a:lnTo>
                  <a:pt x="24384" y="10667"/>
                </a:lnTo>
                <a:lnTo>
                  <a:pt x="24384" y="9143"/>
                </a:lnTo>
                <a:lnTo>
                  <a:pt x="32004" y="6095"/>
                </a:lnTo>
                <a:lnTo>
                  <a:pt x="33528" y="4571"/>
                </a:lnTo>
                <a:lnTo>
                  <a:pt x="42672" y="1523"/>
                </a:lnTo>
                <a:lnTo>
                  <a:pt x="65532" y="1523"/>
                </a:lnTo>
                <a:lnTo>
                  <a:pt x="74676" y="4571"/>
                </a:lnTo>
                <a:lnTo>
                  <a:pt x="76200" y="4571"/>
                </a:lnTo>
                <a:lnTo>
                  <a:pt x="76200" y="6095"/>
                </a:lnTo>
                <a:lnTo>
                  <a:pt x="83820" y="9143"/>
                </a:lnTo>
                <a:lnTo>
                  <a:pt x="83820" y="10667"/>
                </a:lnTo>
                <a:close/>
              </a:path>
              <a:path w="108584" h="109854">
                <a:moveTo>
                  <a:pt x="91439" y="16763"/>
                </a:moveTo>
                <a:lnTo>
                  <a:pt x="16764" y="16763"/>
                </a:lnTo>
                <a:lnTo>
                  <a:pt x="22859" y="10667"/>
                </a:lnTo>
                <a:lnTo>
                  <a:pt x="85344" y="10667"/>
                </a:lnTo>
                <a:lnTo>
                  <a:pt x="91439" y="16763"/>
                </a:lnTo>
                <a:close/>
              </a:path>
              <a:path w="108584" h="109854">
                <a:moveTo>
                  <a:pt x="92964" y="94487"/>
                </a:moveTo>
                <a:lnTo>
                  <a:pt x="15240" y="94487"/>
                </a:lnTo>
                <a:lnTo>
                  <a:pt x="15240" y="92963"/>
                </a:lnTo>
                <a:lnTo>
                  <a:pt x="10668" y="86867"/>
                </a:lnTo>
                <a:lnTo>
                  <a:pt x="9144" y="86867"/>
                </a:lnTo>
                <a:lnTo>
                  <a:pt x="9144" y="85343"/>
                </a:lnTo>
                <a:lnTo>
                  <a:pt x="4572" y="77723"/>
                </a:lnTo>
                <a:lnTo>
                  <a:pt x="4572" y="76199"/>
                </a:lnTo>
                <a:lnTo>
                  <a:pt x="1524" y="67055"/>
                </a:lnTo>
                <a:lnTo>
                  <a:pt x="1524" y="65531"/>
                </a:lnTo>
                <a:lnTo>
                  <a:pt x="0" y="56387"/>
                </a:lnTo>
                <a:lnTo>
                  <a:pt x="0" y="54863"/>
                </a:lnTo>
                <a:lnTo>
                  <a:pt x="1524" y="45719"/>
                </a:lnTo>
                <a:lnTo>
                  <a:pt x="1524" y="44195"/>
                </a:lnTo>
                <a:lnTo>
                  <a:pt x="4572" y="35051"/>
                </a:lnTo>
                <a:lnTo>
                  <a:pt x="4572" y="33527"/>
                </a:lnTo>
                <a:lnTo>
                  <a:pt x="9144" y="25907"/>
                </a:lnTo>
                <a:lnTo>
                  <a:pt x="9144" y="24383"/>
                </a:lnTo>
                <a:lnTo>
                  <a:pt x="10668" y="24383"/>
                </a:lnTo>
                <a:lnTo>
                  <a:pt x="15240" y="18287"/>
                </a:lnTo>
                <a:lnTo>
                  <a:pt x="15240" y="16763"/>
                </a:lnTo>
                <a:lnTo>
                  <a:pt x="92964" y="16763"/>
                </a:lnTo>
                <a:lnTo>
                  <a:pt x="92964" y="18287"/>
                </a:lnTo>
                <a:lnTo>
                  <a:pt x="94488" y="19811"/>
                </a:lnTo>
                <a:lnTo>
                  <a:pt x="48768" y="19811"/>
                </a:lnTo>
                <a:lnTo>
                  <a:pt x="39624" y="22859"/>
                </a:lnTo>
                <a:lnTo>
                  <a:pt x="41148" y="22859"/>
                </a:lnTo>
                <a:lnTo>
                  <a:pt x="33528" y="25907"/>
                </a:lnTo>
                <a:lnTo>
                  <a:pt x="35052" y="25907"/>
                </a:lnTo>
                <a:lnTo>
                  <a:pt x="30988" y="28955"/>
                </a:lnTo>
                <a:lnTo>
                  <a:pt x="30480" y="28955"/>
                </a:lnTo>
                <a:lnTo>
                  <a:pt x="28956" y="30479"/>
                </a:lnTo>
                <a:lnTo>
                  <a:pt x="29260" y="30479"/>
                </a:lnTo>
                <a:lnTo>
                  <a:pt x="24384" y="36575"/>
                </a:lnTo>
                <a:lnTo>
                  <a:pt x="24993" y="36575"/>
                </a:lnTo>
                <a:lnTo>
                  <a:pt x="21336" y="42671"/>
                </a:lnTo>
                <a:lnTo>
                  <a:pt x="22250" y="42671"/>
                </a:lnTo>
                <a:lnTo>
                  <a:pt x="20421" y="47243"/>
                </a:lnTo>
                <a:lnTo>
                  <a:pt x="19812" y="47243"/>
                </a:lnTo>
                <a:lnTo>
                  <a:pt x="19812" y="64007"/>
                </a:lnTo>
                <a:lnTo>
                  <a:pt x="20421" y="64007"/>
                </a:lnTo>
                <a:lnTo>
                  <a:pt x="22250" y="68579"/>
                </a:lnTo>
                <a:lnTo>
                  <a:pt x="21336" y="68579"/>
                </a:lnTo>
                <a:lnTo>
                  <a:pt x="24993" y="74675"/>
                </a:lnTo>
                <a:lnTo>
                  <a:pt x="24384" y="74675"/>
                </a:lnTo>
                <a:lnTo>
                  <a:pt x="30480" y="80771"/>
                </a:lnTo>
                <a:lnTo>
                  <a:pt x="28956" y="80771"/>
                </a:lnTo>
                <a:lnTo>
                  <a:pt x="35052" y="85343"/>
                </a:lnTo>
                <a:lnTo>
                  <a:pt x="33528" y="85343"/>
                </a:lnTo>
                <a:lnTo>
                  <a:pt x="41148" y="88391"/>
                </a:lnTo>
                <a:lnTo>
                  <a:pt x="39624" y="88391"/>
                </a:lnTo>
                <a:lnTo>
                  <a:pt x="48768" y="91439"/>
                </a:lnTo>
                <a:lnTo>
                  <a:pt x="94488" y="91439"/>
                </a:lnTo>
                <a:lnTo>
                  <a:pt x="92964" y="92963"/>
                </a:lnTo>
                <a:lnTo>
                  <a:pt x="92964" y="94487"/>
                </a:lnTo>
                <a:close/>
              </a:path>
              <a:path w="108584" h="109854">
                <a:moveTo>
                  <a:pt x="45719" y="21335"/>
                </a:moveTo>
                <a:lnTo>
                  <a:pt x="48768" y="19811"/>
                </a:lnTo>
                <a:lnTo>
                  <a:pt x="53339" y="19811"/>
                </a:lnTo>
                <a:lnTo>
                  <a:pt x="54102" y="19938"/>
                </a:lnTo>
                <a:lnTo>
                  <a:pt x="45719" y="21335"/>
                </a:lnTo>
                <a:close/>
              </a:path>
              <a:path w="108584" h="109854">
                <a:moveTo>
                  <a:pt x="54102" y="19938"/>
                </a:moveTo>
                <a:lnTo>
                  <a:pt x="53339" y="19811"/>
                </a:lnTo>
                <a:lnTo>
                  <a:pt x="54864" y="19811"/>
                </a:lnTo>
                <a:lnTo>
                  <a:pt x="54102" y="19938"/>
                </a:lnTo>
                <a:close/>
              </a:path>
              <a:path w="108584" h="109854">
                <a:moveTo>
                  <a:pt x="62484" y="21335"/>
                </a:moveTo>
                <a:lnTo>
                  <a:pt x="54102" y="19938"/>
                </a:lnTo>
                <a:lnTo>
                  <a:pt x="54864" y="19811"/>
                </a:lnTo>
                <a:lnTo>
                  <a:pt x="60960" y="19811"/>
                </a:lnTo>
                <a:lnTo>
                  <a:pt x="62484" y="21335"/>
                </a:lnTo>
                <a:close/>
              </a:path>
              <a:path w="108584" h="109854">
                <a:moveTo>
                  <a:pt x="78486" y="29908"/>
                </a:moveTo>
                <a:lnTo>
                  <a:pt x="73152" y="25907"/>
                </a:lnTo>
                <a:lnTo>
                  <a:pt x="74676" y="25907"/>
                </a:lnTo>
                <a:lnTo>
                  <a:pt x="67056" y="22859"/>
                </a:lnTo>
                <a:lnTo>
                  <a:pt x="68580" y="22859"/>
                </a:lnTo>
                <a:lnTo>
                  <a:pt x="60960" y="19811"/>
                </a:lnTo>
                <a:lnTo>
                  <a:pt x="94488" y="19811"/>
                </a:lnTo>
                <a:lnTo>
                  <a:pt x="99060" y="24383"/>
                </a:lnTo>
                <a:lnTo>
                  <a:pt x="99060" y="25907"/>
                </a:lnTo>
                <a:lnTo>
                  <a:pt x="100888" y="28955"/>
                </a:lnTo>
                <a:lnTo>
                  <a:pt x="77724" y="28955"/>
                </a:lnTo>
                <a:lnTo>
                  <a:pt x="78486" y="29908"/>
                </a:lnTo>
                <a:close/>
              </a:path>
              <a:path w="108584" h="109854">
                <a:moveTo>
                  <a:pt x="28956" y="30479"/>
                </a:moveTo>
                <a:lnTo>
                  <a:pt x="30480" y="28955"/>
                </a:lnTo>
                <a:lnTo>
                  <a:pt x="29718" y="29908"/>
                </a:lnTo>
                <a:lnTo>
                  <a:pt x="28956" y="30479"/>
                </a:lnTo>
                <a:close/>
              </a:path>
              <a:path w="108584" h="109854">
                <a:moveTo>
                  <a:pt x="29718" y="29908"/>
                </a:moveTo>
                <a:lnTo>
                  <a:pt x="30480" y="28955"/>
                </a:lnTo>
                <a:lnTo>
                  <a:pt x="30988" y="28955"/>
                </a:lnTo>
                <a:lnTo>
                  <a:pt x="29718" y="29908"/>
                </a:lnTo>
                <a:close/>
              </a:path>
              <a:path w="108584" h="109854">
                <a:moveTo>
                  <a:pt x="79248" y="30479"/>
                </a:moveTo>
                <a:lnTo>
                  <a:pt x="78486" y="29908"/>
                </a:lnTo>
                <a:lnTo>
                  <a:pt x="77724" y="28955"/>
                </a:lnTo>
                <a:lnTo>
                  <a:pt x="79248" y="30479"/>
                </a:lnTo>
                <a:close/>
              </a:path>
              <a:path w="108584" h="109854">
                <a:moveTo>
                  <a:pt x="101803" y="30479"/>
                </a:moveTo>
                <a:lnTo>
                  <a:pt x="79248" y="30479"/>
                </a:lnTo>
                <a:lnTo>
                  <a:pt x="77724" y="28955"/>
                </a:lnTo>
                <a:lnTo>
                  <a:pt x="100888" y="28955"/>
                </a:lnTo>
                <a:lnTo>
                  <a:pt x="101803" y="30479"/>
                </a:lnTo>
                <a:close/>
              </a:path>
              <a:path w="108584" h="109854">
                <a:moveTo>
                  <a:pt x="29260" y="30479"/>
                </a:moveTo>
                <a:lnTo>
                  <a:pt x="28956" y="30479"/>
                </a:lnTo>
                <a:lnTo>
                  <a:pt x="29718" y="29908"/>
                </a:lnTo>
                <a:lnTo>
                  <a:pt x="29260" y="30479"/>
                </a:lnTo>
                <a:close/>
              </a:path>
              <a:path w="108584" h="109854">
                <a:moveTo>
                  <a:pt x="104139" y="36575"/>
                </a:moveTo>
                <a:lnTo>
                  <a:pt x="83820" y="36575"/>
                </a:lnTo>
                <a:lnTo>
                  <a:pt x="78486" y="29908"/>
                </a:lnTo>
                <a:lnTo>
                  <a:pt x="79248" y="30479"/>
                </a:lnTo>
                <a:lnTo>
                  <a:pt x="101803" y="30479"/>
                </a:lnTo>
                <a:lnTo>
                  <a:pt x="103632" y="33527"/>
                </a:lnTo>
                <a:lnTo>
                  <a:pt x="103632" y="35051"/>
                </a:lnTo>
                <a:lnTo>
                  <a:pt x="104139" y="36575"/>
                </a:lnTo>
                <a:close/>
              </a:path>
              <a:path w="108584" h="109854">
                <a:moveTo>
                  <a:pt x="24993" y="36575"/>
                </a:moveTo>
                <a:lnTo>
                  <a:pt x="24384" y="36575"/>
                </a:lnTo>
                <a:lnTo>
                  <a:pt x="25908" y="35051"/>
                </a:lnTo>
                <a:lnTo>
                  <a:pt x="24993" y="36575"/>
                </a:lnTo>
                <a:close/>
              </a:path>
              <a:path w="108584" h="109854">
                <a:moveTo>
                  <a:pt x="86868" y="42671"/>
                </a:moveTo>
                <a:lnTo>
                  <a:pt x="82296" y="35051"/>
                </a:lnTo>
                <a:lnTo>
                  <a:pt x="83820" y="36575"/>
                </a:lnTo>
                <a:lnTo>
                  <a:pt x="104139" y="36575"/>
                </a:lnTo>
                <a:lnTo>
                  <a:pt x="105664" y="41147"/>
                </a:lnTo>
                <a:lnTo>
                  <a:pt x="86868" y="41147"/>
                </a:lnTo>
                <a:lnTo>
                  <a:pt x="86868" y="42671"/>
                </a:lnTo>
                <a:close/>
              </a:path>
              <a:path w="108584" h="109854">
                <a:moveTo>
                  <a:pt x="22250" y="42671"/>
                </a:moveTo>
                <a:lnTo>
                  <a:pt x="21336" y="42671"/>
                </a:lnTo>
                <a:lnTo>
                  <a:pt x="22859" y="41147"/>
                </a:lnTo>
                <a:lnTo>
                  <a:pt x="22250" y="42671"/>
                </a:lnTo>
                <a:close/>
              </a:path>
              <a:path w="108584" h="109854">
                <a:moveTo>
                  <a:pt x="88391" y="48767"/>
                </a:moveTo>
                <a:lnTo>
                  <a:pt x="86868" y="41147"/>
                </a:lnTo>
                <a:lnTo>
                  <a:pt x="105664" y="41147"/>
                </a:lnTo>
                <a:lnTo>
                  <a:pt x="106679" y="44195"/>
                </a:lnTo>
                <a:lnTo>
                  <a:pt x="106679" y="45719"/>
                </a:lnTo>
                <a:lnTo>
                  <a:pt x="106934" y="47243"/>
                </a:lnTo>
                <a:lnTo>
                  <a:pt x="88391" y="47243"/>
                </a:lnTo>
                <a:lnTo>
                  <a:pt x="88391" y="48767"/>
                </a:lnTo>
                <a:close/>
              </a:path>
              <a:path w="108584" h="109854">
                <a:moveTo>
                  <a:pt x="19812" y="48767"/>
                </a:moveTo>
                <a:lnTo>
                  <a:pt x="19812" y="47243"/>
                </a:lnTo>
                <a:lnTo>
                  <a:pt x="20421" y="47243"/>
                </a:lnTo>
                <a:lnTo>
                  <a:pt x="19812" y="48767"/>
                </a:lnTo>
                <a:close/>
              </a:path>
              <a:path w="108584" h="109854">
                <a:moveTo>
                  <a:pt x="89788" y="55625"/>
                </a:moveTo>
                <a:lnTo>
                  <a:pt x="88391" y="47243"/>
                </a:lnTo>
                <a:lnTo>
                  <a:pt x="106934" y="47243"/>
                </a:lnTo>
                <a:lnTo>
                  <a:pt x="108204" y="54863"/>
                </a:lnTo>
                <a:lnTo>
                  <a:pt x="89916" y="54863"/>
                </a:lnTo>
                <a:lnTo>
                  <a:pt x="89788" y="55625"/>
                </a:lnTo>
                <a:close/>
              </a:path>
              <a:path w="108584" h="109854">
                <a:moveTo>
                  <a:pt x="89916" y="56387"/>
                </a:moveTo>
                <a:lnTo>
                  <a:pt x="89788" y="55625"/>
                </a:lnTo>
                <a:lnTo>
                  <a:pt x="89916" y="54863"/>
                </a:lnTo>
                <a:lnTo>
                  <a:pt x="89916" y="56387"/>
                </a:lnTo>
                <a:close/>
              </a:path>
              <a:path w="108584" h="109854">
                <a:moveTo>
                  <a:pt x="108204" y="56387"/>
                </a:moveTo>
                <a:lnTo>
                  <a:pt x="89916" y="56387"/>
                </a:lnTo>
                <a:lnTo>
                  <a:pt x="89916" y="54863"/>
                </a:lnTo>
                <a:lnTo>
                  <a:pt x="108204" y="54863"/>
                </a:lnTo>
                <a:lnTo>
                  <a:pt x="108204" y="56387"/>
                </a:lnTo>
                <a:close/>
              </a:path>
              <a:path w="108584" h="109854">
                <a:moveTo>
                  <a:pt x="106933" y="64007"/>
                </a:moveTo>
                <a:lnTo>
                  <a:pt x="88391" y="64007"/>
                </a:lnTo>
                <a:lnTo>
                  <a:pt x="89788" y="55625"/>
                </a:lnTo>
                <a:lnTo>
                  <a:pt x="89916" y="56387"/>
                </a:lnTo>
                <a:lnTo>
                  <a:pt x="108204" y="56387"/>
                </a:lnTo>
                <a:lnTo>
                  <a:pt x="106933" y="64007"/>
                </a:lnTo>
                <a:close/>
              </a:path>
              <a:path w="108584" h="109854">
                <a:moveTo>
                  <a:pt x="20421" y="64007"/>
                </a:moveTo>
                <a:lnTo>
                  <a:pt x="19812" y="64007"/>
                </a:lnTo>
                <a:lnTo>
                  <a:pt x="19812" y="62483"/>
                </a:lnTo>
                <a:lnTo>
                  <a:pt x="20421" y="64007"/>
                </a:lnTo>
                <a:close/>
              </a:path>
              <a:path w="108584" h="109854">
                <a:moveTo>
                  <a:pt x="105664" y="70103"/>
                </a:moveTo>
                <a:lnTo>
                  <a:pt x="86868" y="70103"/>
                </a:lnTo>
                <a:lnTo>
                  <a:pt x="88391" y="62483"/>
                </a:lnTo>
                <a:lnTo>
                  <a:pt x="88391" y="64007"/>
                </a:lnTo>
                <a:lnTo>
                  <a:pt x="106933" y="64007"/>
                </a:lnTo>
                <a:lnTo>
                  <a:pt x="106679" y="65531"/>
                </a:lnTo>
                <a:lnTo>
                  <a:pt x="106679" y="67055"/>
                </a:lnTo>
                <a:lnTo>
                  <a:pt x="105664" y="70103"/>
                </a:lnTo>
                <a:close/>
              </a:path>
              <a:path w="108584" h="109854">
                <a:moveTo>
                  <a:pt x="22859" y="70103"/>
                </a:moveTo>
                <a:lnTo>
                  <a:pt x="21336" y="68579"/>
                </a:lnTo>
                <a:lnTo>
                  <a:pt x="22250" y="68579"/>
                </a:lnTo>
                <a:lnTo>
                  <a:pt x="22859" y="70103"/>
                </a:lnTo>
                <a:close/>
              </a:path>
              <a:path w="108584" h="109854">
                <a:moveTo>
                  <a:pt x="82296" y="76199"/>
                </a:moveTo>
                <a:lnTo>
                  <a:pt x="86868" y="68579"/>
                </a:lnTo>
                <a:lnTo>
                  <a:pt x="86868" y="70103"/>
                </a:lnTo>
                <a:lnTo>
                  <a:pt x="105664" y="70103"/>
                </a:lnTo>
                <a:lnTo>
                  <a:pt x="104139" y="74675"/>
                </a:lnTo>
                <a:lnTo>
                  <a:pt x="83820" y="74675"/>
                </a:lnTo>
                <a:lnTo>
                  <a:pt x="82296" y="76199"/>
                </a:lnTo>
                <a:close/>
              </a:path>
              <a:path w="108584" h="109854">
                <a:moveTo>
                  <a:pt x="25908" y="76199"/>
                </a:moveTo>
                <a:lnTo>
                  <a:pt x="24384" y="74675"/>
                </a:lnTo>
                <a:lnTo>
                  <a:pt x="24993" y="74675"/>
                </a:lnTo>
                <a:lnTo>
                  <a:pt x="25908" y="76199"/>
                </a:lnTo>
                <a:close/>
              </a:path>
              <a:path w="108584" h="109854">
                <a:moveTo>
                  <a:pt x="94488" y="91439"/>
                </a:moveTo>
                <a:lnTo>
                  <a:pt x="60960" y="91439"/>
                </a:lnTo>
                <a:lnTo>
                  <a:pt x="68580" y="88391"/>
                </a:lnTo>
                <a:lnTo>
                  <a:pt x="67056" y="88391"/>
                </a:lnTo>
                <a:lnTo>
                  <a:pt x="74676" y="85343"/>
                </a:lnTo>
                <a:lnTo>
                  <a:pt x="73152" y="85343"/>
                </a:lnTo>
                <a:lnTo>
                  <a:pt x="79248" y="80771"/>
                </a:lnTo>
                <a:lnTo>
                  <a:pt x="77724" y="80771"/>
                </a:lnTo>
                <a:lnTo>
                  <a:pt x="83820" y="74675"/>
                </a:lnTo>
                <a:lnTo>
                  <a:pt x="104139" y="74675"/>
                </a:lnTo>
                <a:lnTo>
                  <a:pt x="103632" y="76199"/>
                </a:lnTo>
                <a:lnTo>
                  <a:pt x="103632" y="77723"/>
                </a:lnTo>
                <a:lnTo>
                  <a:pt x="99060" y="85343"/>
                </a:lnTo>
                <a:lnTo>
                  <a:pt x="99060" y="86867"/>
                </a:lnTo>
                <a:lnTo>
                  <a:pt x="94488" y="91439"/>
                </a:lnTo>
                <a:close/>
              </a:path>
              <a:path w="108584" h="109854">
                <a:moveTo>
                  <a:pt x="53339" y="91439"/>
                </a:moveTo>
                <a:lnTo>
                  <a:pt x="48768" y="91439"/>
                </a:lnTo>
                <a:lnTo>
                  <a:pt x="45719" y="89915"/>
                </a:lnTo>
                <a:lnTo>
                  <a:pt x="54102" y="91312"/>
                </a:lnTo>
                <a:lnTo>
                  <a:pt x="53339" y="91439"/>
                </a:lnTo>
                <a:close/>
              </a:path>
              <a:path w="108584" h="109854">
                <a:moveTo>
                  <a:pt x="60960" y="91439"/>
                </a:moveTo>
                <a:lnTo>
                  <a:pt x="54864" y="91439"/>
                </a:lnTo>
                <a:lnTo>
                  <a:pt x="54102" y="91312"/>
                </a:lnTo>
                <a:lnTo>
                  <a:pt x="62484" y="89915"/>
                </a:lnTo>
                <a:lnTo>
                  <a:pt x="60960" y="91439"/>
                </a:lnTo>
                <a:close/>
              </a:path>
              <a:path w="108584" h="109854">
                <a:moveTo>
                  <a:pt x="54864" y="91439"/>
                </a:moveTo>
                <a:lnTo>
                  <a:pt x="53339" y="91439"/>
                </a:lnTo>
                <a:lnTo>
                  <a:pt x="54102" y="91312"/>
                </a:lnTo>
                <a:lnTo>
                  <a:pt x="54864" y="91439"/>
                </a:lnTo>
                <a:close/>
              </a:path>
              <a:path w="108584" h="109854">
                <a:moveTo>
                  <a:pt x="85344" y="100583"/>
                </a:moveTo>
                <a:lnTo>
                  <a:pt x="22859" y="100583"/>
                </a:lnTo>
                <a:lnTo>
                  <a:pt x="16764" y="94487"/>
                </a:lnTo>
                <a:lnTo>
                  <a:pt x="91439" y="94487"/>
                </a:lnTo>
                <a:lnTo>
                  <a:pt x="85344" y="100583"/>
                </a:lnTo>
                <a:close/>
              </a:path>
              <a:path w="108584" h="109854">
                <a:moveTo>
                  <a:pt x="65532" y="109727"/>
                </a:moveTo>
                <a:lnTo>
                  <a:pt x="42672" y="109727"/>
                </a:lnTo>
                <a:lnTo>
                  <a:pt x="42672" y="108203"/>
                </a:lnTo>
                <a:lnTo>
                  <a:pt x="33528" y="106679"/>
                </a:lnTo>
                <a:lnTo>
                  <a:pt x="33528" y="105155"/>
                </a:lnTo>
                <a:lnTo>
                  <a:pt x="32004" y="105155"/>
                </a:lnTo>
                <a:lnTo>
                  <a:pt x="24384" y="102107"/>
                </a:lnTo>
                <a:lnTo>
                  <a:pt x="24384" y="100583"/>
                </a:lnTo>
                <a:lnTo>
                  <a:pt x="83820" y="100583"/>
                </a:lnTo>
                <a:lnTo>
                  <a:pt x="83820" y="102107"/>
                </a:lnTo>
                <a:lnTo>
                  <a:pt x="76200" y="105155"/>
                </a:lnTo>
                <a:lnTo>
                  <a:pt x="74676" y="106679"/>
                </a:lnTo>
                <a:lnTo>
                  <a:pt x="65532" y="108203"/>
                </a:lnTo>
                <a:lnTo>
                  <a:pt x="65532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 txBox="1"/>
          <p:nvPr/>
        </p:nvSpPr>
        <p:spPr>
          <a:xfrm>
            <a:off x="6499369" y="3669756"/>
            <a:ext cx="203835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0">
                <a:latin typeface="Times New Roman"/>
                <a:cs typeface="Times New Roman"/>
              </a:rPr>
              <a:t>v</a:t>
            </a:r>
            <a:r>
              <a:rPr dirty="0" baseline="-20833" sz="1800">
                <a:latin typeface="Times New Roman"/>
                <a:cs typeface="Times New Roman"/>
              </a:rPr>
              <a:t>1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8710675" y="3669756"/>
            <a:ext cx="203835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0">
                <a:latin typeface="Times New Roman"/>
                <a:cs typeface="Times New Roman"/>
              </a:rPr>
              <a:t>v</a:t>
            </a:r>
            <a:r>
              <a:rPr dirty="0" baseline="-20833" sz="1800">
                <a:latin typeface="Times New Roman"/>
                <a:cs typeface="Times New Roman"/>
              </a:rPr>
              <a:t>2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6167628" y="2249424"/>
            <a:ext cx="2935605" cy="1971039"/>
          </a:xfrm>
          <a:custGeom>
            <a:avLst/>
            <a:gdLst/>
            <a:ahLst/>
            <a:cxnLst/>
            <a:rect l="l" t="t" r="r" b="b"/>
            <a:pathLst>
              <a:path w="2935604" h="1971039">
                <a:moveTo>
                  <a:pt x="0" y="1633727"/>
                </a:moveTo>
                <a:lnTo>
                  <a:pt x="0" y="1531619"/>
                </a:lnTo>
                <a:lnTo>
                  <a:pt x="25907" y="1531619"/>
                </a:lnTo>
                <a:lnTo>
                  <a:pt x="25907" y="1632203"/>
                </a:lnTo>
                <a:lnTo>
                  <a:pt x="0" y="1633727"/>
                </a:lnTo>
                <a:close/>
              </a:path>
              <a:path w="2935604" h="1971039">
                <a:moveTo>
                  <a:pt x="12191" y="1719072"/>
                </a:moveTo>
                <a:lnTo>
                  <a:pt x="10667" y="1717548"/>
                </a:lnTo>
                <a:lnTo>
                  <a:pt x="4571" y="1684019"/>
                </a:lnTo>
                <a:lnTo>
                  <a:pt x="0" y="1633727"/>
                </a:lnTo>
                <a:lnTo>
                  <a:pt x="25907" y="1632203"/>
                </a:lnTo>
                <a:lnTo>
                  <a:pt x="25907" y="1648967"/>
                </a:lnTo>
                <a:lnTo>
                  <a:pt x="27432" y="1664208"/>
                </a:lnTo>
                <a:lnTo>
                  <a:pt x="28955" y="1680972"/>
                </a:lnTo>
                <a:lnTo>
                  <a:pt x="32003" y="1696211"/>
                </a:lnTo>
                <a:lnTo>
                  <a:pt x="35051" y="1709927"/>
                </a:lnTo>
                <a:lnTo>
                  <a:pt x="36575" y="1711451"/>
                </a:lnTo>
                <a:lnTo>
                  <a:pt x="12191" y="1719072"/>
                </a:lnTo>
                <a:close/>
              </a:path>
              <a:path w="2935604" h="1971039">
                <a:moveTo>
                  <a:pt x="25907" y="1455419"/>
                </a:moveTo>
                <a:lnTo>
                  <a:pt x="0" y="1455419"/>
                </a:lnTo>
                <a:lnTo>
                  <a:pt x="0" y="1353311"/>
                </a:lnTo>
                <a:lnTo>
                  <a:pt x="25907" y="1353311"/>
                </a:lnTo>
                <a:lnTo>
                  <a:pt x="25907" y="1455419"/>
                </a:lnTo>
                <a:close/>
              </a:path>
              <a:path w="2935604" h="1971039">
                <a:moveTo>
                  <a:pt x="25907" y="1277111"/>
                </a:moveTo>
                <a:lnTo>
                  <a:pt x="0" y="1277111"/>
                </a:lnTo>
                <a:lnTo>
                  <a:pt x="0" y="1176527"/>
                </a:lnTo>
                <a:lnTo>
                  <a:pt x="25907" y="1176527"/>
                </a:lnTo>
                <a:lnTo>
                  <a:pt x="25907" y="1277111"/>
                </a:lnTo>
                <a:close/>
              </a:path>
              <a:path w="2935604" h="1971039">
                <a:moveTo>
                  <a:pt x="25907" y="1100327"/>
                </a:moveTo>
                <a:lnTo>
                  <a:pt x="0" y="1100327"/>
                </a:lnTo>
                <a:lnTo>
                  <a:pt x="0" y="998219"/>
                </a:lnTo>
                <a:lnTo>
                  <a:pt x="25907" y="998219"/>
                </a:lnTo>
                <a:lnTo>
                  <a:pt x="25907" y="1100327"/>
                </a:lnTo>
                <a:close/>
              </a:path>
              <a:path w="2935604" h="1971039">
                <a:moveTo>
                  <a:pt x="25907" y="922019"/>
                </a:moveTo>
                <a:lnTo>
                  <a:pt x="0" y="922019"/>
                </a:lnTo>
                <a:lnTo>
                  <a:pt x="0" y="819911"/>
                </a:lnTo>
                <a:lnTo>
                  <a:pt x="25907" y="819911"/>
                </a:lnTo>
                <a:lnTo>
                  <a:pt x="25907" y="922019"/>
                </a:lnTo>
                <a:close/>
              </a:path>
              <a:path w="2935604" h="1971039">
                <a:moveTo>
                  <a:pt x="25907" y="743711"/>
                </a:moveTo>
                <a:lnTo>
                  <a:pt x="0" y="743711"/>
                </a:lnTo>
                <a:lnTo>
                  <a:pt x="0" y="643127"/>
                </a:lnTo>
                <a:lnTo>
                  <a:pt x="25907" y="643127"/>
                </a:lnTo>
                <a:lnTo>
                  <a:pt x="25907" y="743711"/>
                </a:lnTo>
                <a:close/>
              </a:path>
              <a:path w="2935604" h="1971039">
                <a:moveTo>
                  <a:pt x="25907" y="566927"/>
                </a:moveTo>
                <a:lnTo>
                  <a:pt x="0" y="566927"/>
                </a:lnTo>
                <a:lnTo>
                  <a:pt x="0" y="464819"/>
                </a:lnTo>
                <a:lnTo>
                  <a:pt x="25907" y="464819"/>
                </a:lnTo>
                <a:lnTo>
                  <a:pt x="25907" y="566927"/>
                </a:lnTo>
                <a:close/>
              </a:path>
              <a:path w="2935604" h="1971039">
                <a:moveTo>
                  <a:pt x="25907" y="388619"/>
                </a:moveTo>
                <a:lnTo>
                  <a:pt x="0" y="388619"/>
                </a:lnTo>
                <a:lnTo>
                  <a:pt x="0" y="336803"/>
                </a:lnTo>
                <a:lnTo>
                  <a:pt x="1523" y="320040"/>
                </a:lnTo>
                <a:lnTo>
                  <a:pt x="1523" y="301751"/>
                </a:lnTo>
                <a:lnTo>
                  <a:pt x="4571" y="286511"/>
                </a:lnTo>
                <a:lnTo>
                  <a:pt x="4571" y="284987"/>
                </a:lnTo>
                <a:lnTo>
                  <a:pt x="28955" y="289559"/>
                </a:lnTo>
                <a:lnTo>
                  <a:pt x="25907" y="320040"/>
                </a:lnTo>
                <a:lnTo>
                  <a:pt x="25907" y="388619"/>
                </a:lnTo>
                <a:close/>
              </a:path>
              <a:path w="2935604" h="1971039">
                <a:moveTo>
                  <a:pt x="48767" y="217932"/>
                </a:moveTo>
                <a:lnTo>
                  <a:pt x="25907" y="208787"/>
                </a:lnTo>
                <a:lnTo>
                  <a:pt x="27432" y="205740"/>
                </a:lnTo>
                <a:lnTo>
                  <a:pt x="33527" y="190500"/>
                </a:lnTo>
                <a:lnTo>
                  <a:pt x="41148" y="176783"/>
                </a:lnTo>
                <a:lnTo>
                  <a:pt x="48767" y="161543"/>
                </a:lnTo>
                <a:lnTo>
                  <a:pt x="57911" y="147827"/>
                </a:lnTo>
                <a:lnTo>
                  <a:pt x="67055" y="135635"/>
                </a:lnTo>
                <a:lnTo>
                  <a:pt x="77723" y="121920"/>
                </a:lnTo>
                <a:lnTo>
                  <a:pt x="80771" y="118871"/>
                </a:lnTo>
                <a:lnTo>
                  <a:pt x="99059" y="135635"/>
                </a:lnTo>
                <a:lnTo>
                  <a:pt x="97535" y="138683"/>
                </a:lnTo>
                <a:lnTo>
                  <a:pt x="88391" y="149351"/>
                </a:lnTo>
                <a:lnTo>
                  <a:pt x="79248" y="161543"/>
                </a:lnTo>
                <a:lnTo>
                  <a:pt x="71627" y="175259"/>
                </a:lnTo>
                <a:lnTo>
                  <a:pt x="64007" y="187451"/>
                </a:lnTo>
                <a:lnTo>
                  <a:pt x="56387" y="201167"/>
                </a:lnTo>
                <a:lnTo>
                  <a:pt x="50291" y="214883"/>
                </a:lnTo>
                <a:lnTo>
                  <a:pt x="48767" y="217932"/>
                </a:lnTo>
                <a:close/>
              </a:path>
              <a:path w="2935604" h="1971039">
                <a:moveTo>
                  <a:pt x="152400" y="85343"/>
                </a:moveTo>
                <a:lnTo>
                  <a:pt x="138683" y="65531"/>
                </a:lnTo>
                <a:lnTo>
                  <a:pt x="149351" y="57912"/>
                </a:lnTo>
                <a:lnTo>
                  <a:pt x="163067" y="48767"/>
                </a:lnTo>
                <a:lnTo>
                  <a:pt x="190500" y="33527"/>
                </a:lnTo>
                <a:lnTo>
                  <a:pt x="205739" y="25908"/>
                </a:lnTo>
                <a:lnTo>
                  <a:pt x="220979" y="19812"/>
                </a:lnTo>
                <a:lnTo>
                  <a:pt x="231648" y="16763"/>
                </a:lnTo>
                <a:lnTo>
                  <a:pt x="239267" y="41147"/>
                </a:lnTo>
                <a:lnTo>
                  <a:pt x="216407" y="48767"/>
                </a:lnTo>
                <a:lnTo>
                  <a:pt x="202691" y="56387"/>
                </a:lnTo>
                <a:lnTo>
                  <a:pt x="188975" y="62483"/>
                </a:lnTo>
                <a:lnTo>
                  <a:pt x="176783" y="70104"/>
                </a:lnTo>
                <a:lnTo>
                  <a:pt x="163067" y="77724"/>
                </a:lnTo>
                <a:lnTo>
                  <a:pt x="152400" y="85343"/>
                </a:lnTo>
                <a:close/>
              </a:path>
              <a:path w="2935604" h="1971039">
                <a:moveTo>
                  <a:pt x="321564" y="25908"/>
                </a:moveTo>
                <a:lnTo>
                  <a:pt x="310895" y="25908"/>
                </a:lnTo>
                <a:lnTo>
                  <a:pt x="307848" y="1524"/>
                </a:lnTo>
                <a:lnTo>
                  <a:pt x="320039" y="0"/>
                </a:lnTo>
                <a:lnTo>
                  <a:pt x="411479" y="0"/>
                </a:lnTo>
                <a:lnTo>
                  <a:pt x="411479" y="24383"/>
                </a:lnTo>
                <a:lnTo>
                  <a:pt x="338327" y="24383"/>
                </a:lnTo>
                <a:lnTo>
                  <a:pt x="321564" y="25908"/>
                </a:lnTo>
                <a:close/>
              </a:path>
              <a:path w="2935604" h="1971039">
                <a:moveTo>
                  <a:pt x="588264" y="24383"/>
                </a:moveTo>
                <a:lnTo>
                  <a:pt x="487679" y="24383"/>
                </a:lnTo>
                <a:lnTo>
                  <a:pt x="487679" y="0"/>
                </a:lnTo>
                <a:lnTo>
                  <a:pt x="588264" y="0"/>
                </a:lnTo>
                <a:lnTo>
                  <a:pt x="588264" y="24383"/>
                </a:lnTo>
                <a:close/>
              </a:path>
              <a:path w="2935604" h="1971039">
                <a:moveTo>
                  <a:pt x="766571" y="24383"/>
                </a:moveTo>
                <a:lnTo>
                  <a:pt x="664464" y="24383"/>
                </a:lnTo>
                <a:lnTo>
                  <a:pt x="664464" y="0"/>
                </a:lnTo>
                <a:lnTo>
                  <a:pt x="766571" y="0"/>
                </a:lnTo>
                <a:lnTo>
                  <a:pt x="766571" y="24383"/>
                </a:lnTo>
                <a:close/>
              </a:path>
              <a:path w="2935604" h="1971039">
                <a:moveTo>
                  <a:pt x="944879" y="24383"/>
                </a:moveTo>
                <a:lnTo>
                  <a:pt x="842771" y="24383"/>
                </a:lnTo>
                <a:lnTo>
                  <a:pt x="842771" y="0"/>
                </a:lnTo>
                <a:lnTo>
                  <a:pt x="944879" y="0"/>
                </a:lnTo>
                <a:lnTo>
                  <a:pt x="944879" y="24383"/>
                </a:lnTo>
                <a:close/>
              </a:path>
              <a:path w="2935604" h="1971039">
                <a:moveTo>
                  <a:pt x="1121664" y="24383"/>
                </a:moveTo>
                <a:lnTo>
                  <a:pt x="1021079" y="24383"/>
                </a:lnTo>
                <a:lnTo>
                  <a:pt x="1021079" y="0"/>
                </a:lnTo>
                <a:lnTo>
                  <a:pt x="1121664" y="0"/>
                </a:lnTo>
                <a:lnTo>
                  <a:pt x="1121664" y="24383"/>
                </a:lnTo>
                <a:close/>
              </a:path>
              <a:path w="2935604" h="1971039">
                <a:moveTo>
                  <a:pt x="1299971" y="24383"/>
                </a:moveTo>
                <a:lnTo>
                  <a:pt x="1197864" y="24383"/>
                </a:lnTo>
                <a:lnTo>
                  <a:pt x="1197864" y="0"/>
                </a:lnTo>
                <a:lnTo>
                  <a:pt x="1299971" y="0"/>
                </a:lnTo>
                <a:lnTo>
                  <a:pt x="1299971" y="24383"/>
                </a:lnTo>
                <a:close/>
              </a:path>
              <a:path w="2935604" h="1971039">
                <a:moveTo>
                  <a:pt x="1478279" y="24383"/>
                </a:moveTo>
                <a:lnTo>
                  <a:pt x="1376171" y="24383"/>
                </a:lnTo>
                <a:lnTo>
                  <a:pt x="1376171" y="0"/>
                </a:lnTo>
                <a:lnTo>
                  <a:pt x="1478279" y="0"/>
                </a:lnTo>
                <a:lnTo>
                  <a:pt x="1478279" y="24383"/>
                </a:lnTo>
                <a:close/>
              </a:path>
              <a:path w="2935604" h="1971039">
                <a:moveTo>
                  <a:pt x="1655064" y="24383"/>
                </a:moveTo>
                <a:lnTo>
                  <a:pt x="1554479" y="24383"/>
                </a:lnTo>
                <a:lnTo>
                  <a:pt x="1554479" y="0"/>
                </a:lnTo>
                <a:lnTo>
                  <a:pt x="1655064" y="0"/>
                </a:lnTo>
                <a:lnTo>
                  <a:pt x="1655064" y="24383"/>
                </a:lnTo>
                <a:close/>
              </a:path>
              <a:path w="2935604" h="1971039">
                <a:moveTo>
                  <a:pt x="1833371" y="24383"/>
                </a:moveTo>
                <a:lnTo>
                  <a:pt x="1731264" y="24383"/>
                </a:lnTo>
                <a:lnTo>
                  <a:pt x="1731264" y="0"/>
                </a:lnTo>
                <a:lnTo>
                  <a:pt x="1833371" y="0"/>
                </a:lnTo>
                <a:lnTo>
                  <a:pt x="1833371" y="24383"/>
                </a:lnTo>
                <a:close/>
              </a:path>
              <a:path w="2935604" h="1971039">
                <a:moveTo>
                  <a:pt x="2011679" y="24383"/>
                </a:moveTo>
                <a:lnTo>
                  <a:pt x="1909571" y="24383"/>
                </a:lnTo>
                <a:lnTo>
                  <a:pt x="1909571" y="0"/>
                </a:lnTo>
                <a:lnTo>
                  <a:pt x="2011679" y="0"/>
                </a:lnTo>
                <a:lnTo>
                  <a:pt x="2011679" y="24383"/>
                </a:lnTo>
                <a:close/>
              </a:path>
              <a:path w="2935604" h="1971039">
                <a:moveTo>
                  <a:pt x="2188464" y="24383"/>
                </a:moveTo>
                <a:lnTo>
                  <a:pt x="2087879" y="24383"/>
                </a:lnTo>
                <a:lnTo>
                  <a:pt x="2087879" y="0"/>
                </a:lnTo>
                <a:lnTo>
                  <a:pt x="2188464" y="0"/>
                </a:lnTo>
                <a:lnTo>
                  <a:pt x="2188464" y="24383"/>
                </a:lnTo>
                <a:close/>
              </a:path>
              <a:path w="2935604" h="1971039">
                <a:moveTo>
                  <a:pt x="2366771" y="24383"/>
                </a:moveTo>
                <a:lnTo>
                  <a:pt x="2264664" y="24383"/>
                </a:lnTo>
                <a:lnTo>
                  <a:pt x="2264664" y="0"/>
                </a:lnTo>
                <a:lnTo>
                  <a:pt x="2366771" y="0"/>
                </a:lnTo>
                <a:lnTo>
                  <a:pt x="2366771" y="24383"/>
                </a:lnTo>
                <a:close/>
              </a:path>
              <a:path w="2935604" h="1971039">
                <a:moveTo>
                  <a:pt x="2545079" y="24383"/>
                </a:moveTo>
                <a:lnTo>
                  <a:pt x="2442971" y="24383"/>
                </a:lnTo>
                <a:lnTo>
                  <a:pt x="2442971" y="0"/>
                </a:lnTo>
                <a:lnTo>
                  <a:pt x="2545079" y="0"/>
                </a:lnTo>
                <a:lnTo>
                  <a:pt x="2545079" y="24383"/>
                </a:lnTo>
                <a:close/>
              </a:path>
              <a:path w="2935604" h="1971039">
                <a:moveTo>
                  <a:pt x="2714243" y="47243"/>
                </a:moveTo>
                <a:lnTo>
                  <a:pt x="2691383" y="39624"/>
                </a:lnTo>
                <a:lnTo>
                  <a:pt x="2676143" y="35051"/>
                </a:lnTo>
                <a:lnTo>
                  <a:pt x="2645664" y="28955"/>
                </a:lnTo>
                <a:lnTo>
                  <a:pt x="2630423" y="27431"/>
                </a:lnTo>
                <a:lnTo>
                  <a:pt x="2619755" y="25908"/>
                </a:lnTo>
                <a:lnTo>
                  <a:pt x="2621279" y="0"/>
                </a:lnTo>
                <a:lnTo>
                  <a:pt x="2631948" y="1524"/>
                </a:lnTo>
                <a:lnTo>
                  <a:pt x="2648711" y="3047"/>
                </a:lnTo>
                <a:lnTo>
                  <a:pt x="2665475" y="6095"/>
                </a:lnTo>
                <a:lnTo>
                  <a:pt x="2682239" y="10667"/>
                </a:lnTo>
                <a:lnTo>
                  <a:pt x="2697479" y="15239"/>
                </a:lnTo>
                <a:lnTo>
                  <a:pt x="2714243" y="19812"/>
                </a:lnTo>
                <a:lnTo>
                  <a:pt x="2723387" y="24383"/>
                </a:lnTo>
                <a:lnTo>
                  <a:pt x="2714243" y="47243"/>
                </a:lnTo>
                <a:close/>
              </a:path>
              <a:path w="2935604" h="1971039">
                <a:moveTo>
                  <a:pt x="2848355" y="150875"/>
                </a:moveTo>
                <a:lnTo>
                  <a:pt x="2839211" y="138683"/>
                </a:lnTo>
                <a:lnTo>
                  <a:pt x="2796539" y="96012"/>
                </a:lnTo>
                <a:lnTo>
                  <a:pt x="2778251" y="82295"/>
                </a:lnTo>
                <a:lnTo>
                  <a:pt x="2793491" y="62483"/>
                </a:lnTo>
                <a:lnTo>
                  <a:pt x="2811779" y="76200"/>
                </a:lnTo>
                <a:lnTo>
                  <a:pt x="2836164" y="97535"/>
                </a:lnTo>
                <a:lnTo>
                  <a:pt x="2868167" y="134112"/>
                </a:lnTo>
                <a:lnTo>
                  <a:pt x="2868167" y="135635"/>
                </a:lnTo>
                <a:lnTo>
                  <a:pt x="2848355" y="150875"/>
                </a:lnTo>
                <a:close/>
              </a:path>
              <a:path w="2935604" h="1971039">
                <a:moveTo>
                  <a:pt x="2907791" y="309372"/>
                </a:moveTo>
                <a:lnTo>
                  <a:pt x="2907791" y="304800"/>
                </a:lnTo>
                <a:lnTo>
                  <a:pt x="2906267" y="289559"/>
                </a:lnTo>
                <a:lnTo>
                  <a:pt x="2900171" y="259079"/>
                </a:lnTo>
                <a:lnTo>
                  <a:pt x="2895600" y="243840"/>
                </a:lnTo>
                <a:lnTo>
                  <a:pt x="2891027" y="230124"/>
                </a:lnTo>
                <a:lnTo>
                  <a:pt x="2884932" y="216408"/>
                </a:lnTo>
                <a:lnTo>
                  <a:pt x="2884932" y="214883"/>
                </a:lnTo>
                <a:lnTo>
                  <a:pt x="2907791" y="204216"/>
                </a:lnTo>
                <a:lnTo>
                  <a:pt x="2907791" y="205740"/>
                </a:lnTo>
                <a:lnTo>
                  <a:pt x="2919983" y="236219"/>
                </a:lnTo>
                <a:lnTo>
                  <a:pt x="2924555" y="251459"/>
                </a:lnTo>
                <a:lnTo>
                  <a:pt x="2933700" y="301751"/>
                </a:lnTo>
                <a:lnTo>
                  <a:pt x="2933700" y="306324"/>
                </a:lnTo>
                <a:lnTo>
                  <a:pt x="2907791" y="309372"/>
                </a:lnTo>
                <a:close/>
              </a:path>
              <a:path w="2935604" h="1971039">
                <a:moveTo>
                  <a:pt x="2935223" y="484632"/>
                </a:moveTo>
                <a:lnTo>
                  <a:pt x="2909316" y="484632"/>
                </a:lnTo>
                <a:lnTo>
                  <a:pt x="2909316" y="384048"/>
                </a:lnTo>
                <a:lnTo>
                  <a:pt x="2935223" y="384048"/>
                </a:lnTo>
                <a:lnTo>
                  <a:pt x="2935223" y="484632"/>
                </a:lnTo>
                <a:close/>
              </a:path>
              <a:path w="2935604" h="1971039">
                <a:moveTo>
                  <a:pt x="2935223" y="662940"/>
                </a:moveTo>
                <a:lnTo>
                  <a:pt x="2909316" y="662940"/>
                </a:lnTo>
                <a:lnTo>
                  <a:pt x="2909316" y="560832"/>
                </a:lnTo>
                <a:lnTo>
                  <a:pt x="2935223" y="560832"/>
                </a:lnTo>
                <a:lnTo>
                  <a:pt x="2935223" y="662940"/>
                </a:lnTo>
                <a:close/>
              </a:path>
              <a:path w="2935604" h="1971039">
                <a:moveTo>
                  <a:pt x="2935223" y="841248"/>
                </a:moveTo>
                <a:lnTo>
                  <a:pt x="2909316" y="841248"/>
                </a:lnTo>
                <a:lnTo>
                  <a:pt x="2909316" y="739140"/>
                </a:lnTo>
                <a:lnTo>
                  <a:pt x="2935223" y="739140"/>
                </a:lnTo>
                <a:lnTo>
                  <a:pt x="2935223" y="841248"/>
                </a:lnTo>
                <a:close/>
              </a:path>
              <a:path w="2935604" h="1971039">
                <a:moveTo>
                  <a:pt x="2935223" y="1018032"/>
                </a:moveTo>
                <a:lnTo>
                  <a:pt x="2909316" y="1018032"/>
                </a:lnTo>
                <a:lnTo>
                  <a:pt x="2909316" y="917448"/>
                </a:lnTo>
                <a:lnTo>
                  <a:pt x="2935223" y="917448"/>
                </a:lnTo>
                <a:lnTo>
                  <a:pt x="2935223" y="1018032"/>
                </a:lnTo>
                <a:close/>
              </a:path>
              <a:path w="2935604" h="1971039">
                <a:moveTo>
                  <a:pt x="2935223" y="1196340"/>
                </a:moveTo>
                <a:lnTo>
                  <a:pt x="2909316" y="1196340"/>
                </a:lnTo>
                <a:lnTo>
                  <a:pt x="2909316" y="1094232"/>
                </a:lnTo>
                <a:lnTo>
                  <a:pt x="2935223" y="1094232"/>
                </a:lnTo>
                <a:lnTo>
                  <a:pt x="2935223" y="1196340"/>
                </a:lnTo>
                <a:close/>
              </a:path>
              <a:path w="2935604" h="1971039">
                <a:moveTo>
                  <a:pt x="2935223" y="1374648"/>
                </a:moveTo>
                <a:lnTo>
                  <a:pt x="2909316" y="1374648"/>
                </a:lnTo>
                <a:lnTo>
                  <a:pt x="2909316" y="1272540"/>
                </a:lnTo>
                <a:lnTo>
                  <a:pt x="2935223" y="1272540"/>
                </a:lnTo>
                <a:lnTo>
                  <a:pt x="2935223" y="1374648"/>
                </a:lnTo>
                <a:close/>
              </a:path>
              <a:path w="2935604" h="1971039">
                <a:moveTo>
                  <a:pt x="2935223" y="1551432"/>
                </a:moveTo>
                <a:lnTo>
                  <a:pt x="2909316" y="1551432"/>
                </a:lnTo>
                <a:lnTo>
                  <a:pt x="2909316" y="1450848"/>
                </a:lnTo>
                <a:lnTo>
                  <a:pt x="2935223" y="1450848"/>
                </a:lnTo>
                <a:lnTo>
                  <a:pt x="2935223" y="1551432"/>
                </a:lnTo>
                <a:close/>
              </a:path>
              <a:path w="2935604" h="1971039">
                <a:moveTo>
                  <a:pt x="2919983" y="1732787"/>
                </a:moveTo>
                <a:lnTo>
                  <a:pt x="2895600" y="1725167"/>
                </a:lnTo>
                <a:lnTo>
                  <a:pt x="2900171" y="1711451"/>
                </a:lnTo>
                <a:lnTo>
                  <a:pt x="2906267" y="1680972"/>
                </a:lnTo>
                <a:lnTo>
                  <a:pt x="2907791" y="1665732"/>
                </a:lnTo>
                <a:lnTo>
                  <a:pt x="2909316" y="1648967"/>
                </a:lnTo>
                <a:lnTo>
                  <a:pt x="2909316" y="1627632"/>
                </a:lnTo>
                <a:lnTo>
                  <a:pt x="2935223" y="1627632"/>
                </a:lnTo>
                <a:lnTo>
                  <a:pt x="2935223" y="1633727"/>
                </a:lnTo>
                <a:lnTo>
                  <a:pt x="2933700" y="1650491"/>
                </a:lnTo>
                <a:lnTo>
                  <a:pt x="2933700" y="1667256"/>
                </a:lnTo>
                <a:lnTo>
                  <a:pt x="2924555" y="1717548"/>
                </a:lnTo>
                <a:lnTo>
                  <a:pt x="2919983" y="1732787"/>
                </a:lnTo>
                <a:close/>
              </a:path>
              <a:path w="2935604" h="1971039">
                <a:moveTo>
                  <a:pt x="2820923" y="1885187"/>
                </a:moveTo>
                <a:lnTo>
                  <a:pt x="2804159" y="1866900"/>
                </a:lnTo>
                <a:lnTo>
                  <a:pt x="2817875" y="1853183"/>
                </a:lnTo>
                <a:lnTo>
                  <a:pt x="2837687" y="1831848"/>
                </a:lnTo>
                <a:lnTo>
                  <a:pt x="2855975" y="1807464"/>
                </a:lnTo>
                <a:lnTo>
                  <a:pt x="2863595" y="1795272"/>
                </a:lnTo>
                <a:lnTo>
                  <a:pt x="2866643" y="1792224"/>
                </a:lnTo>
                <a:lnTo>
                  <a:pt x="2887979" y="1804416"/>
                </a:lnTo>
                <a:lnTo>
                  <a:pt x="2886455" y="1807464"/>
                </a:lnTo>
                <a:lnTo>
                  <a:pt x="2868167" y="1834895"/>
                </a:lnTo>
                <a:lnTo>
                  <a:pt x="2836164" y="1871472"/>
                </a:lnTo>
                <a:lnTo>
                  <a:pt x="2820923" y="1885187"/>
                </a:lnTo>
                <a:close/>
              </a:path>
              <a:path w="2935604" h="1971039">
                <a:moveTo>
                  <a:pt x="2656332" y="1964435"/>
                </a:moveTo>
                <a:lnTo>
                  <a:pt x="2651759" y="1940051"/>
                </a:lnTo>
                <a:lnTo>
                  <a:pt x="2660903" y="1938527"/>
                </a:lnTo>
                <a:lnTo>
                  <a:pt x="2676143" y="1935479"/>
                </a:lnTo>
                <a:lnTo>
                  <a:pt x="2689859" y="1930908"/>
                </a:lnTo>
                <a:lnTo>
                  <a:pt x="2705100" y="1926335"/>
                </a:lnTo>
                <a:lnTo>
                  <a:pt x="2732532" y="1914143"/>
                </a:lnTo>
                <a:lnTo>
                  <a:pt x="2744723" y="1908048"/>
                </a:lnTo>
                <a:lnTo>
                  <a:pt x="2755391" y="1930908"/>
                </a:lnTo>
                <a:lnTo>
                  <a:pt x="2744723" y="1937003"/>
                </a:lnTo>
                <a:lnTo>
                  <a:pt x="2699003" y="1955291"/>
                </a:lnTo>
                <a:lnTo>
                  <a:pt x="2682239" y="1959864"/>
                </a:lnTo>
                <a:lnTo>
                  <a:pt x="2665475" y="1962911"/>
                </a:lnTo>
                <a:lnTo>
                  <a:pt x="2656332" y="1964435"/>
                </a:lnTo>
                <a:close/>
              </a:path>
              <a:path w="2935604" h="1971039">
                <a:moveTo>
                  <a:pt x="2578607" y="1970532"/>
                </a:moveTo>
                <a:lnTo>
                  <a:pt x="2476500" y="1970532"/>
                </a:lnTo>
                <a:lnTo>
                  <a:pt x="2476500" y="1944624"/>
                </a:lnTo>
                <a:lnTo>
                  <a:pt x="2578607" y="1944624"/>
                </a:lnTo>
                <a:lnTo>
                  <a:pt x="2578607" y="1970532"/>
                </a:lnTo>
                <a:close/>
              </a:path>
              <a:path w="2935604" h="1971039">
                <a:moveTo>
                  <a:pt x="2400300" y="1970532"/>
                </a:moveTo>
                <a:lnTo>
                  <a:pt x="2299716" y="1970532"/>
                </a:lnTo>
                <a:lnTo>
                  <a:pt x="2299716" y="1944624"/>
                </a:lnTo>
                <a:lnTo>
                  <a:pt x="2400300" y="1944624"/>
                </a:lnTo>
                <a:lnTo>
                  <a:pt x="2400300" y="1970532"/>
                </a:lnTo>
                <a:close/>
              </a:path>
              <a:path w="2935604" h="1971039">
                <a:moveTo>
                  <a:pt x="2223516" y="1970532"/>
                </a:moveTo>
                <a:lnTo>
                  <a:pt x="2121407" y="1970532"/>
                </a:lnTo>
                <a:lnTo>
                  <a:pt x="2121407" y="1944624"/>
                </a:lnTo>
                <a:lnTo>
                  <a:pt x="2223516" y="1944624"/>
                </a:lnTo>
                <a:lnTo>
                  <a:pt x="2223516" y="1970532"/>
                </a:lnTo>
                <a:close/>
              </a:path>
              <a:path w="2935604" h="1971039">
                <a:moveTo>
                  <a:pt x="2045207" y="1970532"/>
                </a:moveTo>
                <a:lnTo>
                  <a:pt x="1943100" y="1970532"/>
                </a:lnTo>
                <a:lnTo>
                  <a:pt x="1943100" y="1944624"/>
                </a:lnTo>
                <a:lnTo>
                  <a:pt x="2045207" y="1944624"/>
                </a:lnTo>
                <a:lnTo>
                  <a:pt x="2045207" y="1970532"/>
                </a:lnTo>
                <a:close/>
              </a:path>
              <a:path w="2935604" h="1971039">
                <a:moveTo>
                  <a:pt x="1866900" y="1970532"/>
                </a:moveTo>
                <a:lnTo>
                  <a:pt x="1766316" y="1970532"/>
                </a:lnTo>
                <a:lnTo>
                  <a:pt x="1766316" y="1944624"/>
                </a:lnTo>
                <a:lnTo>
                  <a:pt x="1866900" y="1944624"/>
                </a:lnTo>
                <a:lnTo>
                  <a:pt x="1866900" y="1970532"/>
                </a:lnTo>
                <a:close/>
              </a:path>
              <a:path w="2935604" h="1971039">
                <a:moveTo>
                  <a:pt x="1690116" y="1970532"/>
                </a:moveTo>
                <a:lnTo>
                  <a:pt x="1588007" y="1970532"/>
                </a:lnTo>
                <a:lnTo>
                  <a:pt x="1588007" y="1944624"/>
                </a:lnTo>
                <a:lnTo>
                  <a:pt x="1690116" y="1944624"/>
                </a:lnTo>
                <a:lnTo>
                  <a:pt x="1690116" y="1970532"/>
                </a:lnTo>
                <a:close/>
              </a:path>
              <a:path w="2935604" h="1971039">
                <a:moveTo>
                  <a:pt x="1511807" y="1970532"/>
                </a:moveTo>
                <a:lnTo>
                  <a:pt x="1409700" y="1970532"/>
                </a:lnTo>
                <a:lnTo>
                  <a:pt x="1409700" y="1944624"/>
                </a:lnTo>
                <a:lnTo>
                  <a:pt x="1511807" y="1944624"/>
                </a:lnTo>
                <a:lnTo>
                  <a:pt x="1511807" y="1970532"/>
                </a:lnTo>
                <a:close/>
              </a:path>
              <a:path w="2935604" h="1971039">
                <a:moveTo>
                  <a:pt x="1333500" y="1970532"/>
                </a:moveTo>
                <a:lnTo>
                  <a:pt x="1232916" y="1970532"/>
                </a:lnTo>
                <a:lnTo>
                  <a:pt x="1232916" y="1944624"/>
                </a:lnTo>
                <a:lnTo>
                  <a:pt x="1333500" y="1944624"/>
                </a:lnTo>
                <a:lnTo>
                  <a:pt x="1333500" y="1970532"/>
                </a:lnTo>
                <a:close/>
              </a:path>
              <a:path w="2935604" h="1971039">
                <a:moveTo>
                  <a:pt x="1156716" y="1970532"/>
                </a:moveTo>
                <a:lnTo>
                  <a:pt x="1054607" y="1970532"/>
                </a:lnTo>
                <a:lnTo>
                  <a:pt x="1054607" y="1944624"/>
                </a:lnTo>
                <a:lnTo>
                  <a:pt x="1156716" y="1944624"/>
                </a:lnTo>
                <a:lnTo>
                  <a:pt x="1156716" y="1970532"/>
                </a:lnTo>
                <a:close/>
              </a:path>
              <a:path w="2935604" h="1971039">
                <a:moveTo>
                  <a:pt x="978407" y="1970532"/>
                </a:moveTo>
                <a:lnTo>
                  <a:pt x="876300" y="1970532"/>
                </a:lnTo>
                <a:lnTo>
                  <a:pt x="876300" y="1944624"/>
                </a:lnTo>
                <a:lnTo>
                  <a:pt x="978407" y="1944624"/>
                </a:lnTo>
                <a:lnTo>
                  <a:pt x="978407" y="1970532"/>
                </a:lnTo>
                <a:close/>
              </a:path>
              <a:path w="2935604" h="1971039">
                <a:moveTo>
                  <a:pt x="800100" y="1970532"/>
                </a:moveTo>
                <a:lnTo>
                  <a:pt x="699516" y="1970532"/>
                </a:lnTo>
                <a:lnTo>
                  <a:pt x="699516" y="1944624"/>
                </a:lnTo>
                <a:lnTo>
                  <a:pt x="800100" y="1944624"/>
                </a:lnTo>
                <a:lnTo>
                  <a:pt x="800100" y="1970532"/>
                </a:lnTo>
                <a:close/>
              </a:path>
              <a:path w="2935604" h="1971039">
                <a:moveTo>
                  <a:pt x="623316" y="1970532"/>
                </a:moveTo>
                <a:lnTo>
                  <a:pt x="521207" y="1970532"/>
                </a:lnTo>
                <a:lnTo>
                  <a:pt x="521207" y="1944624"/>
                </a:lnTo>
                <a:lnTo>
                  <a:pt x="623316" y="1944624"/>
                </a:lnTo>
                <a:lnTo>
                  <a:pt x="623316" y="1970532"/>
                </a:lnTo>
                <a:close/>
              </a:path>
              <a:path w="2935604" h="1971039">
                <a:moveTo>
                  <a:pt x="445007" y="1970532"/>
                </a:moveTo>
                <a:lnTo>
                  <a:pt x="342900" y="1970532"/>
                </a:lnTo>
                <a:lnTo>
                  <a:pt x="342900" y="1944624"/>
                </a:lnTo>
                <a:lnTo>
                  <a:pt x="445007" y="1944624"/>
                </a:lnTo>
                <a:lnTo>
                  <a:pt x="445007" y="1970532"/>
                </a:lnTo>
                <a:close/>
              </a:path>
              <a:path w="2935604" h="1971039">
                <a:moveTo>
                  <a:pt x="265175" y="1961387"/>
                </a:moveTo>
                <a:lnTo>
                  <a:pt x="192023" y="1937003"/>
                </a:lnTo>
                <a:lnTo>
                  <a:pt x="167639" y="1923287"/>
                </a:lnTo>
                <a:lnTo>
                  <a:pt x="179832" y="1901951"/>
                </a:lnTo>
                <a:lnTo>
                  <a:pt x="188975" y="1906524"/>
                </a:lnTo>
                <a:lnTo>
                  <a:pt x="202691" y="1914143"/>
                </a:lnTo>
                <a:lnTo>
                  <a:pt x="230123" y="1926335"/>
                </a:lnTo>
                <a:lnTo>
                  <a:pt x="243839" y="1930908"/>
                </a:lnTo>
                <a:lnTo>
                  <a:pt x="259079" y="1935479"/>
                </a:lnTo>
                <a:lnTo>
                  <a:pt x="271271" y="1937003"/>
                </a:lnTo>
                <a:lnTo>
                  <a:pt x="265175" y="1961387"/>
                </a:lnTo>
                <a:close/>
              </a:path>
              <a:path w="2935604" h="1971039">
                <a:moveTo>
                  <a:pt x="105155" y="1876043"/>
                </a:moveTo>
                <a:lnTo>
                  <a:pt x="77723" y="1848611"/>
                </a:lnTo>
                <a:lnTo>
                  <a:pt x="48767" y="1807464"/>
                </a:lnTo>
                <a:lnTo>
                  <a:pt x="41148" y="1793748"/>
                </a:lnTo>
                <a:lnTo>
                  <a:pt x="39623" y="1792224"/>
                </a:lnTo>
                <a:lnTo>
                  <a:pt x="62483" y="1780032"/>
                </a:lnTo>
                <a:lnTo>
                  <a:pt x="64007" y="1781556"/>
                </a:lnTo>
                <a:lnTo>
                  <a:pt x="71627" y="1793748"/>
                </a:lnTo>
                <a:lnTo>
                  <a:pt x="79248" y="1807464"/>
                </a:lnTo>
                <a:lnTo>
                  <a:pt x="86867" y="1819656"/>
                </a:lnTo>
                <a:lnTo>
                  <a:pt x="96011" y="1830324"/>
                </a:lnTo>
                <a:lnTo>
                  <a:pt x="117348" y="1853183"/>
                </a:lnTo>
                <a:lnTo>
                  <a:pt x="121919" y="1857756"/>
                </a:lnTo>
                <a:lnTo>
                  <a:pt x="105155" y="1876043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250435" y="4093464"/>
            <a:ext cx="847725" cy="622300"/>
          </a:xfrm>
          <a:custGeom>
            <a:avLst/>
            <a:gdLst/>
            <a:ahLst/>
            <a:cxnLst/>
            <a:rect l="l" t="t" r="r" b="b"/>
            <a:pathLst>
              <a:path w="847725" h="622300">
                <a:moveTo>
                  <a:pt x="25908" y="509015"/>
                </a:moveTo>
                <a:lnTo>
                  <a:pt x="0" y="509015"/>
                </a:lnTo>
                <a:lnTo>
                  <a:pt x="0" y="406907"/>
                </a:lnTo>
                <a:lnTo>
                  <a:pt x="25908" y="406907"/>
                </a:lnTo>
                <a:lnTo>
                  <a:pt x="25908" y="509015"/>
                </a:lnTo>
                <a:close/>
              </a:path>
              <a:path w="847725" h="622300">
                <a:moveTo>
                  <a:pt x="25908" y="330708"/>
                </a:moveTo>
                <a:lnTo>
                  <a:pt x="0" y="330708"/>
                </a:lnTo>
                <a:lnTo>
                  <a:pt x="0" y="230123"/>
                </a:lnTo>
                <a:lnTo>
                  <a:pt x="25908" y="230123"/>
                </a:lnTo>
                <a:lnTo>
                  <a:pt x="25908" y="330708"/>
                </a:lnTo>
                <a:close/>
              </a:path>
              <a:path w="847725" h="622300">
                <a:moveTo>
                  <a:pt x="25908" y="153924"/>
                </a:moveTo>
                <a:lnTo>
                  <a:pt x="0" y="153924"/>
                </a:lnTo>
                <a:lnTo>
                  <a:pt x="0" y="112776"/>
                </a:lnTo>
                <a:lnTo>
                  <a:pt x="1524" y="102107"/>
                </a:lnTo>
                <a:lnTo>
                  <a:pt x="3048" y="89915"/>
                </a:lnTo>
                <a:lnTo>
                  <a:pt x="19812" y="50291"/>
                </a:lnTo>
                <a:lnTo>
                  <a:pt x="21336" y="48767"/>
                </a:lnTo>
                <a:lnTo>
                  <a:pt x="41148" y="62483"/>
                </a:lnTo>
                <a:lnTo>
                  <a:pt x="41148" y="64007"/>
                </a:lnTo>
                <a:lnTo>
                  <a:pt x="36576" y="70103"/>
                </a:lnTo>
                <a:lnTo>
                  <a:pt x="30480" y="85343"/>
                </a:lnTo>
                <a:lnTo>
                  <a:pt x="27432" y="94487"/>
                </a:lnTo>
                <a:lnTo>
                  <a:pt x="25908" y="102107"/>
                </a:lnTo>
                <a:lnTo>
                  <a:pt x="25908" y="153924"/>
                </a:lnTo>
                <a:close/>
              </a:path>
              <a:path w="847725" h="622300">
                <a:moveTo>
                  <a:pt x="94488" y="27431"/>
                </a:moveTo>
                <a:lnTo>
                  <a:pt x="91439" y="1524"/>
                </a:lnTo>
                <a:lnTo>
                  <a:pt x="100584" y="1524"/>
                </a:lnTo>
                <a:lnTo>
                  <a:pt x="111252" y="0"/>
                </a:lnTo>
                <a:lnTo>
                  <a:pt x="195072" y="0"/>
                </a:lnTo>
                <a:lnTo>
                  <a:pt x="195072" y="25907"/>
                </a:lnTo>
                <a:lnTo>
                  <a:pt x="103632" y="25907"/>
                </a:lnTo>
                <a:lnTo>
                  <a:pt x="94488" y="27431"/>
                </a:lnTo>
                <a:close/>
              </a:path>
              <a:path w="847725" h="622300">
                <a:moveTo>
                  <a:pt x="371856" y="25907"/>
                </a:moveTo>
                <a:lnTo>
                  <a:pt x="271272" y="25907"/>
                </a:lnTo>
                <a:lnTo>
                  <a:pt x="271272" y="0"/>
                </a:lnTo>
                <a:lnTo>
                  <a:pt x="371856" y="0"/>
                </a:lnTo>
                <a:lnTo>
                  <a:pt x="371856" y="25907"/>
                </a:lnTo>
                <a:close/>
              </a:path>
              <a:path w="847725" h="622300">
                <a:moveTo>
                  <a:pt x="550163" y="25907"/>
                </a:moveTo>
                <a:lnTo>
                  <a:pt x="448056" y="25907"/>
                </a:lnTo>
                <a:lnTo>
                  <a:pt x="448056" y="0"/>
                </a:lnTo>
                <a:lnTo>
                  <a:pt x="550163" y="0"/>
                </a:lnTo>
                <a:lnTo>
                  <a:pt x="550163" y="25907"/>
                </a:lnTo>
                <a:close/>
              </a:path>
              <a:path w="847725" h="622300">
                <a:moveTo>
                  <a:pt x="728472" y="25907"/>
                </a:moveTo>
                <a:lnTo>
                  <a:pt x="626364" y="25907"/>
                </a:lnTo>
                <a:lnTo>
                  <a:pt x="626364" y="0"/>
                </a:lnTo>
                <a:lnTo>
                  <a:pt x="728472" y="0"/>
                </a:lnTo>
                <a:lnTo>
                  <a:pt x="728472" y="25907"/>
                </a:lnTo>
                <a:close/>
              </a:path>
              <a:path w="847725" h="622300">
                <a:moveTo>
                  <a:pt x="847343" y="126491"/>
                </a:moveTo>
                <a:lnTo>
                  <a:pt x="822960" y="126491"/>
                </a:lnTo>
                <a:lnTo>
                  <a:pt x="822960" y="112776"/>
                </a:lnTo>
                <a:lnTo>
                  <a:pt x="821435" y="103631"/>
                </a:lnTo>
                <a:lnTo>
                  <a:pt x="821435" y="96011"/>
                </a:lnTo>
                <a:lnTo>
                  <a:pt x="818387" y="86867"/>
                </a:lnTo>
                <a:lnTo>
                  <a:pt x="812291" y="71628"/>
                </a:lnTo>
                <a:lnTo>
                  <a:pt x="807720" y="64007"/>
                </a:lnTo>
                <a:lnTo>
                  <a:pt x="803147" y="57911"/>
                </a:lnTo>
                <a:lnTo>
                  <a:pt x="790956" y="45720"/>
                </a:lnTo>
                <a:lnTo>
                  <a:pt x="806195" y="25907"/>
                </a:lnTo>
                <a:lnTo>
                  <a:pt x="815339" y="32003"/>
                </a:lnTo>
                <a:lnTo>
                  <a:pt x="821435" y="41148"/>
                </a:lnTo>
                <a:lnTo>
                  <a:pt x="829056" y="48767"/>
                </a:lnTo>
                <a:lnTo>
                  <a:pt x="833627" y="57911"/>
                </a:lnTo>
                <a:lnTo>
                  <a:pt x="838200" y="68579"/>
                </a:lnTo>
                <a:lnTo>
                  <a:pt x="842772" y="77724"/>
                </a:lnTo>
                <a:lnTo>
                  <a:pt x="845820" y="88391"/>
                </a:lnTo>
                <a:lnTo>
                  <a:pt x="847343" y="100583"/>
                </a:lnTo>
                <a:lnTo>
                  <a:pt x="847343" y="126491"/>
                </a:lnTo>
                <a:close/>
              </a:path>
              <a:path w="847725" h="622300">
                <a:moveTo>
                  <a:pt x="847343" y="303275"/>
                </a:moveTo>
                <a:lnTo>
                  <a:pt x="822960" y="303275"/>
                </a:lnTo>
                <a:lnTo>
                  <a:pt x="822960" y="202691"/>
                </a:lnTo>
                <a:lnTo>
                  <a:pt x="847343" y="202691"/>
                </a:lnTo>
                <a:lnTo>
                  <a:pt x="847343" y="303275"/>
                </a:lnTo>
                <a:close/>
              </a:path>
              <a:path w="847725" h="622300">
                <a:moveTo>
                  <a:pt x="847343" y="481583"/>
                </a:moveTo>
                <a:lnTo>
                  <a:pt x="822960" y="481583"/>
                </a:lnTo>
                <a:lnTo>
                  <a:pt x="822960" y="379475"/>
                </a:lnTo>
                <a:lnTo>
                  <a:pt x="847343" y="379475"/>
                </a:lnTo>
                <a:lnTo>
                  <a:pt x="847343" y="481583"/>
                </a:lnTo>
                <a:close/>
              </a:path>
              <a:path w="847725" h="622300">
                <a:moveTo>
                  <a:pt x="748283" y="620267"/>
                </a:moveTo>
                <a:lnTo>
                  <a:pt x="742187" y="620267"/>
                </a:lnTo>
                <a:lnTo>
                  <a:pt x="740664" y="595883"/>
                </a:lnTo>
                <a:lnTo>
                  <a:pt x="743712" y="595883"/>
                </a:lnTo>
                <a:lnTo>
                  <a:pt x="752856" y="594359"/>
                </a:lnTo>
                <a:lnTo>
                  <a:pt x="760475" y="591311"/>
                </a:lnTo>
                <a:lnTo>
                  <a:pt x="769620" y="589787"/>
                </a:lnTo>
                <a:lnTo>
                  <a:pt x="777239" y="585215"/>
                </a:lnTo>
                <a:lnTo>
                  <a:pt x="783335" y="580643"/>
                </a:lnTo>
                <a:lnTo>
                  <a:pt x="790956" y="576071"/>
                </a:lnTo>
                <a:lnTo>
                  <a:pt x="797052" y="571499"/>
                </a:lnTo>
                <a:lnTo>
                  <a:pt x="801624" y="565403"/>
                </a:lnTo>
                <a:lnTo>
                  <a:pt x="807720" y="557783"/>
                </a:lnTo>
                <a:lnTo>
                  <a:pt x="812291" y="550163"/>
                </a:lnTo>
                <a:lnTo>
                  <a:pt x="835152" y="560831"/>
                </a:lnTo>
                <a:lnTo>
                  <a:pt x="835152" y="562355"/>
                </a:lnTo>
                <a:lnTo>
                  <a:pt x="807720" y="595883"/>
                </a:lnTo>
                <a:lnTo>
                  <a:pt x="789431" y="606551"/>
                </a:lnTo>
                <a:lnTo>
                  <a:pt x="780287" y="612647"/>
                </a:lnTo>
                <a:lnTo>
                  <a:pt x="758952" y="618743"/>
                </a:lnTo>
                <a:lnTo>
                  <a:pt x="748283" y="620267"/>
                </a:lnTo>
                <a:close/>
              </a:path>
              <a:path w="847725" h="622300">
                <a:moveTo>
                  <a:pt x="664464" y="621791"/>
                </a:moveTo>
                <a:lnTo>
                  <a:pt x="563880" y="621791"/>
                </a:lnTo>
                <a:lnTo>
                  <a:pt x="563880" y="595883"/>
                </a:lnTo>
                <a:lnTo>
                  <a:pt x="664464" y="595883"/>
                </a:lnTo>
                <a:lnTo>
                  <a:pt x="664464" y="621791"/>
                </a:lnTo>
                <a:close/>
              </a:path>
              <a:path w="847725" h="622300">
                <a:moveTo>
                  <a:pt x="487680" y="621791"/>
                </a:moveTo>
                <a:lnTo>
                  <a:pt x="385572" y="621791"/>
                </a:lnTo>
                <a:lnTo>
                  <a:pt x="385572" y="595883"/>
                </a:lnTo>
                <a:lnTo>
                  <a:pt x="487680" y="595883"/>
                </a:lnTo>
                <a:lnTo>
                  <a:pt x="487680" y="621791"/>
                </a:lnTo>
                <a:close/>
              </a:path>
              <a:path w="847725" h="622300">
                <a:moveTo>
                  <a:pt x="309372" y="621791"/>
                </a:moveTo>
                <a:lnTo>
                  <a:pt x="207264" y="621791"/>
                </a:lnTo>
                <a:lnTo>
                  <a:pt x="207264" y="595883"/>
                </a:lnTo>
                <a:lnTo>
                  <a:pt x="309372" y="595883"/>
                </a:lnTo>
                <a:lnTo>
                  <a:pt x="309372" y="621791"/>
                </a:lnTo>
                <a:close/>
              </a:path>
              <a:path w="847725" h="622300">
                <a:moveTo>
                  <a:pt x="131064" y="621791"/>
                </a:moveTo>
                <a:lnTo>
                  <a:pt x="112775" y="621791"/>
                </a:lnTo>
                <a:lnTo>
                  <a:pt x="102108" y="620267"/>
                </a:lnTo>
                <a:lnTo>
                  <a:pt x="89916" y="618743"/>
                </a:lnTo>
                <a:lnTo>
                  <a:pt x="41148" y="595883"/>
                </a:lnTo>
                <a:lnTo>
                  <a:pt x="30480" y="585215"/>
                </a:lnTo>
                <a:lnTo>
                  <a:pt x="48768" y="566927"/>
                </a:lnTo>
                <a:lnTo>
                  <a:pt x="50292" y="569975"/>
                </a:lnTo>
                <a:lnTo>
                  <a:pt x="56387" y="576071"/>
                </a:lnTo>
                <a:lnTo>
                  <a:pt x="64008" y="580643"/>
                </a:lnTo>
                <a:lnTo>
                  <a:pt x="70104" y="585215"/>
                </a:lnTo>
                <a:lnTo>
                  <a:pt x="85344" y="591311"/>
                </a:lnTo>
                <a:lnTo>
                  <a:pt x="94488" y="594359"/>
                </a:lnTo>
                <a:lnTo>
                  <a:pt x="103632" y="595883"/>
                </a:lnTo>
                <a:lnTo>
                  <a:pt x="131064" y="595883"/>
                </a:lnTo>
                <a:lnTo>
                  <a:pt x="131064" y="621791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6209538" y="6121908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2108"/>
                </a:lnTo>
              </a:path>
            </a:pathLst>
          </a:custGeom>
          <a:ln w="25908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209538" y="5945123"/>
            <a:ext cx="0" cy="100965"/>
          </a:xfrm>
          <a:custGeom>
            <a:avLst/>
            <a:gdLst/>
            <a:ahLst/>
            <a:cxnLst/>
            <a:rect l="l" t="t" r="r" b="b"/>
            <a:pathLst>
              <a:path w="0" h="10096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25908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209538" y="5766815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2108"/>
                </a:lnTo>
              </a:path>
            </a:pathLst>
          </a:custGeom>
          <a:ln w="25908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6209538" y="5588508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2108"/>
                </a:lnTo>
              </a:path>
            </a:pathLst>
          </a:custGeom>
          <a:ln w="25908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6209538" y="5411723"/>
            <a:ext cx="0" cy="100965"/>
          </a:xfrm>
          <a:custGeom>
            <a:avLst/>
            <a:gdLst/>
            <a:ahLst/>
            <a:cxnLst/>
            <a:rect l="l" t="t" r="r" b="b"/>
            <a:pathLst>
              <a:path w="0" h="100964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25908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6196584" y="4520183"/>
            <a:ext cx="47625" cy="815340"/>
          </a:xfrm>
          <a:custGeom>
            <a:avLst/>
            <a:gdLst/>
            <a:ahLst/>
            <a:cxnLst/>
            <a:rect l="l" t="t" r="r" b="b"/>
            <a:pathLst>
              <a:path w="47625" h="815339">
                <a:moveTo>
                  <a:pt x="25908" y="815339"/>
                </a:moveTo>
                <a:lnTo>
                  <a:pt x="0" y="815339"/>
                </a:lnTo>
                <a:lnTo>
                  <a:pt x="0" y="713231"/>
                </a:lnTo>
                <a:lnTo>
                  <a:pt x="25908" y="713231"/>
                </a:lnTo>
                <a:lnTo>
                  <a:pt x="25908" y="815339"/>
                </a:lnTo>
                <a:close/>
              </a:path>
              <a:path w="47625" h="815339">
                <a:moveTo>
                  <a:pt x="25908" y="637031"/>
                </a:moveTo>
                <a:lnTo>
                  <a:pt x="0" y="637031"/>
                </a:lnTo>
                <a:lnTo>
                  <a:pt x="0" y="534923"/>
                </a:lnTo>
                <a:lnTo>
                  <a:pt x="25908" y="534923"/>
                </a:lnTo>
                <a:lnTo>
                  <a:pt x="25908" y="637031"/>
                </a:lnTo>
                <a:close/>
              </a:path>
              <a:path w="47625" h="815339">
                <a:moveTo>
                  <a:pt x="25908" y="458723"/>
                </a:moveTo>
                <a:lnTo>
                  <a:pt x="0" y="458723"/>
                </a:lnTo>
                <a:lnTo>
                  <a:pt x="0" y="358139"/>
                </a:lnTo>
                <a:lnTo>
                  <a:pt x="25908" y="358139"/>
                </a:lnTo>
                <a:lnTo>
                  <a:pt x="25908" y="458723"/>
                </a:lnTo>
                <a:close/>
              </a:path>
              <a:path w="47625" h="815339">
                <a:moveTo>
                  <a:pt x="25908" y="281939"/>
                </a:moveTo>
                <a:lnTo>
                  <a:pt x="0" y="281939"/>
                </a:lnTo>
                <a:lnTo>
                  <a:pt x="0" y="179831"/>
                </a:lnTo>
                <a:lnTo>
                  <a:pt x="25908" y="179831"/>
                </a:lnTo>
                <a:lnTo>
                  <a:pt x="25908" y="281939"/>
                </a:lnTo>
                <a:close/>
              </a:path>
              <a:path w="47625" h="815339">
                <a:moveTo>
                  <a:pt x="27432" y="105156"/>
                </a:moveTo>
                <a:lnTo>
                  <a:pt x="1524" y="102108"/>
                </a:lnTo>
                <a:lnTo>
                  <a:pt x="3048" y="91439"/>
                </a:lnTo>
                <a:lnTo>
                  <a:pt x="4572" y="73151"/>
                </a:lnTo>
                <a:lnTo>
                  <a:pt x="7620" y="56387"/>
                </a:lnTo>
                <a:lnTo>
                  <a:pt x="12192" y="38099"/>
                </a:lnTo>
                <a:lnTo>
                  <a:pt x="16764" y="21335"/>
                </a:lnTo>
                <a:lnTo>
                  <a:pt x="22859" y="4571"/>
                </a:lnTo>
                <a:lnTo>
                  <a:pt x="24384" y="0"/>
                </a:lnTo>
                <a:lnTo>
                  <a:pt x="47244" y="9143"/>
                </a:lnTo>
                <a:lnTo>
                  <a:pt x="47244" y="12191"/>
                </a:lnTo>
                <a:lnTo>
                  <a:pt x="41148" y="27431"/>
                </a:lnTo>
                <a:lnTo>
                  <a:pt x="36576" y="44195"/>
                </a:lnTo>
                <a:lnTo>
                  <a:pt x="33528" y="59435"/>
                </a:lnTo>
                <a:lnTo>
                  <a:pt x="27432" y="92964"/>
                </a:lnTo>
                <a:lnTo>
                  <a:pt x="27432" y="105156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6256020" y="4287011"/>
            <a:ext cx="769620" cy="177165"/>
          </a:xfrm>
          <a:custGeom>
            <a:avLst/>
            <a:gdLst/>
            <a:ahLst/>
            <a:cxnLst/>
            <a:rect l="l" t="t" r="r" b="b"/>
            <a:pathLst>
              <a:path w="769620" h="177164">
                <a:moveTo>
                  <a:pt x="21336" y="176784"/>
                </a:moveTo>
                <a:lnTo>
                  <a:pt x="0" y="163068"/>
                </a:lnTo>
                <a:lnTo>
                  <a:pt x="3048" y="160020"/>
                </a:lnTo>
                <a:lnTo>
                  <a:pt x="12192" y="144780"/>
                </a:lnTo>
                <a:lnTo>
                  <a:pt x="24384" y="131064"/>
                </a:lnTo>
                <a:lnTo>
                  <a:pt x="35052" y="118872"/>
                </a:lnTo>
                <a:lnTo>
                  <a:pt x="59436" y="94488"/>
                </a:lnTo>
                <a:lnTo>
                  <a:pt x="70104" y="85344"/>
                </a:lnTo>
                <a:lnTo>
                  <a:pt x="86868" y="103632"/>
                </a:lnTo>
                <a:lnTo>
                  <a:pt x="77724" y="112776"/>
                </a:lnTo>
                <a:lnTo>
                  <a:pt x="65532" y="123444"/>
                </a:lnTo>
                <a:lnTo>
                  <a:pt x="33528" y="160020"/>
                </a:lnTo>
                <a:lnTo>
                  <a:pt x="24384" y="173736"/>
                </a:lnTo>
                <a:lnTo>
                  <a:pt x="21336" y="176784"/>
                </a:lnTo>
                <a:close/>
              </a:path>
              <a:path w="769620" h="177164">
                <a:moveTo>
                  <a:pt x="147828" y="64008"/>
                </a:moveTo>
                <a:lnTo>
                  <a:pt x="135636" y="41148"/>
                </a:lnTo>
                <a:lnTo>
                  <a:pt x="146304" y="35052"/>
                </a:lnTo>
                <a:lnTo>
                  <a:pt x="161543" y="28956"/>
                </a:lnTo>
                <a:lnTo>
                  <a:pt x="178307" y="21336"/>
                </a:lnTo>
                <a:lnTo>
                  <a:pt x="195072" y="16764"/>
                </a:lnTo>
                <a:lnTo>
                  <a:pt x="211836" y="10668"/>
                </a:lnTo>
                <a:lnTo>
                  <a:pt x="230124" y="7620"/>
                </a:lnTo>
                <a:lnTo>
                  <a:pt x="234695" y="6096"/>
                </a:lnTo>
                <a:lnTo>
                  <a:pt x="239268" y="32004"/>
                </a:lnTo>
                <a:lnTo>
                  <a:pt x="234695" y="32004"/>
                </a:lnTo>
                <a:lnTo>
                  <a:pt x="219456" y="35052"/>
                </a:lnTo>
                <a:lnTo>
                  <a:pt x="202692" y="39624"/>
                </a:lnTo>
                <a:lnTo>
                  <a:pt x="156972" y="57912"/>
                </a:lnTo>
                <a:lnTo>
                  <a:pt x="147828" y="64008"/>
                </a:lnTo>
                <a:close/>
              </a:path>
              <a:path w="769620" h="177164">
                <a:moveTo>
                  <a:pt x="414528" y="25908"/>
                </a:moveTo>
                <a:lnTo>
                  <a:pt x="312419" y="25908"/>
                </a:lnTo>
                <a:lnTo>
                  <a:pt x="312419" y="0"/>
                </a:lnTo>
                <a:lnTo>
                  <a:pt x="414528" y="0"/>
                </a:lnTo>
                <a:lnTo>
                  <a:pt x="414528" y="25908"/>
                </a:lnTo>
                <a:close/>
              </a:path>
              <a:path w="769620" h="177164">
                <a:moveTo>
                  <a:pt x="592836" y="25908"/>
                </a:moveTo>
                <a:lnTo>
                  <a:pt x="490728" y="25908"/>
                </a:lnTo>
                <a:lnTo>
                  <a:pt x="490728" y="0"/>
                </a:lnTo>
                <a:lnTo>
                  <a:pt x="592836" y="0"/>
                </a:lnTo>
                <a:lnTo>
                  <a:pt x="592836" y="25908"/>
                </a:lnTo>
                <a:close/>
              </a:path>
              <a:path w="769620" h="177164">
                <a:moveTo>
                  <a:pt x="769620" y="25908"/>
                </a:moveTo>
                <a:lnTo>
                  <a:pt x="669035" y="25908"/>
                </a:lnTo>
                <a:lnTo>
                  <a:pt x="669035" y="0"/>
                </a:lnTo>
                <a:lnTo>
                  <a:pt x="769620" y="0"/>
                </a:lnTo>
                <a:lnTo>
                  <a:pt x="769620" y="25908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7101840" y="4299965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2590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7280147" y="4299965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90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7458455" y="4299965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5" h="0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2590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7635240" y="4299965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90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7813547" y="4299965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2590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7990332" y="4288535"/>
            <a:ext cx="325120" cy="662940"/>
          </a:xfrm>
          <a:custGeom>
            <a:avLst/>
            <a:gdLst/>
            <a:ahLst/>
            <a:cxnLst/>
            <a:rect l="l" t="t" r="r" b="b"/>
            <a:pathLst>
              <a:path w="325120" h="662939">
                <a:moveTo>
                  <a:pt x="94488" y="50292"/>
                </a:moveTo>
                <a:lnTo>
                  <a:pt x="30480" y="30480"/>
                </a:lnTo>
                <a:lnTo>
                  <a:pt x="0" y="25908"/>
                </a:lnTo>
                <a:lnTo>
                  <a:pt x="3048" y="0"/>
                </a:lnTo>
                <a:lnTo>
                  <a:pt x="18288" y="3048"/>
                </a:lnTo>
                <a:lnTo>
                  <a:pt x="35052" y="6096"/>
                </a:lnTo>
                <a:lnTo>
                  <a:pt x="53340" y="9144"/>
                </a:lnTo>
                <a:lnTo>
                  <a:pt x="70104" y="15240"/>
                </a:lnTo>
                <a:lnTo>
                  <a:pt x="86868" y="19812"/>
                </a:lnTo>
                <a:lnTo>
                  <a:pt x="103632" y="27432"/>
                </a:lnTo>
                <a:lnTo>
                  <a:pt x="94488" y="50292"/>
                </a:lnTo>
                <a:close/>
              </a:path>
              <a:path w="325120" h="662939">
                <a:moveTo>
                  <a:pt x="228600" y="153924"/>
                </a:moveTo>
                <a:lnTo>
                  <a:pt x="222504" y="146304"/>
                </a:lnTo>
                <a:lnTo>
                  <a:pt x="201167" y="121920"/>
                </a:lnTo>
                <a:lnTo>
                  <a:pt x="176784" y="100584"/>
                </a:lnTo>
                <a:lnTo>
                  <a:pt x="164591" y="91439"/>
                </a:lnTo>
                <a:lnTo>
                  <a:pt x="158496" y="85344"/>
                </a:lnTo>
                <a:lnTo>
                  <a:pt x="172212" y="65532"/>
                </a:lnTo>
                <a:lnTo>
                  <a:pt x="179831" y="70104"/>
                </a:lnTo>
                <a:lnTo>
                  <a:pt x="193548" y="80772"/>
                </a:lnTo>
                <a:lnTo>
                  <a:pt x="205740" y="91439"/>
                </a:lnTo>
                <a:lnTo>
                  <a:pt x="230124" y="115824"/>
                </a:lnTo>
                <a:lnTo>
                  <a:pt x="242316" y="129539"/>
                </a:lnTo>
                <a:lnTo>
                  <a:pt x="248412" y="137160"/>
                </a:lnTo>
                <a:lnTo>
                  <a:pt x="228600" y="153924"/>
                </a:lnTo>
                <a:close/>
              </a:path>
              <a:path w="325120" h="662939">
                <a:moveTo>
                  <a:pt x="295655" y="309372"/>
                </a:moveTo>
                <a:lnTo>
                  <a:pt x="292608" y="292607"/>
                </a:lnTo>
                <a:lnTo>
                  <a:pt x="288036" y="275843"/>
                </a:lnTo>
                <a:lnTo>
                  <a:pt x="283464" y="260604"/>
                </a:lnTo>
                <a:lnTo>
                  <a:pt x="278891" y="243840"/>
                </a:lnTo>
                <a:lnTo>
                  <a:pt x="272796" y="228600"/>
                </a:lnTo>
                <a:lnTo>
                  <a:pt x="266700" y="214883"/>
                </a:lnTo>
                <a:lnTo>
                  <a:pt x="289560" y="205740"/>
                </a:lnTo>
                <a:lnTo>
                  <a:pt x="295655" y="219456"/>
                </a:lnTo>
                <a:lnTo>
                  <a:pt x="303276" y="234695"/>
                </a:lnTo>
                <a:lnTo>
                  <a:pt x="307848" y="251459"/>
                </a:lnTo>
                <a:lnTo>
                  <a:pt x="312420" y="269748"/>
                </a:lnTo>
                <a:lnTo>
                  <a:pt x="316991" y="286512"/>
                </a:lnTo>
                <a:lnTo>
                  <a:pt x="320039" y="304800"/>
                </a:lnTo>
                <a:lnTo>
                  <a:pt x="320039" y="306323"/>
                </a:lnTo>
                <a:lnTo>
                  <a:pt x="295655" y="309372"/>
                </a:lnTo>
                <a:close/>
              </a:path>
              <a:path w="325120" h="662939">
                <a:moveTo>
                  <a:pt x="324611" y="484632"/>
                </a:moveTo>
                <a:lnTo>
                  <a:pt x="298704" y="484632"/>
                </a:lnTo>
                <a:lnTo>
                  <a:pt x="298704" y="382523"/>
                </a:lnTo>
                <a:lnTo>
                  <a:pt x="324611" y="382523"/>
                </a:lnTo>
                <a:lnTo>
                  <a:pt x="324611" y="484632"/>
                </a:lnTo>
                <a:close/>
              </a:path>
              <a:path w="325120" h="662939">
                <a:moveTo>
                  <a:pt x="324611" y="662939"/>
                </a:moveTo>
                <a:lnTo>
                  <a:pt x="298704" y="662939"/>
                </a:lnTo>
                <a:lnTo>
                  <a:pt x="298704" y="560832"/>
                </a:lnTo>
                <a:lnTo>
                  <a:pt x="324611" y="560832"/>
                </a:lnTo>
                <a:lnTo>
                  <a:pt x="324611" y="662939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8301990" y="5027676"/>
            <a:ext cx="0" cy="100965"/>
          </a:xfrm>
          <a:custGeom>
            <a:avLst/>
            <a:gdLst/>
            <a:ahLst/>
            <a:cxnLst/>
            <a:rect l="l" t="t" r="r" b="b"/>
            <a:pathLst>
              <a:path w="0" h="100964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2590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8301990" y="5204460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2108"/>
                </a:lnTo>
              </a:path>
            </a:pathLst>
          </a:custGeom>
          <a:ln w="2590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8301990" y="5382768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2108"/>
                </a:lnTo>
              </a:path>
            </a:pathLst>
          </a:custGeom>
          <a:ln w="2590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8301990" y="5561076"/>
            <a:ext cx="0" cy="100965"/>
          </a:xfrm>
          <a:custGeom>
            <a:avLst/>
            <a:gdLst/>
            <a:ahLst/>
            <a:cxnLst/>
            <a:rect l="l" t="t" r="r" b="b"/>
            <a:pathLst>
              <a:path w="0" h="100964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2590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8301990" y="5737860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2108"/>
                </a:lnTo>
              </a:path>
            </a:pathLst>
          </a:custGeom>
          <a:ln w="2590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7994904" y="5916167"/>
            <a:ext cx="320040" cy="666115"/>
          </a:xfrm>
          <a:custGeom>
            <a:avLst/>
            <a:gdLst/>
            <a:ahLst/>
            <a:cxnLst/>
            <a:rect l="l" t="t" r="r" b="b"/>
            <a:pathLst>
              <a:path w="320040" h="666115">
                <a:moveTo>
                  <a:pt x="320039" y="102108"/>
                </a:moveTo>
                <a:lnTo>
                  <a:pt x="294131" y="102108"/>
                </a:lnTo>
                <a:lnTo>
                  <a:pt x="294131" y="0"/>
                </a:lnTo>
                <a:lnTo>
                  <a:pt x="320039" y="0"/>
                </a:lnTo>
                <a:lnTo>
                  <a:pt x="320039" y="102108"/>
                </a:lnTo>
                <a:close/>
              </a:path>
              <a:path w="320040" h="666115">
                <a:moveTo>
                  <a:pt x="320039" y="278892"/>
                </a:moveTo>
                <a:lnTo>
                  <a:pt x="294131" y="278892"/>
                </a:lnTo>
                <a:lnTo>
                  <a:pt x="294131" y="178307"/>
                </a:lnTo>
                <a:lnTo>
                  <a:pt x="320039" y="178307"/>
                </a:lnTo>
                <a:lnTo>
                  <a:pt x="320039" y="278892"/>
                </a:lnTo>
                <a:close/>
              </a:path>
              <a:path w="320040" h="666115">
                <a:moveTo>
                  <a:pt x="288035" y="458723"/>
                </a:moveTo>
                <a:lnTo>
                  <a:pt x="263651" y="448056"/>
                </a:lnTo>
                <a:lnTo>
                  <a:pt x="268223" y="438912"/>
                </a:lnTo>
                <a:lnTo>
                  <a:pt x="274319" y="423672"/>
                </a:lnTo>
                <a:lnTo>
                  <a:pt x="278891" y="408432"/>
                </a:lnTo>
                <a:lnTo>
                  <a:pt x="283463" y="391667"/>
                </a:lnTo>
                <a:lnTo>
                  <a:pt x="288035" y="376428"/>
                </a:lnTo>
                <a:lnTo>
                  <a:pt x="291083" y="359663"/>
                </a:lnTo>
                <a:lnTo>
                  <a:pt x="291083" y="353567"/>
                </a:lnTo>
                <a:lnTo>
                  <a:pt x="316991" y="356615"/>
                </a:lnTo>
                <a:lnTo>
                  <a:pt x="315467" y="362712"/>
                </a:lnTo>
                <a:lnTo>
                  <a:pt x="312419" y="381000"/>
                </a:lnTo>
                <a:lnTo>
                  <a:pt x="309371" y="397763"/>
                </a:lnTo>
                <a:lnTo>
                  <a:pt x="303275" y="414528"/>
                </a:lnTo>
                <a:lnTo>
                  <a:pt x="298703" y="431291"/>
                </a:lnTo>
                <a:lnTo>
                  <a:pt x="291083" y="448056"/>
                </a:lnTo>
                <a:lnTo>
                  <a:pt x="288035" y="458723"/>
                </a:lnTo>
                <a:close/>
              </a:path>
              <a:path w="320040" h="666115">
                <a:moveTo>
                  <a:pt x="172211" y="598932"/>
                </a:moveTo>
                <a:lnTo>
                  <a:pt x="156971" y="579119"/>
                </a:lnTo>
                <a:lnTo>
                  <a:pt x="160019" y="577595"/>
                </a:lnTo>
                <a:lnTo>
                  <a:pt x="196595" y="545591"/>
                </a:lnTo>
                <a:lnTo>
                  <a:pt x="217931" y="521208"/>
                </a:lnTo>
                <a:lnTo>
                  <a:pt x="227075" y="510539"/>
                </a:lnTo>
                <a:lnTo>
                  <a:pt x="246887" y="525780"/>
                </a:lnTo>
                <a:lnTo>
                  <a:pt x="237743" y="537972"/>
                </a:lnTo>
                <a:lnTo>
                  <a:pt x="225551" y="550163"/>
                </a:lnTo>
                <a:lnTo>
                  <a:pt x="214883" y="563880"/>
                </a:lnTo>
                <a:lnTo>
                  <a:pt x="201167" y="574548"/>
                </a:lnTo>
                <a:lnTo>
                  <a:pt x="188975" y="586739"/>
                </a:lnTo>
                <a:lnTo>
                  <a:pt x="175259" y="597408"/>
                </a:lnTo>
                <a:lnTo>
                  <a:pt x="172211" y="598932"/>
                </a:lnTo>
                <a:close/>
              </a:path>
              <a:path w="320040" h="666115">
                <a:moveTo>
                  <a:pt x="3047" y="665987"/>
                </a:moveTo>
                <a:lnTo>
                  <a:pt x="0" y="641604"/>
                </a:lnTo>
                <a:lnTo>
                  <a:pt x="9143" y="640079"/>
                </a:lnTo>
                <a:lnTo>
                  <a:pt x="42671" y="633983"/>
                </a:lnTo>
                <a:lnTo>
                  <a:pt x="57911" y="629412"/>
                </a:lnTo>
                <a:lnTo>
                  <a:pt x="88391" y="617220"/>
                </a:lnTo>
                <a:lnTo>
                  <a:pt x="92963" y="615695"/>
                </a:lnTo>
                <a:lnTo>
                  <a:pt x="103631" y="638556"/>
                </a:lnTo>
                <a:lnTo>
                  <a:pt x="99059" y="640079"/>
                </a:lnTo>
                <a:lnTo>
                  <a:pt x="83819" y="647700"/>
                </a:lnTo>
                <a:lnTo>
                  <a:pt x="67055" y="652272"/>
                </a:lnTo>
                <a:lnTo>
                  <a:pt x="48767" y="658368"/>
                </a:lnTo>
                <a:lnTo>
                  <a:pt x="32003" y="661416"/>
                </a:lnTo>
                <a:lnTo>
                  <a:pt x="13715" y="664464"/>
                </a:lnTo>
                <a:lnTo>
                  <a:pt x="3047" y="665987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6198108" y="6252971"/>
            <a:ext cx="1722120" cy="332740"/>
          </a:xfrm>
          <a:custGeom>
            <a:avLst/>
            <a:gdLst/>
            <a:ahLst/>
            <a:cxnLst/>
            <a:rect l="l" t="t" r="r" b="b"/>
            <a:pathLst>
              <a:path w="1722120" h="332740">
                <a:moveTo>
                  <a:pt x="1722120" y="332232"/>
                </a:moveTo>
                <a:lnTo>
                  <a:pt x="1620012" y="332232"/>
                </a:lnTo>
                <a:lnTo>
                  <a:pt x="1620012" y="307848"/>
                </a:lnTo>
                <a:lnTo>
                  <a:pt x="1722120" y="307848"/>
                </a:lnTo>
                <a:lnTo>
                  <a:pt x="1722120" y="332232"/>
                </a:lnTo>
                <a:close/>
              </a:path>
              <a:path w="1722120" h="332740">
                <a:moveTo>
                  <a:pt x="1543812" y="332232"/>
                </a:moveTo>
                <a:lnTo>
                  <a:pt x="1443228" y="332232"/>
                </a:lnTo>
                <a:lnTo>
                  <a:pt x="1443228" y="307848"/>
                </a:lnTo>
                <a:lnTo>
                  <a:pt x="1543812" y="307848"/>
                </a:lnTo>
                <a:lnTo>
                  <a:pt x="1543812" y="332232"/>
                </a:lnTo>
                <a:close/>
              </a:path>
              <a:path w="1722120" h="332740">
                <a:moveTo>
                  <a:pt x="1367028" y="332232"/>
                </a:moveTo>
                <a:lnTo>
                  <a:pt x="1264920" y="332232"/>
                </a:lnTo>
                <a:lnTo>
                  <a:pt x="1264920" y="307848"/>
                </a:lnTo>
                <a:lnTo>
                  <a:pt x="1367028" y="307848"/>
                </a:lnTo>
                <a:lnTo>
                  <a:pt x="1367028" y="332232"/>
                </a:lnTo>
                <a:close/>
              </a:path>
              <a:path w="1722120" h="332740">
                <a:moveTo>
                  <a:pt x="1188720" y="332232"/>
                </a:moveTo>
                <a:lnTo>
                  <a:pt x="1086612" y="332232"/>
                </a:lnTo>
                <a:lnTo>
                  <a:pt x="1086612" y="307848"/>
                </a:lnTo>
                <a:lnTo>
                  <a:pt x="1188720" y="307848"/>
                </a:lnTo>
                <a:lnTo>
                  <a:pt x="1188720" y="332232"/>
                </a:lnTo>
                <a:close/>
              </a:path>
              <a:path w="1722120" h="332740">
                <a:moveTo>
                  <a:pt x="1010412" y="332232"/>
                </a:moveTo>
                <a:lnTo>
                  <a:pt x="909828" y="332232"/>
                </a:lnTo>
                <a:lnTo>
                  <a:pt x="909828" y="307848"/>
                </a:lnTo>
                <a:lnTo>
                  <a:pt x="1010412" y="307848"/>
                </a:lnTo>
                <a:lnTo>
                  <a:pt x="1010412" y="332232"/>
                </a:lnTo>
                <a:close/>
              </a:path>
              <a:path w="1722120" h="332740">
                <a:moveTo>
                  <a:pt x="833628" y="332232"/>
                </a:moveTo>
                <a:lnTo>
                  <a:pt x="731520" y="332232"/>
                </a:lnTo>
                <a:lnTo>
                  <a:pt x="731520" y="307848"/>
                </a:lnTo>
                <a:lnTo>
                  <a:pt x="833628" y="307848"/>
                </a:lnTo>
                <a:lnTo>
                  <a:pt x="833628" y="332232"/>
                </a:lnTo>
                <a:close/>
              </a:path>
              <a:path w="1722120" h="332740">
                <a:moveTo>
                  <a:pt x="655320" y="332232"/>
                </a:moveTo>
                <a:lnTo>
                  <a:pt x="553212" y="332232"/>
                </a:lnTo>
                <a:lnTo>
                  <a:pt x="553212" y="307848"/>
                </a:lnTo>
                <a:lnTo>
                  <a:pt x="655320" y="307848"/>
                </a:lnTo>
                <a:lnTo>
                  <a:pt x="655320" y="332232"/>
                </a:lnTo>
                <a:close/>
              </a:path>
              <a:path w="1722120" h="332740">
                <a:moveTo>
                  <a:pt x="477012" y="332232"/>
                </a:moveTo>
                <a:lnTo>
                  <a:pt x="376428" y="332232"/>
                </a:lnTo>
                <a:lnTo>
                  <a:pt x="376428" y="307848"/>
                </a:lnTo>
                <a:lnTo>
                  <a:pt x="477012" y="307848"/>
                </a:lnTo>
                <a:lnTo>
                  <a:pt x="477012" y="332232"/>
                </a:lnTo>
                <a:close/>
              </a:path>
              <a:path w="1722120" h="332740">
                <a:moveTo>
                  <a:pt x="297179" y="327660"/>
                </a:moveTo>
                <a:lnTo>
                  <a:pt x="288036" y="324612"/>
                </a:lnTo>
                <a:lnTo>
                  <a:pt x="271271" y="321564"/>
                </a:lnTo>
                <a:lnTo>
                  <a:pt x="252983" y="316992"/>
                </a:lnTo>
                <a:lnTo>
                  <a:pt x="219456" y="304800"/>
                </a:lnTo>
                <a:lnTo>
                  <a:pt x="198120" y="294132"/>
                </a:lnTo>
                <a:lnTo>
                  <a:pt x="210312" y="271272"/>
                </a:lnTo>
                <a:lnTo>
                  <a:pt x="214883" y="274320"/>
                </a:lnTo>
                <a:lnTo>
                  <a:pt x="260604" y="292608"/>
                </a:lnTo>
                <a:lnTo>
                  <a:pt x="275844" y="297180"/>
                </a:lnTo>
                <a:lnTo>
                  <a:pt x="292608" y="300228"/>
                </a:lnTo>
                <a:lnTo>
                  <a:pt x="301752" y="301752"/>
                </a:lnTo>
                <a:lnTo>
                  <a:pt x="297179" y="327660"/>
                </a:lnTo>
                <a:close/>
              </a:path>
              <a:path w="1722120" h="332740">
                <a:moveTo>
                  <a:pt x="132587" y="251460"/>
                </a:moveTo>
                <a:lnTo>
                  <a:pt x="131064" y="249936"/>
                </a:lnTo>
                <a:lnTo>
                  <a:pt x="117348" y="239268"/>
                </a:lnTo>
                <a:lnTo>
                  <a:pt x="92964" y="214884"/>
                </a:lnTo>
                <a:lnTo>
                  <a:pt x="60960" y="173736"/>
                </a:lnTo>
                <a:lnTo>
                  <a:pt x="82295" y="158496"/>
                </a:lnTo>
                <a:lnTo>
                  <a:pt x="91440" y="172212"/>
                </a:lnTo>
                <a:lnTo>
                  <a:pt x="100583" y="184404"/>
                </a:lnTo>
                <a:lnTo>
                  <a:pt x="111252" y="196596"/>
                </a:lnTo>
                <a:lnTo>
                  <a:pt x="134112" y="219456"/>
                </a:lnTo>
                <a:lnTo>
                  <a:pt x="146304" y="230124"/>
                </a:lnTo>
                <a:lnTo>
                  <a:pt x="147828" y="231648"/>
                </a:lnTo>
                <a:lnTo>
                  <a:pt x="132587" y="251460"/>
                </a:lnTo>
                <a:close/>
              </a:path>
              <a:path w="1722120" h="332740">
                <a:moveTo>
                  <a:pt x="24383" y="103632"/>
                </a:moveTo>
                <a:lnTo>
                  <a:pt x="10668" y="62484"/>
                </a:lnTo>
                <a:lnTo>
                  <a:pt x="1524" y="7619"/>
                </a:lnTo>
                <a:lnTo>
                  <a:pt x="0" y="1523"/>
                </a:lnTo>
                <a:lnTo>
                  <a:pt x="25908" y="0"/>
                </a:lnTo>
                <a:lnTo>
                  <a:pt x="25908" y="4571"/>
                </a:lnTo>
                <a:lnTo>
                  <a:pt x="35052" y="54863"/>
                </a:lnTo>
                <a:lnTo>
                  <a:pt x="39624" y="70104"/>
                </a:lnTo>
                <a:lnTo>
                  <a:pt x="44195" y="86868"/>
                </a:lnTo>
                <a:lnTo>
                  <a:pt x="48768" y="94488"/>
                </a:lnTo>
                <a:lnTo>
                  <a:pt x="24383" y="103632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 txBox="1"/>
          <p:nvPr/>
        </p:nvSpPr>
        <p:spPr>
          <a:xfrm>
            <a:off x="7749051" y="5198316"/>
            <a:ext cx="1897380" cy="736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70"/>
              </a:lnSpc>
              <a:tabLst>
                <a:tab pos="658495" algn="l"/>
              </a:tabLst>
            </a:pPr>
            <a:r>
              <a:rPr dirty="0" sz="2000" spc="95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3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电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流源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、</a:t>
            </a:r>
            <a:endParaRPr sz="2400">
              <a:latin typeface="宋体"/>
              <a:cs typeface="宋体"/>
            </a:endParaRPr>
          </a:p>
          <a:p>
            <a:pPr marL="659130">
              <a:lnSpc>
                <a:spcPts val="2870"/>
              </a:lnSpc>
            </a:pP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恒流源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78" name="object 17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172" name="object 172"/>
          <p:cNvSpPr txBox="1"/>
          <p:nvPr/>
        </p:nvSpPr>
        <p:spPr>
          <a:xfrm>
            <a:off x="4342606" y="771525"/>
            <a:ext cx="2015489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宋体"/>
                <a:cs typeface="宋体"/>
              </a:rPr>
              <a:t>（</a:t>
            </a:r>
            <a:r>
              <a:rPr dirty="0" sz="2400">
                <a:latin typeface="Times New Roman"/>
                <a:cs typeface="Times New Roman"/>
              </a:rPr>
              <a:t>1</a:t>
            </a:r>
            <a:r>
              <a:rPr dirty="0" sz="2400">
                <a:latin typeface="宋体"/>
                <a:cs typeface="宋体"/>
              </a:rPr>
              <a:t>）</a:t>
            </a:r>
            <a:r>
              <a:rPr dirty="0" sz="2400" spc="20">
                <a:latin typeface="宋体"/>
                <a:cs typeface="宋体"/>
              </a:rPr>
              <a:t>基</a:t>
            </a:r>
            <a:r>
              <a:rPr dirty="0" sz="2400">
                <a:latin typeface="宋体"/>
                <a:cs typeface="宋体"/>
              </a:rPr>
              <a:t>本</a:t>
            </a:r>
            <a:r>
              <a:rPr dirty="0" sz="2400" spc="20">
                <a:latin typeface="宋体"/>
                <a:cs typeface="宋体"/>
              </a:rPr>
              <a:t>结</a:t>
            </a:r>
            <a:r>
              <a:rPr dirty="0" sz="2400">
                <a:latin typeface="宋体"/>
                <a:cs typeface="宋体"/>
              </a:rPr>
              <a:t>构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1096796" y="3863861"/>
            <a:ext cx="749300" cy="12280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0000CC"/>
                </a:solidFill>
                <a:latin typeface="Microsoft JhengHei"/>
                <a:cs typeface="Microsoft JhengHei"/>
              </a:rPr>
              <a:t>基</a:t>
            </a:r>
            <a:endParaRPr sz="2000">
              <a:latin typeface="Microsoft JhengHei"/>
              <a:cs typeface="Microsoft JhengHei"/>
            </a:endParaRPr>
          </a:p>
          <a:p>
            <a:pPr marL="12700">
              <a:lnSpc>
                <a:spcPts val="2065"/>
              </a:lnSpc>
              <a:spcBef>
                <a:spcPts val="670"/>
              </a:spcBef>
            </a:pPr>
            <a:r>
              <a:rPr dirty="0" baseline="18055" sz="3000" b="1">
                <a:solidFill>
                  <a:srgbClr val="0000CC"/>
                </a:solidFill>
                <a:latin typeface="Microsoft JhengHei"/>
                <a:cs typeface="Microsoft JhengHei"/>
              </a:rPr>
              <a:t>极</a:t>
            </a:r>
            <a:r>
              <a:rPr dirty="0" baseline="18055" sz="3000" spc="547" b="1">
                <a:solidFill>
                  <a:srgbClr val="0000CC"/>
                </a:solidFill>
                <a:latin typeface="Microsoft JhengHei"/>
                <a:cs typeface="Microsoft JhengHei"/>
              </a:rPr>
              <a:t> </a:t>
            </a:r>
            <a:r>
              <a:rPr dirty="0" baseline="13888" sz="3000" spc="44">
                <a:latin typeface="Times New Roman"/>
                <a:cs typeface="Times New Roman"/>
              </a:rPr>
              <a:t>R</a:t>
            </a:r>
            <a:r>
              <a:rPr dirty="0" sz="1300" spc="30">
                <a:latin typeface="Times New Roman"/>
                <a:cs typeface="Times New Roman"/>
              </a:rPr>
              <a:t>b1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2065"/>
              </a:lnSpc>
            </a:pPr>
            <a:r>
              <a:rPr dirty="0" sz="2000" b="1">
                <a:solidFill>
                  <a:srgbClr val="0000CC"/>
                </a:solidFill>
                <a:latin typeface="Microsoft JhengHei"/>
                <a:cs typeface="Microsoft JhengHei"/>
              </a:rPr>
              <a:t>电</a:t>
            </a:r>
            <a:endParaRPr sz="20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0000CC"/>
                </a:solidFill>
                <a:latin typeface="Microsoft JhengHei"/>
                <a:cs typeface="Microsoft JhengHei"/>
              </a:rPr>
              <a:t>阻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1096796" y="5082716"/>
            <a:ext cx="280035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0000CC"/>
                </a:solidFill>
                <a:latin typeface="Microsoft JhengHei"/>
                <a:cs typeface="Microsoft JhengHei"/>
              </a:rPr>
              <a:t>分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1096796" y="5387927"/>
            <a:ext cx="280035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0000CC"/>
                </a:solidFill>
                <a:latin typeface="Microsoft JhengHei"/>
                <a:cs typeface="Microsoft JhengHei"/>
              </a:rPr>
              <a:t>压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1096796" y="5569145"/>
            <a:ext cx="749300" cy="727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7350">
              <a:lnSpc>
                <a:spcPts val="1689"/>
              </a:lnSpc>
            </a:pPr>
            <a:r>
              <a:rPr dirty="0" baseline="13888" sz="3000" spc="-7">
                <a:latin typeface="Times New Roman"/>
                <a:cs typeface="Times New Roman"/>
              </a:rPr>
              <a:t>R</a:t>
            </a:r>
            <a:r>
              <a:rPr dirty="0" sz="1300" spc="95">
                <a:latin typeface="Times New Roman"/>
                <a:cs typeface="Times New Roman"/>
              </a:rPr>
              <a:t>b</a:t>
            </a:r>
            <a:r>
              <a:rPr dirty="0" sz="1300" spc="15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1630"/>
              </a:lnSpc>
            </a:pPr>
            <a:r>
              <a:rPr dirty="0" sz="2000" b="1">
                <a:solidFill>
                  <a:srgbClr val="0000CC"/>
                </a:solidFill>
                <a:latin typeface="Microsoft JhengHei"/>
                <a:cs typeface="Microsoft JhengHei"/>
              </a:rPr>
              <a:t>偏</a:t>
            </a:r>
            <a:endParaRPr sz="2000">
              <a:latin typeface="Microsoft JhengHei"/>
              <a:cs typeface="Microsoft JhengHei"/>
            </a:endParaRPr>
          </a:p>
          <a:p>
            <a:pPr marL="12700">
              <a:lnSpc>
                <a:spcPts val="2345"/>
              </a:lnSpc>
            </a:pPr>
            <a:r>
              <a:rPr dirty="0" sz="2000" b="1">
                <a:solidFill>
                  <a:srgbClr val="0000CC"/>
                </a:solidFill>
                <a:latin typeface="Microsoft JhengHei"/>
                <a:cs typeface="Microsoft JhengHei"/>
              </a:rPr>
              <a:t>置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5182595" y="3937004"/>
            <a:ext cx="758825" cy="271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95"/>
              </a:lnSpc>
            </a:pPr>
            <a:r>
              <a:rPr dirty="0" baseline="13888" sz="3000" spc="30">
                <a:latin typeface="Times New Roman"/>
                <a:cs typeface="Times New Roman"/>
              </a:rPr>
              <a:t>V</a:t>
            </a:r>
            <a:r>
              <a:rPr dirty="0" sz="1300" spc="20">
                <a:latin typeface="Times New Roman"/>
                <a:cs typeface="Times New Roman"/>
              </a:rPr>
              <a:t>CC</a:t>
            </a:r>
            <a:r>
              <a:rPr dirty="0" sz="1300" spc="95">
                <a:latin typeface="Times New Roman"/>
                <a:cs typeface="Times New Roman"/>
              </a:rPr>
              <a:t> </a:t>
            </a:r>
            <a:r>
              <a:rPr dirty="0" baseline="5555" sz="3000" b="1">
                <a:solidFill>
                  <a:srgbClr val="0000CC"/>
                </a:solidFill>
                <a:latin typeface="Microsoft JhengHei"/>
                <a:cs typeface="Microsoft JhengHei"/>
              </a:rPr>
              <a:t>基</a:t>
            </a:r>
            <a:endParaRPr baseline="5555" sz="3000">
              <a:latin typeface="Microsoft JhengHei"/>
              <a:cs typeface="Microsoft JhengHei"/>
            </a:endParaRPr>
          </a:p>
          <a:p>
            <a:pPr algn="just" marL="490855">
              <a:lnSpc>
                <a:spcPts val="2290"/>
              </a:lnSpc>
            </a:pPr>
            <a:r>
              <a:rPr dirty="0" sz="2000" b="1">
                <a:solidFill>
                  <a:srgbClr val="0000CC"/>
                </a:solidFill>
                <a:latin typeface="Microsoft JhengHei"/>
                <a:cs typeface="Microsoft JhengHei"/>
              </a:rPr>
              <a:t>极</a:t>
            </a:r>
            <a:endParaRPr sz="2000">
              <a:latin typeface="Microsoft JhengHei"/>
              <a:cs typeface="Microsoft JhengHei"/>
            </a:endParaRPr>
          </a:p>
          <a:p>
            <a:pPr algn="just" marL="490855">
              <a:lnSpc>
                <a:spcPts val="2400"/>
              </a:lnSpc>
            </a:pPr>
            <a:r>
              <a:rPr dirty="0" sz="2000" b="1">
                <a:solidFill>
                  <a:srgbClr val="0000CC"/>
                </a:solidFill>
                <a:latin typeface="Microsoft JhengHei"/>
                <a:cs typeface="Microsoft JhengHei"/>
              </a:rPr>
              <a:t>稳</a:t>
            </a:r>
            <a:endParaRPr sz="2000">
              <a:latin typeface="Microsoft JhengHei"/>
              <a:cs typeface="Microsoft JhengHei"/>
            </a:endParaRPr>
          </a:p>
          <a:p>
            <a:pPr algn="just" marL="490855" marR="5080">
              <a:lnSpc>
                <a:spcPct val="99100"/>
              </a:lnSpc>
              <a:spcBef>
                <a:spcPts val="25"/>
              </a:spcBef>
            </a:pPr>
            <a:r>
              <a:rPr dirty="0" sz="2000" b="1">
                <a:solidFill>
                  <a:srgbClr val="0000CC"/>
                </a:solidFill>
                <a:latin typeface="Microsoft JhengHei"/>
                <a:cs typeface="Microsoft JhengHei"/>
              </a:rPr>
              <a:t>压  二  极  管  偏  置</a:t>
            </a:r>
            <a:endParaRPr sz="20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64075" y="4686300"/>
            <a:ext cx="15557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精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密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电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流源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13276" y="1397508"/>
            <a:ext cx="2657856" cy="3230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25068" y="1403604"/>
            <a:ext cx="3124199" cy="3290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889478" y="4682728"/>
            <a:ext cx="12509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微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电流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源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94219" y="1548383"/>
            <a:ext cx="2793491" cy="304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95859" y="4698206"/>
            <a:ext cx="1555750" cy="955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400" spc="20">
                <a:latin typeface="宋体"/>
                <a:cs typeface="宋体"/>
              </a:rPr>
              <a:t>镜</a:t>
            </a:r>
            <a:r>
              <a:rPr dirty="0" sz="2400">
                <a:latin typeface="宋体"/>
                <a:cs typeface="宋体"/>
              </a:rPr>
              <a:t>像</a:t>
            </a:r>
            <a:r>
              <a:rPr dirty="0" sz="2400" spc="20">
                <a:latin typeface="宋体"/>
                <a:cs typeface="宋体"/>
              </a:rPr>
              <a:t>电</a:t>
            </a:r>
            <a:r>
              <a:rPr dirty="0" sz="2400">
                <a:latin typeface="宋体"/>
                <a:cs typeface="宋体"/>
              </a:rPr>
              <a:t>流源</a:t>
            </a:r>
            <a:endParaRPr sz="2400">
              <a:latin typeface="宋体"/>
              <a:cs typeface="宋体"/>
            </a:endParaRPr>
          </a:p>
          <a:p>
            <a:pPr algn="ctr" marR="86995">
              <a:lnSpc>
                <a:spcPts val="2810"/>
              </a:lnSpc>
              <a:spcBef>
                <a:spcPts val="1825"/>
              </a:spcBef>
            </a:pPr>
            <a:r>
              <a:rPr dirty="0" baseline="13888" sz="3600" spc="104">
                <a:latin typeface="Times New Roman"/>
                <a:cs typeface="Times New Roman"/>
              </a:rPr>
              <a:t>I</a:t>
            </a:r>
            <a:r>
              <a:rPr dirty="0" sz="1600" spc="70">
                <a:latin typeface="Times New Roman"/>
                <a:cs typeface="Times New Roman"/>
              </a:rPr>
              <a:t>C2 </a:t>
            </a:r>
            <a:r>
              <a:rPr dirty="0" baseline="13888" sz="3600" spc="15">
                <a:latin typeface="Times New Roman"/>
                <a:cs typeface="Times New Roman"/>
              </a:rPr>
              <a:t>=</a:t>
            </a:r>
            <a:r>
              <a:rPr dirty="0" baseline="13888" sz="3600" spc="-247">
                <a:latin typeface="Times New Roman"/>
                <a:cs typeface="Times New Roman"/>
              </a:rPr>
              <a:t> </a:t>
            </a:r>
            <a:r>
              <a:rPr dirty="0" baseline="13888" sz="3600" spc="142">
                <a:latin typeface="Times New Roman"/>
                <a:cs typeface="Times New Roman"/>
              </a:rPr>
              <a:t>I</a:t>
            </a:r>
            <a:r>
              <a:rPr dirty="0" sz="1600" spc="95">
                <a:latin typeface="Times New Roman"/>
                <a:cs typeface="Times New Roman"/>
              </a:rPr>
              <a:t>REF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55930" algn="l"/>
              </a:tabLst>
            </a:pPr>
            <a:r>
              <a:rPr dirty="0" spc="-5"/>
              <a:t>4.</a:t>
            </a:r>
            <a:r>
              <a:rPr dirty="0" spc="-5"/>
              <a:t>	</a:t>
            </a:r>
            <a:r>
              <a:rPr dirty="0"/>
              <a:t>B</a:t>
            </a:r>
            <a:r>
              <a:rPr dirty="0" spc="305"/>
              <a:t>J</a:t>
            </a:r>
            <a:r>
              <a:rPr dirty="0" spc="150"/>
              <a:t>T</a:t>
            </a:r>
            <a:r>
              <a:rPr dirty="0" spc="-5">
                <a:latin typeface="宋体"/>
                <a:cs typeface="宋体"/>
              </a:rPr>
              <a:t>电</a:t>
            </a:r>
            <a:r>
              <a:rPr dirty="0" spc="20">
                <a:latin typeface="宋体"/>
                <a:cs typeface="宋体"/>
              </a:rPr>
              <a:t>流</a:t>
            </a:r>
            <a:r>
              <a:rPr dirty="0" spc="-5">
                <a:latin typeface="宋体"/>
                <a:cs typeface="宋体"/>
              </a:rPr>
              <a:t>源</a:t>
            </a:r>
            <a:r>
              <a:rPr dirty="0" spc="20">
                <a:latin typeface="宋体"/>
                <a:cs typeface="宋体"/>
              </a:rPr>
              <a:t>电</a:t>
            </a:r>
            <a:r>
              <a:rPr dirty="0" spc="-5">
                <a:latin typeface="宋体"/>
                <a:cs typeface="宋体"/>
              </a:rPr>
              <a:t>路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181871" y="765571"/>
            <a:ext cx="2319020" cy="376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（</a:t>
            </a:r>
            <a:r>
              <a:rPr dirty="0" sz="2400">
                <a:latin typeface="Times New Roman"/>
                <a:cs typeface="Times New Roman"/>
              </a:rPr>
              <a:t>4</a:t>
            </a:r>
            <a:r>
              <a:rPr dirty="0" sz="2400">
                <a:latin typeface="宋体"/>
                <a:cs typeface="宋体"/>
              </a:rPr>
              <a:t>）</a:t>
            </a:r>
            <a:r>
              <a:rPr dirty="0" sz="2400" spc="20">
                <a:latin typeface="宋体"/>
                <a:cs typeface="宋体"/>
              </a:rPr>
              <a:t>镜像</a:t>
            </a:r>
            <a:r>
              <a:rPr dirty="0" sz="2400">
                <a:latin typeface="宋体"/>
                <a:cs typeface="宋体"/>
              </a:rPr>
              <a:t>电流源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94090" y="765571"/>
            <a:ext cx="224472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④</a:t>
            </a:r>
            <a:r>
              <a:rPr dirty="0" sz="2400" spc="-675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典型结构对比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57315" y="5531929"/>
            <a:ext cx="374015" cy="0"/>
          </a:xfrm>
          <a:custGeom>
            <a:avLst/>
            <a:gdLst/>
            <a:ahLst/>
            <a:cxnLst/>
            <a:rect l="l" t="t" r="r" b="b"/>
            <a:pathLst>
              <a:path w="374014" h="0">
                <a:moveTo>
                  <a:pt x="0" y="0"/>
                </a:moveTo>
                <a:lnTo>
                  <a:pt x="373760" y="0"/>
                </a:lnTo>
              </a:path>
            </a:pathLst>
          </a:custGeom>
          <a:ln w="154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499703" y="5486907"/>
            <a:ext cx="383540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75">
                <a:latin typeface="Times New Roman"/>
                <a:cs typeface="Times New Roman"/>
              </a:rPr>
              <a:t>R</a:t>
            </a:r>
            <a:r>
              <a:rPr dirty="0" sz="1400" spc="80">
                <a:latin typeface="Times New Roman"/>
                <a:cs typeface="Times New Roman"/>
              </a:rPr>
              <a:t>E</a:t>
            </a:r>
            <a:r>
              <a:rPr dirty="0" sz="1400" spc="7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87288" y="5109971"/>
            <a:ext cx="306070" cy="404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95">
                <a:latin typeface="Times New Roman"/>
                <a:cs typeface="Times New Roman"/>
              </a:rPr>
              <a:t>R</a:t>
            </a:r>
            <a:r>
              <a:rPr dirty="0" baseline="-15873" sz="2100" spc="-7">
                <a:latin typeface="Times New Roman"/>
                <a:cs typeface="Times New Roman"/>
              </a:rPr>
              <a:t>1</a:t>
            </a:r>
            <a:endParaRPr baseline="-15873" sz="2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78144" y="5542788"/>
            <a:ext cx="320040" cy="404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5">
                <a:latin typeface="Times New Roman"/>
                <a:cs typeface="Times New Roman"/>
              </a:rPr>
              <a:t>R</a:t>
            </a:r>
            <a:r>
              <a:rPr dirty="0" baseline="-15873" sz="2100" spc="-7">
                <a:latin typeface="Times New Roman"/>
                <a:cs typeface="Times New Roman"/>
              </a:rPr>
              <a:t>2</a:t>
            </a:r>
            <a:endParaRPr baseline="-15873" sz="2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21784" y="5308092"/>
            <a:ext cx="877569" cy="404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14">
                <a:latin typeface="Times New Roman"/>
                <a:cs typeface="Times New Roman"/>
              </a:rPr>
              <a:t>I</a:t>
            </a:r>
            <a:r>
              <a:rPr dirty="0" baseline="-15873" sz="2100" spc="172">
                <a:latin typeface="Times New Roman"/>
                <a:cs typeface="Times New Roman"/>
              </a:rPr>
              <a:t>C2</a:t>
            </a:r>
            <a:r>
              <a:rPr dirty="0" baseline="-15873" sz="2100" spc="675">
                <a:latin typeface="Times New Roman"/>
                <a:cs typeface="Times New Roman"/>
              </a:rPr>
              <a:t> </a:t>
            </a:r>
            <a:r>
              <a:rPr dirty="0" sz="2400" spc="-1080">
                <a:latin typeface="Times New Roman"/>
                <a:cs typeface="Times New Roman"/>
              </a:rPr>
              <a:t>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 spc="135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54024" y="5548503"/>
            <a:ext cx="598805" cy="0"/>
          </a:xfrm>
          <a:custGeom>
            <a:avLst/>
            <a:gdLst/>
            <a:ahLst/>
            <a:cxnLst/>
            <a:rect l="l" t="t" r="r" b="b"/>
            <a:pathLst>
              <a:path w="598804" h="0">
                <a:moveTo>
                  <a:pt x="0" y="0"/>
                </a:moveTo>
                <a:lnTo>
                  <a:pt x="598360" y="0"/>
                </a:lnTo>
              </a:path>
            </a:pathLst>
          </a:custGeom>
          <a:ln w="156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564022" y="5548503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4" h="0">
                <a:moveTo>
                  <a:pt x="0" y="0"/>
                </a:moveTo>
                <a:lnTo>
                  <a:pt x="863822" y="0"/>
                </a:lnTo>
              </a:path>
            </a:pathLst>
          </a:custGeom>
          <a:ln w="156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153147" y="5612383"/>
            <a:ext cx="389890" cy="366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85"/>
              </a:lnSpc>
            </a:pPr>
            <a:r>
              <a:rPr dirty="0" baseline="8888" sz="3750" spc="150">
                <a:latin typeface="Times New Roman"/>
                <a:cs typeface="Times New Roman"/>
              </a:rPr>
              <a:t>I</a:t>
            </a:r>
            <a:r>
              <a:rPr dirty="0" sz="1450" spc="100">
                <a:latin typeface="Times New Roman"/>
                <a:cs typeface="Times New Roman"/>
              </a:rPr>
              <a:t>C2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87647" y="5559044"/>
            <a:ext cx="357505" cy="4197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160">
                <a:latin typeface="Times New Roman"/>
                <a:cs typeface="Times New Roman"/>
              </a:rPr>
              <a:t>V</a:t>
            </a:r>
            <a:r>
              <a:rPr dirty="0" baseline="-15325" sz="2175" spc="112">
                <a:latin typeface="Times New Roman"/>
                <a:cs typeface="Times New Roman"/>
              </a:rPr>
              <a:t>T</a:t>
            </a:r>
            <a:endParaRPr baseline="-15325" sz="217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75423" y="5162803"/>
            <a:ext cx="2534920" cy="544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8888" sz="3750" spc="187">
                <a:latin typeface="Times New Roman"/>
                <a:cs typeface="Times New Roman"/>
              </a:rPr>
              <a:t>I</a:t>
            </a:r>
            <a:r>
              <a:rPr dirty="0" sz="1450" spc="125">
                <a:latin typeface="Times New Roman"/>
                <a:cs typeface="Times New Roman"/>
              </a:rPr>
              <a:t>REF </a:t>
            </a:r>
            <a:r>
              <a:rPr dirty="0" baseline="-26666" sz="3750" spc="7">
                <a:latin typeface="Times New Roman"/>
                <a:cs typeface="Times New Roman"/>
              </a:rPr>
              <a:t>=exp </a:t>
            </a:r>
            <a:r>
              <a:rPr dirty="0" baseline="7777" sz="3750" spc="-2317">
                <a:latin typeface="Times New Roman"/>
                <a:cs typeface="Times New Roman"/>
              </a:rPr>
              <a:t></a:t>
            </a:r>
            <a:r>
              <a:rPr dirty="0" baseline="7777" sz="3750" spc="135">
                <a:latin typeface="Times New Roman"/>
                <a:cs typeface="Times New Roman"/>
              </a:rPr>
              <a:t> </a:t>
            </a:r>
            <a:r>
              <a:rPr dirty="0" baseline="8888" sz="3750" spc="157">
                <a:latin typeface="Times New Roman"/>
                <a:cs typeface="Times New Roman"/>
              </a:rPr>
              <a:t>I</a:t>
            </a:r>
            <a:r>
              <a:rPr dirty="0" sz="1450" spc="105">
                <a:latin typeface="Times New Roman"/>
                <a:cs typeface="Times New Roman"/>
              </a:rPr>
              <a:t>C2 </a:t>
            </a:r>
            <a:r>
              <a:rPr dirty="0" baseline="8888" sz="3750" spc="15">
                <a:latin typeface="Times New Roman"/>
                <a:cs typeface="Times New Roman"/>
              </a:rPr>
              <a:t>R</a:t>
            </a:r>
            <a:r>
              <a:rPr dirty="0" sz="1450" spc="10">
                <a:latin typeface="Times New Roman"/>
                <a:cs typeface="Times New Roman"/>
              </a:rPr>
              <a:t>e2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baseline="7777" sz="3750" spc="-2317">
                <a:latin typeface="Times New Roman"/>
                <a:cs typeface="Times New Roman"/>
              </a:rPr>
              <a:t></a:t>
            </a:r>
            <a:endParaRPr baseline="7777" sz="37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72347" y="5409692"/>
            <a:ext cx="1238250" cy="392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02995" algn="l"/>
              </a:tabLst>
            </a:pPr>
            <a:r>
              <a:rPr dirty="0" sz="2500" spc="-1545">
                <a:latin typeface="Times New Roman"/>
                <a:cs typeface="Times New Roman"/>
              </a:rPr>
              <a:t></a:t>
            </a:r>
            <a:r>
              <a:rPr dirty="0" sz="2500" spc="-1545">
                <a:latin typeface="Times New Roman"/>
                <a:cs typeface="Times New Roman"/>
              </a:rPr>
              <a:t>	</a:t>
            </a:r>
            <a:r>
              <a:rPr dirty="0" sz="2500" spc="-1545">
                <a:latin typeface="Times New Roman"/>
                <a:cs typeface="Times New Roman"/>
              </a:rPr>
              <a:t>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72347" y="5612383"/>
            <a:ext cx="147320" cy="392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1545">
                <a:latin typeface="Times New Roman"/>
                <a:cs typeface="Times New Roman"/>
              </a:rPr>
              <a:t>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463074" y="5612383"/>
            <a:ext cx="147320" cy="392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1545">
                <a:latin typeface="Times New Roman"/>
                <a:cs typeface="Times New Roman"/>
              </a:rPr>
              <a:t>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996618" y="6533007"/>
            <a:ext cx="1304925" cy="0"/>
          </a:xfrm>
          <a:custGeom>
            <a:avLst/>
            <a:gdLst/>
            <a:ahLst/>
            <a:cxnLst/>
            <a:rect l="l" t="t" r="r" b="b"/>
            <a:pathLst>
              <a:path w="1304925" h="0">
                <a:moveTo>
                  <a:pt x="0" y="0"/>
                </a:moveTo>
                <a:lnTo>
                  <a:pt x="1304448" y="0"/>
                </a:lnTo>
              </a:path>
            </a:pathLst>
          </a:custGeom>
          <a:ln w="164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209535" y="6486144"/>
            <a:ext cx="410209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70">
                <a:latin typeface="Times New Roman"/>
                <a:cs typeface="Times New Roman"/>
              </a:rPr>
              <a:t>R</a:t>
            </a:r>
            <a:r>
              <a:rPr dirty="0" sz="1500" spc="105">
                <a:latin typeface="Times New Roman"/>
                <a:cs typeface="Times New Roman"/>
              </a:rPr>
              <a:t>E</a:t>
            </a:r>
            <a:r>
              <a:rPr dirty="0" sz="1500" spc="85">
                <a:latin typeface="Times New Roman"/>
                <a:cs typeface="Times New Roman"/>
              </a:rPr>
              <a:t>F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54088" y="6291580"/>
            <a:ext cx="154940" cy="408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150">
                <a:latin typeface="Times New Roman"/>
                <a:cs typeface="Times New Roman"/>
              </a:rPr>
              <a:t>I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533892" y="6546088"/>
            <a:ext cx="247015" cy="408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10">
                <a:latin typeface="Times New Roman"/>
                <a:cs typeface="Times New Roman"/>
              </a:rPr>
              <a:t>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709407" y="6131560"/>
            <a:ext cx="1555750" cy="568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26709" sz="3900" spc="-1747">
                <a:latin typeface="Times New Roman"/>
                <a:cs typeface="Times New Roman"/>
              </a:rPr>
              <a:t></a:t>
            </a:r>
            <a:r>
              <a:rPr dirty="0" baseline="-26709" sz="3900" spc="-254">
                <a:latin typeface="Times New Roman"/>
                <a:cs typeface="Times New Roman"/>
              </a:rPr>
              <a:t> </a:t>
            </a:r>
            <a:r>
              <a:rPr dirty="0" baseline="9615" sz="3900" spc="-15">
                <a:latin typeface="Times New Roman"/>
                <a:cs typeface="Times New Roman"/>
              </a:rPr>
              <a:t>V</a:t>
            </a:r>
            <a:r>
              <a:rPr dirty="0" sz="1500" spc="-10">
                <a:latin typeface="Times New Roman"/>
                <a:cs typeface="Times New Roman"/>
              </a:rPr>
              <a:t>CC</a:t>
            </a:r>
            <a:r>
              <a:rPr dirty="0" sz="1500" spc="190">
                <a:latin typeface="Times New Roman"/>
                <a:cs typeface="Times New Roman"/>
              </a:rPr>
              <a:t> </a:t>
            </a:r>
            <a:r>
              <a:rPr dirty="0" baseline="9615" sz="3900" spc="-300">
                <a:latin typeface="Times New Roman"/>
                <a:cs typeface="Times New Roman"/>
              </a:rPr>
              <a:t></a:t>
            </a:r>
            <a:r>
              <a:rPr dirty="0" baseline="9615" sz="3900" spc="-300">
                <a:latin typeface="Times New Roman"/>
                <a:cs typeface="Times New Roman"/>
              </a:rPr>
              <a:t>V</a:t>
            </a:r>
            <a:r>
              <a:rPr dirty="0" sz="1500" spc="-200">
                <a:latin typeface="Times New Roman"/>
                <a:cs typeface="Times New Roman"/>
              </a:rPr>
              <a:t>BE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90331" y="6168389"/>
            <a:ext cx="1262380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86055" algn="l"/>
                <a:tab pos="1022350" algn="l"/>
              </a:tabLst>
            </a:pPr>
            <a:r>
              <a:rPr dirty="0" sz="1350" u="heavy">
                <a:latin typeface="Times New Roman"/>
                <a:cs typeface="Times New Roman"/>
              </a:rPr>
              <a:t> </a:t>
            </a:r>
            <a:r>
              <a:rPr dirty="0" sz="1350" u="heavy">
                <a:latin typeface="Times New Roman"/>
                <a:cs typeface="Times New Roman"/>
              </a:rPr>
              <a:t>	</a:t>
            </a:r>
            <a:r>
              <a:rPr dirty="0" sz="1350" spc="25" u="heavy">
                <a:latin typeface="Times New Roman"/>
                <a:cs typeface="Times New Roman"/>
              </a:rPr>
              <a:t>C</a:t>
            </a:r>
            <a:r>
              <a:rPr dirty="0" sz="1350" spc="85" u="heavy">
                <a:latin typeface="Times New Roman"/>
                <a:cs typeface="Times New Roman"/>
              </a:rPr>
              <a:t>C</a:t>
            </a:r>
            <a:r>
              <a:rPr dirty="0" sz="1350" u="heavy">
                <a:latin typeface="Times New Roman"/>
                <a:cs typeface="Times New Roman"/>
              </a:rPr>
              <a:t>	</a:t>
            </a:r>
            <a:r>
              <a:rPr dirty="0" sz="1350" spc="-30" u="heavy">
                <a:latin typeface="Times New Roman"/>
                <a:cs typeface="Times New Roman"/>
              </a:rPr>
              <a:t>B</a:t>
            </a:r>
            <a:r>
              <a:rPr dirty="0" sz="1350" spc="85" u="heavy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21200" y="6363461"/>
            <a:ext cx="36131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25">
                <a:latin typeface="Times New Roman"/>
                <a:cs typeface="Times New Roman"/>
              </a:rPr>
              <a:t>R</a:t>
            </a:r>
            <a:r>
              <a:rPr dirty="0" sz="1350" spc="45">
                <a:latin typeface="Times New Roman"/>
                <a:cs typeface="Times New Roman"/>
              </a:rPr>
              <a:t>E</a:t>
            </a:r>
            <a:r>
              <a:rPr dirty="0" sz="1350" spc="80">
                <a:latin typeface="Times New Roman"/>
                <a:cs typeface="Times New Roman"/>
              </a:rPr>
              <a:t>F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075679" y="6593585"/>
            <a:ext cx="185420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30">
                <a:latin typeface="Times New Roman"/>
                <a:cs typeface="Times New Roman"/>
              </a:rPr>
              <a:t>e</a:t>
            </a:r>
            <a:r>
              <a:rPr dirty="0" sz="1350" spc="5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87088" y="6186169"/>
            <a:ext cx="142875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135">
                <a:latin typeface="Times New Roman"/>
                <a:cs typeface="Times New Roman"/>
              </a:rPr>
              <a:t>I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52492" y="5991097"/>
            <a:ext cx="1285875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39140" algn="l"/>
              </a:tabLst>
            </a:pPr>
            <a:r>
              <a:rPr dirty="0" baseline="-36643" sz="3525" spc="-1582">
                <a:latin typeface="Times New Roman"/>
                <a:cs typeface="Times New Roman"/>
              </a:rPr>
              <a:t></a:t>
            </a:r>
            <a:r>
              <a:rPr dirty="0" baseline="-36643" sz="3525" spc="-179">
                <a:latin typeface="Times New Roman"/>
                <a:cs typeface="Times New Roman"/>
              </a:rPr>
              <a:t> </a:t>
            </a:r>
            <a:r>
              <a:rPr dirty="0" sz="2350" spc="-125">
                <a:latin typeface="Times New Roman"/>
                <a:cs typeface="Times New Roman"/>
              </a:rPr>
              <a:t>V	</a:t>
            </a:r>
            <a:r>
              <a:rPr dirty="0" sz="2350" spc="-1055">
                <a:latin typeface="Times New Roman"/>
                <a:cs typeface="Times New Roman"/>
              </a:rPr>
              <a:t></a:t>
            </a:r>
            <a:r>
              <a:rPr dirty="0" sz="2350" spc="-290">
                <a:latin typeface="Times New Roman"/>
                <a:cs typeface="Times New Roman"/>
              </a:rPr>
              <a:t> </a:t>
            </a:r>
            <a:r>
              <a:rPr dirty="0" sz="2350" spc="-185">
                <a:latin typeface="Times New Roman"/>
                <a:cs typeface="Times New Roman"/>
              </a:rPr>
              <a:t>2</a:t>
            </a:r>
            <a:r>
              <a:rPr dirty="0" sz="2350" spc="-185">
                <a:latin typeface="Times New Roman"/>
                <a:cs typeface="Times New Roman"/>
              </a:rPr>
              <a:t>V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18835" y="6416294"/>
            <a:ext cx="701040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5">
                <a:latin typeface="Times New Roman"/>
                <a:cs typeface="Times New Roman"/>
              </a:rPr>
              <a:t>R</a:t>
            </a:r>
            <a:r>
              <a:rPr dirty="0" sz="2350" spc="-295">
                <a:latin typeface="Times New Roman"/>
                <a:cs typeface="Times New Roman"/>
              </a:rPr>
              <a:t> </a:t>
            </a:r>
            <a:r>
              <a:rPr dirty="0" sz="2350" spc="-1055">
                <a:latin typeface="Times New Roman"/>
                <a:cs typeface="Times New Roman"/>
              </a:rPr>
              <a:t></a:t>
            </a:r>
            <a:r>
              <a:rPr dirty="0" sz="2350" spc="-114">
                <a:latin typeface="Times New Roman"/>
                <a:cs typeface="Times New Roman"/>
              </a:rPr>
              <a:t> </a:t>
            </a:r>
            <a:r>
              <a:rPr dirty="0" sz="2350" spc="5">
                <a:latin typeface="Times New Roman"/>
                <a:cs typeface="Times New Roman"/>
              </a:rPr>
              <a:t>R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467070" y="6380511"/>
            <a:ext cx="1252220" cy="0"/>
          </a:xfrm>
          <a:custGeom>
            <a:avLst/>
            <a:gdLst/>
            <a:ahLst/>
            <a:cxnLst/>
            <a:rect l="l" t="t" r="r" b="b"/>
            <a:pathLst>
              <a:path w="1252220" h="0">
                <a:moveTo>
                  <a:pt x="0" y="0"/>
                </a:moveTo>
                <a:lnTo>
                  <a:pt x="1251870" y="0"/>
                </a:lnTo>
              </a:path>
            </a:pathLst>
          </a:custGeom>
          <a:ln w="157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710944" y="6335776"/>
            <a:ext cx="389890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110">
                <a:latin typeface="Times New Roman"/>
                <a:cs typeface="Times New Roman"/>
              </a:rPr>
              <a:t>R</a:t>
            </a:r>
            <a:r>
              <a:rPr dirty="0" sz="1400" spc="105">
                <a:latin typeface="Times New Roman"/>
                <a:cs typeface="Times New Roman"/>
              </a:rPr>
              <a:t>E</a:t>
            </a:r>
            <a:r>
              <a:rPr dirty="0" sz="1400" spc="75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61591" y="6156960"/>
            <a:ext cx="145415" cy="377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4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83483" y="6393180"/>
            <a:ext cx="230504" cy="377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91004" y="6010655"/>
            <a:ext cx="1490345" cy="523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26620" sz="3600" spc="-1612">
                <a:latin typeface="Times New Roman"/>
                <a:cs typeface="Times New Roman"/>
              </a:rPr>
              <a:t></a:t>
            </a:r>
            <a:r>
              <a:rPr dirty="0" baseline="-26620" sz="3600" spc="-15">
                <a:latin typeface="Times New Roman"/>
                <a:cs typeface="Times New Roman"/>
              </a:rPr>
              <a:t> </a:t>
            </a:r>
            <a:r>
              <a:rPr dirty="0" baseline="9259" sz="3600" spc="37">
                <a:latin typeface="Times New Roman"/>
                <a:cs typeface="Times New Roman"/>
              </a:rPr>
              <a:t>V</a:t>
            </a:r>
            <a:r>
              <a:rPr dirty="0" sz="1400" spc="25">
                <a:latin typeface="Times New Roman"/>
                <a:cs typeface="Times New Roman"/>
              </a:rPr>
              <a:t>CC</a:t>
            </a:r>
            <a:r>
              <a:rPr dirty="0" sz="1400" spc="305">
                <a:latin typeface="Times New Roman"/>
                <a:cs typeface="Times New Roman"/>
              </a:rPr>
              <a:t> </a:t>
            </a:r>
            <a:r>
              <a:rPr dirty="0" baseline="9259" sz="3600" spc="-1612">
                <a:latin typeface="Times New Roman"/>
                <a:cs typeface="Times New Roman"/>
              </a:rPr>
              <a:t></a:t>
            </a:r>
            <a:r>
              <a:rPr dirty="0" baseline="9259" sz="3600" spc="-502">
                <a:latin typeface="Times New Roman"/>
                <a:cs typeface="Times New Roman"/>
              </a:rPr>
              <a:t> </a:t>
            </a:r>
            <a:r>
              <a:rPr dirty="0" baseline="9259" sz="3600" spc="22">
                <a:latin typeface="Times New Roman"/>
                <a:cs typeface="Times New Roman"/>
              </a:rPr>
              <a:t>V</a:t>
            </a:r>
            <a:r>
              <a:rPr dirty="0" sz="1400" spc="15">
                <a:latin typeface="Times New Roman"/>
                <a:cs typeface="Times New Roman"/>
              </a:rPr>
              <a:t>BE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0731" y="1942655"/>
            <a:ext cx="4798695" cy="701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3040" marR="5080" indent="-180975">
              <a:lnSpc>
                <a:spcPts val="2770"/>
              </a:lnSpc>
            </a:pPr>
            <a:r>
              <a:rPr dirty="0" sz="2400" spc="95">
                <a:latin typeface="宋体"/>
                <a:cs typeface="宋体"/>
              </a:rPr>
              <a:t>①</a:t>
            </a:r>
            <a:r>
              <a:rPr dirty="0" sz="2400" spc="120">
                <a:latin typeface="宋体"/>
                <a:cs typeface="宋体"/>
              </a:rPr>
              <a:t>电流源</a:t>
            </a:r>
            <a:r>
              <a:rPr dirty="0" sz="2400" spc="95">
                <a:latin typeface="宋体"/>
                <a:cs typeface="宋体"/>
              </a:rPr>
              <a:t>小</a:t>
            </a:r>
            <a:r>
              <a:rPr dirty="0" sz="2400" spc="140">
                <a:latin typeface="宋体"/>
                <a:cs typeface="宋体"/>
              </a:rPr>
              <a:t>信</a:t>
            </a:r>
            <a:r>
              <a:rPr dirty="0" sz="2400" spc="95">
                <a:latin typeface="宋体"/>
                <a:cs typeface="宋体"/>
              </a:rPr>
              <a:t>号</a:t>
            </a:r>
            <a:r>
              <a:rPr dirty="0" sz="2400" spc="120">
                <a:latin typeface="宋体"/>
                <a:cs typeface="宋体"/>
              </a:rPr>
              <a:t>模型</a:t>
            </a:r>
            <a:r>
              <a:rPr dirty="0" sz="2400" spc="95">
                <a:latin typeface="宋体"/>
                <a:cs typeface="宋体"/>
              </a:rPr>
              <a:t>相</a:t>
            </a:r>
            <a:r>
              <a:rPr dirty="0" sz="2400" spc="120">
                <a:latin typeface="宋体"/>
                <a:cs typeface="宋体"/>
              </a:rPr>
              <a:t>当于</a:t>
            </a:r>
            <a:r>
              <a:rPr dirty="0" sz="2400" spc="95">
                <a:latin typeface="宋体"/>
                <a:cs typeface="宋体"/>
              </a:rPr>
              <a:t>阻</a:t>
            </a:r>
            <a:r>
              <a:rPr dirty="0" sz="2400" spc="120">
                <a:latin typeface="宋体"/>
                <a:cs typeface="宋体"/>
              </a:rPr>
              <a:t>值</a:t>
            </a:r>
            <a:r>
              <a:rPr dirty="0" sz="2400">
                <a:latin typeface="宋体"/>
                <a:cs typeface="宋体"/>
              </a:rPr>
              <a:t>很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大的电阻。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52156" y="2982515"/>
            <a:ext cx="431101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②电流源不影响差模放大倍数。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52156" y="3800280"/>
            <a:ext cx="4799965" cy="1083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93675" marR="5080" indent="-180975">
              <a:lnSpc>
                <a:spcPct val="98100"/>
              </a:lnSpc>
            </a:pPr>
            <a:r>
              <a:rPr dirty="0" sz="2400" spc="95">
                <a:latin typeface="宋体"/>
                <a:cs typeface="宋体"/>
              </a:rPr>
              <a:t>③</a:t>
            </a:r>
            <a:r>
              <a:rPr dirty="0" sz="2400" spc="120">
                <a:latin typeface="宋体"/>
                <a:cs typeface="宋体"/>
              </a:rPr>
              <a:t>电流源</a:t>
            </a:r>
            <a:r>
              <a:rPr dirty="0" sz="2400" spc="95">
                <a:latin typeface="宋体"/>
                <a:cs typeface="宋体"/>
              </a:rPr>
              <a:t>影</a:t>
            </a:r>
            <a:r>
              <a:rPr dirty="0" sz="2400" spc="140">
                <a:latin typeface="宋体"/>
                <a:cs typeface="宋体"/>
              </a:rPr>
              <a:t>响</a:t>
            </a:r>
            <a:r>
              <a:rPr dirty="0" sz="2400" spc="95">
                <a:latin typeface="宋体"/>
                <a:cs typeface="宋体"/>
              </a:rPr>
              <a:t>共</a:t>
            </a:r>
            <a:r>
              <a:rPr dirty="0" sz="2400" spc="120">
                <a:latin typeface="宋体"/>
                <a:cs typeface="宋体"/>
              </a:rPr>
              <a:t>模</a:t>
            </a:r>
            <a:r>
              <a:rPr dirty="0" sz="2400" spc="95">
                <a:latin typeface="宋体"/>
                <a:cs typeface="宋体"/>
              </a:rPr>
              <a:t>放</a:t>
            </a:r>
            <a:r>
              <a:rPr dirty="0" sz="2400" spc="120">
                <a:latin typeface="宋体"/>
                <a:cs typeface="宋体"/>
              </a:rPr>
              <a:t>大倍数</a:t>
            </a:r>
            <a:r>
              <a:rPr dirty="0" sz="2400" spc="95">
                <a:latin typeface="宋体"/>
                <a:cs typeface="宋体"/>
              </a:rPr>
              <a:t>，</a:t>
            </a:r>
            <a:r>
              <a:rPr dirty="0" sz="2400" spc="120">
                <a:latin typeface="宋体"/>
                <a:cs typeface="宋体"/>
              </a:rPr>
              <a:t>使</a:t>
            </a:r>
            <a:r>
              <a:rPr dirty="0" sz="2400">
                <a:latin typeface="宋体"/>
                <a:cs typeface="宋体"/>
              </a:rPr>
              <a:t>共 </a:t>
            </a:r>
            <a:r>
              <a:rPr dirty="0" sz="2400">
                <a:latin typeface="宋体"/>
                <a:cs typeface="宋体"/>
              </a:rPr>
              <a:t> 模</a:t>
            </a:r>
            <a:r>
              <a:rPr dirty="0" sz="2400" spc="20">
                <a:latin typeface="宋体"/>
                <a:cs typeface="宋体"/>
              </a:rPr>
              <a:t>放大</a:t>
            </a:r>
            <a:r>
              <a:rPr dirty="0" sz="2400">
                <a:latin typeface="宋体"/>
                <a:cs typeface="宋体"/>
              </a:rPr>
              <a:t>倍数</a:t>
            </a:r>
            <a:r>
              <a:rPr dirty="0" sz="2400" spc="20">
                <a:latin typeface="宋体"/>
                <a:cs typeface="宋体"/>
              </a:rPr>
              <a:t>减小</a:t>
            </a:r>
            <a:r>
              <a:rPr dirty="0" sz="2400">
                <a:latin typeface="宋体"/>
                <a:cs typeface="宋体"/>
              </a:rPr>
              <a:t>，从</a:t>
            </a:r>
            <a:r>
              <a:rPr dirty="0" sz="2400" spc="20">
                <a:latin typeface="宋体"/>
                <a:cs typeface="宋体"/>
              </a:rPr>
              <a:t>而</a:t>
            </a:r>
            <a:r>
              <a:rPr dirty="0" sz="2400">
                <a:latin typeface="宋体"/>
                <a:cs typeface="宋体"/>
              </a:rPr>
              <a:t>增</a:t>
            </a:r>
            <a:r>
              <a:rPr dirty="0" sz="2400" spc="20">
                <a:latin typeface="宋体"/>
                <a:cs typeface="宋体"/>
              </a:rPr>
              <a:t>加共</a:t>
            </a:r>
            <a:r>
              <a:rPr dirty="0" sz="2400">
                <a:latin typeface="宋体"/>
                <a:cs typeface="宋体"/>
              </a:rPr>
              <a:t>模抑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制比。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86979" y="727885"/>
            <a:ext cx="307657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20">
                <a:solidFill>
                  <a:srgbClr val="0000CC"/>
                </a:solidFill>
                <a:latin typeface="宋体"/>
                <a:cs typeface="宋体"/>
              </a:rPr>
              <a:t>（</a:t>
            </a:r>
            <a:r>
              <a:rPr dirty="0" sz="2800" spc="20">
                <a:solidFill>
                  <a:srgbClr val="0000CC"/>
                </a:solidFill>
                <a:latin typeface="Times New Roman"/>
                <a:cs typeface="Times New Roman"/>
              </a:rPr>
              <a:t>5</a:t>
            </a:r>
            <a:r>
              <a:rPr dirty="0" sz="2800" spc="20">
                <a:solidFill>
                  <a:srgbClr val="0000CC"/>
                </a:solidFill>
                <a:latin typeface="宋体"/>
                <a:cs typeface="宋体"/>
              </a:rPr>
              <a:t>）电流源的作用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53346" y="5210921"/>
            <a:ext cx="4973955" cy="701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3675" marR="5080" indent="-180975">
              <a:lnSpc>
                <a:spcPts val="2770"/>
              </a:lnSpc>
            </a:pPr>
            <a:r>
              <a:rPr dirty="0" sz="2400" spc="30">
                <a:latin typeface="宋体"/>
                <a:cs typeface="宋体"/>
              </a:rPr>
              <a:t>④理想的恒流源相当于阻值为无穷 </a:t>
            </a:r>
            <a:r>
              <a:rPr dirty="0" sz="2400" spc="-1150">
                <a:latin typeface="宋体"/>
                <a:cs typeface="宋体"/>
              </a:rPr>
              <a:t> </a:t>
            </a:r>
            <a:r>
              <a:rPr dirty="0" sz="2400" spc="120">
                <a:latin typeface="宋体"/>
                <a:cs typeface="宋体"/>
              </a:rPr>
              <a:t>的</a:t>
            </a:r>
            <a:r>
              <a:rPr dirty="0" sz="2400" spc="95">
                <a:latin typeface="宋体"/>
                <a:cs typeface="宋体"/>
              </a:rPr>
              <a:t>电</a:t>
            </a:r>
            <a:r>
              <a:rPr dirty="0" sz="2400" spc="120">
                <a:latin typeface="宋体"/>
                <a:cs typeface="宋体"/>
              </a:rPr>
              <a:t>阻，</a:t>
            </a:r>
            <a:r>
              <a:rPr dirty="0" sz="2400" spc="95">
                <a:latin typeface="宋体"/>
                <a:cs typeface="宋体"/>
              </a:rPr>
              <a:t>所</a:t>
            </a:r>
            <a:r>
              <a:rPr dirty="0" sz="2400" spc="120">
                <a:latin typeface="宋体"/>
                <a:cs typeface="宋体"/>
              </a:rPr>
              <a:t>以</a:t>
            </a:r>
            <a:r>
              <a:rPr dirty="0" sz="2400" spc="95">
                <a:latin typeface="宋体"/>
                <a:cs typeface="宋体"/>
              </a:rPr>
              <a:t>共</a:t>
            </a:r>
            <a:r>
              <a:rPr dirty="0" sz="2400" spc="120">
                <a:latin typeface="宋体"/>
                <a:cs typeface="宋体"/>
              </a:rPr>
              <a:t>模</a:t>
            </a:r>
            <a:r>
              <a:rPr dirty="0" sz="2400" spc="95">
                <a:latin typeface="宋体"/>
                <a:cs typeface="宋体"/>
              </a:rPr>
              <a:t>抑</a:t>
            </a:r>
            <a:r>
              <a:rPr dirty="0" sz="2400" spc="120">
                <a:latin typeface="宋体"/>
                <a:cs typeface="宋体"/>
              </a:rPr>
              <a:t>制</a:t>
            </a:r>
            <a:r>
              <a:rPr dirty="0" sz="2400" spc="95">
                <a:latin typeface="宋体"/>
                <a:cs typeface="宋体"/>
              </a:rPr>
              <a:t>比</a:t>
            </a:r>
            <a:r>
              <a:rPr dirty="0" sz="2400" spc="120">
                <a:latin typeface="宋体"/>
                <a:cs typeface="宋体"/>
              </a:rPr>
              <a:t>是无</a:t>
            </a:r>
            <a:r>
              <a:rPr dirty="0" sz="2400" spc="95">
                <a:latin typeface="宋体"/>
                <a:cs typeface="宋体"/>
              </a:rPr>
              <a:t>穷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55930" algn="l"/>
              </a:tabLst>
            </a:pPr>
            <a:r>
              <a:rPr dirty="0" spc="-5"/>
              <a:t>4.</a:t>
            </a:r>
            <a:r>
              <a:rPr dirty="0" spc="-5"/>
              <a:t>	</a:t>
            </a:r>
            <a:r>
              <a:rPr dirty="0"/>
              <a:t>B</a:t>
            </a:r>
            <a:r>
              <a:rPr dirty="0" spc="305"/>
              <a:t>J</a:t>
            </a:r>
            <a:r>
              <a:rPr dirty="0" spc="150"/>
              <a:t>T</a:t>
            </a:r>
            <a:r>
              <a:rPr dirty="0" spc="-5">
                <a:latin typeface="宋体"/>
                <a:cs typeface="宋体"/>
              </a:rPr>
              <a:t>电</a:t>
            </a:r>
            <a:r>
              <a:rPr dirty="0" spc="20">
                <a:latin typeface="宋体"/>
                <a:cs typeface="宋体"/>
              </a:rPr>
              <a:t>流</a:t>
            </a:r>
            <a:r>
              <a:rPr dirty="0" spc="-5">
                <a:latin typeface="宋体"/>
                <a:cs typeface="宋体"/>
              </a:rPr>
              <a:t>源</a:t>
            </a:r>
            <a:r>
              <a:rPr dirty="0" spc="20">
                <a:latin typeface="宋体"/>
                <a:cs typeface="宋体"/>
              </a:rPr>
              <a:t>电</a:t>
            </a:r>
            <a:r>
              <a:rPr dirty="0" spc="-5">
                <a:latin typeface="宋体"/>
                <a:cs typeface="宋体"/>
              </a:rPr>
              <a:t>路</a:t>
            </a:r>
          </a:p>
        </p:txBody>
      </p:sp>
      <p:sp>
        <p:nvSpPr>
          <p:cNvPr id="8" name="object 8"/>
          <p:cNvSpPr/>
          <p:nvPr/>
        </p:nvSpPr>
        <p:spPr>
          <a:xfrm>
            <a:off x="1531619" y="4187190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 h="0">
                <a:moveTo>
                  <a:pt x="0" y="0"/>
                </a:moveTo>
                <a:lnTo>
                  <a:pt x="359663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51304" y="2761488"/>
            <a:ext cx="76200" cy="1045844"/>
          </a:xfrm>
          <a:custGeom>
            <a:avLst/>
            <a:gdLst/>
            <a:ahLst/>
            <a:cxnLst/>
            <a:rect l="l" t="t" r="r" b="b"/>
            <a:pathLst>
              <a:path w="76200" h="1045845">
                <a:moveTo>
                  <a:pt x="27431" y="971523"/>
                </a:moveTo>
                <a:lnTo>
                  <a:pt x="27431" y="0"/>
                </a:lnTo>
                <a:lnTo>
                  <a:pt x="47243" y="0"/>
                </a:lnTo>
                <a:lnTo>
                  <a:pt x="47243" y="969264"/>
                </a:lnTo>
                <a:lnTo>
                  <a:pt x="38099" y="969264"/>
                </a:lnTo>
                <a:lnTo>
                  <a:pt x="27431" y="971523"/>
                </a:lnTo>
                <a:close/>
              </a:path>
              <a:path w="76200" h="1045845">
                <a:moveTo>
                  <a:pt x="47243" y="1007364"/>
                </a:moveTo>
                <a:lnTo>
                  <a:pt x="27431" y="1007364"/>
                </a:lnTo>
                <a:lnTo>
                  <a:pt x="27431" y="971523"/>
                </a:lnTo>
                <a:lnTo>
                  <a:pt x="38099" y="969264"/>
                </a:lnTo>
                <a:lnTo>
                  <a:pt x="47243" y="971287"/>
                </a:lnTo>
                <a:lnTo>
                  <a:pt x="47243" y="1007364"/>
                </a:lnTo>
                <a:close/>
              </a:path>
              <a:path w="76200" h="1045845">
                <a:moveTo>
                  <a:pt x="47243" y="971287"/>
                </a:moveTo>
                <a:lnTo>
                  <a:pt x="38099" y="969264"/>
                </a:lnTo>
                <a:lnTo>
                  <a:pt x="47243" y="969264"/>
                </a:lnTo>
                <a:lnTo>
                  <a:pt x="47243" y="971287"/>
                </a:lnTo>
                <a:close/>
              </a:path>
              <a:path w="76200" h="1045845">
                <a:moveTo>
                  <a:pt x="76199" y="1007364"/>
                </a:moveTo>
                <a:lnTo>
                  <a:pt x="47243" y="1007364"/>
                </a:lnTo>
                <a:lnTo>
                  <a:pt x="47243" y="971287"/>
                </a:lnTo>
                <a:lnTo>
                  <a:pt x="52411" y="972431"/>
                </a:lnTo>
                <a:lnTo>
                  <a:pt x="64579" y="980884"/>
                </a:lnTo>
                <a:lnTo>
                  <a:pt x="73032" y="993052"/>
                </a:lnTo>
                <a:lnTo>
                  <a:pt x="76199" y="1007364"/>
                </a:lnTo>
                <a:close/>
              </a:path>
              <a:path w="76200" h="1045845">
                <a:moveTo>
                  <a:pt x="38099" y="1045464"/>
                </a:moveTo>
                <a:lnTo>
                  <a:pt x="23145" y="1042511"/>
                </a:lnTo>
                <a:lnTo>
                  <a:pt x="11048" y="1034415"/>
                </a:lnTo>
                <a:lnTo>
                  <a:pt x="2952" y="1022318"/>
                </a:lnTo>
                <a:lnTo>
                  <a:pt x="0" y="1007364"/>
                </a:lnTo>
                <a:lnTo>
                  <a:pt x="2952" y="993052"/>
                </a:lnTo>
                <a:lnTo>
                  <a:pt x="11048" y="980884"/>
                </a:lnTo>
                <a:lnTo>
                  <a:pt x="23145" y="972431"/>
                </a:lnTo>
                <a:lnTo>
                  <a:pt x="27431" y="971523"/>
                </a:lnTo>
                <a:lnTo>
                  <a:pt x="27431" y="1007364"/>
                </a:lnTo>
                <a:lnTo>
                  <a:pt x="76199" y="1007364"/>
                </a:lnTo>
                <a:lnTo>
                  <a:pt x="73032" y="1022318"/>
                </a:lnTo>
                <a:lnTo>
                  <a:pt x="64579" y="1034415"/>
                </a:lnTo>
                <a:lnTo>
                  <a:pt x="52411" y="1042511"/>
                </a:lnTo>
                <a:lnTo>
                  <a:pt x="38099" y="1045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87879" y="3775709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 h="0">
                <a:moveTo>
                  <a:pt x="0" y="0"/>
                </a:moveTo>
                <a:lnTo>
                  <a:pt x="216408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082545" y="3781044"/>
            <a:ext cx="0" cy="287020"/>
          </a:xfrm>
          <a:custGeom>
            <a:avLst/>
            <a:gdLst/>
            <a:ahLst/>
            <a:cxnLst/>
            <a:rect l="l" t="t" r="r" b="b"/>
            <a:pathLst>
              <a:path w="0" h="287020">
                <a:moveTo>
                  <a:pt x="0" y="0"/>
                </a:moveTo>
                <a:lnTo>
                  <a:pt x="0" y="286512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88236" y="4046220"/>
            <a:ext cx="193675" cy="104139"/>
          </a:xfrm>
          <a:custGeom>
            <a:avLst/>
            <a:gdLst/>
            <a:ahLst/>
            <a:cxnLst/>
            <a:rect l="l" t="t" r="r" b="b"/>
            <a:pathLst>
              <a:path w="193675" h="104139">
                <a:moveTo>
                  <a:pt x="7619" y="103632"/>
                </a:moveTo>
                <a:lnTo>
                  <a:pt x="0" y="86868"/>
                </a:lnTo>
                <a:lnTo>
                  <a:pt x="185927" y="0"/>
                </a:lnTo>
                <a:lnTo>
                  <a:pt x="193547" y="18288"/>
                </a:lnTo>
                <a:lnTo>
                  <a:pt x="7619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92045" y="4003548"/>
            <a:ext cx="0" cy="358140"/>
          </a:xfrm>
          <a:custGeom>
            <a:avLst/>
            <a:gdLst/>
            <a:ahLst/>
            <a:cxnLst/>
            <a:rect l="l" t="t" r="r" b="b"/>
            <a:pathLst>
              <a:path w="0" h="358139">
                <a:moveTo>
                  <a:pt x="0" y="0"/>
                </a:moveTo>
                <a:lnTo>
                  <a:pt x="0" y="35814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86711" y="4204716"/>
            <a:ext cx="190500" cy="109855"/>
          </a:xfrm>
          <a:custGeom>
            <a:avLst/>
            <a:gdLst/>
            <a:ahLst/>
            <a:cxnLst/>
            <a:rect l="l" t="t" r="r" b="b"/>
            <a:pathLst>
              <a:path w="190500" h="109854">
                <a:moveTo>
                  <a:pt x="137227" y="87232"/>
                </a:moveTo>
                <a:lnTo>
                  <a:pt x="0" y="16764"/>
                </a:lnTo>
                <a:lnTo>
                  <a:pt x="9144" y="0"/>
                </a:lnTo>
                <a:lnTo>
                  <a:pt x="147084" y="69591"/>
                </a:lnTo>
                <a:lnTo>
                  <a:pt x="157790" y="86168"/>
                </a:lnTo>
                <a:lnTo>
                  <a:pt x="137227" y="87232"/>
                </a:lnTo>
                <a:close/>
              </a:path>
              <a:path w="190500" h="109854">
                <a:moveTo>
                  <a:pt x="190499" y="103632"/>
                </a:moveTo>
                <a:lnTo>
                  <a:pt x="169163" y="103632"/>
                </a:lnTo>
                <a:lnTo>
                  <a:pt x="178307" y="85344"/>
                </a:lnTo>
                <a:lnTo>
                  <a:pt x="147084" y="69591"/>
                </a:lnTo>
                <a:lnTo>
                  <a:pt x="118871" y="25908"/>
                </a:lnTo>
                <a:lnTo>
                  <a:pt x="115823" y="21336"/>
                </a:lnTo>
                <a:lnTo>
                  <a:pt x="117347" y="15240"/>
                </a:lnTo>
                <a:lnTo>
                  <a:pt x="126491" y="9144"/>
                </a:lnTo>
                <a:lnTo>
                  <a:pt x="131063" y="10668"/>
                </a:lnTo>
                <a:lnTo>
                  <a:pt x="134111" y="15240"/>
                </a:lnTo>
                <a:lnTo>
                  <a:pt x="190499" y="103632"/>
                </a:lnTo>
                <a:close/>
              </a:path>
              <a:path w="190500" h="109854">
                <a:moveTo>
                  <a:pt x="157790" y="86168"/>
                </a:moveTo>
                <a:lnTo>
                  <a:pt x="147084" y="69591"/>
                </a:lnTo>
                <a:lnTo>
                  <a:pt x="178307" y="85344"/>
                </a:lnTo>
                <a:lnTo>
                  <a:pt x="173735" y="85344"/>
                </a:lnTo>
                <a:lnTo>
                  <a:pt x="157790" y="86168"/>
                </a:lnTo>
                <a:close/>
              </a:path>
              <a:path w="190500" h="109854">
                <a:moveTo>
                  <a:pt x="166115" y="99060"/>
                </a:moveTo>
                <a:lnTo>
                  <a:pt x="157790" y="86168"/>
                </a:lnTo>
                <a:lnTo>
                  <a:pt x="173735" y="85344"/>
                </a:lnTo>
                <a:lnTo>
                  <a:pt x="166115" y="99060"/>
                </a:lnTo>
                <a:close/>
              </a:path>
              <a:path w="190500" h="109854">
                <a:moveTo>
                  <a:pt x="171449" y="99060"/>
                </a:moveTo>
                <a:lnTo>
                  <a:pt x="166115" y="99060"/>
                </a:lnTo>
                <a:lnTo>
                  <a:pt x="173735" y="85344"/>
                </a:lnTo>
                <a:lnTo>
                  <a:pt x="178307" y="85344"/>
                </a:lnTo>
                <a:lnTo>
                  <a:pt x="171449" y="99060"/>
                </a:lnTo>
                <a:close/>
              </a:path>
              <a:path w="190500" h="109854">
                <a:moveTo>
                  <a:pt x="169163" y="103632"/>
                </a:moveTo>
                <a:lnTo>
                  <a:pt x="137227" y="87232"/>
                </a:lnTo>
                <a:lnTo>
                  <a:pt x="157790" y="86168"/>
                </a:lnTo>
                <a:lnTo>
                  <a:pt x="166115" y="99060"/>
                </a:lnTo>
                <a:lnTo>
                  <a:pt x="171449" y="99060"/>
                </a:lnTo>
                <a:lnTo>
                  <a:pt x="169163" y="103632"/>
                </a:lnTo>
                <a:close/>
              </a:path>
              <a:path w="190500" h="109854">
                <a:moveTo>
                  <a:pt x="80771" y="109728"/>
                </a:moveTo>
                <a:lnTo>
                  <a:pt x="76199" y="105156"/>
                </a:lnTo>
                <a:lnTo>
                  <a:pt x="76199" y="94488"/>
                </a:lnTo>
                <a:lnTo>
                  <a:pt x="80771" y="89916"/>
                </a:lnTo>
                <a:lnTo>
                  <a:pt x="85343" y="89916"/>
                </a:lnTo>
                <a:lnTo>
                  <a:pt x="137227" y="87232"/>
                </a:lnTo>
                <a:lnTo>
                  <a:pt x="169163" y="103632"/>
                </a:lnTo>
                <a:lnTo>
                  <a:pt x="190499" y="103632"/>
                </a:lnTo>
                <a:lnTo>
                  <a:pt x="86867" y="108204"/>
                </a:lnTo>
                <a:lnTo>
                  <a:pt x="80771" y="109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77211" y="4296155"/>
            <a:ext cx="0" cy="356870"/>
          </a:xfrm>
          <a:custGeom>
            <a:avLst/>
            <a:gdLst/>
            <a:ahLst/>
            <a:cxnLst/>
            <a:rect l="l" t="t" r="r" b="b"/>
            <a:pathLst>
              <a:path w="0" h="356870">
                <a:moveTo>
                  <a:pt x="0" y="0"/>
                </a:moveTo>
                <a:lnTo>
                  <a:pt x="0" y="356616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582895" y="3809443"/>
            <a:ext cx="26289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90">
                <a:latin typeface="Times New Roman"/>
                <a:cs typeface="Times New Roman"/>
              </a:rPr>
              <a:t>T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64891" y="2580132"/>
            <a:ext cx="76200" cy="219710"/>
          </a:xfrm>
          <a:custGeom>
            <a:avLst/>
            <a:gdLst/>
            <a:ahLst/>
            <a:cxnLst/>
            <a:rect l="l" t="t" r="r" b="b"/>
            <a:pathLst>
              <a:path w="76200" h="219710">
                <a:moveTo>
                  <a:pt x="28956" y="145061"/>
                </a:moveTo>
                <a:lnTo>
                  <a:pt x="28955" y="0"/>
                </a:lnTo>
                <a:lnTo>
                  <a:pt x="47243" y="0"/>
                </a:lnTo>
                <a:lnTo>
                  <a:pt x="47243" y="143256"/>
                </a:lnTo>
                <a:lnTo>
                  <a:pt x="38099" y="143256"/>
                </a:lnTo>
                <a:lnTo>
                  <a:pt x="28956" y="145061"/>
                </a:lnTo>
                <a:close/>
              </a:path>
              <a:path w="76200" h="219710">
                <a:moveTo>
                  <a:pt x="47243" y="181356"/>
                </a:moveTo>
                <a:lnTo>
                  <a:pt x="28955" y="181356"/>
                </a:lnTo>
                <a:lnTo>
                  <a:pt x="28956" y="145061"/>
                </a:lnTo>
                <a:lnTo>
                  <a:pt x="38099" y="143256"/>
                </a:lnTo>
                <a:lnTo>
                  <a:pt x="47243" y="145061"/>
                </a:lnTo>
                <a:lnTo>
                  <a:pt x="47243" y="181356"/>
                </a:lnTo>
                <a:close/>
              </a:path>
              <a:path w="76200" h="219710">
                <a:moveTo>
                  <a:pt x="47243" y="145061"/>
                </a:moveTo>
                <a:lnTo>
                  <a:pt x="38099" y="143256"/>
                </a:lnTo>
                <a:lnTo>
                  <a:pt x="47243" y="143256"/>
                </a:lnTo>
                <a:lnTo>
                  <a:pt x="47243" y="145061"/>
                </a:lnTo>
                <a:close/>
              </a:path>
              <a:path w="76200" h="219710">
                <a:moveTo>
                  <a:pt x="38099" y="219456"/>
                </a:moveTo>
                <a:lnTo>
                  <a:pt x="23145" y="216503"/>
                </a:lnTo>
                <a:lnTo>
                  <a:pt x="11048" y="208407"/>
                </a:lnTo>
                <a:lnTo>
                  <a:pt x="2952" y="196310"/>
                </a:lnTo>
                <a:lnTo>
                  <a:pt x="0" y="181356"/>
                </a:lnTo>
                <a:lnTo>
                  <a:pt x="2952" y="166401"/>
                </a:lnTo>
                <a:lnTo>
                  <a:pt x="11048" y="154304"/>
                </a:lnTo>
                <a:lnTo>
                  <a:pt x="23145" y="146208"/>
                </a:lnTo>
                <a:lnTo>
                  <a:pt x="28956" y="145061"/>
                </a:lnTo>
                <a:lnTo>
                  <a:pt x="28955" y="181356"/>
                </a:lnTo>
                <a:lnTo>
                  <a:pt x="76199" y="181356"/>
                </a:lnTo>
                <a:lnTo>
                  <a:pt x="73247" y="196310"/>
                </a:lnTo>
                <a:lnTo>
                  <a:pt x="65150" y="208407"/>
                </a:lnTo>
                <a:lnTo>
                  <a:pt x="53054" y="216503"/>
                </a:lnTo>
                <a:lnTo>
                  <a:pt x="38099" y="219456"/>
                </a:lnTo>
                <a:close/>
              </a:path>
              <a:path w="76200" h="219710">
                <a:moveTo>
                  <a:pt x="76199" y="181356"/>
                </a:moveTo>
                <a:lnTo>
                  <a:pt x="47243" y="181356"/>
                </a:lnTo>
                <a:lnTo>
                  <a:pt x="47243" y="145061"/>
                </a:lnTo>
                <a:lnTo>
                  <a:pt x="53054" y="146208"/>
                </a:lnTo>
                <a:lnTo>
                  <a:pt x="65150" y="154304"/>
                </a:lnTo>
                <a:lnTo>
                  <a:pt x="73247" y="166401"/>
                </a:lnTo>
                <a:lnTo>
                  <a:pt x="76199" y="1813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28316" y="2580894"/>
            <a:ext cx="144780" cy="0"/>
          </a:xfrm>
          <a:custGeom>
            <a:avLst/>
            <a:gdLst/>
            <a:ahLst/>
            <a:cxnLst/>
            <a:rect l="l" t="t" r="r" b="b"/>
            <a:pathLst>
              <a:path w="144780" h="0">
                <a:moveTo>
                  <a:pt x="0" y="0"/>
                </a:moveTo>
                <a:lnTo>
                  <a:pt x="144780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093975" y="2761488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 h="0">
                <a:moveTo>
                  <a:pt x="0" y="0"/>
                </a:moveTo>
                <a:lnTo>
                  <a:pt x="107899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122675" y="2761488"/>
            <a:ext cx="76200" cy="1045844"/>
          </a:xfrm>
          <a:custGeom>
            <a:avLst/>
            <a:gdLst/>
            <a:ahLst/>
            <a:cxnLst/>
            <a:rect l="l" t="t" r="r" b="b"/>
            <a:pathLst>
              <a:path w="76200" h="1045845">
                <a:moveTo>
                  <a:pt x="27431" y="971523"/>
                </a:moveTo>
                <a:lnTo>
                  <a:pt x="27431" y="0"/>
                </a:lnTo>
                <a:lnTo>
                  <a:pt x="47243" y="0"/>
                </a:lnTo>
                <a:lnTo>
                  <a:pt x="47243" y="969264"/>
                </a:lnTo>
                <a:lnTo>
                  <a:pt x="38099" y="969264"/>
                </a:lnTo>
                <a:lnTo>
                  <a:pt x="27431" y="971523"/>
                </a:lnTo>
                <a:close/>
              </a:path>
              <a:path w="76200" h="1045845">
                <a:moveTo>
                  <a:pt x="47243" y="1007364"/>
                </a:moveTo>
                <a:lnTo>
                  <a:pt x="27431" y="1007364"/>
                </a:lnTo>
                <a:lnTo>
                  <a:pt x="27431" y="971523"/>
                </a:lnTo>
                <a:lnTo>
                  <a:pt x="38099" y="969264"/>
                </a:lnTo>
                <a:lnTo>
                  <a:pt x="47243" y="971287"/>
                </a:lnTo>
                <a:lnTo>
                  <a:pt x="47243" y="1007364"/>
                </a:lnTo>
                <a:close/>
              </a:path>
              <a:path w="76200" h="1045845">
                <a:moveTo>
                  <a:pt x="47243" y="971287"/>
                </a:moveTo>
                <a:lnTo>
                  <a:pt x="38099" y="969264"/>
                </a:lnTo>
                <a:lnTo>
                  <a:pt x="47243" y="969264"/>
                </a:lnTo>
                <a:lnTo>
                  <a:pt x="47243" y="971287"/>
                </a:lnTo>
                <a:close/>
              </a:path>
              <a:path w="76200" h="1045845">
                <a:moveTo>
                  <a:pt x="76199" y="1007364"/>
                </a:moveTo>
                <a:lnTo>
                  <a:pt x="47243" y="1007364"/>
                </a:lnTo>
                <a:lnTo>
                  <a:pt x="47243" y="971287"/>
                </a:lnTo>
                <a:lnTo>
                  <a:pt x="52411" y="972431"/>
                </a:lnTo>
                <a:lnTo>
                  <a:pt x="64579" y="980884"/>
                </a:lnTo>
                <a:lnTo>
                  <a:pt x="73032" y="993052"/>
                </a:lnTo>
                <a:lnTo>
                  <a:pt x="76199" y="1007364"/>
                </a:lnTo>
                <a:close/>
              </a:path>
              <a:path w="76200" h="1045845">
                <a:moveTo>
                  <a:pt x="38099" y="1045464"/>
                </a:moveTo>
                <a:lnTo>
                  <a:pt x="23145" y="1042511"/>
                </a:lnTo>
                <a:lnTo>
                  <a:pt x="11048" y="1034415"/>
                </a:lnTo>
                <a:lnTo>
                  <a:pt x="2952" y="1022318"/>
                </a:lnTo>
                <a:lnTo>
                  <a:pt x="0" y="1007364"/>
                </a:lnTo>
                <a:lnTo>
                  <a:pt x="2952" y="993052"/>
                </a:lnTo>
                <a:lnTo>
                  <a:pt x="11048" y="980884"/>
                </a:lnTo>
                <a:lnTo>
                  <a:pt x="23145" y="972431"/>
                </a:lnTo>
                <a:lnTo>
                  <a:pt x="27431" y="971523"/>
                </a:lnTo>
                <a:lnTo>
                  <a:pt x="27431" y="1007364"/>
                </a:lnTo>
                <a:lnTo>
                  <a:pt x="76199" y="1007364"/>
                </a:lnTo>
                <a:lnTo>
                  <a:pt x="73032" y="1022318"/>
                </a:lnTo>
                <a:lnTo>
                  <a:pt x="64579" y="1034415"/>
                </a:lnTo>
                <a:lnTo>
                  <a:pt x="52411" y="1042511"/>
                </a:lnTo>
                <a:lnTo>
                  <a:pt x="38099" y="1045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692430" y="2435342"/>
            <a:ext cx="397510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 baseline="13888" sz="2700" spc="-157">
                <a:latin typeface="Times New Roman"/>
                <a:cs typeface="Times New Roman"/>
              </a:rPr>
              <a:t>V</a:t>
            </a:r>
            <a:r>
              <a:rPr dirty="0" sz="1200" spc="60">
                <a:latin typeface="Times New Roman"/>
                <a:cs typeface="Times New Roman"/>
              </a:rPr>
              <a:t>C</a:t>
            </a:r>
            <a:r>
              <a:rPr dirty="0" sz="1200" spc="65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31492" y="3121151"/>
            <a:ext cx="108585" cy="288290"/>
          </a:xfrm>
          <a:custGeom>
            <a:avLst/>
            <a:gdLst/>
            <a:ahLst/>
            <a:cxnLst/>
            <a:rect l="l" t="t" r="r" b="b"/>
            <a:pathLst>
              <a:path w="108585" h="288289">
                <a:moveTo>
                  <a:pt x="0" y="0"/>
                </a:moveTo>
                <a:lnTo>
                  <a:pt x="108203" y="0"/>
                </a:lnTo>
                <a:lnTo>
                  <a:pt x="108203" y="288036"/>
                </a:lnTo>
                <a:lnTo>
                  <a:pt x="0" y="2880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019300" y="3108959"/>
            <a:ext cx="132715" cy="312420"/>
          </a:xfrm>
          <a:custGeom>
            <a:avLst/>
            <a:gdLst/>
            <a:ahLst/>
            <a:cxnLst/>
            <a:rect l="l" t="t" r="r" b="b"/>
            <a:pathLst>
              <a:path w="132714" h="312420">
                <a:moveTo>
                  <a:pt x="126491" y="312419"/>
                </a:moveTo>
                <a:lnTo>
                  <a:pt x="4572" y="312419"/>
                </a:lnTo>
                <a:lnTo>
                  <a:pt x="0" y="307848"/>
                </a:lnTo>
                <a:lnTo>
                  <a:pt x="0" y="6095"/>
                </a:lnTo>
                <a:lnTo>
                  <a:pt x="4572" y="0"/>
                </a:lnTo>
                <a:lnTo>
                  <a:pt x="126491" y="0"/>
                </a:lnTo>
                <a:lnTo>
                  <a:pt x="132588" y="6095"/>
                </a:lnTo>
                <a:lnTo>
                  <a:pt x="132588" y="12191"/>
                </a:lnTo>
                <a:lnTo>
                  <a:pt x="24384" y="12191"/>
                </a:lnTo>
                <a:lnTo>
                  <a:pt x="12192" y="25907"/>
                </a:lnTo>
                <a:lnTo>
                  <a:pt x="24384" y="25907"/>
                </a:lnTo>
                <a:lnTo>
                  <a:pt x="24384" y="288035"/>
                </a:lnTo>
                <a:lnTo>
                  <a:pt x="12192" y="288035"/>
                </a:lnTo>
                <a:lnTo>
                  <a:pt x="24384" y="300227"/>
                </a:lnTo>
                <a:lnTo>
                  <a:pt x="132588" y="300227"/>
                </a:lnTo>
                <a:lnTo>
                  <a:pt x="132588" y="307848"/>
                </a:lnTo>
                <a:lnTo>
                  <a:pt x="126491" y="312419"/>
                </a:lnTo>
                <a:close/>
              </a:path>
              <a:path w="132714" h="312420">
                <a:moveTo>
                  <a:pt x="24384" y="25907"/>
                </a:moveTo>
                <a:lnTo>
                  <a:pt x="12192" y="25907"/>
                </a:lnTo>
                <a:lnTo>
                  <a:pt x="24384" y="12191"/>
                </a:lnTo>
                <a:lnTo>
                  <a:pt x="24384" y="25907"/>
                </a:lnTo>
                <a:close/>
              </a:path>
              <a:path w="132714" h="312420">
                <a:moveTo>
                  <a:pt x="106679" y="25907"/>
                </a:moveTo>
                <a:lnTo>
                  <a:pt x="24384" y="25907"/>
                </a:lnTo>
                <a:lnTo>
                  <a:pt x="24384" y="12191"/>
                </a:lnTo>
                <a:lnTo>
                  <a:pt x="106679" y="12191"/>
                </a:lnTo>
                <a:lnTo>
                  <a:pt x="106679" y="25907"/>
                </a:lnTo>
                <a:close/>
              </a:path>
              <a:path w="132714" h="312420">
                <a:moveTo>
                  <a:pt x="106679" y="300227"/>
                </a:moveTo>
                <a:lnTo>
                  <a:pt x="106679" y="12191"/>
                </a:lnTo>
                <a:lnTo>
                  <a:pt x="120396" y="25907"/>
                </a:lnTo>
                <a:lnTo>
                  <a:pt x="132588" y="25907"/>
                </a:lnTo>
                <a:lnTo>
                  <a:pt x="132588" y="288035"/>
                </a:lnTo>
                <a:lnTo>
                  <a:pt x="120396" y="288035"/>
                </a:lnTo>
                <a:lnTo>
                  <a:pt x="106679" y="300227"/>
                </a:lnTo>
                <a:close/>
              </a:path>
              <a:path w="132714" h="312420">
                <a:moveTo>
                  <a:pt x="132588" y="25907"/>
                </a:moveTo>
                <a:lnTo>
                  <a:pt x="120396" y="25907"/>
                </a:lnTo>
                <a:lnTo>
                  <a:pt x="106679" y="12191"/>
                </a:lnTo>
                <a:lnTo>
                  <a:pt x="132588" y="12191"/>
                </a:lnTo>
                <a:lnTo>
                  <a:pt x="132588" y="25907"/>
                </a:lnTo>
                <a:close/>
              </a:path>
              <a:path w="132714" h="312420">
                <a:moveTo>
                  <a:pt x="24384" y="300227"/>
                </a:moveTo>
                <a:lnTo>
                  <a:pt x="12192" y="288035"/>
                </a:lnTo>
                <a:lnTo>
                  <a:pt x="24384" y="288035"/>
                </a:lnTo>
                <a:lnTo>
                  <a:pt x="24384" y="300227"/>
                </a:lnTo>
                <a:close/>
              </a:path>
              <a:path w="132714" h="312420">
                <a:moveTo>
                  <a:pt x="106679" y="300227"/>
                </a:moveTo>
                <a:lnTo>
                  <a:pt x="24384" y="300227"/>
                </a:lnTo>
                <a:lnTo>
                  <a:pt x="24384" y="288035"/>
                </a:lnTo>
                <a:lnTo>
                  <a:pt x="106679" y="288035"/>
                </a:lnTo>
                <a:lnTo>
                  <a:pt x="106679" y="300227"/>
                </a:lnTo>
                <a:close/>
              </a:path>
              <a:path w="132714" h="312420">
                <a:moveTo>
                  <a:pt x="132588" y="300227"/>
                </a:moveTo>
                <a:lnTo>
                  <a:pt x="106679" y="300227"/>
                </a:lnTo>
                <a:lnTo>
                  <a:pt x="120396" y="288035"/>
                </a:lnTo>
                <a:lnTo>
                  <a:pt x="132588" y="288035"/>
                </a:lnTo>
                <a:lnTo>
                  <a:pt x="132588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105911" y="3133343"/>
            <a:ext cx="108585" cy="287020"/>
          </a:xfrm>
          <a:custGeom>
            <a:avLst/>
            <a:gdLst/>
            <a:ahLst/>
            <a:cxnLst/>
            <a:rect l="l" t="t" r="r" b="b"/>
            <a:pathLst>
              <a:path w="108585" h="287020">
                <a:moveTo>
                  <a:pt x="0" y="0"/>
                </a:moveTo>
                <a:lnTo>
                  <a:pt x="108204" y="0"/>
                </a:lnTo>
                <a:lnTo>
                  <a:pt x="108204" y="286512"/>
                </a:lnTo>
                <a:lnTo>
                  <a:pt x="0" y="286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093719" y="3119627"/>
            <a:ext cx="132715" cy="314325"/>
          </a:xfrm>
          <a:custGeom>
            <a:avLst/>
            <a:gdLst/>
            <a:ahLst/>
            <a:cxnLst/>
            <a:rect l="l" t="t" r="r" b="b"/>
            <a:pathLst>
              <a:path w="132714" h="314325">
                <a:moveTo>
                  <a:pt x="128016" y="313943"/>
                </a:moveTo>
                <a:lnTo>
                  <a:pt x="6096" y="313943"/>
                </a:lnTo>
                <a:lnTo>
                  <a:pt x="0" y="307847"/>
                </a:lnTo>
                <a:lnTo>
                  <a:pt x="0" y="6095"/>
                </a:lnTo>
                <a:lnTo>
                  <a:pt x="6096" y="0"/>
                </a:lnTo>
                <a:lnTo>
                  <a:pt x="128016" y="0"/>
                </a:lnTo>
                <a:lnTo>
                  <a:pt x="132588" y="6095"/>
                </a:lnTo>
                <a:lnTo>
                  <a:pt x="132588" y="13715"/>
                </a:lnTo>
                <a:lnTo>
                  <a:pt x="25908" y="13715"/>
                </a:lnTo>
                <a:lnTo>
                  <a:pt x="12192" y="25907"/>
                </a:lnTo>
                <a:lnTo>
                  <a:pt x="25908" y="25907"/>
                </a:lnTo>
                <a:lnTo>
                  <a:pt x="25908" y="288035"/>
                </a:lnTo>
                <a:lnTo>
                  <a:pt x="12192" y="288035"/>
                </a:lnTo>
                <a:lnTo>
                  <a:pt x="25908" y="300227"/>
                </a:lnTo>
                <a:lnTo>
                  <a:pt x="132588" y="300227"/>
                </a:lnTo>
                <a:lnTo>
                  <a:pt x="132588" y="307847"/>
                </a:lnTo>
                <a:lnTo>
                  <a:pt x="128016" y="313943"/>
                </a:lnTo>
                <a:close/>
              </a:path>
              <a:path w="132714" h="314325">
                <a:moveTo>
                  <a:pt x="25908" y="25907"/>
                </a:moveTo>
                <a:lnTo>
                  <a:pt x="12192" y="25907"/>
                </a:lnTo>
                <a:lnTo>
                  <a:pt x="25908" y="13715"/>
                </a:lnTo>
                <a:lnTo>
                  <a:pt x="25908" y="25907"/>
                </a:lnTo>
                <a:close/>
              </a:path>
              <a:path w="132714" h="314325">
                <a:moveTo>
                  <a:pt x="108204" y="25907"/>
                </a:moveTo>
                <a:lnTo>
                  <a:pt x="25908" y="25907"/>
                </a:lnTo>
                <a:lnTo>
                  <a:pt x="25908" y="13715"/>
                </a:lnTo>
                <a:lnTo>
                  <a:pt x="108204" y="13715"/>
                </a:lnTo>
                <a:lnTo>
                  <a:pt x="108204" y="25907"/>
                </a:lnTo>
                <a:close/>
              </a:path>
              <a:path w="132714" h="314325">
                <a:moveTo>
                  <a:pt x="108204" y="300227"/>
                </a:moveTo>
                <a:lnTo>
                  <a:pt x="108204" y="13715"/>
                </a:lnTo>
                <a:lnTo>
                  <a:pt x="120396" y="25907"/>
                </a:lnTo>
                <a:lnTo>
                  <a:pt x="132588" y="25907"/>
                </a:lnTo>
                <a:lnTo>
                  <a:pt x="132588" y="288035"/>
                </a:lnTo>
                <a:lnTo>
                  <a:pt x="120396" y="288035"/>
                </a:lnTo>
                <a:lnTo>
                  <a:pt x="108204" y="300227"/>
                </a:lnTo>
                <a:close/>
              </a:path>
              <a:path w="132714" h="314325">
                <a:moveTo>
                  <a:pt x="132588" y="25907"/>
                </a:moveTo>
                <a:lnTo>
                  <a:pt x="120396" y="25907"/>
                </a:lnTo>
                <a:lnTo>
                  <a:pt x="108204" y="13715"/>
                </a:lnTo>
                <a:lnTo>
                  <a:pt x="132588" y="13715"/>
                </a:lnTo>
                <a:lnTo>
                  <a:pt x="132588" y="25907"/>
                </a:lnTo>
                <a:close/>
              </a:path>
              <a:path w="132714" h="314325">
                <a:moveTo>
                  <a:pt x="25908" y="300227"/>
                </a:moveTo>
                <a:lnTo>
                  <a:pt x="12192" y="288035"/>
                </a:lnTo>
                <a:lnTo>
                  <a:pt x="25908" y="288035"/>
                </a:lnTo>
                <a:lnTo>
                  <a:pt x="25908" y="300227"/>
                </a:lnTo>
                <a:close/>
              </a:path>
              <a:path w="132714" h="314325">
                <a:moveTo>
                  <a:pt x="108204" y="300227"/>
                </a:moveTo>
                <a:lnTo>
                  <a:pt x="25908" y="300227"/>
                </a:lnTo>
                <a:lnTo>
                  <a:pt x="25908" y="288035"/>
                </a:lnTo>
                <a:lnTo>
                  <a:pt x="108204" y="288035"/>
                </a:lnTo>
                <a:lnTo>
                  <a:pt x="108204" y="300227"/>
                </a:lnTo>
                <a:close/>
              </a:path>
              <a:path w="132714" h="314325">
                <a:moveTo>
                  <a:pt x="132588" y="300227"/>
                </a:moveTo>
                <a:lnTo>
                  <a:pt x="108204" y="300227"/>
                </a:lnTo>
                <a:lnTo>
                  <a:pt x="120396" y="288035"/>
                </a:lnTo>
                <a:lnTo>
                  <a:pt x="132588" y="288035"/>
                </a:lnTo>
                <a:lnTo>
                  <a:pt x="132588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342132" y="4191761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4" h="0">
                <a:moveTo>
                  <a:pt x="0" y="0"/>
                </a:moveTo>
                <a:lnTo>
                  <a:pt x="361187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930651" y="3781044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 h="0">
                <a:moveTo>
                  <a:pt x="0" y="0"/>
                </a:moveTo>
                <a:lnTo>
                  <a:pt x="21488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152394" y="3785615"/>
            <a:ext cx="0" cy="287020"/>
          </a:xfrm>
          <a:custGeom>
            <a:avLst/>
            <a:gdLst/>
            <a:ahLst/>
            <a:cxnLst/>
            <a:rect l="l" t="t" r="r" b="b"/>
            <a:pathLst>
              <a:path w="0" h="287020">
                <a:moveTo>
                  <a:pt x="0" y="0"/>
                </a:moveTo>
                <a:lnTo>
                  <a:pt x="0" y="286511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153156" y="4050791"/>
            <a:ext cx="193675" cy="104139"/>
          </a:xfrm>
          <a:custGeom>
            <a:avLst/>
            <a:gdLst/>
            <a:ahLst/>
            <a:cxnLst/>
            <a:rect l="l" t="t" r="r" b="b"/>
            <a:pathLst>
              <a:path w="193675" h="104139">
                <a:moveTo>
                  <a:pt x="185927" y="103632"/>
                </a:moveTo>
                <a:lnTo>
                  <a:pt x="0" y="18288"/>
                </a:lnTo>
                <a:lnTo>
                  <a:pt x="7619" y="0"/>
                </a:lnTo>
                <a:lnTo>
                  <a:pt x="193547" y="86867"/>
                </a:lnTo>
                <a:lnTo>
                  <a:pt x="185927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342894" y="4008120"/>
            <a:ext cx="0" cy="358140"/>
          </a:xfrm>
          <a:custGeom>
            <a:avLst/>
            <a:gdLst/>
            <a:ahLst/>
            <a:cxnLst/>
            <a:rect l="l" t="t" r="r" b="b"/>
            <a:pathLst>
              <a:path w="0" h="358139">
                <a:moveTo>
                  <a:pt x="0" y="0"/>
                </a:moveTo>
                <a:lnTo>
                  <a:pt x="0" y="35814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157727" y="4209288"/>
            <a:ext cx="189230" cy="109855"/>
          </a:xfrm>
          <a:custGeom>
            <a:avLst/>
            <a:gdLst/>
            <a:ahLst/>
            <a:cxnLst/>
            <a:rect l="l" t="t" r="r" b="b"/>
            <a:pathLst>
              <a:path w="189229" h="109854">
                <a:moveTo>
                  <a:pt x="51887" y="87160"/>
                </a:moveTo>
                <a:lnTo>
                  <a:pt x="32709" y="86168"/>
                </a:lnTo>
                <a:lnTo>
                  <a:pt x="42214" y="71450"/>
                </a:lnTo>
                <a:lnTo>
                  <a:pt x="181355" y="0"/>
                </a:lnTo>
                <a:lnTo>
                  <a:pt x="188976" y="16764"/>
                </a:lnTo>
                <a:lnTo>
                  <a:pt x="51887" y="87160"/>
                </a:lnTo>
                <a:close/>
              </a:path>
              <a:path w="189229" h="109854">
                <a:moveTo>
                  <a:pt x="108204" y="109728"/>
                </a:moveTo>
                <a:lnTo>
                  <a:pt x="103632" y="108204"/>
                </a:lnTo>
                <a:lnTo>
                  <a:pt x="0" y="103632"/>
                </a:lnTo>
                <a:lnTo>
                  <a:pt x="54864" y="15240"/>
                </a:lnTo>
                <a:lnTo>
                  <a:pt x="57912" y="10668"/>
                </a:lnTo>
                <a:lnTo>
                  <a:pt x="64008" y="9144"/>
                </a:lnTo>
                <a:lnTo>
                  <a:pt x="73152" y="15240"/>
                </a:lnTo>
                <a:lnTo>
                  <a:pt x="74676" y="21336"/>
                </a:lnTo>
                <a:lnTo>
                  <a:pt x="71628" y="25908"/>
                </a:lnTo>
                <a:lnTo>
                  <a:pt x="42214" y="71450"/>
                </a:lnTo>
                <a:lnTo>
                  <a:pt x="12192" y="86868"/>
                </a:lnTo>
                <a:lnTo>
                  <a:pt x="19812" y="103632"/>
                </a:lnTo>
                <a:lnTo>
                  <a:pt x="113284" y="103632"/>
                </a:lnTo>
                <a:lnTo>
                  <a:pt x="112776" y="105156"/>
                </a:lnTo>
                <a:lnTo>
                  <a:pt x="108204" y="109728"/>
                </a:lnTo>
                <a:close/>
              </a:path>
              <a:path w="189229" h="109854">
                <a:moveTo>
                  <a:pt x="19812" y="103632"/>
                </a:moveTo>
                <a:lnTo>
                  <a:pt x="12192" y="86868"/>
                </a:lnTo>
                <a:lnTo>
                  <a:pt x="42214" y="71450"/>
                </a:lnTo>
                <a:lnTo>
                  <a:pt x="33242" y="85344"/>
                </a:lnTo>
                <a:lnTo>
                  <a:pt x="16764" y="85344"/>
                </a:lnTo>
                <a:lnTo>
                  <a:pt x="24384" y="99060"/>
                </a:lnTo>
                <a:lnTo>
                  <a:pt x="28715" y="99060"/>
                </a:lnTo>
                <a:lnTo>
                  <a:pt x="19812" y="103632"/>
                </a:lnTo>
                <a:close/>
              </a:path>
              <a:path w="189229" h="109854">
                <a:moveTo>
                  <a:pt x="24384" y="99060"/>
                </a:moveTo>
                <a:lnTo>
                  <a:pt x="16764" y="85344"/>
                </a:lnTo>
                <a:lnTo>
                  <a:pt x="32709" y="86168"/>
                </a:lnTo>
                <a:lnTo>
                  <a:pt x="24384" y="99060"/>
                </a:lnTo>
                <a:close/>
              </a:path>
              <a:path w="189229" h="109854">
                <a:moveTo>
                  <a:pt x="32709" y="86168"/>
                </a:moveTo>
                <a:lnTo>
                  <a:pt x="16764" y="85344"/>
                </a:lnTo>
                <a:lnTo>
                  <a:pt x="33242" y="85344"/>
                </a:lnTo>
                <a:lnTo>
                  <a:pt x="32709" y="86168"/>
                </a:lnTo>
                <a:close/>
              </a:path>
              <a:path w="189229" h="109854">
                <a:moveTo>
                  <a:pt x="28715" y="99060"/>
                </a:moveTo>
                <a:lnTo>
                  <a:pt x="24384" y="99060"/>
                </a:lnTo>
                <a:lnTo>
                  <a:pt x="32709" y="86168"/>
                </a:lnTo>
                <a:lnTo>
                  <a:pt x="51887" y="87160"/>
                </a:lnTo>
                <a:lnTo>
                  <a:pt x="28715" y="99060"/>
                </a:lnTo>
                <a:close/>
              </a:path>
              <a:path w="189229" h="109854">
                <a:moveTo>
                  <a:pt x="113284" y="103632"/>
                </a:moveTo>
                <a:lnTo>
                  <a:pt x="19812" y="103632"/>
                </a:lnTo>
                <a:lnTo>
                  <a:pt x="51887" y="87160"/>
                </a:lnTo>
                <a:lnTo>
                  <a:pt x="105156" y="89916"/>
                </a:lnTo>
                <a:lnTo>
                  <a:pt x="109728" y="89916"/>
                </a:lnTo>
                <a:lnTo>
                  <a:pt x="114300" y="94488"/>
                </a:lnTo>
                <a:lnTo>
                  <a:pt x="114300" y="100584"/>
                </a:lnTo>
                <a:lnTo>
                  <a:pt x="113284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156966" y="4299203"/>
            <a:ext cx="0" cy="356870"/>
          </a:xfrm>
          <a:custGeom>
            <a:avLst/>
            <a:gdLst/>
            <a:ahLst/>
            <a:cxnLst/>
            <a:rect l="l" t="t" r="r" b="b"/>
            <a:pathLst>
              <a:path w="0" h="356870">
                <a:moveTo>
                  <a:pt x="0" y="0"/>
                </a:moveTo>
                <a:lnTo>
                  <a:pt x="0" y="35661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340109" y="3746992"/>
            <a:ext cx="26289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90">
                <a:latin typeface="Times New Roman"/>
                <a:cs typeface="Times New Roman"/>
              </a:rPr>
              <a:t>T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10378" y="3083040"/>
            <a:ext cx="321310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 spc="-10">
                <a:latin typeface="Times New Roman"/>
                <a:cs typeface="Times New Roman"/>
              </a:rPr>
              <a:t>c</a:t>
            </a:r>
            <a:r>
              <a:rPr dirty="0" sz="120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68505" y="3143985"/>
            <a:ext cx="321310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 spc="-10">
                <a:latin typeface="Times New Roman"/>
                <a:cs typeface="Times New Roman"/>
              </a:rPr>
              <a:t>c</a:t>
            </a:r>
            <a:r>
              <a:rPr dirty="0" sz="120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59564" y="3386351"/>
            <a:ext cx="680720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5">
                <a:latin typeface="Times New Roman"/>
                <a:cs typeface="Times New Roman"/>
              </a:rPr>
              <a:t>+  </a:t>
            </a:r>
            <a:r>
              <a:rPr dirty="0" sz="1800" spc="-20">
                <a:latin typeface="Times New Roman"/>
                <a:cs typeface="Times New Roman"/>
              </a:rPr>
              <a:t>v</a:t>
            </a:r>
            <a:r>
              <a:rPr dirty="0" baseline="-20833" sz="1800" spc="-30">
                <a:latin typeface="Times New Roman"/>
                <a:cs typeface="Times New Roman"/>
              </a:rPr>
              <a:t>O </a:t>
            </a:r>
            <a:r>
              <a:rPr dirty="0" baseline="-20833" sz="1800" spc="322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307336" y="3720083"/>
            <a:ext cx="90170" cy="91440"/>
          </a:xfrm>
          <a:custGeom>
            <a:avLst/>
            <a:gdLst/>
            <a:ahLst/>
            <a:cxnLst/>
            <a:rect l="l" t="t" r="r" b="b"/>
            <a:pathLst>
              <a:path w="90169" h="91439">
                <a:moveTo>
                  <a:pt x="44195" y="91440"/>
                </a:moveTo>
                <a:lnTo>
                  <a:pt x="27003" y="87725"/>
                </a:lnTo>
                <a:lnTo>
                  <a:pt x="12954" y="77724"/>
                </a:lnTo>
                <a:lnTo>
                  <a:pt x="3476" y="63150"/>
                </a:lnTo>
                <a:lnTo>
                  <a:pt x="0" y="45720"/>
                </a:lnTo>
                <a:lnTo>
                  <a:pt x="3476" y="27646"/>
                </a:lnTo>
                <a:lnTo>
                  <a:pt x="12954" y="13144"/>
                </a:lnTo>
                <a:lnTo>
                  <a:pt x="27003" y="3500"/>
                </a:lnTo>
                <a:lnTo>
                  <a:pt x="44195" y="0"/>
                </a:lnTo>
                <a:lnTo>
                  <a:pt x="62269" y="3500"/>
                </a:lnTo>
                <a:lnTo>
                  <a:pt x="76771" y="13144"/>
                </a:lnTo>
                <a:lnTo>
                  <a:pt x="86415" y="27646"/>
                </a:lnTo>
                <a:lnTo>
                  <a:pt x="89916" y="45720"/>
                </a:lnTo>
                <a:lnTo>
                  <a:pt x="86415" y="63150"/>
                </a:lnTo>
                <a:lnTo>
                  <a:pt x="76771" y="77724"/>
                </a:lnTo>
                <a:lnTo>
                  <a:pt x="62269" y="87725"/>
                </a:lnTo>
                <a:lnTo>
                  <a:pt x="44195" y="91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298192" y="3710939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5" h="109854">
                <a:moveTo>
                  <a:pt x="64008" y="1523"/>
                </a:moveTo>
                <a:lnTo>
                  <a:pt x="44195" y="1523"/>
                </a:lnTo>
                <a:lnTo>
                  <a:pt x="53339" y="0"/>
                </a:lnTo>
                <a:lnTo>
                  <a:pt x="54864" y="0"/>
                </a:lnTo>
                <a:lnTo>
                  <a:pt x="64008" y="1523"/>
                </a:lnTo>
                <a:close/>
              </a:path>
              <a:path w="108585" h="109854">
                <a:moveTo>
                  <a:pt x="74676" y="4571"/>
                </a:moveTo>
                <a:lnTo>
                  <a:pt x="33528" y="4571"/>
                </a:lnTo>
                <a:lnTo>
                  <a:pt x="42672" y="1523"/>
                </a:lnTo>
                <a:lnTo>
                  <a:pt x="65532" y="1523"/>
                </a:lnTo>
                <a:lnTo>
                  <a:pt x="74676" y="4571"/>
                </a:lnTo>
                <a:close/>
              </a:path>
              <a:path w="108585" h="109854">
                <a:moveTo>
                  <a:pt x="83820" y="9143"/>
                </a:moveTo>
                <a:lnTo>
                  <a:pt x="24384" y="9143"/>
                </a:lnTo>
                <a:lnTo>
                  <a:pt x="32004" y="4571"/>
                </a:lnTo>
                <a:lnTo>
                  <a:pt x="76200" y="4571"/>
                </a:lnTo>
                <a:lnTo>
                  <a:pt x="83820" y="9143"/>
                </a:lnTo>
                <a:close/>
              </a:path>
              <a:path w="108585" h="109854">
                <a:moveTo>
                  <a:pt x="76200" y="105155"/>
                </a:moveTo>
                <a:lnTo>
                  <a:pt x="32004" y="105155"/>
                </a:lnTo>
                <a:lnTo>
                  <a:pt x="24384" y="100583"/>
                </a:lnTo>
                <a:lnTo>
                  <a:pt x="22859" y="100583"/>
                </a:lnTo>
                <a:lnTo>
                  <a:pt x="22859" y="99059"/>
                </a:lnTo>
                <a:lnTo>
                  <a:pt x="16764" y="94487"/>
                </a:lnTo>
                <a:lnTo>
                  <a:pt x="15240" y="92963"/>
                </a:lnTo>
                <a:lnTo>
                  <a:pt x="9144" y="85343"/>
                </a:lnTo>
                <a:lnTo>
                  <a:pt x="9144" y="83819"/>
                </a:lnTo>
                <a:lnTo>
                  <a:pt x="4572" y="76199"/>
                </a:lnTo>
                <a:lnTo>
                  <a:pt x="4572" y="74675"/>
                </a:lnTo>
                <a:lnTo>
                  <a:pt x="1524" y="67055"/>
                </a:lnTo>
                <a:lnTo>
                  <a:pt x="1524" y="64007"/>
                </a:lnTo>
                <a:lnTo>
                  <a:pt x="0" y="54863"/>
                </a:lnTo>
                <a:lnTo>
                  <a:pt x="0" y="53339"/>
                </a:lnTo>
                <a:lnTo>
                  <a:pt x="1524" y="44195"/>
                </a:lnTo>
                <a:lnTo>
                  <a:pt x="1524" y="42671"/>
                </a:lnTo>
                <a:lnTo>
                  <a:pt x="4572" y="33527"/>
                </a:lnTo>
                <a:lnTo>
                  <a:pt x="4572" y="32003"/>
                </a:lnTo>
                <a:lnTo>
                  <a:pt x="9144" y="24383"/>
                </a:lnTo>
                <a:lnTo>
                  <a:pt x="9144" y="22859"/>
                </a:lnTo>
                <a:lnTo>
                  <a:pt x="15240" y="16763"/>
                </a:lnTo>
                <a:lnTo>
                  <a:pt x="15240" y="15239"/>
                </a:lnTo>
                <a:lnTo>
                  <a:pt x="16764" y="15239"/>
                </a:lnTo>
                <a:lnTo>
                  <a:pt x="22859" y="9143"/>
                </a:lnTo>
                <a:lnTo>
                  <a:pt x="85344" y="9143"/>
                </a:lnTo>
                <a:lnTo>
                  <a:pt x="92964" y="16763"/>
                </a:lnTo>
                <a:lnTo>
                  <a:pt x="94107" y="18287"/>
                </a:lnTo>
                <a:lnTo>
                  <a:pt x="53339" y="18287"/>
                </a:lnTo>
                <a:lnTo>
                  <a:pt x="54102" y="18414"/>
                </a:lnTo>
                <a:lnTo>
                  <a:pt x="45719" y="19811"/>
                </a:lnTo>
                <a:lnTo>
                  <a:pt x="47244" y="19811"/>
                </a:lnTo>
                <a:lnTo>
                  <a:pt x="39624" y="21335"/>
                </a:lnTo>
                <a:lnTo>
                  <a:pt x="41148" y="21335"/>
                </a:lnTo>
                <a:lnTo>
                  <a:pt x="36068" y="24383"/>
                </a:lnTo>
                <a:lnTo>
                  <a:pt x="35052" y="24383"/>
                </a:lnTo>
                <a:lnTo>
                  <a:pt x="24384" y="35051"/>
                </a:lnTo>
                <a:lnTo>
                  <a:pt x="24993" y="35051"/>
                </a:lnTo>
                <a:lnTo>
                  <a:pt x="21336" y="41147"/>
                </a:lnTo>
                <a:lnTo>
                  <a:pt x="22352" y="41147"/>
                </a:lnTo>
                <a:lnTo>
                  <a:pt x="20828" y="45719"/>
                </a:lnTo>
                <a:lnTo>
                  <a:pt x="19812" y="45719"/>
                </a:lnTo>
                <a:lnTo>
                  <a:pt x="18542" y="53339"/>
                </a:lnTo>
                <a:lnTo>
                  <a:pt x="18288" y="53339"/>
                </a:lnTo>
                <a:lnTo>
                  <a:pt x="18288" y="54863"/>
                </a:lnTo>
                <a:lnTo>
                  <a:pt x="18542" y="54863"/>
                </a:lnTo>
                <a:lnTo>
                  <a:pt x="19812" y="62483"/>
                </a:lnTo>
                <a:lnTo>
                  <a:pt x="20320" y="62483"/>
                </a:lnTo>
                <a:lnTo>
                  <a:pt x="22351" y="68579"/>
                </a:lnTo>
                <a:lnTo>
                  <a:pt x="21336" y="68579"/>
                </a:lnTo>
                <a:lnTo>
                  <a:pt x="24993" y="74675"/>
                </a:lnTo>
                <a:lnTo>
                  <a:pt x="24384" y="74675"/>
                </a:lnTo>
                <a:lnTo>
                  <a:pt x="35052" y="85343"/>
                </a:lnTo>
                <a:lnTo>
                  <a:pt x="36068" y="85343"/>
                </a:lnTo>
                <a:lnTo>
                  <a:pt x="41148" y="88391"/>
                </a:lnTo>
                <a:lnTo>
                  <a:pt x="43434" y="88391"/>
                </a:lnTo>
                <a:lnTo>
                  <a:pt x="47244" y="89915"/>
                </a:lnTo>
                <a:lnTo>
                  <a:pt x="94792" y="89915"/>
                </a:lnTo>
                <a:lnTo>
                  <a:pt x="92964" y="92963"/>
                </a:lnTo>
                <a:lnTo>
                  <a:pt x="91439" y="92963"/>
                </a:lnTo>
                <a:lnTo>
                  <a:pt x="91439" y="94487"/>
                </a:lnTo>
                <a:lnTo>
                  <a:pt x="85344" y="99059"/>
                </a:lnTo>
                <a:lnTo>
                  <a:pt x="83820" y="100583"/>
                </a:lnTo>
                <a:lnTo>
                  <a:pt x="76200" y="105155"/>
                </a:lnTo>
                <a:close/>
              </a:path>
              <a:path w="108585" h="109854">
                <a:moveTo>
                  <a:pt x="54102" y="18414"/>
                </a:moveTo>
                <a:lnTo>
                  <a:pt x="53339" y="18287"/>
                </a:lnTo>
                <a:lnTo>
                  <a:pt x="54864" y="18287"/>
                </a:lnTo>
                <a:lnTo>
                  <a:pt x="54102" y="18414"/>
                </a:lnTo>
                <a:close/>
              </a:path>
              <a:path w="108585" h="109854">
                <a:moveTo>
                  <a:pt x="74676" y="25907"/>
                </a:moveTo>
                <a:lnTo>
                  <a:pt x="67056" y="21335"/>
                </a:lnTo>
                <a:lnTo>
                  <a:pt x="68580" y="21335"/>
                </a:lnTo>
                <a:lnTo>
                  <a:pt x="59436" y="19811"/>
                </a:lnTo>
                <a:lnTo>
                  <a:pt x="62484" y="19811"/>
                </a:lnTo>
                <a:lnTo>
                  <a:pt x="54102" y="18414"/>
                </a:lnTo>
                <a:lnTo>
                  <a:pt x="54864" y="18287"/>
                </a:lnTo>
                <a:lnTo>
                  <a:pt x="94107" y="18287"/>
                </a:lnTo>
                <a:lnTo>
                  <a:pt x="97536" y="22859"/>
                </a:lnTo>
                <a:lnTo>
                  <a:pt x="99060" y="24383"/>
                </a:lnTo>
                <a:lnTo>
                  <a:pt x="73152" y="24383"/>
                </a:lnTo>
                <a:lnTo>
                  <a:pt x="74676" y="25907"/>
                </a:lnTo>
                <a:close/>
              </a:path>
              <a:path w="108585" h="109854">
                <a:moveTo>
                  <a:pt x="33528" y="25907"/>
                </a:moveTo>
                <a:lnTo>
                  <a:pt x="35052" y="24383"/>
                </a:lnTo>
                <a:lnTo>
                  <a:pt x="36068" y="24383"/>
                </a:lnTo>
                <a:lnTo>
                  <a:pt x="33528" y="25907"/>
                </a:lnTo>
                <a:close/>
              </a:path>
              <a:path w="108585" h="109854">
                <a:moveTo>
                  <a:pt x="104139" y="35051"/>
                </a:moveTo>
                <a:lnTo>
                  <a:pt x="83820" y="35051"/>
                </a:lnTo>
                <a:lnTo>
                  <a:pt x="73152" y="24383"/>
                </a:lnTo>
                <a:lnTo>
                  <a:pt x="99060" y="24383"/>
                </a:lnTo>
                <a:lnTo>
                  <a:pt x="103632" y="32003"/>
                </a:lnTo>
                <a:lnTo>
                  <a:pt x="103632" y="33527"/>
                </a:lnTo>
                <a:lnTo>
                  <a:pt x="104139" y="35051"/>
                </a:lnTo>
                <a:close/>
              </a:path>
              <a:path w="108585" h="109854">
                <a:moveTo>
                  <a:pt x="24993" y="35051"/>
                </a:moveTo>
                <a:lnTo>
                  <a:pt x="24384" y="35051"/>
                </a:lnTo>
                <a:lnTo>
                  <a:pt x="25908" y="33527"/>
                </a:lnTo>
                <a:lnTo>
                  <a:pt x="24993" y="35051"/>
                </a:lnTo>
                <a:close/>
              </a:path>
              <a:path w="108585" h="109854">
                <a:moveTo>
                  <a:pt x="106172" y="41147"/>
                </a:moveTo>
                <a:lnTo>
                  <a:pt x="86868" y="41147"/>
                </a:lnTo>
                <a:lnTo>
                  <a:pt x="82296" y="33527"/>
                </a:lnTo>
                <a:lnTo>
                  <a:pt x="83820" y="35051"/>
                </a:lnTo>
                <a:lnTo>
                  <a:pt x="104139" y="35051"/>
                </a:lnTo>
                <a:lnTo>
                  <a:pt x="106172" y="41147"/>
                </a:lnTo>
                <a:close/>
              </a:path>
              <a:path w="108585" h="109854">
                <a:moveTo>
                  <a:pt x="22352" y="41147"/>
                </a:moveTo>
                <a:lnTo>
                  <a:pt x="21336" y="41147"/>
                </a:lnTo>
                <a:lnTo>
                  <a:pt x="22859" y="39623"/>
                </a:lnTo>
                <a:lnTo>
                  <a:pt x="22352" y="41147"/>
                </a:lnTo>
                <a:close/>
              </a:path>
              <a:path w="108585" h="109854">
                <a:moveTo>
                  <a:pt x="88391" y="48767"/>
                </a:moveTo>
                <a:lnTo>
                  <a:pt x="85344" y="39623"/>
                </a:lnTo>
                <a:lnTo>
                  <a:pt x="86868" y="41147"/>
                </a:lnTo>
                <a:lnTo>
                  <a:pt x="106172" y="41147"/>
                </a:lnTo>
                <a:lnTo>
                  <a:pt x="106679" y="42671"/>
                </a:lnTo>
                <a:lnTo>
                  <a:pt x="106679" y="44195"/>
                </a:lnTo>
                <a:lnTo>
                  <a:pt x="106934" y="45719"/>
                </a:lnTo>
                <a:lnTo>
                  <a:pt x="88391" y="45719"/>
                </a:lnTo>
                <a:lnTo>
                  <a:pt x="88391" y="48767"/>
                </a:lnTo>
                <a:close/>
              </a:path>
              <a:path w="108585" h="109854">
                <a:moveTo>
                  <a:pt x="19812" y="48767"/>
                </a:moveTo>
                <a:lnTo>
                  <a:pt x="19812" y="45719"/>
                </a:lnTo>
                <a:lnTo>
                  <a:pt x="20828" y="45719"/>
                </a:lnTo>
                <a:lnTo>
                  <a:pt x="19812" y="48767"/>
                </a:lnTo>
                <a:close/>
              </a:path>
              <a:path w="108585" h="109854">
                <a:moveTo>
                  <a:pt x="106933" y="62483"/>
                </a:moveTo>
                <a:lnTo>
                  <a:pt x="88391" y="62483"/>
                </a:lnTo>
                <a:lnTo>
                  <a:pt x="88391" y="45719"/>
                </a:lnTo>
                <a:lnTo>
                  <a:pt x="106934" y="45719"/>
                </a:lnTo>
                <a:lnTo>
                  <a:pt x="108204" y="53339"/>
                </a:lnTo>
                <a:lnTo>
                  <a:pt x="108204" y="54863"/>
                </a:lnTo>
                <a:lnTo>
                  <a:pt x="106933" y="62483"/>
                </a:lnTo>
                <a:close/>
              </a:path>
              <a:path w="108585" h="109854">
                <a:moveTo>
                  <a:pt x="18288" y="54863"/>
                </a:moveTo>
                <a:lnTo>
                  <a:pt x="18288" y="53339"/>
                </a:lnTo>
                <a:lnTo>
                  <a:pt x="18415" y="54101"/>
                </a:lnTo>
                <a:lnTo>
                  <a:pt x="18288" y="54863"/>
                </a:lnTo>
                <a:close/>
              </a:path>
              <a:path w="108585" h="109854">
                <a:moveTo>
                  <a:pt x="18414" y="54101"/>
                </a:moveTo>
                <a:lnTo>
                  <a:pt x="18288" y="53339"/>
                </a:lnTo>
                <a:lnTo>
                  <a:pt x="18542" y="53339"/>
                </a:lnTo>
                <a:lnTo>
                  <a:pt x="18414" y="54101"/>
                </a:lnTo>
                <a:close/>
              </a:path>
              <a:path w="108585" h="109854">
                <a:moveTo>
                  <a:pt x="18542" y="54863"/>
                </a:moveTo>
                <a:lnTo>
                  <a:pt x="18288" y="54863"/>
                </a:lnTo>
                <a:lnTo>
                  <a:pt x="18414" y="54101"/>
                </a:lnTo>
                <a:lnTo>
                  <a:pt x="18542" y="54863"/>
                </a:lnTo>
                <a:close/>
              </a:path>
              <a:path w="108585" h="109854">
                <a:moveTo>
                  <a:pt x="20320" y="62483"/>
                </a:moveTo>
                <a:lnTo>
                  <a:pt x="19812" y="62483"/>
                </a:lnTo>
                <a:lnTo>
                  <a:pt x="19812" y="60959"/>
                </a:lnTo>
                <a:lnTo>
                  <a:pt x="20320" y="62483"/>
                </a:lnTo>
                <a:close/>
              </a:path>
              <a:path w="108585" h="109854">
                <a:moveTo>
                  <a:pt x="85344" y="70103"/>
                </a:moveTo>
                <a:lnTo>
                  <a:pt x="88391" y="60959"/>
                </a:lnTo>
                <a:lnTo>
                  <a:pt x="88391" y="62483"/>
                </a:lnTo>
                <a:lnTo>
                  <a:pt x="106933" y="62483"/>
                </a:lnTo>
                <a:lnTo>
                  <a:pt x="106679" y="64007"/>
                </a:lnTo>
                <a:lnTo>
                  <a:pt x="106679" y="67055"/>
                </a:lnTo>
                <a:lnTo>
                  <a:pt x="106070" y="68579"/>
                </a:lnTo>
                <a:lnTo>
                  <a:pt x="86868" y="68579"/>
                </a:lnTo>
                <a:lnTo>
                  <a:pt x="85344" y="70103"/>
                </a:lnTo>
                <a:close/>
              </a:path>
              <a:path w="108585" h="109854">
                <a:moveTo>
                  <a:pt x="22859" y="70103"/>
                </a:moveTo>
                <a:lnTo>
                  <a:pt x="21336" y="68579"/>
                </a:lnTo>
                <a:lnTo>
                  <a:pt x="22351" y="68579"/>
                </a:lnTo>
                <a:lnTo>
                  <a:pt x="22859" y="70103"/>
                </a:lnTo>
                <a:close/>
              </a:path>
              <a:path w="108585" h="109854">
                <a:moveTo>
                  <a:pt x="82296" y="76199"/>
                </a:moveTo>
                <a:lnTo>
                  <a:pt x="86868" y="68579"/>
                </a:lnTo>
                <a:lnTo>
                  <a:pt x="106070" y="68579"/>
                </a:lnTo>
                <a:lnTo>
                  <a:pt x="103632" y="74675"/>
                </a:lnTo>
                <a:lnTo>
                  <a:pt x="83820" y="74675"/>
                </a:lnTo>
                <a:lnTo>
                  <a:pt x="82296" y="76199"/>
                </a:lnTo>
                <a:close/>
              </a:path>
              <a:path w="108585" h="109854">
                <a:moveTo>
                  <a:pt x="25908" y="76199"/>
                </a:moveTo>
                <a:lnTo>
                  <a:pt x="24384" y="74675"/>
                </a:lnTo>
                <a:lnTo>
                  <a:pt x="24993" y="74675"/>
                </a:lnTo>
                <a:lnTo>
                  <a:pt x="25908" y="76199"/>
                </a:lnTo>
                <a:close/>
              </a:path>
              <a:path w="108585" h="109854">
                <a:moveTo>
                  <a:pt x="99060" y="85343"/>
                </a:moveTo>
                <a:lnTo>
                  <a:pt x="73152" y="85343"/>
                </a:lnTo>
                <a:lnTo>
                  <a:pt x="83820" y="74675"/>
                </a:lnTo>
                <a:lnTo>
                  <a:pt x="103632" y="74675"/>
                </a:lnTo>
                <a:lnTo>
                  <a:pt x="103632" y="76199"/>
                </a:lnTo>
                <a:lnTo>
                  <a:pt x="99060" y="83819"/>
                </a:lnTo>
                <a:lnTo>
                  <a:pt x="99060" y="85343"/>
                </a:lnTo>
                <a:close/>
              </a:path>
              <a:path w="108585" h="109854">
                <a:moveTo>
                  <a:pt x="36068" y="85343"/>
                </a:moveTo>
                <a:lnTo>
                  <a:pt x="35052" y="85343"/>
                </a:lnTo>
                <a:lnTo>
                  <a:pt x="33528" y="83819"/>
                </a:lnTo>
                <a:lnTo>
                  <a:pt x="36068" y="85343"/>
                </a:lnTo>
                <a:close/>
              </a:path>
              <a:path w="108585" h="109854">
                <a:moveTo>
                  <a:pt x="95707" y="88391"/>
                </a:moveTo>
                <a:lnTo>
                  <a:pt x="67056" y="88391"/>
                </a:lnTo>
                <a:lnTo>
                  <a:pt x="74676" y="83819"/>
                </a:lnTo>
                <a:lnTo>
                  <a:pt x="73152" y="85343"/>
                </a:lnTo>
                <a:lnTo>
                  <a:pt x="97536" y="85343"/>
                </a:lnTo>
                <a:lnTo>
                  <a:pt x="95707" y="88391"/>
                </a:lnTo>
                <a:close/>
              </a:path>
              <a:path w="108585" h="109854">
                <a:moveTo>
                  <a:pt x="43434" y="88391"/>
                </a:moveTo>
                <a:lnTo>
                  <a:pt x="41148" y="88391"/>
                </a:lnTo>
                <a:lnTo>
                  <a:pt x="39624" y="86867"/>
                </a:lnTo>
                <a:lnTo>
                  <a:pt x="43434" y="88391"/>
                </a:lnTo>
                <a:close/>
              </a:path>
              <a:path w="108585" h="109854">
                <a:moveTo>
                  <a:pt x="94792" y="89915"/>
                </a:moveTo>
                <a:lnTo>
                  <a:pt x="59436" y="89915"/>
                </a:lnTo>
                <a:lnTo>
                  <a:pt x="68580" y="86867"/>
                </a:lnTo>
                <a:lnTo>
                  <a:pt x="67056" y="88391"/>
                </a:lnTo>
                <a:lnTo>
                  <a:pt x="95707" y="88391"/>
                </a:lnTo>
                <a:lnTo>
                  <a:pt x="94792" y="89915"/>
                </a:lnTo>
                <a:close/>
              </a:path>
              <a:path w="108585" h="109854">
                <a:moveTo>
                  <a:pt x="65532" y="108203"/>
                </a:moveTo>
                <a:lnTo>
                  <a:pt x="42672" y="108203"/>
                </a:lnTo>
                <a:lnTo>
                  <a:pt x="33528" y="105155"/>
                </a:lnTo>
                <a:lnTo>
                  <a:pt x="74676" y="105155"/>
                </a:lnTo>
                <a:lnTo>
                  <a:pt x="65532" y="108203"/>
                </a:lnTo>
                <a:close/>
              </a:path>
              <a:path w="108585" h="109854">
                <a:moveTo>
                  <a:pt x="54864" y="109727"/>
                </a:moveTo>
                <a:lnTo>
                  <a:pt x="53339" y="109727"/>
                </a:lnTo>
                <a:lnTo>
                  <a:pt x="44195" y="108203"/>
                </a:lnTo>
                <a:lnTo>
                  <a:pt x="64008" y="108203"/>
                </a:lnTo>
                <a:lnTo>
                  <a:pt x="54864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840735" y="3720083"/>
            <a:ext cx="90170" cy="91440"/>
          </a:xfrm>
          <a:custGeom>
            <a:avLst/>
            <a:gdLst/>
            <a:ahLst/>
            <a:cxnLst/>
            <a:rect l="l" t="t" r="r" b="b"/>
            <a:pathLst>
              <a:path w="90169" h="91439">
                <a:moveTo>
                  <a:pt x="44195" y="91440"/>
                </a:moveTo>
                <a:lnTo>
                  <a:pt x="27003" y="87725"/>
                </a:lnTo>
                <a:lnTo>
                  <a:pt x="12954" y="77724"/>
                </a:lnTo>
                <a:lnTo>
                  <a:pt x="3476" y="63150"/>
                </a:lnTo>
                <a:lnTo>
                  <a:pt x="0" y="45720"/>
                </a:lnTo>
                <a:lnTo>
                  <a:pt x="3476" y="27646"/>
                </a:lnTo>
                <a:lnTo>
                  <a:pt x="12954" y="13144"/>
                </a:lnTo>
                <a:lnTo>
                  <a:pt x="27003" y="3500"/>
                </a:lnTo>
                <a:lnTo>
                  <a:pt x="44195" y="0"/>
                </a:lnTo>
                <a:lnTo>
                  <a:pt x="62269" y="3500"/>
                </a:lnTo>
                <a:lnTo>
                  <a:pt x="76771" y="13144"/>
                </a:lnTo>
                <a:lnTo>
                  <a:pt x="86415" y="27646"/>
                </a:lnTo>
                <a:lnTo>
                  <a:pt x="89916" y="45720"/>
                </a:lnTo>
                <a:lnTo>
                  <a:pt x="86415" y="63150"/>
                </a:lnTo>
                <a:lnTo>
                  <a:pt x="76771" y="77724"/>
                </a:lnTo>
                <a:lnTo>
                  <a:pt x="62269" y="87725"/>
                </a:lnTo>
                <a:lnTo>
                  <a:pt x="44195" y="91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831592" y="3710939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5" h="109854">
                <a:moveTo>
                  <a:pt x="64008" y="1523"/>
                </a:moveTo>
                <a:lnTo>
                  <a:pt x="44195" y="1523"/>
                </a:lnTo>
                <a:lnTo>
                  <a:pt x="53339" y="0"/>
                </a:lnTo>
                <a:lnTo>
                  <a:pt x="54864" y="0"/>
                </a:lnTo>
                <a:lnTo>
                  <a:pt x="64008" y="1523"/>
                </a:lnTo>
                <a:close/>
              </a:path>
              <a:path w="108585" h="109854">
                <a:moveTo>
                  <a:pt x="74676" y="4571"/>
                </a:moveTo>
                <a:lnTo>
                  <a:pt x="33528" y="4571"/>
                </a:lnTo>
                <a:lnTo>
                  <a:pt x="42672" y="1523"/>
                </a:lnTo>
                <a:lnTo>
                  <a:pt x="65532" y="1523"/>
                </a:lnTo>
                <a:lnTo>
                  <a:pt x="74676" y="4571"/>
                </a:lnTo>
                <a:close/>
              </a:path>
              <a:path w="108585" h="109854">
                <a:moveTo>
                  <a:pt x="83820" y="9143"/>
                </a:moveTo>
                <a:lnTo>
                  <a:pt x="24384" y="9143"/>
                </a:lnTo>
                <a:lnTo>
                  <a:pt x="32004" y="4571"/>
                </a:lnTo>
                <a:lnTo>
                  <a:pt x="76200" y="4571"/>
                </a:lnTo>
                <a:lnTo>
                  <a:pt x="83820" y="9143"/>
                </a:lnTo>
                <a:close/>
              </a:path>
              <a:path w="108585" h="109854">
                <a:moveTo>
                  <a:pt x="76200" y="105155"/>
                </a:moveTo>
                <a:lnTo>
                  <a:pt x="32004" y="105155"/>
                </a:lnTo>
                <a:lnTo>
                  <a:pt x="24384" y="100583"/>
                </a:lnTo>
                <a:lnTo>
                  <a:pt x="22859" y="100583"/>
                </a:lnTo>
                <a:lnTo>
                  <a:pt x="22859" y="99059"/>
                </a:lnTo>
                <a:lnTo>
                  <a:pt x="16764" y="94487"/>
                </a:lnTo>
                <a:lnTo>
                  <a:pt x="15240" y="92963"/>
                </a:lnTo>
                <a:lnTo>
                  <a:pt x="9144" y="85343"/>
                </a:lnTo>
                <a:lnTo>
                  <a:pt x="9144" y="83819"/>
                </a:lnTo>
                <a:lnTo>
                  <a:pt x="4572" y="76199"/>
                </a:lnTo>
                <a:lnTo>
                  <a:pt x="4572" y="74675"/>
                </a:lnTo>
                <a:lnTo>
                  <a:pt x="1524" y="67055"/>
                </a:lnTo>
                <a:lnTo>
                  <a:pt x="1524" y="64007"/>
                </a:lnTo>
                <a:lnTo>
                  <a:pt x="0" y="54863"/>
                </a:lnTo>
                <a:lnTo>
                  <a:pt x="0" y="53339"/>
                </a:lnTo>
                <a:lnTo>
                  <a:pt x="1524" y="44195"/>
                </a:lnTo>
                <a:lnTo>
                  <a:pt x="1524" y="42671"/>
                </a:lnTo>
                <a:lnTo>
                  <a:pt x="4572" y="33527"/>
                </a:lnTo>
                <a:lnTo>
                  <a:pt x="4572" y="32003"/>
                </a:lnTo>
                <a:lnTo>
                  <a:pt x="9144" y="24383"/>
                </a:lnTo>
                <a:lnTo>
                  <a:pt x="9144" y="22859"/>
                </a:lnTo>
                <a:lnTo>
                  <a:pt x="15240" y="16763"/>
                </a:lnTo>
                <a:lnTo>
                  <a:pt x="15240" y="15239"/>
                </a:lnTo>
                <a:lnTo>
                  <a:pt x="16764" y="15239"/>
                </a:lnTo>
                <a:lnTo>
                  <a:pt x="22859" y="9143"/>
                </a:lnTo>
                <a:lnTo>
                  <a:pt x="85344" y="9143"/>
                </a:lnTo>
                <a:lnTo>
                  <a:pt x="92964" y="16763"/>
                </a:lnTo>
                <a:lnTo>
                  <a:pt x="94107" y="18287"/>
                </a:lnTo>
                <a:lnTo>
                  <a:pt x="53339" y="18287"/>
                </a:lnTo>
                <a:lnTo>
                  <a:pt x="54102" y="18414"/>
                </a:lnTo>
                <a:lnTo>
                  <a:pt x="45719" y="19811"/>
                </a:lnTo>
                <a:lnTo>
                  <a:pt x="47244" y="19811"/>
                </a:lnTo>
                <a:lnTo>
                  <a:pt x="39624" y="21335"/>
                </a:lnTo>
                <a:lnTo>
                  <a:pt x="41148" y="21335"/>
                </a:lnTo>
                <a:lnTo>
                  <a:pt x="36068" y="24383"/>
                </a:lnTo>
                <a:lnTo>
                  <a:pt x="35052" y="24383"/>
                </a:lnTo>
                <a:lnTo>
                  <a:pt x="24384" y="35051"/>
                </a:lnTo>
                <a:lnTo>
                  <a:pt x="24993" y="35051"/>
                </a:lnTo>
                <a:lnTo>
                  <a:pt x="21336" y="41147"/>
                </a:lnTo>
                <a:lnTo>
                  <a:pt x="22352" y="41147"/>
                </a:lnTo>
                <a:lnTo>
                  <a:pt x="20828" y="45719"/>
                </a:lnTo>
                <a:lnTo>
                  <a:pt x="19812" y="45719"/>
                </a:lnTo>
                <a:lnTo>
                  <a:pt x="18542" y="53339"/>
                </a:lnTo>
                <a:lnTo>
                  <a:pt x="18288" y="53339"/>
                </a:lnTo>
                <a:lnTo>
                  <a:pt x="18288" y="54863"/>
                </a:lnTo>
                <a:lnTo>
                  <a:pt x="18542" y="54863"/>
                </a:lnTo>
                <a:lnTo>
                  <a:pt x="19812" y="62483"/>
                </a:lnTo>
                <a:lnTo>
                  <a:pt x="20320" y="62483"/>
                </a:lnTo>
                <a:lnTo>
                  <a:pt x="22351" y="68579"/>
                </a:lnTo>
                <a:lnTo>
                  <a:pt x="21336" y="68579"/>
                </a:lnTo>
                <a:lnTo>
                  <a:pt x="24993" y="74675"/>
                </a:lnTo>
                <a:lnTo>
                  <a:pt x="24384" y="74675"/>
                </a:lnTo>
                <a:lnTo>
                  <a:pt x="35052" y="85343"/>
                </a:lnTo>
                <a:lnTo>
                  <a:pt x="36068" y="85343"/>
                </a:lnTo>
                <a:lnTo>
                  <a:pt x="41148" y="88391"/>
                </a:lnTo>
                <a:lnTo>
                  <a:pt x="43434" y="88391"/>
                </a:lnTo>
                <a:lnTo>
                  <a:pt x="47244" y="89915"/>
                </a:lnTo>
                <a:lnTo>
                  <a:pt x="94792" y="89915"/>
                </a:lnTo>
                <a:lnTo>
                  <a:pt x="92964" y="92963"/>
                </a:lnTo>
                <a:lnTo>
                  <a:pt x="91439" y="92963"/>
                </a:lnTo>
                <a:lnTo>
                  <a:pt x="91439" y="94487"/>
                </a:lnTo>
                <a:lnTo>
                  <a:pt x="85344" y="99059"/>
                </a:lnTo>
                <a:lnTo>
                  <a:pt x="83820" y="100583"/>
                </a:lnTo>
                <a:lnTo>
                  <a:pt x="76200" y="105155"/>
                </a:lnTo>
                <a:close/>
              </a:path>
              <a:path w="108585" h="109854">
                <a:moveTo>
                  <a:pt x="54102" y="18414"/>
                </a:moveTo>
                <a:lnTo>
                  <a:pt x="53339" y="18287"/>
                </a:lnTo>
                <a:lnTo>
                  <a:pt x="54864" y="18287"/>
                </a:lnTo>
                <a:lnTo>
                  <a:pt x="54102" y="18414"/>
                </a:lnTo>
                <a:close/>
              </a:path>
              <a:path w="108585" h="109854">
                <a:moveTo>
                  <a:pt x="74676" y="25907"/>
                </a:moveTo>
                <a:lnTo>
                  <a:pt x="67056" y="21335"/>
                </a:lnTo>
                <a:lnTo>
                  <a:pt x="68580" y="21335"/>
                </a:lnTo>
                <a:lnTo>
                  <a:pt x="59436" y="19811"/>
                </a:lnTo>
                <a:lnTo>
                  <a:pt x="62484" y="19811"/>
                </a:lnTo>
                <a:lnTo>
                  <a:pt x="54102" y="18414"/>
                </a:lnTo>
                <a:lnTo>
                  <a:pt x="54864" y="18287"/>
                </a:lnTo>
                <a:lnTo>
                  <a:pt x="94107" y="18287"/>
                </a:lnTo>
                <a:lnTo>
                  <a:pt x="97536" y="22859"/>
                </a:lnTo>
                <a:lnTo>
                  <a:pt x="99060" y="24383"/>
                </a:lnTo>
                <a:lnTo>
                  <a:pt x="73152" y="24383"/>
                </a:lnTo>
                <a:lnTo>
                  <a:pt x="74676" y="25907"/>
                </a:lnTo>
                <a:close/>
              </a:path>
              <a:path w="108585" h="109854">
                <a:moveTo>
                  <a:pt x="33528" y="25907"/>
                </a:moveTo>
                <a:lnTo>
                  <a:pt x="35052" y="24383"/>
                </a:lnTo>
                <a:lnTo>
                  <a:pt x="36068" y="24383"/>
                </a:lnTo>
                <a:lnTo>
                  <a:pt x="33528" y="25907"/>
                </a:lnTo>
                <a:close/>
              </a:path>
              <a:path w="108585" h="109854">
                <a:moveTo>
                  <a:pt x="104139" y="35051"/>
                </a:moveTo>
                <a:lnTo>
                  <a:pt x="83820" y="35051"/>
                </a:lnTo>
                <a:lnTo>
                  <a:pt x="73152" y="24383"/>
                </a:lnTo>
                <a:lnTo>
                  <a:pt x="99060" y="24383"/>
                </a:lnTo>
                <a:lnTo>
                  <a:pt x="103632" y="32003"/>
                </a:lnTo>
                <a:lnTo>
                  <a:pt x="103632" y="33527"/>
                </a:lnTo>
                <a:lnTo>
                  <a:pt x="104139" y="35051"/>
                </a:lnTo>
                <a:close/>
              </a:path>
              <a:path w="108585" h="109854">
                <a:moveTo>
                  <a:pt x="24993" y="35051"/>
                </a:moveTo>
                <a:lnTo>
                  <a:pt x="24384" y="35051"/>
                </a:lnTo>
                <a:lnTo>
                  <a:pt x="25908" y="33527"/>
                </a:lnTo>
                <a:lnTo>
                  <a:pt x="24993" y="35051"/>
                </a:lnTo>
                <a:close/>
              </a:path>
              <a:path w="108585" h="109854">
                <a:moveTo>
                  <a:pt x="106172" y="41147"/>
                </a:moveTo>
                <a:lnTo>
                  <a:pt x="86868" y="41147"/>
                </a:lnTo>
                <a:lnTo>
                  <a:pt x="82296" y="33527"/>
                </a:lnTo>
                <a:lnTo>
                  <a:pt x="83820" y="35051"/>
                </a:lnTo>
                <a:lnTo>
                  <a:pt x="104139" y="35051"/>
                </a:lnTo>
                <a:lnTo>
                  <a:pt x="106172" y="41147"/>
                </a:lnTo>
                <a:close/>
              </a:path>
              <a:path w="108585" h="109854">
                <a:moveTo>
                  <a:pt x="22352" y="41147"/>
                </a:moveTo>
                <a:lnTo>
                  <a:pt x="21336" y="41147"/>
                </a:lnTo>
                <a:lnTo>
                  <a:pt x="22859" y="39623"/>
                </a:lnTo>
                <a:lnTo>
                  <a:pt x="22352" y="41147"/>
                </a:lnTo>
                <a:close/>
              </a:path>
              <a:path w="108585" h="109854">
                <a:moveTo>
                  <a:pt x="88391" y="48767"/>
                </a:moveTo>
                <a:lnTo>
                  <a:pt x="85344" y="39623"/>
                </a:lnTo>
                <a:lnTo>
                  <a:pt x="86868" y="41147"/>
                </a:lnTo>
                <a:lnTo>
                  <a:pt x="106172" y="41147"/>
                </a:lnTo>
                <a:lnTo>
                  <a:pt x="106679" y="42671"/>
                </a:lnTo>
                <a:lnTo>
                  <a:pt x="106679" y="44195"/>
                </a:lnTo>
                <a:lnTo>
                  <a:pt x="106934" y="45719"/>
                </a:lnTo>
                <a:lnTo>
                  <a:pt x="88391" y="45719"/>
                </a:lnTo>
                <a:lnTo>
                  <a:pt x="88391" y="48767"/>
                </a:lnTo>
                <a:close/>
              </a:path>
              <a:path w="108585" h="109854">
                <a:moveTo>
                  <a:pt x="19812" y="48767"/>
                </a:moveTo>
                <a:lnTo>
                  <a:pt x="19812" y="45719"/>
                </a:lnTo>
                <a:lnTo>
                  <a:pt x="20828" y="45719"/>
                </a:lnTo>
                <a:lnTo>
                  <a:pt x="19812" y="48767"/>
                </a:lnTo>
                <a:close/>
              </a:path>
              <a:path w="108585" h="109854">
                <a:moveTo>
                  <a:pt x="106933" y="62483"/>
                </a:moveTo>
                <a:lnTo>
                  <a:pt x="88391" y="62483"/>
                </a:lnTo>
                <a:lnTo>
                  <a:pt x="88391" y="45719"/>
                </a:lnTo>
                <a:lnTo>
                  <a:pt x="106934" y="45719"/>
                </a:lnTo>
                <a:lnTo>
                  <a:pt x="108204" y="53339"/>
                </a:lnTo>
                <a:lnTo>
                  <a:pt x="108204" y="54863"/>
                </a:lnTo>
                <a:lnTo>
                  <a:pt x="106933" y="62483"/>
                </a:lnTo>
                <a:close/>
              </a:path>
              <a:path w="108585" h="109854">
                <a:moveTo>
                  <a:pt x="18288" y="54863"/>
                </a:moveTo>
                <a:lnTo>
                  <a:pt x="18288" y="53339"/>
                </a:lnTo>
                <a:lnTo>
                  <a:pt x="18415" y="54101"/>
                </a:lnTo>
                <a:lnTo>
                  <a:pt x="18288" y="54863"/>
                </a:lnTo>
                <a:close/>
              </a:path>
              <a:path w="108585" h="109854">
                <a:moveTo>
                  <a:pt x="18414" y="54101"/>
                </a:moveTo>
                <a:lnTo>
                  <a:pt x="18288" y="53339"/>
                </a:lnTo>
                <a:lnTo>
                  <a:pt x="18542" y="53339"/>
                </a:lnTo>
                <a:lnTo>
                  <a:pt x="18414" y="54101"/>
                </a:lnTo>
                <a:close/>
              </a:path>
              <a:path w="108585" h="109854">
                <a:moveTo>
                  <a:pt x="18542" y="54863"/>
                </a:moveTo>
                <a:lnTo>
                  <a:pt x="18288" y="54863"/>
                </a:lnTo>
                <a:lnTo>
                  <a:pt x="18414" y="54101"/>
                </a:lnTo>
                <a:lnTo>
                  <a:pt x="18542" y="54863"/>
                </a:lnTo>
                <a:close/>
              </a:path>
              <a:path w="108585" h="109854">
                <a:moveTo>
                  <a:pt x="20320" y="62483"/>
                </a:moveTo>
                <a:lnTo>
                  <a:pt x="19812" y="62483"/>
                </a:lnTo>
                <a:lnTo>
                  <a:pt x="19812" y="60959"/>
                </a:lnTo>
                <a:lnTo>
                  <a:pt x="20320" y="62483"/>
                </a:lnTo>
                <a:close/>
              </a:path>
              <a:path w="108585" h="109854">
                <a:moveTo>
                  <a:pt x="85344" y="70103"/>
                </a:moveTo>
                <a:lnTo>
                  <a:pt x="88391" y="60959"/>
                </a:lnTo>
                <a:lnTo>
                  <a:pt x="88391" y="62483"/>
                </a:lnTo>
                <a:lnTo>
                  <a:pt x="106933" y="62483"/>
                </a:lnTo>
                <a:lnTo>
                  <a:pt x="106679" y="64007"/>
                </a:lnTo>
                <a:lnTo>
                  <a:pt x="106679" y="67055"/>
                </a:lnTo>
                <a:lnTo>
                  <a:pt x="106070" y="68579"/>
                </a:lnTo>
                <a:lnTo>
                  <a:pt x="86868" y="68579"/>
                </a:lnTo>
                <a:lnTo>
                  <a:pt x="85344" y="70103"/>
                </a:lnTo>
                <a:close/>
              </a:path>
              <a:path w="108585" h="109854">
                <a:moveTo>
                  <a:pt x="22859" y="70103"/>
                </a:moveTo>
                <a:lnTo>
                  <a:pt x="21336" y="68579"/>
                </a:lnTo>
                <a:lnTo>
                  <a:pt x="22351" y="68579"/>
                </a:lnTo>
                <a:lnTo>
                  <a:pt x="22859" y="70103"/>
                </a:lnTo>
                <a:close/>
              </a:path>
              <a:path w="108585" h="109854">
                <a:moveTo>
                  <a:pt x="82296" y="76199"/>
                </a:moveTo>
                <a:lnTo>
                  <a:pt x="86868" y="68579"/>
                </a:lnTo>
                <a:lnTo>
                  <a:pt x="106070" y="68579"/>
                </a:lnTo>
                <a:lnTo>
                  <a:pt x="103632" y="74675"/>
                </a:lnTo>
                <a:lnTo>
                  <a:pt x="83820" y="74675"/>
                </a:lnTo>
                <a:lnTo>
                  <a:pt x="82296" y="76199"/>
                </a:lnTo>
                <a:close/>
              </a:path>
              <a:path w="108585" h="109854">
                <a:moveTo>
                  <a:pt x="25908" y="76199"/>
                </a:moveTo>
                <a:lnTo>
                  <a:pt x="24384" y="74675"/>
                </a:lnTo>
                <a:lnTo>
                  <a:pt x="24993" y="74675"/>
                </a:lnTo>
                <a:lnTo>
                  <a:pt x="25908" y="76199"/>
                </a:lnTo>
                <a:close/>
              </a:path>
              <a:path w="108585" h="109854">
                <a:moveTo>
                  <a:pt x="99060" y="85343"/>
                </a:moveTo>
                <a:lnTo>
                  <a:pt x="73152" y="85343"/>
                </a:lnTo>
                <a:lnTo>
                  <a:pt x="83820" y="74675"/>
                </a:lnTo>
                <a:lnTo>
                  <a:pt x="103632" y="74675"/>
                </a:lnTo>
                <a:lnTo>
                  <a:pt x="103632" y="76199"/>
                </a:lnTo>
                <a:lnTo>
                  <a:pt x="99060" y="83819"/>
                </a:lnTo>
                <a:lnTo>
                  <a:pt x="99060" y="85343"/>
                </a:lnTo>
                <a:close/>
              </a:path>
              <a:path w="108585" h="109854">
                <a:moveTo>
                  <a:pt x="36068" y="85343"/>
                </a:moveTo>
                <a:lnTo>
                  <a:pt x="35052" y="85343"/>
                </a:lnTo>
                <a:lnTo>
                  <a:pt x="33528" y="83819"/>
                </a:lnTo>
                <a:lnTo>
                  <a:pt x="36068" y="85343"/>
                </a:lnTo>
                <a:close/>
              </a:path>
              <a:path w="108585" h="109854">
                <a:moveTo>
                  <a:pt x="95707" y="88391"/>
                </a:moveTo>
                <a:lnTo>
                  <a:pt x="67056" y="88391"/>
                </a:lnTo>
                <a:lnTo>
                  <a:pt x="74676" y="83819"/>
                </a:lnTo>
                <a:lnTo>
                  <a:pt x="73152" y="85343"/>
                </a:lnTo>
                <a:lnTo>
                  <a:pt x="97536" y="85343"/>
                </a:lnTo>
                <a:lnTo>
                  <a:pt x="95707" y="88391"/>
                </a:lnTo>
                <a:close/>
              </a:path>
              <a:path w="108585" h="109854">
                <a:moveTo>
                  <a:pt x="43434" y="88391"/>
                </a:moveTo>
                <a:lnTo>
                  <a:pt x="41148" y="88391"/>
                </a:lnTo>
                <a:lnTo>
                  <a:pt x="39624" y="86867"/>
                </a:lnTo>
                <a:lnTo>
                  <a:pt x="43434" y="88391"/>
                </a:lnTo>
                <a:close/>
              </a:path>
              <a:path w="108585" h="109854">
                <a:moveTo>
                  <a:pt x="94792" y="89915"/>
                </a:moveTo>
                <a:lnTo>
                  <a:pt x="59436" y="89915"/>
                </a:lnTo>
                <a:lnTo>
                  <a:pt x="68580" y="86867"/>
                </a:lnTo>
                <a:lnTo>
                  <a:pt x="67056" y="88391"/>
                </a:lnTo>
                <a:lnTo>
                  <a:pt x="95707" y="88391"/>
                </a:lnTo>
                <a:lnTo>
                  <a:pt x="94792" y="89915"/>
                </a:lnTo>
                <a:close/>
              </a:path>
              <a:path w="108585" h="109854">
                <a:moveTo>
                  <a:pt x="65532" y="108203"/>
                </a:moveTo>
                <a:lnTo>
                  <a:pt x="42672" y="108203"/>
                </a:lnTo>
                <a:lnTo>
                  <a:pt x="33528" y="105155"/>
                </a:lnTo>
                <a:lnTo>
                  <a:pt x="74676" y="105155"/>
                </a:lnTo>
                <a:lnTo>
                  <a:pt x="65532" y="108203"/>
                </a:lnTo>
                <a:close/>
              </a:path>
              <a:path w="108585" h="109854">
                <a:moveTo>
                  <a:pt x="54864" y="109727"/>
                </a:moveTo>
                <a:lnTo>
                  <a:pt x="53339" y="109727"/>
                </a:lnTo>
                <a:lnTo>
                  <a:pt x="44195" y="108203"/>
                </a:lnTo>
                <a:lnTo>
                  <a:pt x="64008" y="108203"/>
                </a:lnTo>
                <a:lnTo>
                  <a:pt x="54864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610611" y="5183123"/>
            <a:ext cx="0" cy="158750"/>
          </a:xfrm>
          <a:custGeom>
            <a:avLst/>
            <a:gdLst/>
            <a:ahLst/>
            <a:cxnLst/>
            <a:rect l="l" t="t" r="r" b="b"/>
            <a:pathLst>
              <a:path w="0"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558796" y="4966715"/>
            <a:ext cx="108585" cy="216535"/>
          </a:xfrm>
          <a:custGeom>
            <a:avLst/>
            <a:gdLst/>
            <a:ahLst/>
            <a:cxnLst/>
            <a:rect l="l" t="t" r="r" b="b"/>
            <a:pathLst>
              <a:path w="108585" h="216535">
                <a:moveTo>
                  <a:pt x="0" y="0"/>
                </a:moveTo>
                <a:lnTo>
                  <a:pt x="108203" y="0"/>
                </a:lnTo>
                <a:lnTo>
                  <a:pt x="108203" y="216407"/>
                </a:lnTo>
                <a:lnTo>
                  <a:pt x="0" y="21640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545080" y="4954523"/>
            <a:ext cx="134620" cy="241300"/>
          </a:xfrm>
          <a:custGeom>
            <a:avLst/>
            <a:gdLst/>
            <a:ahLst/>
            <a:cxnLst/>
            <a:rect l="l" t="t" r="r" b="b"/>
            <a:pathLst>
              <a:path w="134619" h="241300">
                <a:moveTo>
                  <a:pt x="128016" y="240791"/>
                </a:moveTo>
                <a:lnTo>
                  <a:pt x="6096" y="240791"/>
                </a:lnTo>
                <a:lnTo>
                  <a:pt x="0" y="234696"/>
                </a:lnTo>
                <a:lnTo>
                  <a:pt x="0" y="4571"/>
                </a:lnTo>
                <a:lnTo>
                  <a:pt x="6096" y="0"/>
                </a:lnTo>
                <a:lnTo>
                  <a:pt x="128016" y="0"/>
                </a:lnTo>
                <a:lnTo>
                  <a:pt x="134112" y="4571"/>
                </a:lnTo>
                <a:lnTo>
                  <a:pt x="134112" y="12191"/>
                </a:lnTo>
                <a:lnTo>
                  <a:pt x="25908" y="12191"/>
                </a:lnTo>
                <a:lnTo>
                  <a:pt x="13716" y="24383"/>
                </a:lnTo>
                <a:lnTo>
                  <a:pt x="25908" y="24383"/>
                </a:lnTo>
                <a:lnTo>
                  <a:pt x="25908" y="214884"/>
                </a:lnTo>
                <a:lnTo>
                  <a:pt x="13716" y="214884"/>
                </a:lnTo>
                <a:lnTo>
                  <a:pt x="25908" y="228599"/>
                </a:lnTo>
                <a:lnTo>
                  <a:pt x="134112" y="228599"/>
                </a:lnTo>
                <a:lnTo>
                  <a:pt x="134112" y="234696"/>
                </a:lnTo>
                <a:lnTo>
                  <a:pt x="128016" y="240791"/>
                </a:lnTo>
                <a:close/>
              </a:path>
              <a:path w="134619" h="241300">
                <a:moveTo>
                  <a:pt x="25908" y="24383"/>
                </a:moveTo>
                <a:lnTo>
                  <a:pt x="13716" y="24383"/>
                </a:lnTo>
                <a:lnTo>
                  <a:pt x="25908" y="12191"/>
                </a:lnTo>
                <a:lnTo>
                  <a:pt x="25908" y="24383"/>
                </a:lnTo>
                <a:close/>
              </a:path>
              <a:path w="134619" h="241300">
                <a:moveTo>
                  <a:pt x="108204" y="24383"/>
                </a:moveTo>
                <a:lnTo>
                  <a:pt x="25908" y="24383"/>
                </a:lnTo>
                <a:lnTo>
                  <a:pt x="25908" y="12191"/>
                </a:lnTo>
                <a:lnTo>
                  <a:pt x="108204" y="12191"/>
                </a:lnTo>
                <a:lnTo>
                  <a:pt x="108204" y="24383"/>
                </a:lnTo>
                <a:close/>
              </a:path>
              <a:path w="134619" h="241300">
                <a:moveTo>
                  <a:pt x="108204" y="228599"/>
                </a:moveTo>
                <a:lnTo>
                  <a:pt x="108204" y="12191"/>
                </a:lnTo>
                <a:lnTo>
                  <a:pt x="121920" y="24383"/>
                </a:lnTo>
                <a:lnTo>
                  <a:pt x="134112" y="24383"/>
                </a:lnTo>
                <a:lnTo>
                  <a:pt x="134112" y="214884"/>
                </a:lnTo>
                <a:lnTo>
                  <a:pt x="121920" y="214884"/>
                </a:lnTo>
                <a:lnTo>
                  <a:pt x="108204" y="228599"/>
                </a:lnTo>
                <a:close/>
              </a:path>
              <a:path w="134619" h="241300">
                <a:moveTo>
                  <a:pt x="134112" y="24383"/>
                </a:moveTo>
                <a:lnTo>
                  <a:pt x="121920" y="24383"/>
                </a:lnTo>
                <a:lnTo>
                  <a:pt x="108204" y="12191"/>
                </a:lnTo>
                <a:lnTo>
                  <a:pt x="134112" y="12191"/>
                </a:lnTo>
                <a:lnTo>
                  <a:pt x="134112" y="24383"/>
                </a:lnTo>
                <a:close/>
              </a:path>
              <a:path w="134619" h="241300">
                <a:moveTo>
                  <a:pt x="25908" y="228599"/>
                </a:moveTo>
                <a:lnTo>
                  <a:pt x="13716" y="214884"/>
                </a:lnTo>
                <a:lnTo>
                  <a:pt x="25908" y="214884"/>
                </a:lnTo>
                <a:lnTo>
                  <a:pt x="25908" y="228599"/>
                </a:lnTo>
                <a:close/>
              </a:path>
              <a:path w="134619" h="241300">
                <a:moveTo>
                  <a:pt x="108204" y="228599"/>
                </a:moveTo>
                <a:lnTo>
                  <a:pt x="25908" y="228599"/>
                </a:lnTo>
                <a:lnTo>
                  <a:pt x="25908" y="214884"/>
                </a:lnTo>
                <a:lnTo>
                  <a:pt x="108204" y="214884"/>
                </a:lnTo>
                <a:lnTo>
                  <a:pt x="108204" y="228599"/>
                </a:lnTo>
                <a:close/>
              </a:path>
              <a:path w="134619" h="241300">
                <a:moveTo>
                  <a:pt x="134112" y="228599"/>
                </a:moveTo>
                <a:lnTo>
                  <a:pt x="108204" y="228599"/>
                </a:lnTo>
                <a:lnTo>
                  <a:pt x="121920" y="214884"/>
                </a:lnTo>
                <a:lnTo>
                  <a:pt x="134112" y="214884"/>
                </a:lnTo>
                <a:lnTo>
                  <a:pt x="134112" y="228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2043683" y="4844796"/>
            <a:ext cx="485140" cy="37084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217804">
              <a:lnSpc>
                <a:spcPct val="100000"/>
              </a:lnSpc>
              <a:spcBef>
                <a:spcPts val="45"/>
              </a:spcBef>
            </a:pPr>
            <a:r>
              <a:rPr dirty="0" sz="1800" spc="-5">
                <a:latin typeface="Times New Roman"/>
                <a:cs typeface="Times New Roman"/>
              </a:rPr>
              <a:t>R</a:t>
            </a:r>
            <a:r>
              <a:rPr dirty="0" baseline="-20833" sz="1800" spc="-7">
                <a:latin typeface="Times New Roman"/>
                <a:cs typeface="Times New Roman"/>
              </a:rPr>
              <a:t>e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074163" y="4658867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 h="0">
                <a:moveTo>
                  <a:pt x="0" y="0"/>
                </a:moveTo>
                <a:lnTo>
                  <a:pt x="1078992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574036" y="4631436"/>
            <a:ext cx="76200" cy="327660"/>
          </a:xfrm>
          <a:custGeom>
            <a:avLst/>
            <a:gdLst/>
            <a:ahLst/>
            <a:cxnLst/>
            <a:rect l="l" t="t" r="r" b="b"/>
            <a:pathLst>
              <a:path w="76200" h="327660">
                <a:moveTo>
                  <a:pt x="28955" y="74394"/>
                </a:moveTo>
                <a:lnTo>
                  <a:pt x="23145" y="73247"/>
                </a:lnTo>
                <a:lnTo>
                  <a:pt x="11048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8" y="11049"/>
                </a:lnTo>
                <a:lnTo>
                  <a:pt x="23145" y="2952"/>
                </a:lnTo>
                <a:lnTo>
                  <a:pt x="38099" y="0"/>
                </a:lnTo>
                <a:lnTo>
                  <a:pt x="53054" y="2952"/>
                </a:lnTo>
                <a:lnTo>
                  <a:pt x="65150" y="11049"/>
                </a:lnTo>
                <a:lnTo>
                  <a:pt x="73247" y="23145"/>
                </a:lnTo>
                <a:lnTo>
                  <a:pt x="76199" y="38100"/>
                </a:lnTo>
                <a:lnTo>
                  <a:pt x="28955" y="38100"/>
                </a:lnTo>
                <a:lnTo>
                  <a:pt x="28955" y="74394"/>
                </a:lnTo>
                <a:close/>
              </a:path>
              <a:path w="76200" h="327660">
                <a:moveTo>
                  <a:pt x="38099" y="76200"/>
                </a:moveTo>
                <a:lnTo>
                  <a:pt x="28955" y="74394"/>
                </a:lnTo>
                <a:lnTo>
                  <a:pt x="28955" y="38100"/>
                </a:lnTo>
                <a:lnTo>
                  <a:pt x="47243" y="38100"/>
                </a:lnTo>
                <a:lnTo>
                  <a:pt x="47243" y="74394"/>
                </a:lnTo>
                <a:lnTo>
                  <a:pt x="38099" y="76200"/>
                </a:lnTo>
                <a:close/>
              </a:path>
              <a:path w="76200" h="327660">
                <a:moveTo>
                  <a:pt x="47243" y="74394"/>
                </a:moveTo>
                <a:lnTo>
                  <a:pt x="47243" y="38100"/>
                </a:lnTo>
                <a:lnTo>
                  <a:pt x="76199" y="38100"/>
                </a:lnTo>
                <a:lnTo>
                  <a:pt x="73247" y="53054"/>
                </a:lnTo>
                <a:lnTo>
                  <a:pt x="65150" y="65151"/>
                </a:lnTo>
                <a:lnTo>
                  <a:pt x="53054" y="73247"/>
                </a:lnTo>
                <a:lnTo>
                  <a:pt x="47243" y="74394"/>
                </a:lnTo>
                <a:close/>
              </a:path>
              <a:path w="76200" h="327660">
                <a:moveTo>
                  <a:pt x="47243" y="327660"/>
                </a:moveTo>
                <a:lnTo>
                  <a:pt x="28955" y="327660"/>
                </a:lnTo>
                <a:lnTo>
                  <a:pt x="28955" y="74394"/>
                </a:lnTo>
                <a:lnTo>
                  <a:pt x="38099" y="76200"/>
                </a:lnTo>
                <a:lnTo>
                  <a:pt x="47243" y="76200"/>
                </a:lnTo>
                <a:lnTo>
                  <a:pt x="47243" y="327660"/>
                </a:lnTo>
                <a:close/>
              </a:path>
              <a:path w="76200" h="327660">
                <a:moveTo>
                  <a:pt x="47243" y="76200"/>
                </a:moveTo>
                <a:lnTo>
                  <a:pt x="38099" y="76200"/>
                </a:lnTo>
                <a:lnTo>
                  <a:pt x="47243" y="74394"/>
                </a:lnTo>
                <a:lnTo>
                  <a:pt x="47243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570988" y="5340096"/>
            <a:ext cx="88900" cy="90170"/>
          </a:xfrm>
          <a:custGeom>
            <a:avLst/>
            <a:gdLst/>
            <a:ahLst/>
            <a:cxnLst/>
            <a:rect l="l" t="t" r="r" b="b"/>
            <a:pathLst>
              <a:path w="88900" h="90170">
                <a:moveTo>
                  <a:pt x="44195" y="89916"/>
                </a:moveTo>
                <a:lnTo>
                  <a:pt x="27003" y="86415"/>
                </a:lnTo>
                <a:lnTo>
                  <a:pt x="12954" y="76771"/>
                </a:lnTo>
                <a:lnTo>
                  <a:pt x="3476" y="62269"/>
                </a:lnTo>
                <a:lnTo>
                  <a:pt x="0" y="44196"/>
                </a:lnTo>
                <a:lnTo>
                  <a:pt x="3476" y="27003"/>
                </a:lnTo>
                <a:lnTo>
                  <a:pt x="12954" y="12954"/>
                </a:lnTo>
                <a:lnTo>
                  <a:pt x="27003" y="3476"/>
                </a:lnTo>
                <a:lnTo>
                  <a:pt x="44195" y="0"/>
                </a:lnTo>
                <a:lnTo>
                  <a:pt x="61388" y="3476"/>
                </a:lnTo>
                <a:lnTo>
                  <a:pt x="75438" y="12954"/>
                </a:lnTo>
                <a:lnTo>
                  <a:pt x="84915" y="27003"/>
                </a:lnTo>
                <a:lnTo>
                  <a:pt x="88391" y="44196"/>
                </a:lnTo>
                <a:lnTo>
                  <a:pt x="84915" y="62269"/>
                </a:lnTo>
                <a:lnTo>
                  <a:pt x="75438" y="76771"/>
                </a:lnTo>
                <a:lnTo>
                  <a:pt x="61388" y="86415"/>
                </a:lnTo>
                <a:lnTo>
                  <a:pt x="44195" y="89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561843" y="5329428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5" h="109854">
                <a:moveTo>
                  <a:pt x="64008" y="1523"/>
                </a:moveTo>
                <a:lnTo>
                  <a:pt x="44195" y="1523"/>
                </a:lnTo>
                <a:lnTo>
                  <a:pt x="53339" y="0"/>
                </a:lnTo>
                <a:lnTo>
                  <a:pt x="54864" y="0"/>
                </a:lnTo>
                <a:lnTo>
                  <a:pt x="64008" y="1523"/>
                </a:lnTo>
                <a:close/>
              </a:path>
              <a:path w="108585" h="109854">
                <a:moveTo>
                  <a:pt x="91439" y="16763"/>
                </a:moveTo>
                <a:lnTo>
                  <a:pt x="16764" y="16763"/>
                </a:lnTo>
                <a:lnTo>
                  <a:pt x="24384" y="9143"/>
                </a:lnTo>
                <a:lnTo>
                  <a:pt x="32004" y="6095"/>
                </a:lnTo>
                <a:lnTo>
                  <a:pt x="32004" y="4571"/>
                </a:lnTo>
                <a:lnTo>
                  <a:pt x="33528" y="4571"/>
                </a:lnTo>
                <a:lnTo>
                  <a:pt x="42672" y="1523"/>
                </a:lnTo>
                <a:lnTo>
                  <a:pt x="65532" y="1523"/>
                </a:lnTo>
                <a:lnTo>
                  <a:pt x="74676" y="4571"/>
                </a:lnTo>
                <a:lnTo>
                  <a:pt x="76200" y="6095"/>
                </a:lnTo>
                <a:lnTo>
                  <a:pt x="83820" y="9143"/>
                </a:lnTo>
                <a:lnTo>
                  <a:pt x="83820" y="10667"/>
                </a:lnTo>
                <a:lnTo>
                  <a:pt x="85344" y="10667"/>
                </a:lnTo>
                <a:lnTo>
                  <a:pt x="91439" y="16763"/>
                </a:lnTo>
                <a:close/>
              </a:path>
              <a:path w="108585" h="109854">
                <a:moveTo>
                  <a:pt x="92964" y="94487"/>
                </a:moveTo>
                <a:lnTo>
                  <a:pt x="15240" y="94487"/>
                </a:lnTo>
                <a:lnTo>
                  <a:pt x="15240" y="92963"/>
                </a:lnTo>
                <a:lnTo>
                  <a:pt x="9144" y="86867"/>
                </a:lnTo>
                <a:lnTo>
                  <a:pt x="9144" y="85343"/>
                </a:lnTo>
                <a:lnTo>
                  <a:pt x="4572" y="77723"/>
                </a:lnTo>
                <a:lnTo>
                  <a:pt x="4572" y="76199"/>
                </a:lnTo>
                <a:lnTo>
                  <a:pt x="1524" y="67055"/>
                </a:lnTo>
                <a:lnTo>
                  <a:pt x="1524" y="65531"/>
                </a:lnTo>
                <a:lnTo>
                  <a:pt x="0" y="56387"/>
                </a:lnTo>
                <a:lnTo>
                  <a:pt x="0" y="54863"/>
                </a:lnTo>
                <a:lnTo>
                  <a:pt x="1524" y="45719"/>
                </a:lnTo>
                <a:lnTo>
                  <a:pt x="1524" y="44195"/>
                </a:lnTo>
                <a:lnTo>
                  <a:pt x="4572" y="35051"/>
                </a:lnTo>
                <a:lnTo>
                  <a:pt x="4572" y="33527"/>
                </a:lnTo>
                <a:lnTo>
                  <a:pt x="9144" y="25907"/>
                </a:lnTo>
                <a:lnTo>
                  <a:pt x="9144" y="24383"/>
                </a:lnTo>
                <a:lnTo>
                  <a:pt x="15240" y="16763"/>
                </a:lnTo>
                <a:lnTo>
                  <a:pt x="92964" y="16763"/>
                </a:lnTo>
                <a:lnTo>
                  <a:pt x="94792" y="19811"/>
                </a:lnTo>
                <a:lnTo>
                  <a:pt x="47244" y="19811"/>
                </a:lnTo>
                <a:lnTo>
                  <a:pt x="43434" y="21335"/>
                </a:lnTo>
                <a:lnTo>
                  <a:pt x="41148" y="21335"/>
                </a:lnTo>
                <a:lnTo>
                  <a:pt x="33528" y="25907"/>
                </a:lnTo>
                <a:lnTo>
                  <a:pt x="35052" y="25907"/>
                </a:lnTo>
                <a:lnTo>
                  <a:pt x="30988" y="28955"/>
                </a:lnTo>
                <a:lnTo>
                  <a:pt x="30480" y="28955"/>
                </a:lnTo>
                <a:lnTo>
                  <a:pt x="28956" y="30479"/>
                </a:lnTo>
                <a:lnTo>
                  <a:pt x="29260" y="30479"/>
                </a:lnTo>
                <a:lnTo>
                  <a:pt x="24384" y="36575"/>
                </a:lnTo>
                <a:lnTo>
                  <a:pt x="24993" y="36575"/>
                </a:lnTo>
                <a:lnTo>
                  <a:pt x="22250" y="41147"/>
                </a:lnTo>
                <a:lnTo>
                  <a:pt x="21336" y="41147"/>
                </a:lnTo>
                <a:lnTo>
                  <a:pt x="20116" y="47243"/>
                </a:lnTo>
                <a:lnTo>
                  <a:pt x="19812" y="47243"/>
                </a:lnTo>
                <a:lnTo>
                  <a:pt x="18542" y="54863"/>
                </a:lnTo>
                <a:lnTo>
                  <a:pt x="18288" y="54863"/>
                </a:lnTo>
                <a:lnTo>
                  <a:pt x="18288" y="56387"/>
                </a:lnTo>
                <a:lnTo>
                  <a:pt x="18542" y="56387"/>
                </a:lnTo>
                <a:lnTo>
                  <a:pt x="19812" y="64007"/>
                </a:lnTo>
                <a:lnTo>
                  <a:pt x="20116" y="64007"/>
                </a:lnTo>
                <a:lnTo>
                  <a:pt x="21336" y="70103"/>
                </a:lnTo>
                <a:lnTo>
                  <a:pt x="22250" y="70103"/>
                </a:lnTo>
                <a:lnTo>
                  <a:pt x="24993" y="74675"/>
                </a:lnTo>
                <a:lnTo>
                  <a:pt x="24384" y="74675"/>
                </a:lnTo>
                <a:lnTo>
                  <a:pt x="30480" y="80771"/>
                </a:lnTo>
                <a:lnTo>
                  <a:pt x="28956" y="80771"/>
                </a:lnTo>
                <a:lnTo>
                  <a:pt x="35052" y="85343"/>
                </a:lnTo>
                <a:lnTo>
                  <a:pt x="33528" y="85343"/>
                </a:lnTo>
                <a:lnTo>
                  <a:pt x="41148" y="88391"/>
                </a:lnTo>
                <a:lnTo>
                  <a:pt x="39624" y="88391"/>
                </a:lnTo>
                <a:lnTo>
                  <a:pt x="47244" y="89915"/>
                </a:lnTo>
                <a:lnTo>
                  <a:pt x="45719" y="89915"/>
                </a:lnTo>
                <a:lnTo>
                  <a:pt x="54102" y="91312"/>
                </a:lnTo>
                <a:lnTo>
                  <a:pt x="53339" y="91439"/>
                </a:lnTo>
                <a:lnTo>
                  <a:pt x="94106" y="91439"/>
                </a:lnTo>
                <a:lnTo>
                  <a:pt x="92964" y="92963"/>
                </a:lnTo>
                <a:lnTo>
                  <a:pt x="92964" y="94487"/>
                </a:lnTo>
                <a:close/>
              </a:path>
              <a:path w="108585" h="109854">
                <a:moveTo>
                  <a:pt x="45719" y="21335"/>
                </a:moveTo>
                <a:lnTo>
                  <a:pt x="47244" y="19811"/>
                </a:lnTo>
                <a:lnTo>
                  <a:pt x="53339" y="19811"/>
                </a:lnTo>
                <a:lnTo>
                  <a:pt x="54102" y="19938"/>
                </a:lnTo>
                <a:lnTo>
                  <a:pt x="45719" y="21335"/>
                </a:lnTo>
                <a:close/>
              </a:path>
              <a:path w="108585" h="109854">
                <a:moveTo>
                  <a:pt x="54102" y="19938"/>
                </a:moveTo>
                <a:lnTo>
                  <a:pt x="53339" y="19811"/>
                </a:lnTo>
                <a:lnTo>
                  <a:pt x="54864" y="19811"/>
                </a:lnTo>
                <a:lnTo>
                  <a:pt x="54102" y="19938"/>
                </a:lnTo>
                <a:close/>
              </a:path>
              <a:path w="108585" h="109854">
                <a:moveTo>
                  <a:pt x="62484" y="21335"/>
                </a:moveTo>
                <a:lnTo>
                  <a:pt x="54102" y="19938"/>
                </a:lnTo>
                <a:lnTo>
                  <a:pt x="54864" y="19811"/>
                </a:lnTo>
                <a:lnTo>
                  <a:pt x="59436" y="19811"/>
                </a:lnTo>
                <a:lnTo>
                  <a:pt x="62484" y="21335"/>
                </a:lnTo>
                <a:close/>
              </a:path>
              <a:path w="108585" h="109854">
                <a:moveTo>
                  <a:pt x="68580" y="22859"/>
                </a:moveTo>
                <a:lnTo>
                  <a:pt x="59436" y="19811"/>
                </a:lnTo>
                <a:lnTo>
                  <a:pt x="94792" y="19811"/>
                </a:lnTo>
                <a:lnTo>
                  <a:pt x="95707" y="21335"/>
                </a:lnTo>
                <a:lnTo>
                  <a:pt x="67056" y="21335"/>
                </a:lnTo>
                <a:lnTo>
                  <a:pt x="68580" y="22859"/>
                </a:lnTo>
                <a:close/>
              </a:path>
              <a:path w="108585" h="109854">
                <a:moveTo>
                  <a:pt x="39624" y="22859"/>
                </a:moveTo>
                <a:lnTo>
                  <a:pt x="41148" y="21335"/>
                </a:lnTo>
                <a:lnTo>
                  <a:pt x="43434" y="21335"/>
                </a:lnTo>
                <a:lnTo>
                  <a:pt x="39624" y="22859"/>
                </a:lnTo>
                <a:close/>
              </a:path>
              <a:path w="108585" h="109854">
                <a:moveTo>
                  <a:pt x="78486" y="29908"/>
                </a:moveTo>
                <a:lnTo>
                  <a:pt x="73152" y="25907"/>
                </a:lnTo>
                <a:lnTo>
                  <a:pt x="74676" y="25907"/>
                </a:lnTo>
                <a:lnTo>
                  <a:pt x="67056" y="21335"/>
                </a:lnTo>
                <a:lnTo>
                  <a:pt x="95707" y="21335"/>
                </a:lnTo>
                <a:lnTo>
                  <a:pt x="97536" y="24383"/>
                </a:lnTo>
                <a:lnTo>
                  <a:pt x="99060" y="24383"/>
                </a:lnTo>
                <a:lnTo>
                  <a:pt x="99060" y="25907"/>
                </a:lnTo>
                <a:lnTo>
                  <a:pt x="100888" y="28955"/>
                </a:lnTo>
                <a:lnTo>
                  <a:pt x="77724" y="28955"/>
                </a:lnTo>
                <a:lnTo>
                  <a:pt x="78486" y="29908"/>
                </a:lnTo>
                <a:close/>
              </a:path>
              <a:path w="108585" h="109854">
                <a:moveTo>
                  <a:pt x="28956" y="30479"/>
                </a:moveTo>
                <a:lnTo>
                  <a:pt x="30480" y="28955"/>
                </a:lnTo>
                <a:lnTo>
                  <a:pt x="29718" y="29908"/>
                </a:lnTo>
                <a:lnTo>
                  <a:pt x="28956" y="30479"/>
                </a:lnTo>
                <a:close/>
              </a:path>
              <a:path w="108585" h="109854">
                <a:moveTo>
                  <a:pt x="29718" y="29908"/>
                </a:moveTo>
                <a:lnTo>
                  <a:pt x="30480" y="28955"/>
                </a:lnTo>
                <a:lnTo>
                  <a:pt x="30988" y="28955"/>
                </a:lnTo>
                <a:lnTo>
                  <a:pt x="29718" y="29908"/>
                </a:lnTo>
                <a:close/>
              </a:path>
              <a:path w="108585" h="109854">
                <a:moveTo>
                  <a:pt x="79248" y="30479"/>
                </a:moveTo>
                <a:lnTo>
                  <a:pt x="78486" y="29908"/>
                </a:lnTo>
                <a:lnTo>
                  <a:pt x="77724" y="28955"/>
                </a:lnTo>
                <a:lnTo>
                  <a:pt x="79248" y="30479"/>
                </a:lnTo>
                <a:close/>
              </a:path>
              <a:path w="108585" h="109854">
                <a:moveTo>
                  <a:pt x="101803" y="30479"/>
                </a:moveTo>
                <a:lnTo>
                  <a:pt x="79248" y="30479"/>
                </a:lnTo>
                <a:lnTo>
                  <a:pt x="77724" y="28955"/>
                </a:lnTo>
                <a:lnTo>
                  <a:pt x="100888" y="28955"/>
                </a:lnTo>
                <a:lnTo>
                  <a:pt x="101803" y="30479"/>
                </a:lnTo>
                <a:close/>
              </a:path>
              <a:path w="108585" h="109854">
                <a:moveTo>
                  <a:pt x="29260" y="30479"/>
                </a:moveTo>
                <a:lnTo>
                  <a:pt x="28956" y="30479"/>
                </a:lnTo>
                <a:lnTo>
                  <a:pt x="29718" y="29908"/>
                </a:lnTo>
                <a:lnTo>
                  <a:pt x="29260" y="30479"/>
                </a:lnTo>
                <a:close/>
              </a:path>
              <a:path w="108585" h="109854">
                <a:moveTo>
                  <a:pt x="104139" y="36575"/>
                </a:moveTo>
                <a:lnTo>
                  <a:pt x="83820" y="36575"/>
                </a:lnTo>
                <a:lnTo>
                  <a:pt x="78486" y="29908"/>
                </a:lnTo>
                <a:lnTo>
                  <a:pt x="79248" y="30479"/>
                </a:lnTo>
                <a:lnTo>
                  <a:pt x="101803" y="30479"/>
                </a:lnTo>
                <a:lnTo>
                  <a:pt x="103632" y="33527"/>
                </a:lnTo>
                <a:lnTo>
                  <a:pt x="103632" y="35051"/>
                </a:lnTo>
                <a:lnTo>
                  <a:pt x="104139" y="36575"/>
                </a:lnTo>
                <a:close/>
              </a:path>
              <a:path w="108585" h="109854">
                <a:moveTo>
                  <a:pt x="24993" y="36575"/>
                </a:moveTo>
                <a:lnTo>
                  <a:pt x="24384" y="36575"/>
                </a:lnTo>
                <a:lnTo>
                  <a:pt x="25908" y="35051"/>
                </a:lnTo>
                <a:lnTo>
                  <a:pt x="24993" y="36575"/>
                </a:lnTo>
                <a:close/>
              </a:path>
              <a:path w="108585" h="109854">
                <a:moveTo>
                  <a:pt x="106172" y="42671"/>
                </a:moveTo>
                <a:lnTo>
                  <a:pt x="86868" y="42671"/>
                </a:lnTo>
                <a:lnTo>
                  <a:pt x="82296" y="35051"/>
                </a:lnTo>
                <a:lnTo>
                  <a:pt x="83820" y="36575"/>
                </a:lnTo>
                <a:lnTo>
                  <a:pt x="104139" y="36575"/>
                </a:lnTo>
                <a:lnTo>
                  <a:pt x="106172" y="42671"/>
                </a:lnTo>
                <a:close/>
              </a:path>
              <a:path w="108585" h="109854">
                <a:moveTo>
                  <a:pt x="21336" y="42671"/>
                </a:moveTo>
                <a:lnTo>
                  <a:pt x="21336" y="41147"/>
                </a:lnTo>
                <a:lnTo>
                  <a:pt x="22250" y="41147"/>
                </a:lnTo>
                <a:lnTo>
                  <a:pt x="21336" y="42671"/>
                </a:lnTo>
                <a:close/>
              </a:path>
              <a:path w="108585" h="109854">
                <a:moveTo>
                  <a:pt x="88391" y="48767"/>
                </a:moveTo>
                <a:lnTo>
                  <a:pt x="85344" y="41147"/>
                </a:lnTo>
                <a:lnTo>
                  <a:pt x="86868" y="42671"/>
                </a:lnTo>
                <a:lnTo>
                  <a:pt x="106172" y="42671"/>
                </a:lnTo>
                <a:lnTo>
                  <a:pt x="106679" y="44195"/>
                </a:lnTo>
                <a:lnTo>
                  <a:pt x="106679" y="45719"/>
                </a:lnTo>
                <a:lnTo>
                  <a:pt x="106934" y="47243"/>
                </a:lnTo>
                <a:lnTo>
                  <a:pt x="88391" y="47243"/>
                </a:lnTo>
                <a:lnTo>
                  <a:pt x="88391" y="48767"/>
                </a:lnTo>
                <a:close/>
              </a:path>
              <a:path w="108585" h="109854">
                <a:moveTo>
                  <a:pt x="19812" y="48767"/>
                </a:moveTo>
                <a:lnTo>
                  <a:pt x="19812" y="47243"/>
                </a:lnTo>
                <a:lnTo>
                  <a:pt x="20116" y="47243"/>
                </a:lnTo>
                <a:lnTo>
                  <a:pt x="19812" y="48767"/>
                </a:lnTo>
                <a:close/>
              </a:path>
              <a:path w="108585" h="109854">
                <a:moveTo>
                  <a:pt x="106933" y="64007"/>
                </a:moveTo>
                <a:lnTo>
                  <a:pt x="88391" y="64007"/>
                </a:lnTo>
                <a:lnTo>
                  <a:pt x="88391" y="47243"/>
                </a:lnTo>
                <a:lnTo>
                  <a:pt x="106934" y="47243"/>
                </a:lnTo>
                <a:lnTo>
                  <a:pt x="108204" y="54863"/>
                </a:lnTo>
                <a:lnTo>
                  <a:pt x="108204" y="56387"/>
                </a:lnTo>
                <a:lnTo>
                  <a:pt x="106933" y="64007"/>
                </a:lnTo>
                <a:close/>
              </a:path>
              <a:path w="108585" h="109854">
                <a:moveTo>
                  <a:pt x="18288" y="56387"/>
                </a:moveTo>
                <a:lnTo>
                  <a:pt x="18288" y="54863"/>
                </a:lnTo>
                <a:lnTo>
                  <a:pt x="18415" y="55625"/>
                </a:lnTo>
                <a:lnTo>
                  <a:pt x="18288" y="56387"/>
                </a:lnTo>
                <a:close/>
              </a:path>
              <a:path w="108585" h="109854">
                <a:moveTo>
                  <a:pt x="18414" y="55625"/>
                </a:moveTo>
                <a:lnTo>
                  <a:pt x="18288" y="54863"/>
                </a:lnTo>
                <a:lnTo>
                  <a:pt x="18542" y="54863"/>
                </a:lnTo>
                <a:lnTo>
                  <a:pt x="18414" y="55625"/>
                </a:lnTo>
                <a:close/>
              </a:path>
              <a:path w="108585" h="109854">
                <a:moveTo>
                  <a:pt x="18542" y="56387"/>
                </a:moveTo>
                <a:lnTo>
                  <a:pt x="18288" y="56387"/>
                </a:lnTo>
                <a:lnTo>
                  <a:pt x="18414" y="55625"/>
                </a:lnTo>
                <a:lnTo>
                  <a:pt x="18542" y="56387"/>
                </a:lnTo>
                <a:close/>
              </a:path>
              <a:path w="108585" h="109854">
                <a:moveTo>
                  <a:pt x="20116" y="64007"/>
                </a:moveTo>
                <a:lnTo>
                  <a:pt x="19812" y="64007"/>
                </a:lnTo>
                <a:lnTo>
                  <a:pt x="19812" y="62483"/>
                </a:lnTo>
                <a:lnTo>
                  <a:pt x="20116" y="64007"/>
                </a:lnTo>
                <a:close/>
              </a:path>
              <a:path w="108585" h="109854">
                <a:moveTo>
                  <a:pt x="85344" y="70103"/>
                </a:moveTo>
                <a:lnTo>
                  <a:pt x="88391" y="62483"/>
                </a:lnTo>
                <a:lnTo>
                  <a:pt x="88391" y="64007"/>
                </a:lnTo>
                <a:lnTo>
                  <a:pt x="106933" y="64007"/>
                </a:lnTo>
                <a:lnTo>
                  <a:pt x="106679" y="65531"/>
                </a:lnTo>
                <a:lnTo>
                  <a:pt x="106679" y="67055"/>
                </a:lnTo>
                <a:lnTo>
                  <a:pt x="106172" y="68579"/>
                </a:lnTo>
                <a:lnTo>
                  <a:pt x="86868" y="68579"/>
                </a:lnTo>
                <a:lnTo>
                  <a:pt x="85344" y="70103"/>
                </a:lnTo>
                <a:close/>
              </a:path>
              <a:path w="108585" h="109854">
                <a:moveTo>
                  <a:pt x="22250" y="70103"/>
                </a:moveTo>
                <a:lnTo>
                  <a:pt x="21336" y="70103"/>
                </a:lnTo>
                <a:lnTo>
                  <a:pt x="21336" y="68579"/>
                </a:lnTo>
                <a:lnTo>
                  <a:pt x="22250" y="70103"/>
                </a:lnTo>
                <a:close/>
              </a:path>
              <a:path w="108585" h="109854">
                <a:moveTo>
                  <a:pt x="82296" y="76199"/>
                </a:moveTo>
                <a:lnTo>
                  <a:pt x="86868" y="68579"/>
                </a:lnTo>
                <a:lnTo>
                  <a:pt x="106172" y="68579"/>
                </a:lnTo>
                <a:lnTo>
                  <a:pt x="104139" y="74675"/>
                </a:lnTo>
                <a:lnTo>
                  <a:pt x="83820" y="74675"/>
                </a:lnTo>
                <a:lnTo>
                  <a:pt x="82296" y="76199"/>
                </a:lnTo>
                <a:close/>
              </a:path>
              <a:path w="108585" h="109854">
                <a:moveTo>
                  <a:pt x="25908" y="76199"/>
                </a:moveTo>
                <a:lnTo>
                  <a:pt x="24384" y="74675"/>
                </a:lnTo>
                <a:lnTo>
                  <a:pt x="24993" y="74675"/>
                </a:lnTo>
                <a:lnTo>
                  <a:pt x="25908" y="76199"/>
                </a:lnTo>
                <a:close/>
              </a:path>
              <a:path w="108585" h="109854">
                <a:moveTo>
                  <a:pt x="94106" y="91439"/>
                </a:moveTo>
                <a:lnTo>
                  <a:pt x="54864" y="91439"/>
                </a:lnTo>
                <a:lnTo>
                  <a:pt x="54102" y="91312"/>
                </a:lnTo>
                <a:lnTo>
                  <a:pt x="62484" y="89915"/>
                </a:lnTo>
                <a:lnTo>
                  <a:pt x="59436" y="89915"/>
                </a:lnTo>
                <a:lnTo>
                  <a:pt x="68580" y="88391"/>
                </a:lnTo>
                <a:lnTo>
                  <a:pt x="67056" y="88391"/>
                </a:lnTo>
                <a:lnTo>
                  <a:pt x="74676" y="85343"/>
                </a:lnTo>
                <a:lnTo>
                  <a:pt x="73152" y="85343"/>
                </a:lnTo>
                <a:lnTo>
                  <a:pt x="79248" y="80771"/>
                </a:lnTo>
                <a:lnTo>
                  <a:pt x="77724" y="80771"/>
                </a:lnTo>
                <a:lnTo>
                  <a:pt x="83820" y="74675"/>
                </a:lnTo>
                <a:lnTo>
                  <a:pt x="104139" y="74675"/>
                </a:lnTo>
                <a:lnTo>
                  <a:pt x="103632" y="76199"/>
                </a:lnTo>
                <a:lnTo>
                  <a:pt x="103632" y="77723"/>
                </a:lnTo>
                <a:lnTo>
                  <a:pt x="99060" y="85343"/>
                </a:lnTo>
                <a:lnTo>
                  <a:pt x="99060" y="86867"/>
                </a:lnTo>
                <a:lnTo>
                  <a:pt x="97536" y="86867"/>
                </a:lnTo>
                <a:lnTo>
                  <a:pt x="94106" y="91439"/>
                </a:lnTo>
                <a:close/>
              </a:path>
              <a:path w="108585" h="109854">
                <a:moveTo>
                  <a:pt x="54864" y="91439"/>
                </a:moveTo>
                <a:lnTo>
                  <a:pt x="53339" y="91439"/>
                </a:lnTo>
                <a:lnTo>
                  <a:pt x="54102" y="91312"/>
                </a:lnTo>
                <a:lnTo>
                  <a:pt x="54864" y="91439"/>
                </a:lnTo>
                <a:close/>
              </a:path>
              <a:path w="108585" h="109854">
                <a:moveTo>
                  <a:pt x="85344" y="100583"/>
                </a:moveTo>
                <a:lnTo>
                  <a:pt x="22859" y="100583"/>
                </a:lnTo>
                <a:lnTo>
                  <a:pt x="16764" y="94487"/>
                </a:lnTo>
                <a:lnTo>
                  <a:pt x="91439" y="94487"/>
                </a:lnTo>
                <a:lnTo>
                  <a:pt x="85344" y="100583"/>
                </a:lnTo>
                <a:close/>
              </a:path>
              <a:path w="108585" h="109854">
                <a:moveTo>
                  <a:pt x="65532" y="109727"/>
                </a:moveTo>
                <a:lnTo>
                  <a:pt x="42672" y="109727"/>
                </a:lnTo>
                <a:lnTo>
                  <a:pt x="42672" y="108203"/>
                </a:lnTo>
                <a:lnTo>
                  <a:pt x="33528" y="106679"/>
                </a:lnTo>
                <a:lnTo>
                  <a:pt x="32004" y="105155"/>
                </a:lnTo>
                <a:lnTo>
                  <a:pt x="24384" y="100583"/>
                </a:lnTo>
                <a:lnTo>
                  <a:pt x="83820" y="100583"/>
                </a:lnTo>
                <a:lnTo>
                  <a:pt x="76200" y="105155"/>
                </a:lnTo>
                <a:lnTo>
                  <a:pt x="74676" y="105155"/>
                </a:lnTo>
                <a:lnTo>
                  <a:pt x="74676" y="106679"/>
                </a:lnTo>
                <a:lnTo>
                  <a:pt x="65532" y="108203"/>
                </a:lnTo>
                <a:lnTo>
                  <a:pt x="65532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2751812" y="5289821"/>
            <a:ext cx="457834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-</a:t>
            </a:r>
            <a:r>
              <a:rPr dirty="0" sz="1800" spc="-105">
                <a:latin typeface="Times New Roman"/>
                <a:cs typeface="Times New Roman"/>
              </a:rPr>
              <a:t>V</a:t>
            </a:r>
            <a:r>
              <a:rPr dirty="0" baseline="-20833" sz="1800" spc="97">
                <a:latin typeface="Times New Roman"/>
                <a:cs typeface="Times New Roman"/>
              </a:rPr>
              <a:t>EE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540002" y="4192523"/>
            <a:ext cx="0" cy="169545"/>
          </a:xfrm>
          <a:custGeom>
            <a:avLst/>
            <a:gdLst/>
            <a:ahLst/>
            <a:cxnLst/>
            <a:rect l="l" t="t" r="r" b="b"/>
            <a:pathLst>
              <a:path w="0" h="169545">
                <a:moveTo>
                  <a:pt x="0" y="0"/>
                </a:moveTo>
                <a:lnTo>
                  <a:pt x="0" y="169164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540002" y="4649723"/>
            <a:ext cx="0" cy="730250"/>
          </a:xfrm>
          <a:custGeom>
            <a:avLst/>
            <a:gdLst/>
            <a:ahLst/>
            <a:cxnLst/>
            <a:rect l="l" t="t" r="r" b="b"/>
            <a:pathLst>
              <a:path w="0" h="730250">
                <a:moveTo>
                  <a:pt x="0" y="0"/>
                </a:moveTo>
                <a:lnTo>
                  <a:pt x="0" y="729995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482851" y="4361688"/>
            <a:ext cx="106680" cy="288290"/>
          </a:xfrm>
          <a:custGeom>
            <a:avLst/>
            <a:gdLst/>
            <a:ahLst/>
            <a:cxnLst/>
            <a:rect l="l" t="t" r="r" b="b"/>
            <a:pathLst>
              <a:path w="106680" h="288289">
                <a:moveTo>
                  <a:pt x="0" y="0"/>
                </a:moveTo>
                <a:lnTo>
                  <a:pt x="106680" y="0"/>
                </a:lnTo>
                <a:lnTo>
                  <a:pt x="106680" y="288035"/>
                </a:lnTo>
                <a:lnTo>
                  <a:pt x="0" y="2880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469136" y="4349496"/>
            <a:ext cx="134620" cy="312420"/>
          </a:xfrm>
          <a:custGeom>
            <a:avLst/>
            <a:gdLst/>
            <a:ahLst/>
            <a:cxnLst/>
            <a:rect l="l" t="t" r="r" b="b"/>
            <a:pathLst>
              <a:path w="134619" h="312420">
                <a:moveTo>
                  <a:pt x="128016" y="312419"/>
                </a:moveTo>
                <a:lnTo>
                  <a:pt x="6096" y="312419"/>
                </a:lnTo>
                <a:lnTo>
                  <a:pt x="0" y="306323"/>
                </a:lnTo>
                <a:lnTo>
                  <a:pt x="0" y="4571"/>
                </a:lnTo>
                <a:lnTo>
                  <a:pt x="6096" y="0"/>
                </a:lnTo>
                <a:lnTo>
                  <a:pt x="128016" y="0"/>
                </a:lnTo>
                <a:lnTo>
                  <a:pt x="134112" y="4571"/>
                </a:lnTo>
                <a:lnTo>
                  <a:pt x="134112" y="12191"/>
                </a:lnTo>
                <a:lnTo>
                  <a:pt x="25908" y="12191"/>
                </a:lnTo>
                <a:lnTo>
                  <a:pt x="13716" y="24383"/>
                </a:lnTo>
                <a:lnTo>
                  <a:pt x="25908" y="24383"/>
                </a:lnTo>
                <a:lnTo>
                  <a:pt x="25908" y="286511"/>
                </a:lnTo>
                <a:lnTo>
                  <a:pt x="13716" y="286511"/>
                </a:lnTo>
                <a:lnTo>
                  <a:pt x="25908" y="300227"/>
                </a:lnTo>
                <a:lnTo>
                  <a:pt x="134112" y="300227"/>
                </a:lnTo>
                <a:lnTo>
                  <a:pt x="134112" y="306323"/>
                </a:lnTo>
                <a:lnTo>
                  <a:pt x="128016" y="312419"/>
                </a:lnTo>
                <a:close/>
              </a:path>
              <a:path w="134619" h="312420">
                <a:moveTo>
                  <a:pt x="25908" y="24383"/>
                </a:moveTo>
                <a:lnTo>
                  <a:pt x="13716" y="24383"/>
                </a:lnTo>
                <a:lnTo>
                  <a:pt x="25908" y="12191"/>
                </a:lnTo>
                <a:lnTo>
                  <a:pt x="25908" y="24383"/>
                </a:lnTo>
                <a:close/>
              </a:path>
              <a:path w="134619" h="312420">
                <a:moveTo>
                  <a:pt x="108204" y="24383"/>
                </a:moveTo>
                <a:lnTo>
                  <a:pt x="25908" y="24383"/>
                </a:lnTo>
                <a:lnTo>
                  <a:pt x="25908" y="12191"/>
                </a:lnTo>
                <a:lnTo>
                  <a:pt x="108204" y="12191"/>
                </a:lnTo>
                <a:lnTo>
                  <a:pt x="108204" y="24383"/>
                </a:lnTo>
                <a:close/>
              </a:path>
              <a:path w="134619" h="312420">
                <a:moveTo>
                  <a:pt x="108204" y="300227"/>
                </a:moveTo>
                <a:lnTo>
                  <a:pt x="108204" y="12191"/>
                </a:lnTo>
                <a:lnTo>
                  <a:pt x="120396" y="24383"/>
                </a:lnTo>
                <a:lnTo>
                  <a:pt x="134112" y="24383"/>
                </a:lnTo>
                <a:lnTo>
                  <a:pt x="134112" y="286511"/>
                </a:lnTo>
                <a:lnTo>
                  <a:pt x="120396" y="286511"/>
                </a:lnTo>
                <a:lnTo>
                  <a:pt x="108204" y="300227"/>
                </a:lnTo>
                <a:close/>
              </a:path>
              <a:path w="134619" h="312420">
                <a:moveTo>
                  <a:pt x="134112" y="24383"/>
                </a:moveTo>
                <a:lnTo>
                  <a:pt x="120396" y="24383"/>
                </a:lnTo>
                <a:lnTo>
                  <a:pt x="108204" y="12191"/>
                </a:lnTo>
                <a:lnTo>
                  <a:pt x="134112" y="12191"/>
                </a:lnTo>
                <a:lnTo>
                  <a:pt x="134112" y="24383"/>
                </a:lnTo>
                <a:close/>
              </a:path>
              <a:path w="134619" h="312420">
                <a:moveTo>
                  <a:pt x="25908" y="300227"/>
                </a:moveTo>
                <a:lnTo>
                  <a:pt x="13716" y="286511"/>
                </a:lnTo>
                <a:lnTo>
                  <a:pt x="25908" y="286511"/>
                </a:lnTo>
                <a:lnTo>
                  <a:pt x="25908" y="300227"/>
                </a:lnTo>
                <a:close/>
              </a:path>
              <a:path w="134619" h="312420">
                <a:moveTo>
                  <a:pt x="108204" y="300227"/>
                </a:moveTo>
                <a:lnTo>
                  <a:pt x="25908" y="300227"/>
                </a:lnTo>
                <a:lnTo>
                  <a:pt x="25908" y="286511"/>
                </a:lnTo>
                <a:lnTo>
                  <a:pt x="108204" y="286511"/>
                </a:lnTo>
                <a:lnTo>
                  <a:pt x="108204" y="300227"/>
                </a:lnTo>
                <a:close/>
              </a:path>
              <a:path w="134619" h="312420">
                <a:moveTo>
                  <a:pt x="134112" y="300227"/>
                </a:moveTo>
                <a:lnTo>
                  <a:pt x="108204" y="300227"/>
                </a:lnTo>
                <a:lnTo>
                  <a:pt x="120396" y="286511"/>
                </a:lnTo>
                <a:lnTo>
                  <a:pt x="134112" y="286511"/>
                </a:lnTo>
                <a:lnTo>
                  <a:pt x="134112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379219" y="4870704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5" h="306704">
                <a:moveTo>
                  <a:pt x="169164" y="306324"/>
                </a:moveTo>
                <a:lnTo>
                  <a:pt x="138684" y="306324"/>
                </a:lnTo>
                <a:lnTo>
                  <a:pt x="108204" y="300228"/>
                </a:lnTo>
                <a:lnTo>
                  <a:pt x="67056" y="280416"/>
                </a:lnTo>
                <a:lnTo>
                  <a:pt x="35052" y="251460"/>
                </a:lnTo>
                <a:lnTo>
                  <a:pt x="12192" y="213360"/>
                </a:lnTo>
                <a:lnTo>
                  <a:pt x="0" y="170688"/>
                </a:lnTo>
                <a:lnTo>
                  <a:pt x="0" y="138684"/>
                </a:lnTo>
                <a:lnTo>
                  <a:pt x="18288" y="80772"/>
                </a:lnTo>
                <a:lnTo>
                  <a:pt x="44195" y="45720"/>
                </a:lnTo>
                <a:lnTo>
                  <a:pt x="79248" y="19812"/>
                </a:lnTo>
                <a:lnTo>
                  <a:pt x="137160" y="1524"/>
                </a:lnTo>
                <a:lnTo>
                  <a:pt x="152400" y="0"/>
                </a:lnTo>
                <a:lnTo>
                  <a:pt x="182880" y="3048"/>
                </a:lnTo>
                <a:lnTo>
                  <a:pt x="198119" y="7620"/>
                </a:lnTo>
                <a:lnTo>
                  <a:pt x="211836" y="12192"/>
                </a:lnTo>
                <a:lnTo>
                  <a:pt x="225551" y="18288"/>
                </a:lnTo>
                <a:lnTo>
                  <a:pt x="227990" y="19812"/>
                </a:lnTo>
                <a:lnTo>
                  <a:pt x="140208" y="19812"/>
                </a:lnTo>
                <a:lnTo>
                  <a:pt x="126491" y="22860"/>
                </a:lnTo>
                <a:lnTo>
                  <a:pt x="89916" y="35052"/>
                </a:lnTo>
                <a:lnTo>
                  <a:pt x="68580" y="50292"/>
                </a:lnTo>
                <a:lnTo>
                  <a:pt x="57912" y="57912"/>
                </a:lnTo>
                <a:lnTo>
                  <a:pt x="50292" y="68580"/>
                </a:lnTo>
                <a:lnTo>
                  <a:pt x="42672" y="77724"/>
                </a:lnTo>
                <a:lnTo>
                  <a:pt x="35052" y="89916"/>
                </a:lnTo>
                <a:lnTo>
                  <a:pt x="28956" y="100584"/>
                </a:lnTo>
                <a:lnTo>
                  <a:pt x="24384" y="112776"/>
                </a:lnTo>
                <a:lnTo>
                  <a:pt x="21336" y="126492"/>
                </a:lnTo>
                <a:lnTo>
                  <a:pt x="18288" y="153924"/>
                </a:lnTo>
                <a:lnTo>
                  <a:pt x="19812" y="167640"/>
                </a:lnTo>
                <a:lnTo>
                  <a:pt x="28956" y="205740"/>
                </a:lnTo>
                <a:lnTo>
                  <a:pt x="48768" y="239268"/>
                </a:lnTo>
                <a:lnTo>
                  <a:pt x="77724" y="265176"/>
                </a:lnTo>
                <a:lnTo>
                  <a:pt x="112775" y="281940"/>
                </a:lnTo>
                <a:lnTo>
                  <a:pt x="152400" y="288036"/>
                </a:lnTo>
                <a:lnTo>
                  <a:pt x="227076" y="288036"/>
                </a:lnTo>
                <a:lnTo>
                  <a:pt x="199643" y="300228"/>
                </a:lnTo>
                <a:lnTo>
                  <a:pt x="169164" y="306324"/>
                </a:lnTo>
                <a:close/>
              </a:path>
              <a:path w="306705" h="306704">
                <a:moveTo>
                  <a:pt x="227076" y="288036"/>
                </a:moveTo>
                <a:lnTo>
                  <a:pt x="166116" y="288036"/>
                </a:lnTo>
                <a:lnTo>
                  <a:pt x="179831" y="284988"/>
                </a:lnTo>
                <a:lnTo>
                  <a:pt x="192024" y="281940"/>
                </a:lnTo>
                <a:lnTo>
                  <a:pt x="227076" y="265176"/>
                </a:lnTo>
                <a:lnTo>
                  <a:pt x="256031" y="239268"/>
                </a:lnTo>
                <a:lnTo>
                  <a:pt x="280416" y="193548"/>
                </a:lnTo>
                <a:lnTo>
                  <a:pt x="284988" y="181356"/>
                </a:lnTo>
                <a:lnTo>
                  <a:pt x="286512" y="167640"/>
                </a:lnTo>
                <a:lnTo>
                  <a:pt x="286512" y="140208"/>
                </a:lnTo>
                <a:lnTo>
                  <a:pt x="277368" y="102108"/>
                </a:lnTo>
                <a:lnTo>
                  <a:pt x="257556" y="68580"/>
                </a:lnTo>
                <a:lnTo>
                  <a:pt x="228600" y="42672"/>
                </a:lnTo>
                <a:lnTo>
                  <a:pt x="193548" y="25908"/>
                </a:lnTo>
                <a:lnTo>
                  <a:pt x="167640" y="19812"/>
                </a:lnTo>
                <a:lnTo>
                  <a:pt x="227990" y="19812"/>
                </a:lnTo>
                <a:lnTo>
                  <a:pt x="271272" y="56388"/>
                </a:lnTo>
                <a:lnTo>
                  <a:pt x="294131" y="94488"/>
                </a:lnTo>
                <a:lnTo>
                  <a:pt x="304800" y="137160"/>
                </a:lnTo>
                <a:lnTo>
                  <a:pt x="306323" y="153924"/>
                </a:lnTo>
                <a:lnTo>
                  <a:pt x="303276" y="184404"/>
                </a:lnTo>
                <a:lnTo>
                  <a:pt x="288036" y="227076"/>
                </a:lnTo>
                <a:lnTo>
                  <a:pt x="262128" y="262128"/>
                </a:lnTo>
                <a:lnTo>
                  <a:pt x="239268" y="280416"/>
                </a:lnTo>
                <a:lnTo>
                  <a:pt x="227076" y="2880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1066338" y="4389078"/>
            <a:ext cx="360680" cy="1087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20955">
              <a:lnSpc>
                <a:spcPts val="2075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 spc="65">
                <a:latin typeface="Times New Roman"/>
                <a:cs typeface="Times New Roman"/>
              </a:rPr>
              <a:t>b</a:t>
            </a:r>
            <a:r>
              <a:rPr dirty="0" sz="1200" spc="65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algn="ctr" marR="63500">
              <a:lnSpc>
                <a:spcPts val="2075"/>
              </a:lnSpc>
            </a:pPr>
            <a:r>
              <a:rPr dirty="0" sz="1800" spc="5">
                <a:latin typeface="Times New Roman"/>
                <a:cs typeface="Times New Roman"/>
              </a:rPr>
              <a:t>+</a:t>
            </a:r>
            <a:endParaRPr sz="1800">
              <a:latin typeface="Times New Roman"/>
              <a:cs typeface="Times New Roman"/>
            </a:endParaRPr>
          </a:p>
          <a:p>
            <a:pPr algn="ctr" marR="63500">
              <a:lnSpc>
                <a:spcPts val="1939"/>
              </a:lnSpc>
              <a:spcBef>
                <a:spcPts val="440"/>
              </a:spcBef>
            </a:pPr>
            <a:r>
              <a:rPr dirty="0" baseline="13888" sz="2700" spc="-150">
                <a:latin typeface="Times New Roman"/>
                <a:cs typeface="Times New Roman"/>
              </a:rPr>
              <a:t>v</a:t>
            </a:r>
            <a:r>
              <a:rPr dirty="0" sz="1200" spc="-5">
                <a:latin typeface="Times New Roman"/>
                <a:cs typeface="Times New Roman"/>
              </a:rPr>
              <a:t>S</a:t>
            </a:r>
            <a:r>
              <a:rPr dirty="0" sz="120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algn="ctr" marR="62230">
              <a:lnSpc>
                <a:spcPts val="1939"/>
              </a:lnSpc>
            </a:pPr>
            <a:r>
              <a:rPr dirty="0" sz="1800"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469136" y="5384291"/>
            <a:ext cx="143510" cy="0"/>
          </a:xfrm>
          <a:custGeom>
            <a:avLst/>
            <a:gdLst/>
            <a:ahLst/>
            <a:cxnLst/>
            <a:rect l="l" t="t" r="r" b="b"/>
            <a:pathLst>
              <a:path w="143509" h="0">
                <a:moveTo>
                  <a:pt x="0" y="0"/>
                </a:moveTo>
                <a:lnTo>
                  <a:pt x="143255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696461" y="4180332"/>
            <a:ext cx="0" cy="170815"/>
          </a:xfrm>
          <a:custGeom>
            <a:avLst/>
            <a:gdLst/>
            <a:ahLst/>
            <a:cxnLst/>
            <a:rect l="l" t="t" r="r" b="b"/>
            <a:pathLst>
              <a:path w="0" h="170814">
                <a:moveTo>
                  <a:pt x="0" y="0"/>
                </a:moveTo>
                <a:lnTo>
                  <a:pt x="0" y="170687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696461" y="4637532"/>
            <a:ext cx="0" cy="730250"/>
          </a:xfrm>
          <a:custGeom>
            <a:avLst/>
            <a:gdLst/>
            <a:ahLst/>
            <a:cxnLst/>
            <a:rect l="l" t="t" r="r" b="b"/>
            <a:pathLst>
              <a:path w="0" h="730250">
                <a:moveTo>
                  <a:pt x="0" y="0"/>
                </a:moveTo>
                <a:lnTo>
                  <a:pt x="0" y="729996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656076" y="4351020"/>
            <a:ext cx="105410" cy="287020"/>
          </a:xfrm>
          <a:custGeom>
            <a:avLst/>
            <a:gdLst/>
            <a:ahLst/>
            <a:cxnLst/>
            <a:rect l="l" t="t" r="r" b="b"/>
            <a:pathLst>
              <a:path w="105410" h="287020">
                <a:moveTo>
                  <a:pt x="0" y="0"/>
                </a:moveTo>
                <a:lnTo>
                  <a:pt x="105156" y="0"/>
                </a:lnTo>
                <a:lnTo>
                  <a:pt x="105156" y="286512"/>
                </a:lnTo>
                <a:lnTo>
                  <a:pt x="0" y="286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642359" y="4337303"/>
            <a:ext cx="132715" cy="314325"/>
          </a:xfrm>
          <a:custGeom>
            <a:avLst/>
            <a:gdLst/>
            <a:ahLst/>
            <a:cxnLst/>
            <a:rect l="l" t="t" r="r" b="b"/>
            <a:pathLst>
              <a:path w="132714" h="314325">
                <a:moveTo>
                  <a:pt x="126491" y="313943"/>
                </a:moveTo>
                <a:lnTo>
                  <a:pt x="6096" y="313943"/>
                </a:lnTo>
                <a:lnTo>
                  <a:pt x="0" y="307847"/>
                </a:lnTo>
                <a:lnTo>
                  <a:pt x="0" y="6095"/>
                </a:lnTo>
                <a:lnTo>
                  <a:pt x="6096" y="0"/>
                </a:lnTo>
                <a:lnTo>
                  <a:pt x="126491" y="0"/>
                </a:lnTo>
                <a:lnTo>
                  <a:pt x="132588" y="6095"/>
                </a:lnTo>
                <a:lnTo>
                  <a:pt x="132588" y="13715"/>
                </a:lnTo>
                <a:lnTo>
                  <a:pt x="25908" y="13715"/>
                </a:lnTo>
                <a:lnTo>
                  <a:pt x="13716" y="25907"/>
                </a:lnTo>
                <a:lnTo>
                  <a:pt x="25908" y="25907"/>
                </a:lnTo>
                <a:lnTo>
                  <a:pt x="25908" y="288035"/>
                </a:lnTo>
                <a:lnTo>
                  <a:pt x="13716" y="288035"/>
                </a:lnTo>
                <a:lnTo>
                  <a:pt x="25908" y="300227"/>
                </a:lnTo>
                <a:lnTo>
                  <a:pt x="132588" y="300227"/>
                </a:lnTo>
                <a:lnTo>
                  <a:pt x="132588" y="307847"/>
                </a:lnTo>
                <a:lnTo>
                  <a:pt x="126491" y="313943"/>
                </a:lnTo>
                <a:close/>
              </a:path>
              <a:path w="132714" h="314325">
                <a:moveTo>
                  <a:pt x="25908" y="25907"/>
                </a:moveTo>
                <a:lnTo>
                  <a:pt x="13716" y="25907"/>
                </a:lnTo>
                <a:lnTo>
                  <a:pt x="25908" y="13715"/>
                </a:lnTo>
                <a:lnTo>
                  <a:pt x="25908" y="25907"/>
                </a:lnTo>
                <a:close/>
              </a:path>
              <a:path w="132714" h="314325">
                <a:moveTo>
                  <a:pt x="106679" y="25907"/>
                </a:moveTo>
                <a:lnTo>
                  <a:pt x="25908" y="25907"/>
                </a:lnTo>
                <a:lnTo>
                  <a:pt x="25908" y="13715"/>
                </a:lnTo>
                <a:lnTo>
                  <a:pt x="106679" y="13715"/>
                </a:lnTo>
                <a:lnTo>
                  <a:pt x="106679" y="25907"/>
                </a:lnTo>
                <a:close/>
              </a:path>
              <a:path w="132714" h="314325">
                <a:moveTo>
                  <a:pt x="106679" y="300227"/>
                </a:moveTo>
                <a:lnTo>
                  <a:pt x="106679" y="13715"/>
                </a:lnTo>
                <a:lnTo>
                  <a:pt x="118872" y="25907"/>
                </a:lnTo>
                <a:lnTo>
                  <a:pt x="132588" y="25907"/>
                </a:lnTo>
                <a:lnTo>
                  <a:pt x="132588" y="288035"/>
                </a:lnTo>
                <a:lnTo>
                  <a:pt x="118872" y="288035"/>
                </a:lnTo>
                <a:lnTo>
                  <a:pt x="106679" y="300227"/>
                </a:lnTo>
                <a:close/>
              </a:path>
              <a:path w="132714" h="314325">
                <a:moveTo>
                  <a:pt x="132588" y="25907"/>
                </a:moveTo>
                <a:lnTo>
                  <a:pt x="118872" y="25907"/>
                </a:lnTo>
                <a:lnTo>
                  <a:pt x="106679" y="13715"/>
                </a:lnTo>
                <a:lnTo>
                  <a:pt x="132588" y="13715"/>
                </a:lnTo>
                <a:lnTo>
                  <a:pt x="132588" y="25907"/>
                </a:lnTo>
                <a:close/>
              </a:path>
              <a:path w="132714" h="314325">
                <a:moveTo>
                  <a:pt x="25908" y="300227"/>
                </a:moveTo>
                <a:lnTo>
                  <a:pt x="13716" y="288035"/>
                </a:lnTo>
                <a:lnTo>
                  <a:pt x="25908" y="288035"/>
                </a:lnTo>
                <a:lnTo>
                  <a:pt x="25908" y="300227"/>
                </a:lnTo>
                <a:close/>
              </a:path>
              <a:path w="132714" h="314325">
                <a:moveTo>
                  <a:pt x="106679" y="300227"/>
                </a:moveTo>
                <a:lnTo>
                  <a:pt x="25908" y="300227"/>
                </a:lnTo>
                <a:lnTo>
                  <a:pt x="25908" y="288035"/>
                </a:lnTo>
                <a:lnTo>
                  <a:pt x="106679" y="288035"/>
                </a:lnTo>
                <a:lnTo>
                  <a:pt x="106679" y="300227"/>
                </a:lnTo>
                <a:close/>
              </a:path>
              <a:path w="132714" h="314325">
                <a:moveTo>
                  <a:pt x="132588" y="300227"/>
                </a:moveTo>
                <a:lnTo>
                  <a:pt x="106679" y="300227"/>
                </a:lnTo>
                <a:lnTo>
                  <a:pt x="118872" y="288035"/>
                </a:lnTo>
                <a:lnTo>
                  <a:pt x="132588" y="288035"/>
                </a:lnTo>
                <a:lnTo>
                  <a:pt x="132588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550920" y="4858511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4" h="306704">
                <a:moveTo>
                  <a:pt x="169164" y="306324"/>
                </a:moveTo>
                <a:lnTo>
                  <a:pt x="137160" y="306324"/>
                </a:lnTo>
                <a:lnTo>
                  <a:pt x="121920" y="303276"/>
                </a:lnTo>
                <a:lnTo>
                  <a:pt x="80772" y="288036"/>
                </a:lnTo>
                <a:lnTo>
                  <a:pt x="45719" y="262128"/>
                </a:lnTo>
                <a:lnTo>
                  <a:pt x="18288" y="227076"/>
                </a:lnTo>
                <a:lnTo>
                  <a:pt x="3048" y="184404"/>
                </a:lnTo>
                <a:lnTo>
                  <a:pt x="0" y="169164"/>
                </a:lnTo>
                <a:lnTo>
                  <a:pt x="0" y="138684"/>
                </a:lnTo>
                <a:lnTo>
                  <a:pt x="18288" y="80772"/>
                </a:lnTo>
                <a:lnTo>
                  <a:pt x="44195" y="45720"/>
                </a:lnTo>
                <a:lnTo>
                  <a:pt x="79248" y="18288"/>
                </a:lnTo>
                <a:lnTo>
                  <a:pt x="121920" y="3048"/>
                </a:lnTo>
                <a:lnTo>
                  <a:pt x="152400" y="0"/>
                </a:lnTo>
                <a:lnTo>
                  <a:pt x="182880" y="3048"/>
                </a:lnTo>
                <a:lnTo>
                  <a:pt x="198119" y="7620"/>
                </a:lnTo>
                <a:lnTo>
                  <a:pt x="211836" y="12192"/>
                </a:lnTo>
                <a:lnTo>
                  <a:pt x="225551" y="18288"/>
                </a:lnTo>
                <a:lnTo>
                  <a:pt x="227990" y="19812"/>
                </a:lnTo>
                <a:lnTo>
                  <a:pt x="140208" y="19812"/>
                </a:lnTo>
                <a:lnTo>
                  <a:pt x="126491" y="21336"/>
                </a:lnTo>
                <a:lnTo>
                  <a:pt x="114300" y="24384"/>
                </a:lnTo>
                <a:lnTo>
                  <a:pt x="100584" y="28956"/>
                </a:lnTo>
                <a:lnTo>
                  <a:pt x="89916" y="35052"/>
                </a:lnTo>
                <a:lnTo>
                  <a:pt x="77724" y="41148"/>
                </a:lnTo>
                <a:lnTo>
                  <a:pt x="68580" y="50292"/>
                </a:lnTo>
                <a:lnTo>
                  <a:pt x="57912" y="57912"/>
                </a:lnTo>
                <a:lnTo>
                  <a:pt x="50292" y="67056"/>
                </a:lnTo>
                <a:lnTo>
                  <a:pt x="28956" y="100584"/>
                </a:lnTo>
                <a:lnTo>
                  <a:pt x="19812" y="138684"/>
                </a:lnTo>
                <a:lnTo>
                  <a:pt x="18288" y="152400"/>
                </a:lnTo>
                <a:lnTo>
                  <a:pt x="21336" y="179832"/>
                </a:lnTo>
                <a:lnTo>
                  <a:pt x="24384" y="192024"/>
                </a:lnTo>
                <a:lnTo>
                  <a:pt x="28956" y="205740"/>
                </a:lnTo>
                <a:lnTo>
                  <a:pt x="35052" y="216408"/>
                </a:lnTo>
                <a:lnTo>
                  <a:pt x="41148" y="228600"/>
                </a:lnTo>
                <a:lnTo>
                  <a:pt x="88391" y="271272"/>
                </a:lnTo>
                <a:lnTo>
                  <a:pt x="124968" y="284988"/>
                </a:lnTo>
                <a:lnTo>
                  <a:pt x="152400" y="288036"/>
                </a:lnTo>
                <a:lnTo>
                  <a:pt x="227076" y="288036"/>
                </a:lnTo>
                <a:lnTo>
                  <a:pt x="199643" y="300228"/>
                </a:lnTo>
                <a:lnTo>
                  <a:pt x="169164" y="306324"/>
                </a:lnTo>
                <a:close/>
              </a:path>
              <a:path w="306704" h="306704">
                <a:moveTo>
                  <a:pt x="227076" y="288036"/>
                </a:moveTo>
                <a:lnTo>
                  <a:pt x="152400" y="288036"/>
                </a:lnTo>
                <a:lnTo>
                  <a:pt x="179831" y="284988"/>
                </a:lnTo>
                <a:lnTo>
                  <a:pt x="192024" y="281940"/>
                </a:lnTo>
                <a:lnTo>
                  <a:pt x="227076" y="265176"/>
                </a:lnTo>
                <a:lnTo>
                  <a:pt x="256031" y="239268"/>
                </a:lnTo>
                <a:lnTo>
                  <a:pt x="284988" y="181356"/>
                </a:lnTo>
                <a:lnTo>
                  <a:pt x="286512" y="167640"/>
                </a:lnTo>
                <a:lnTo>
                  <a:pt x="286512" y="140208"/>
                </a:lnTo>
                <a:lnTo>
                  <a:pt x="277368" y="102108"/>
                </a:lnTo>
                <a:lnTo>
                  <a:pt x="257556" y="68580"/>
                </a:lnTo>
                <a:lnTo>
                  <a:pt x="217931" y="35052"/>
                </a:lnTo>
                <a:lnTo>
                  <a:pt x="179831" y="21336"/>
                </a:lnTo>
                <a:lnTo>
                  <a:pt x="167640" y="19812"/>
                </a:lnTo>
                <a:lnTo>
                  <a:pt x="227990" y="19812"/>
                </a:lnTo>
                <a:lnTo>
                  <a:pt x="260604" y="44196"/>
                </a:lnTo>
                <a:lnTo>
                  <a:pt x="288036" y="79248"/>
                </a:lnTo>
                <a:lnTo>
                  <a:pt x="303276" y="121920"/>
                </a:lnTo>
                <a:lnTo>
                  <a:pt x="306323" y="152400"/>
                </a:lnTo>
                <a:lnTo>
                  <a:pt x="304800" y="169164"/>
                </a:lnTo>
                <a:lnTo>
                  <a:pt x="294131" y="211836"/>
                </a:lnTo>
                <a:lnTo>
                  <a:pt x="262128" y="260604"/>
                </a:lnTo>
                <a:lnTo>
                  <a:pt x="239268" y="280416"/>
                </a:lnTo>
                <a:lnTo>
                  <a:pt x="227076" y="2880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3840003" y="4376948"/>
            <a:ext cx="339725" cy="1089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080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 spc="65">
                <a:latin typeface="Times New Roman"/>
                <a:cs typeface="Times New Roman"/>
              </a:rPr>
              <a:t>b</a:t>
            </a:r>
            <a:r>
              <a:rPr dirty="0" sz="1200" spc="65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ts val="2080"/>
              </a:lnSpc>
            </a:pPr>
            <a:r>
              <a:rPr dirty="0" sz="1800" spc="5">
                <a:latin typeface="Times New Roman"/>
                <a:cs typeface="Times New Roman"/>
              </a:rPr>
              <a:t>+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ts val="1939"/>
              </a:lnSpc>
              <a:spcBef>
                <a:spcPts val="445"/>
              </a:spcBef>
            </a:pPr>
            <a:r>
              <a:rPr dirty="0" baseline="13888" sz="2700" spc="-52">
                <a:latin typeface="Times New Roman"/>
                <a:cs typeface="Times New Roman"/>
              </a:rPr>
              <a:t>v</a:t>
            </a:r>
            <a:r>
              <a:rPr dirty="0" sz="1200" spc="-35">
                <a:latin typeface="Times New Roman"/>
                <a:cs typeface="Times New Roman"/>
              </a:rPr>
              <a:t>S2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ts val="1939"/>
              </a:lnSpc>
            </a:pPr>
            <a:r>
              <a:rPr dirty="0" sz="1800"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625596" y="5372100"/>
            <a:ext cx="143510" cy="0"/>
          </a:xfrm>
          <a:custGeom>
            <a:avLst/>
            <a:gdLst/>
            <a:ahLst/>
            <a:cxnLst/>
            <a:rect l="l" t="t" r="r" b="b"/>
            <a:pathLst>
              <a:path w="143510" h="0">
                <a:moveTo>
                  <a:pt x="0" y="0"/>
                </a:moveTo>
                <a:lnTo>
                  <a:pt x="14325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043683" y="4844796"/>
            <a:ext cx="485140" cy="370840"/>
          </a:xfrm>
          <a:custGeom>
            <a:avLst/>
            <a:gdLst/>
            <a:ahLst/>
            <a:cxnLst/>
            <a:rect l="l" t="t" r="r" b="b"/>
            <a:pathLst>
              <a:path w="485139" h="370839">
                <a:moveTo>
                  <a:pt x="0" y="0"/>
                </a:moveTo>
                <a:lnTo>
                  <a:pt x="484632" y="0"/>
                </a:lnTo>
                <a:lnTo>
                  <a:pt x="484632" y="370332"/>
                </a:lnTo>
                <a:lnTo>
                  <a:pt x="0" y="3703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2163570" y="3817654"/>
            <a:ext cx="899160" cy="1393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  <a:tabLst>
                <a:tab pos="576580" algn="l"/>
              </a:tabLst>
            </a:pPr>
            <a:r>
              <a:rPr dirty="0" sz="1800" spc="5">
                <a:latin typeface="Times New Roman"/>
                <a:cs typeface="Times New Roman"/>
              </a:rPr>
              <a:t>+	+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ts val="1939"/>
              </a:lnSpc>
              <a:spcBef>
                <a:spcPts val="440"/>
              </a:spcBef>
              <a:tabLst>
                <a:tab pos="575945" algn="l"/>
              </a:tabLst>
            </a:pPr>
            <a:r>
              <a:rPr dirty="0" baseline="13888" sz="2700" spc="-150">
                <a:latin typeface="Times New Roman"/>
                <a:cs typeface="Times New Roman"/>
              </a:rPr>
              <a:t>v</a:t>
            </a:r>
            <a:r>
              <a:rPr dirty="0" sz="1200" spc="65">
                <a:latin typeface="Times New Roman"/>
                <a:cs typeface="Times New Roman"/>
              </a:rPr>
              <a:t>O</a:t>
            </a:r>
            <a:r>
              <a:rPr dirty="0" sz="1200">
                <a:latin typeface="Times New Roman"/>
                <a:cs typeface="Times New Roman"/>
              </a:rPr>
              <a:t>1	</a:t>
            </a:r>
            <a:r>
              <a:rPr dirty="0" baseline="13888" sz="2700" spc="-150">
                <a:latin typeface="Times New Roman"/>
                <a:cs typeface="Times New Roman"/>
              </a:rPr>
              <a:t>v</a:t>
            </a:r>
            <a:r>
              <a:rPr dirty="0" sz="1200" spc="65">
                <a:latin typeface="Times New Roman"/>
                <a:cs typeface="Times New Roman"/>
              </a:rPr>
              <a:t>O</a:t>
            </a:r>
            <a:r>
              <a:rPr dirty="0" sz="120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ts val="1939"/>
              </a:lnSpc>
              <a:tabLst>
                <a:tab pos="575945" algn="l"/>
              </a:tabLst>
            </a:pPr>
            <a:r>
              <a:rPr dirty="0" sz="1800">
                <a:latin typeface="Times New Roman"/>
                <a:cs typeface="Times New Roman"/>
              </a:rPr>
              <a:t>-	-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27305">
              <a:lnSpc>
                <a:spcPct val="100000"/>
              </a:lnSpc>
            </a:pPr>
            <a:r>
              <a:rPr dirty="0" sz="1800" spc="8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1800" spc="12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479548" y="4924043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3256" y="288036"/>
                </a:moveTo>
                <a:lnTo>
                  <a:pt x="80198" y="273498"/>
                </a:lnTo>
                <a:lnTo>
                  <a:pt x="31430" y="234433"/>
                </a:lnTo>
                <a:lnTo>
                  <a:pt x="3776" y="177668"/>
                </a:lnTo>
                <a:lnTo>
                  <a:pt x="0" y="144780"/>
                </a:lnTo>
                <a:lnTo>
                  <a:pt x="3776" y="111807"/>
                </a:lnTo>
                <a:lnTo>
                  <a:pt x="31430" y="54526"/>
                </a:lnTo>
                <a:lnTo>
                  <a:pt x="80198" y="14840"/>
                </a:lnTo>
                <a:lnTo>
                  <a:pt x="143256" y="0"/>
                </a:lnTo>
                <a:lnTo>
                  <a:pt x="176228" y="3861"/>
                </a:lnTo>
                <a:lnTo>
                  <a:pt x="233509" y="32030"/>
                </a:lnTo>
                <a:lnTo>
                  <a:pt x="273195" y="81420"/>
                </a:lnTo>
                <a:lnTo>
                  <a:pt x="288036" y="144780"/>
                </a:lnTo>
                <a:lnTo>
                  <a:pt x="284174" y="177668"/>
                </a:lnTo>
                <a:lnTo>
                  <a:pt x="256005" y="234433"/>
                </a:lnTo>
                <a:lnTo>
                  <a:pt x="206615" y="273498"/>
                </a:lnTo>
                <a:lnTo>
                  <a:pt x="143256" y="28803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464307" y="4910327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58495" y="316991"/>
                </a:moveTo>
                <a:lnTo>
                  <a:pt x="111252" y="309371"/>
                </a:lnTo>
                <a:lnTo>
                  <a:pt x="70104" y="289559"/>
                </a:lnTo>
                <a:lnTo>
                  <a:pt x="36576" y="259079"/>
                </a:lnTo>
                <a:lnTo>
                  <a:pt x="12192" y="219455"/>
                </a:lnTo>
                <a:lnTo>
                  <a:pt x="1524" y="175259"/>
                </a:lnTo>
                <a:lnTo>
                  <a:pt x="0" y="158495"/>
                </a:lnTo>
                <a:lnTo>
                  <a:pt x="1524" y="141731"/>
                </a:lnTo>
                <a:lnTo>
                  <a:pt x="12192" y="96011"/>
                </a:lnTo>
                <a:lnTo>
                  <a:pt x="36576" y="57911"/>
                </a:lnTo>
                <a:lnTo>
                  <a:pt x="70104" y="27431"/>
                </a:lnTo>
                <a:lnTo>
                  <a:pt x="111252" y="7619"/>
                </a:lnTo>
                <a:lnTo>
                  <a:pt x="158495" y="0"/>
                </a:lnTo>
                <a:lnTo>
                  <a:pt x="190500" y="3047"/>
                </a:lnTo>
                <a:lnTo>
                  <a:pt x="220980" y="12191"/>
                </a:lnTo>
                <a:lnTo>
                  <a:pt x="234695" y="19811"/>
                </a:lnTo>
                <a:lnTo>
                  <a:pt x="246888" y="27431"/>
                </a:lnTo>
                <a:lnTo>
                  <a:pt x="248920" y="28955"/>
                </a:lnTo>
                <a:lnTo>
                  <a:pt x="146304" y="28955"/>
                </a:lnTo>
                <a:lnTo>
                  <a:pt x="138683" y="30479"/>
                </a:lnTo>
                <a:lnTo>
                  <a:pt x="132588" y="30479"/>
                </a:lnTo>
                <a:lnTo>
                  <a:pt x="123443" y="33527"/>
                </a:lnTo>
                <a:lnTo>
                  <a:pt x="120396" y="33527"/>
                </a:lnTo>
                <a:lnTo>
                  <a:pt x="111252" y="38099"/>
                </a:lnTo>
                <a:lnTo>
                  <a:pt x="108204" y="38099"/>
                </a:lnTo>
                <a:lnTo>
                  <a:pt x="96012" y="44195"/>
                </a:lnTo>
                <a:lnTo>
                  <a:pt x="97536" y="44195"/>
                </a:lnTo>
                <a:lnTo>
                  <a:pt x="87782" y="50291"/>
                </a:lnTo>
                <a:lnTo>
                  <a:pt x="86868" y="50291"/>
                </a:lnTo>
                <a:lnTo>
                  <a:pt x="77978" y="57911"/>
                </a:lnTo>
                <a:lnTo>
                  <a:pt x="76200" y="57911"/>
                </a:lnTo>
                <a:lnTo>
                  <a:pt x="68580" y="65531"/>
                </a:lnTo>
                <a:lnTo>
                  <a:pt x="67056" y="65531"/>
                </a:lnTo>
                <a:lnTo>
                  <a:pt x="57912" y="76199"/>
                </a:lnTo>
                <a:lnTo>
                  <a:pt x="58293" y="76199"/>
                </a:lnTo>
                <a:lnTo>
                  <a:pt x="50292" y="86867"/>
                </a:lnTo>
                <a:lnTo>
                  <a:pt x="50863" y="86867"/>
                </a:lnTo>
                <a:lnTo>
                  <a:pt x="45148" y="96011"/>
                </a:lnTo>
                <a:lnTo>
                  <a:pt x="44195" y="96011"/>
                </a:lnTo>
                <a:lnTo>
                  <a:pt x="38100" y="108203"/>
                </a:lnTo>
                <a:lnTo>
                  <a:pt x="39116" y="108203"/>
                </a:lnTo>
                <a:lnTo>
                  <a:pt x="35560" y="118871"/>
                </a:lnTo>
                <a:lnTo>
                  <a:pt x="35052" y="118871"/>
                </a:lnTo>
                <a:lnTo>
                  <a:pt x="32342" y="131063"/>
                </a:lnTo>
                <a:lnTo>
                  <a:pt x="32004" y="131063"/>
                </a:lnTo>
                <a:lnTo>
                  <a:pt x="29260" y="144779"/>
                </a:lnTo>
                <a:lnTo>
                  <a:pt x="28956" y="144779"/>
                </a:lnTo>
                <a:lnTo>
                  <a:pt x="28956" y="172211"/>
                </a:lnTo>
                <a:lnTo>
                  <a:pt x="29260" y="172211"/>
                </a:lnTo>
                <a:lnTo>
                  <a:pt x="32004" y="185927"/>
                </a:lnTo>
                <a:lnTo>
                  <a:pt x="32342" y="185927"/>
                </a:lnTo>
                <a:lnTo>
                  <a:pt x="35052" y="198119"/>
                </a:lnTo>
                <a:lnTo>
                  <a:pt x="35560" y="198119"/>
                </a:lnTo>
                <a:lnTo>
                  <a:pt x="39116" y="208787"/>
                </a:lnTo>
                <a:lnTo>
                  <a:pt x="38100" y="208787"/>
                </a:lnTo>
                <a:lnTo>
                  <a:pt x="44195" y="220979"/>
                </a:lnTo>
                <a:lnTo>
                  <a:pt x="45148" y="220979"/>
                </a:lnTo>
                <a:lnTo>
                  <a:pt x="50863" y="230123"/>
                </a:lnTo>
                <a:lnTo>
                  <a:pt x="50292" y="230123"/>
                </a:lnTo>
                <a:lnTo>
                  <a:pt x="59436" y="240791"/>
                </a:lnTo>
                <a:lnTo>
                  <a:pt x="57912" y="240791"/>
                </a:lnTo>
                <a:lnTo>
                  <a:pt x="76200" y="259079"/>
                </a:lnTo>
                <a:lnTo>
                  <a:pt x="77978" y="259079"/>
                </a:lnTo>
                <a:lnTo>
                  <a:pt x="86868" y="266699"/>
                </a:lnTo>
                <a:lnTo>
                  <a:pt x="87782" y="266699"/>
                </a:lnTo>
                <a:lnTo>
                  <a:pt x="97536" y="272795"/>
                </a:lnTo>
                <a:lnTo>
                  <a:pt x="96012" y="272795"/>
                </a:lnTo>
                <a:lnTo>
                  <a:pt x="108204" y="278891"/>
                </a:lnTo>
                <a:lnTo>
                  <a:pt x="112268" y="278891"/>
                </a:lnTo>
                <a:lnTo>
                  <a:pt x="120396" y="281939"/>
                </a:lnTo>
                <a:lnTo>
                  <a:pt x="118872" y="281939"/>
                </a:lnTo>
                <a:lnTo>
                  <a:pt x="132588" y="284987"/>
                </a:lnTo>
                <a:lnTo>
                  <a:pt x="131064" y="284987"/>
                </a:lnTo>
                <a:lnTo>
                  <a:pt x="146304" y="288035"/>
                </a:lnTo>
                <a:lnTo>
                  <a:pt x="248920" y="288035"/>
                </a:lnTo>
                <a:lnTo>
                  <a:pt x="246888" y="289559"/>
                </a:lnTo>
                <a:lnTo>
                  <a:pt x="234695" y="297179"/>
                </a:lnTo>
                <a:lnTo>
                  <a:pt x="220980" y="304799"/>
                </a:lnTo>
                <a:lnTo>
                  <a:pt x="190500" y="313943"/>
                </a:lnTo>
                <a:lnTo>
                  <a:pt x="158495" y="316991"/>
                </a:lnTo>
                <a:close/>
              </a:path>
              <a:path w="317500" h="317500">
                <a:moveTo>
                  <a:pt x="185928" y="32003"/>
                </a:moveTo>
                <a:lnTo>
                  <a:pt x="170688" y="28955"/>
                </a:lnTo>
                <a:lnTo>
                  <a:pt x="248920" y="28955"/>
                </a:lnTo>
                <a:lnTo>
                  <a:pt x="250952" y="30479"/>
                </a:lnTo>
                <a:lnTo>
                  <a:pt x="184404" y="30479"/>
                </a:lnTo>
                <a:lnTo>
                  <a:pt x="185928" y="32003"/>
                </a:lnTo>
                <a:close/>
              </a:path>
              <a:path w="317500" h="317500">
                <a:moveTo>
                  <a:pt x="131064" y="32003"/>
                </a:moveTo>
                <a:lnTo>
                  <a:pt x="132588" y="30479"/>
                </a:lnTo>
                <a:lnTo>
                  <a:pt x="138683" y="30479"/>
                </a:lnTo>
                <a:lnTo>
                  <a:pt x="131064" y="32003"/>
                </a:lnTo>
                <a:close/>
              </a:path>
              <a:path w="317500" h="317500">
                <a:moveTo>
                  <a:pt x="198119" y="35051"/>
                </a:moveTo>
                <a:lnTo>
                  <a:pt x="184404" y="30479"/>
                </a:lnTo>
                <a:lnTo>
                  <a:pt x="250952" y="30479"/>
                </a:lnTo>
                <a:lnTo>
                  <a:pt x="255016" y="33527"/>
                </a:lnTo>
                <a:lnTo>
                  <a:pt x="196595" y="33527"/>
                </a:lnTo>
                <a:lnTo>
                  <a:pt x="198119" y="35051"/>
                </a:lnTo>
                <a:close/>
              </a:path>
              <a:path w="317500" h="317500">
                <a:moveTo>
                  <a:pt x="118872" y="35051"/>
                </a:moveTo>
                <a:lnTo>
                  <a:pt x="120396" y="33527"/>
                </a:lnTo>
                <a:lnTo>
                  <a:pt x="123443" y="33527"/>
                </a:lnTo>
                <a:lnTo>
                  <a:pt x="118872" y="35051"/>
                </a:lnTo>
                <a:close/>
              </a:path>
              <a:path w="317500" h="317500">
                <a:moveTo>
                  <a:pt x="210311" y="39623"/>
                </a:moveTo>
                <a:lnTo>
                  <a:pt x="196595" y="33527"/>
                </a:lnTo>
                <a:lnTo>
                  <a:pt x="255016" y="33527"/>
                </a:lnTo>
                <a:lnTo>
                  <a:pt x="259080" y="36575"/>
                </a:lnTo>
                <a:lnTo>
                  <a:pt x="260821" y="38099"/>
                </a:lnTo>
                <a:lnTo>
                  <a:pt x="208788" y="38099"/>
                </a:lnTo>
                <a:lnTo>
                  <a:pt x="210311" y="39623"/>
                </a:lnTo>
                <a:close/>
              </a:path>
              <a:path w="317500" h="317500">
                <a:moveTo>
                  <a:pt x="108204" y="39623"/>
                </a:moveTo>
                <a:lnTo>
                  <a:pt x="108204" y="38099"/>
                </a:lnTo>
                <a:lnTo>
                  <a:pt x="111252" y="38099"/>
                </a:lnTo>
                <a:lnTo>
                  <a:pt x="108204" y="39623"/>
                </a:lnTo>
                <a:close/>
              </a:path>
              <a:path w="317500" h="317500">
                <a:moveTo>
                  <a:pt x="231648" y="51815"/>
                </a:moveTo>
                <a:lnTo>
                  <a:pt x="219456" y="44195"/>
                </a:lnTo>
                <a:lnTo>
                  <a:pt x="220980" y="44195"/>
                </a:lnTo>
                <a:lnTo>
                  <a:pt x="208788" y="38099"/>
                </a:lnTo>
                <a:lnTo>
                  <a:pt x="260821" y="38099"/>
                </a:lnTo>
                <a:lnTo>
                  <a:pt x="271272" y="47243"/>
                </a:lnTo>
                <a:lnTo>
                  <a:pt x="273884" y="50291"/>
                </a:lnTo>
                <a:lnTo>
                  <a:pt x="230124" y="50291"/>
                </a:lnTo>
                <a:lnTo>
                  <a:pt x="231648" y="51815"/>
                </a:lnTo>
                <a:close/>
              </a:path>
              <a:path w="317500" h="317500">
                <a:moveTo>
                  <a:pt x="85344" y="51815"/>
                </a:moveTo>
                <a:lnTo>
                  <a:pt x="86868" y="50291"/>
                </a:lnTo>
                <a:lnTo>
                  <a:pt x="87782" y="50291"/>
                </a:lnTo>
                <a:lnTo>
                  <a:pt x="85344" y="51815"/>
                </a:lnTo>
                <a:close/>
              </a:path>
              <a:path w="317500" h="317500">
                <a:moveTo>
                  <a:pt x="242316" y="59435"/>
                </a:moveTo>
                <a:lnTo>
                  <a:pt x="230124" y="50291"/>
                </a:lnTo>
                <a:lnTo>
                  <a:pt x="273884" y="50291"/>
                </a:lnTo>
                <a:lnTo>
                  <a:pt x="280416" y="57911"/>
                </a:lnTo>
                <a:lnTo>
                  <a:pt x="240792" y="57911"/>
                </a:lnTo>
                <a:lnTo>
                  <a:pt x="242316" y="59435"/>
                </a:lnTo>
                <a:close/>
              </a:path>
              <a:path w="317500" h="317500">
                <a:moveTo>
                  <a:pt x="76200" y="59435"/>
                </a:moveTo>
                <a:lnTo>
                  <a:pt x="76200" y="57911"/>
                </a:lnTo>
                <a:lnTo>
                  <a:pt x="77978" y="57911"/>
                </a:lnTo>
                <a:lnTo>
                  <a:pt x="76200" y="59435"/>
                </a:lnTo>
                <a:close/>
              </a:path>
              <a:path w="317500" h="317500">
                <a:moveTo>
                  <a:pt x="250639" y="66352"/>
                </a:moveTo>
                <a:lnTo>
                  <a:pt x="240792" y="57911"/>
                </a:lnTo>
                <a:lnTo>
                  <a:pt x="280416" y="57911"/>
                </a:lnTo>
                <a:lnTo>
                  <a:pt x="286131" y="65531"/>
                </a:lnTo>
                <a:lnTo>
                  <a:pt x="249936" y="65531"/>
                </a:lnTo>
                <a:lnTo>
                  <a:pt x="250639" y="66352"/>
                </a:lnTo>
                <a:close/>
              </a:path>
              <a:path w="317500" h="317500">
                <a:moveTo>
                  <a:pt x="67056" y="67055"/>
                </a:moveTo>
                <a:lnTo>
                  <a:pt x="67056" y="65531"/>
                </a:lnTo>
                <a:lnTo>
                  <a:pt x="68580" y="65531"/>
                </a:lnTo>
                <a:lnTo>
                  <a:pt x="67056" y="67055"/>
                </a:lnTo>
                <a:close/>
              </a:path>
              <a:path w="317500" h="317500">
                <a:moveTo>
                  <a:pt x="251459" y="67055"/>
                </a:moveTo>
                <a:lnTo>
                  <a:pt x="250639" y="66352"/>
                </a:lnTo>
                <a:lnTo>
                  <a:pt x="249936" y="65531"/>
                </a:lnTo>
                <a:lnTo>
                  <a:pt x="251459" y="67055"/>
                </a:lnTo>
                <a:close/>
              </a:path>
              <a:path w="317500" h="317500">
                <a:moveTo>
                  <a:pt x="287274" y="67055"/>
                </a:moveTo>
                <a:lnTo>
                  <a:pt x="251459" y="67055"/>
                </a:lnTo>
                <a:lnTo>
                  <a:pt x="249936" y="65531"/>
                </a:lnTo>
                <a:lnTo>
                  <a:pt x="286131" y="65531"/>
                </a:lnTo>
                <a:lnTo>
                  <a:pt x="287274" y="67055"/>
                </a:lnTo>
                <a:close/>
              </a:path>
              <a:path w="317500" h="317500">
                <a:moveTo>
                  <a:pt x="259080" y="76199"/>
                </a:moveTo>
                <a:lnTo>
                  <a:pt x="250639" y="66352"/>
                </a:lnTo>
                <a:lnTo>
                  <a:pt x="251459" y="67055"/>
                </a:lnTo>
                <a:lnTo>
                  <a:pt x="287274" y="67055"/>
                </a:lnTo>
                <a:lnTo>
                  <a:pt x="289559" y="70103"/>
                </a:lnTo>
                <a:lnTo>
                  <a:pt x="292417" y="74675"/>
                </a:lnTo>
                <a:lnTo>
                  <a:pt x="259080" y="74675"/>
                </a:lnTo>
                <a:lnTo>
                  <a:pt x="259080" y="76199"/>
                </a:lnTo>
                <a:close/>
              </a:path>
              <a:path w="317500" h="317500">
                <a:moveTo>
                  <a:pt x="58293" y="76199"/>
                </a:moveTo>
                <a:lnTo>
                  <a:pt x="57912" y="76199"/>
                </a:lnTo>
                <a:lnTo>
                  <a:pt x="59436" y="74675"/>
                </a:lnTo>
                <a:lnTo>
                  <a:pt x="58293" y="76199"/>
                </a:lnTo>
                <a:close/>
              </a:path>
              <a:path w="317500" h="317500">
                <a:moveTo>
                  <a:pt x="299720" y="86867"/>
                </a:moveTo>
                <a:lnTo>
                  <a:pt x="266700" y="86867"/>
                </a:lnTo>
                <a:lnTo>
                  <a:pt x="259080" y="74675"/>
                </a:lnTo>
                <a:lnTo>
                  <a:pt x="292417" y="74675"/>
                </a:lnTo>
                <a:lnTo>
                  <a:pt x="297180" y="82295"/>
                </a:lnTo>
                <a:lnTo>
                  <a:pt x="299720" y="86867"/>
                </a:lnTo>
                <a:close/>
              </a:path>
              <a:path w="317500" h="317500">
                <a:moveTo>
                  <a:pt x="50863" y="86867"/>
                </a:moveTo>
                <a:lnTo>
                  <a:pt x="50292" y="86867"/>
                </a:lnTo>
                <a:lnTo>
                  <a:pt x="51816" y="85343"/>
                </a:lnTo>
                <a:lnTo>
                  <a:pt x="50863" y="86867"/>
                </a:lnTo>
                <a:close/>
              </a:path>
              <a:path w="317500" h="317500">
                <a:moveTo>
                  <a:pt x="272795" y="97535"/>
                </a:moveTo>
                <a:lnTo>
                  <a:pt x="265176" y="85343"/>
                </a:lnTo>
                <a:lnTo>
                  <a:pt x="266700" y="86867"/>
                </a:lnTo>
                <a:lnTo>
                  <a:pt x="299720" y="86867"/>
                </a:lnTo>
                <a:lnTo>
                  <a:pt x="304800" y="96011"/>
                </a:lnTo>
                <a:lnTo>
                  <a:pt x="272795" y="96011"/>
                </a:lnTo>
                <a:lnTo>
                  <a:pt x="272795" y="97535"/>
                </a:lnTo>
                <a:close/>
              </a:path>
              <a:path w="317500" h="317500">
                <a:moveTo>
                  <a:pt x="44195" y="97535"/>
                </a:moveTo>
                <a:lnTo>
                  <a:pt x="44195" y="96011"/>
                </a:lnTo>
                <a:lnTo>
                  <a:pt x="45148" y="96011"/>
                </a:lnTo>
                <a:lnTo>
                  <a:pt x="44195" y="97535"/>
                </a:lnTo>
                <a:close/>
              </a:path>
              <a:path w="317500" h="317500">
                <a:moveTo>
                  <a:pt x="308457" y="108203"/>
                </a:moveTo>
                <a:lnTo>
                  <a:pt x="278892" y="108203"/>
                </a:lnTo>
                <a:lnTo>
                  <a:pt x="272795" y="96011"/>
                </a:lnTo>
                <a:lnTo>
                  <a:pt x="304800" y="96011"/>
                </a:lnTo>
                <a:lnTo>
                  <a:pt x="308457" y="108203"/>
                </a:lnTo>
                <a:close/>
              </a:path>
              <a:path w="317500" h="317500">
                <a:moveTo>
                  <a:pt x="39116" y="108203"/>
                </a:moveTo>
                <a:lnTo>
                  <a:pt x="38100" y="108203"/>
                </a:lnTo>
                <a:lnTo>
                  <a:pt x="39624" y="106679"/>
                </a:lnTo>
                <a:lnTo>
                  <a:pt x="39116" y="108203"/>
                </a:lnTo>
                <a:close/>
              </a:path>
              <a:path w="317500" h="317500">
                <a:moveTo>
                  <a:pt x="312115" y="120395"/>
                </a:moveTo>
                <a:lnTo>
                  <a:pt x="283464" y="120395"/>
                </a:lnTo>
                <a:lnTo>
                  <a:pt x="277368" y="106679"/>
                </a:lnTo>
                <a:lnTo>
                  <a:pt x="278892" y="108203"/>
                </a:lnTo>
                <a:lnTo>
                  <a:pt x="308457" y="108203"/>
                </a:lnTo>
                <a:lnTo>
                  <a:pt x="312115" y="120395"/>
                </a:lnTo>
                <a:close/>
              </a:path>
              <a:path w="317500" h="317500">
                <a:moveTo>
                  <a:pt x="35052" y="120395"/>
                </a:moveTo>
                <a:lnTo>
                  <a:pt x="35052" y="118871"/>
                </a:lnTo>
                <a:lnTo>
                  <a:pt x="35560" y="118871"/>
                </a:lnTo>
                <a:lnTo>
                  <a:pt x="35052" y="120395"/>
                </a:lnTo>
                <a:close/>
              </a:path>
              <a:path w="317500" h="317500">
                <a:moveTo>
                  <a:pt x="314553" y="132587"/>
                </a:moveTo>
                <a:lnTo>
                  <a:pt x="286512" y="132587"/>
                </a:lnTo>
                <a:lnTo>
                  <a:pt x="281940" y="118871"/>
                </a:lnTo>
                <a:lnTo>
                  <a:pt x="283464" y="120395"/>
                </a:lnTo>
                <a:lnTo>
                  <a:pt x="312115" y="120395"/>
                </a:lnTo>
                <a:lnTo>
                  <a:pt x="313943" y="126491"/>
                </a:lnTo>
                <a:lnTo>
                  <a:pt x="314553" y="132587"/>
                </a:lnTo>
                <a:close/>
              </a:path>
              <a:path w="317500" h="317500">
                <a:moveTo>
                  <a:pt x="32004" y="132587"/>
                </a:moveTo>
                <a:lnTo>
                  <a:pt x="32004" y="131063"/>
                </a:lnTo>
                <a:lnTo>
                  <a:pt x="32342" y="131063"/>
                </a:lnTo>
                <a:lnTo>
                  <a:pt x="32004" y="132587"/>
                </a:lnTo>
                <a:close/>
              </a:path>
              <a:path w="317500" h="317500">
                <a:moveTo>
                  <a:pt x="288036" y="146303"/>
                </a:moveTo>
                <a:lnTo>
                  <a:pt x="284988" y="131063"/>
                </a:lnTo>
                <a:lnTo>
                  <a:pt x="286512" y="132587"/>
                </a:lnTo>
                <a:lnTo>
                  <a:pt x="314553" y="132587"/>
                </a:lnTo>
                <a:lnTo>
                  <a:pt x="315467" y="141731"/>
                </a:lnTo>
                <a:lnTo>
                  <a:pt x="315745" y="144779"/>
                </a:lnTo>
                <a:lnTo>
                  <a:pt x="288036" y="144779"/>
                </a:lnTo>
                <a:lnTo>
                  <a:pt x="288036" y="146303"/>
                </a:lnTo>
                <a:close/>
              </a:path>
              <a:path w="317500" h="317500">
                <a:moveTo>
                  <a:pt x="28956" y="146303"/>
                </a:moveTo>
                <a:lnTo>
                  <a:pt x="28956" y="144779"/>
                </a:lnTo>
                <a:lnTo>
                  <a:pt x="29260" y="144779"/>
                </a:lnTo>
                <a:lnTo>
                  <a:pt x="28956" y="146303"/>
                </a:lnTo>
                <a:close/>
              </a:path>
              <a:path w="317500" h="317500">
                <a:moveTo>
                  <a:pt x="315745" y="172211"/>
                </a:moveTo>
                <a:lnTo>
                  <a:pt x="288036" y="172211"/>
                </a:lnTo>
                <a:lnTo>
                  <a:pt x="288036" y="144779"/>
                </a:lnTo>
                <a:lnTo>
                  <a:pt x="315745" y="144779"/>
                </a:lnTo>
                <a:lnTo>
                  <a:pt x="316991" y="158495"/>
                </a:lnTo>
                <a:lnTo>
                  <a:pt x="315745" y="172211"/>
                </a:lnTo>
                <a:close/>
              </a:path>
              <a:path w="317500" h="317500">
                <a:moveTo>
                  <a:pt x="29260" y="172211"/>
                </a:moveTo>
                <a:lnTo>
                  <a:pt x="28956" y="172211"/>
                </a:lnTo>
                <a:lnTo>
                  <a:pt x="28956" y="170687"/>
                </a:lnTo>
                <a:lnTo>
                  <a:pt x="29260" y="172211"/>
                </a:lnTo>
                <a:close/>
              </a:path>
              <a:path w="317500" h="317500">
                <a:moveTo>
                  <a:pt x="284988" y="185927"/>
                </a:moveTo>
                <a:lnTo>
                  <a:pt x="288036" y="170687"/>
                </a:lnTo>
                <a:lnTo>
                  <a:pt x="288036" y="172211"/>
                </a:lnTo>
                <a:lnTo>
                  <a:pt x="315745" y="172211"/>
                </a:lnTo>
                <a:lnTo>
                  <a:pt x="315467" y="175259"/>
                </a:lnTo>
                <a:lnTo>
                  <a:pt x="314553" y="184403"/>
                </a:lnTo>
                <a:lnTo>
                  <a:pt x="286512" y="184403"/>
                </a:lnTo>
                <a:lnTo>
                  <a:pt x="284988" y="185927"/>
                </a:lnTo>
                <a:close/>
              </a:path>
              <a:path w="317500" h="317500">
                <a:moveTo>
                  <a:pt x="32342" y="185927"/>
                </a:moveTo>
                <a:lnTo>
                  <a:pt x="32004" y="185927"/>
                </a:lnTo>
                <a:lnTo>
                  <a:pt x="32004" y="184403"/>
                </a:lnTo>
                <a:lnTo>
                  <a:pt x="32342" y="185927"/>
                </a:lnTo>
                <a:close/>
              </a:path>
              <a:path w="317500" h="317500">
                <a:moveTo>
                  <a:pt x="281940" y="198119"/>
                </a:moveTo>
                <a:lnTo>
                  <a:pt x="286512" y="184403"/>
                </a:lnTo>
                <a:lnTo>
                  <a:pt x="314553" y="184403"/>
                </a:lnTo>
                <a:lnTo>
                  <a:pt x="313943" y="190499"/>
                </a:lnTo>
                <a:lnTo>
                  <a:pt x="312115" y="196595"/>
                </a:lnTo>
                <a:lnTo>
                  <a:pt x="283464" y="196595"/>
                </a:lnTo>
                <a:lnTo>
                  <a:pt x="281940" y="198119"/>
                </a:lnTo>
                <a:close/>
              </a:path>
              <a:path w="317500" h="317500">
                <a:moveTo>
                  <a:pt x="35560" y="198119"/>
                </a:moveTo>
                <a:lnTo>
                  <a:pt x="35052" y="198119"/>
                </a:lnTo>
                <a:lnTo>
                  <a:pt x="35052" y="196595"/>
                </a:lnTo>
                <a:lnTo>
                  <a:pt x="35560" y="198119"/>
                </a:lnTo>
                <a:close/>
              </a:path>
              <a:path w="317500" h="317500">
                <a:moveTo>
                  <a:pt x="277368" y="210311"/>
                </a:moveTo>
                <a:lnTo>
                  <a:pt x="283464" y="196595"/>
                </a:lnTo>
                <a:lnTo>
                  <a:pt x="312115" y="196595"/>
                </a:lnTo>
                <a:lnTo>
                  <a:pt x="309372" y="205739"/>
                </a:lnTo>
                <a:lnTo>
                  <a:pt x="308355" y="208787"/>
                </a:lnTo>
                <a:lnTo>
                  <a:pt x="278892" y="208787"/>
                </a:lnTo>
                <a:lnTo>
                  <a:pt x="277368" y="210311"/>
                </a:lnTo>
                <a:close/>
              </a:path>
              <a:path w="317500" h="317500">
                <a:moveTo>
                  <a:pt x="39624" y="210311"/>
                </a:moveTo>
                <a:lnTo>
                  <a:pt x="38100" y="208787"/>
                </a:lnTo>
                <a:lnTo>
                  <a:pt x="39116" y="208787"/>
                </a:lnTo>
                <a:lnTo>
                  <a:pt x="39624" y="210311"/>
                </a:lnTo>
                <a:close/>
              </a:path>
              <a:path w="317500" h="317500">
                <a:moveTo>
                  <a:pt x="303953" y="220979"/>
                </a:moveTo>
                <a:lnTo>
                  <a:pt x="272795" y="220979"/>
                </a:lnTo>
                <a:lnTo>
                  <a:pt x="278892" y="208787"/>
                </a:lnTo>
                <a:lnTo>
                  <a:pt x="308355" y="208787"/>
                </a:lnTo>
                <a:lnTo>
                  <a:pt x="304800" y="219455"/>
                </a:lnTo>
                <a:lnTo>
                  <a:pt x="303953" y="220979"/>
                </a:lnTo>
                <a:close/>
              </a:path>
              <a:path w="317500" h="317500">
                <a:moveTo>
                  <a:pt x="45148" y="220979"/>
                </a:moveTo>
                <a:lnTo>
                  <a:pt x="44195" y="220979"/>
                </a:lnTo>
                <a:lnTo>
                  <a:pt x="44195" y="219455"/>
                </a:lnTo>
                <a:lnTo>
                  <a:pt x="45148" y="220979"/>
                </a:lnTo>
                <a:close/>
              </a:path>
              <a:path w="317500" h="317500">
                <a:moveTo>
                  <a:pt x="298026" y="231647"/>
                </a:moveTo>
                <a:lnTo>
                  <a:pt x="266700" y="231647"/>
                </a:lnTo>
                <a:lnTo>
                  <a:pt x="272795" y="219455"/>
                </a:lnTo>
                <a:lnTo>
                  <a:pt x="272795" y="220979"/>
                </a:lnTo>
                <a:lnTo>
                  <a:pt x="303953" y="220979"/>
                </a:lnTo>
                <a:lnTo>
                  <a:pt x="298026" y="231647"/>
                </a:lnTo>
                <a:close/>
              </a:path>
              <a:path w="317500" h="317500">
                <a:moveTo>
                  <a:pt x="51816" y="231647"/>
                </a:moveTo>
                <a:lnTo>
                  <a:pt x="50292" y="230123"/>
                </a:lnTo>
                <a:lnTo>
                  <a:pt x="50863" y="230123"/>
                </a:lnTo>
                <a:lnTo>
                  <a:pt x="51816" y="231647"/>
                </a:lnTo>
                <a:close/>
              </a:path>
              <a:path w="317500" h="317500">
                <a:moveTo>
                  <a:pt x="280416" y="259079"/>
                </a:moveTo>
                <a:lnTo>
                  <a:pt x="240792" y="259079"/>
                </a:lnTo>
                <a:lnTo>
                  <a:pt x="251459" y="249935"/>
                </a:lnTo>
                <a:lnTo>
                  <a:pt x="249936" y="249935"/>
                </a:lnTo>
                <a:lnTo>
                  <a:pt x="259080" y="240791"/>
                </a:lnTo>
                <a:lnTo>
                  <a:pt x="266700" y="230123"/>
                </a:lnTo>
                <a:lnTo>
                  <a:pt x="266700" y="231647"/>
                </a:lnTo>
                <a:lnTo>
                  <a:pt x="298026" y="231647"/>
                </a:lnTo>
                <a:lnTo>
                  <a:pt x="289559" y="246887"/>
                </a:lnTo>
                <a:lnTo>
                  <a:pt x="280416" y="259079"/>
                </a:lnTo>
                <a:close/>
              </a:path>
              <a:path w="317500" h="317500">
                <a:moveTo>
                  <a:pt x="77978" y="259079"/>
                </a:moveTo>
                <a:lnTo>
                  <a:pt x="76200" y="259079"/>
                </a:lnTo>
                <a:lnTo>
                  <a:pt x="76200" y="257555"/>
                </a:lnTo>
                <a:lnTo>
                  <a:pt x="77978" y="259079"/>
                </a:lnTo>
                <a:close/>
              </a:path>
              <a:path w="317500" h="317500">
                <a:moveTo>
                  <a:pt x="273884" y="266699"/>
                </a:moveTo>
                <a:lnTo>
                  <a:pt x="230124" y="266699"/>
                </a:lnTo>
                <a:lnTo>
                  <a:pt x="242316" y="257555"/>
                </a:lnTo>
                <a:lnTo>
                  <a:pt x="240792" y="259079"/>
                </a:lnTo>
                <a:lnTo>
                  <a:pt x="280416" y="259079"/>
                </a:lnTo>
                <a:lnTo>
                  <a:pt x="273884" y="266699"/>
                </a:lnTo>
                <a:close/>
              </a:path>
              <a:path w="317500" h="317500">
                <a:moveTo>
                  <a:pt x="87782" y="266699"/>
                </a:moveTo>
                <a:lnTo>
                  <a:pt x="86868" y="266699"/>
                </a:lnTo>
                <a:lnTo>
                  <a:pt x="85344" y="265175"/>
                </a:lnTo>
                <a:lnTo>
                  <a:pt x="87782" y="266699"/>
                </a:lnTo>
                <a:close/>
              </a:path>
              <a:path w="317500" h="317500">
                <a:moveTo>
                  <a:pt x="260821" y="278891"/>
                </a:moveTo>
                <a:lnTo>
                  <a:pt x="208788" y="278891"/>
                </a:lnTo>
                <a:lnTo>
                  <a:pt x="220980" y="272795"/>
                </a:lnTo>
                <a:lnTo>
                  <a:pt x="219456" y="272795"/>
                </a:lnTo>
                <a:lnTo>
                  <a:pt x="231648" y="265175"/>
                </a:lnTo>
                <a:lnTo>
                  <a:pt x="230124" y="266699"/>
                </a:lnTo>
                <a:lnTo>
                  <a:pt x="273884" y="266699"/>
                </a:lnTo>
                <a:lnTo>
                  <a:pt x="271272" y="269747"/>
                </a:lnTo>
                <a:lnTo>
                  <a:pt x="260821" y="278891"/>
                </a:lnTo>
                <a:close/>
              </a:path>
              <a:path w="317500" h="317500">
                <a:moveTo>
                  <a:pt x="112268" y="278891"/>
                </a:moveTo>
                <a:lnTo>
                  <a:pt x="108204" y="278891"/>
                </a:lnTo>
                <a:lnTo>
                  <a:pt x="108204" y="277367"/>
                </a:lnTo>
                <a:lnTo>
                  <a:pt x="112268" y="278891"/>
                </a:lnTo>
                <a:close/>
              </a:path>
              <a:path w="317500" h="317500">
                <a:moveTo>
                  <a:pt x="248920" y="288035"/>
                </a:moveTo>
                <a:lnTo>
                  <a:pt x="170688" y="288035"/>
                </a:lnTo>
                <a:lnTo>
                  <a:pt x="185928" y="284987"/>
                </a:lnTo>
                <a:lnTo>
                  <a:pt x="184404" y="284987"/>
                </a:lnTo>
                <a:lnTo>
                  <a:pt x="198119" y="281939"/>
                </a:lnTo>
                <a:lnTo>
                  <a:pt x="196595" y="281939"/>
                </a:lnTo>
                <a:lnTo>
                  <a:pt x="210311" y="277367"/>
                </a:lnTo>
                <a:lnTo>
                  <a:pt x="208788" y="278891"/>
                </a:lnTo>
                <a:lnTo>
                  <a:pt x="260821" y="278891"/>
                </a:lnTo>
                <a:lnTo>
                  <a:pt x="259080" y="280415"/>
                </a:lnTo>
                <a:lnTo>
                  <a:pt x="248920" y="2880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479548" y="5068823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8035" y="0"/>
                </a:lnTo>
              </a:path>
            </a:pathLst>
          </a:custGeom>
          <a:ln w="2743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343911" y="4710684"/>
            <a:ext cx="132715" cy="288290"/>
          </a:xfrm>
          <a:custGeom>
            <a:avLst/>
            <a:gdLst/>
            <a:ahLst/>
            <a:cxnLst/>
            <a:rect l="l" t="t" r="r" b="b"/>
            <a:pathLst>
              <a:path w="132714" h="288289">
                <a:moveTo>
                  <a:pt x="67056" y="207402"/>
                </a:moveTo>
                <a:lnTo>
                  <a:pt x="53340" y="172489"/>
                </a:lnTo>
                <a:lnTo>
                  <a:pt x="53340" y="0"/>
                </a:lnTo>
                <a:lnTo>
                  <a:pt x="80772" y="0"/>
                </a:lnTo>
                <a:lnTo>
                  <a:pt x="80772" y="172489"/>
                </a:lnTo>
                <a:lnTo>
                  <a:pt x="67056" y="207402"/>
                </a:lnTo>
                <a:close/>
              </a:path>
              <a:path w="132714" h="288289">
                <a:moveTo>
                  <a:pt x="67056" y="288036"/>
                </a:moveTo>
                <a:lnTo>
                  <a:pt x="3048" y="124968"/>
                </a:lnTo>
                <a:lnTo>
                  <a:pt x="0" y="117348"/>
                </a:lnTo>
                <a:lnTo>
                  <a:pt x="4572" y="109728"/>
                </a:lnTo>
                <a:lnTo>
                  <a:pt x="12192" y="106679"/>
                </a:lnTo>
                <a:lnTo>
                  <a:pt x="18288" y="103632"/>
                </a:lnTo>
                <a:lnTo>
                  <a:pt x="27432" y="106679"/>
                </a:lnTo>
                <a:lnTo>
                  <a:pt x="30480" y="114300"/>
                </a:lnTo>
                <a:lnTo>
                  <a:pt x="53340" y="172489"/>
                </a:lnTo>
                <a:lnTo>
                  <a:pt x="53340" y="248411"/>
                </a:lnTo>
                <a:lnTo>
                  <a:pt x="82239" y="248411"/>
                </a:lnTo>
                <a:lnTo>
                  <a:pt x="67056" y="288036"/>
                </a:lnTo>
                <a:close/>
              </a:path>
              <a:path w="132714" h="288289">
                <a:moveTo>
                  <a:pt x="82239" y="248411"/>
                </a:moveTo>
                <a:lnTo>
                  <a:pt x="80772" y="248411"/>
                </a:lnTo>
                <a:lnTo>
                  <a:pt x="80772" y="172489"/>
                </a:lnTo>
                <a:lnTo>
                  <a:pt x="103632" y="114300"/>
                </a:lnTo>
                <a:lnTo>
                  <a:pt x="106680" y="106679"/>
                </a:lnTo>
                <a:lnTo>
                  <a:pt x="114300" y="103632"/>
                </a:lnTo>
                <a:lnTo>
                  <a:pt x="129540" y="109728"/>
                </a:lnTo>
                <a:lnTo>
                  <a:pt x="132588" y="117348"/>
                </a:lnTo>
                <a:lnTo>
                  <a:pt x="129540" y="124968"/>
                </a:lnTo>
                <a:lnTo>
                  <a:pt x="82239" y="248411"/>
                </a:lnTo>
                <a:close/>
              </a:path>
              <a:path w="132714" h="288289">
                <a:moveTo>
                  <a:pt x="53340" y="242316"/>
                </a:moveTo>
                <a:lnTo>
                  <a:pt x="53340" y="172489"/>
                </a:lnTo>
                <a:lnTo>
                  <a:pt x="67056" y="207402"/>
                </a:lnTo>
                <a:lnTo>
                  <a:pt x="53340" y="242316"/>
                </a:lnTo>
                <a:close/>
              </a:path>
              <a:path w="132714" h="288289">
                <a:moveTo>
                  <a:pt x="80772" y="242316"/>
                </a:moveTo>
                <a:lnTo>
                  <a:pt x="67056" y="207402"/>
                </a:lnTo>
                <a:lnTo>
                  <a:pt x="80772" y="172489"/>
                </a:lnTo>
                <a:lnTo>
                  <a:pt x="80772" y="242316"/>
                </a:lnTo>
                <a:close/>
              </a:path>
              <a:path w="132714" h="288289">
                <a:moveTo>
                  <a:pt x="80772" y="248411"/>
                </a:moveTo>
                <a:lnTo>
                  <a:pt x="53340" y="248411"/>
                </a:lnTo>
                <a:lnTo>
                  <a:pt x="53340" y="242316"/>
                </a:lnTo>
                <a:lnTo>
                  <a:pt x="67056" y="207402"/>
                </a:lnTo>
                <a:lnTo>
                  <a:pt x="80772" y="242316"/>
                </a:lnTo>
                <a:lnTo>
                  <a:pt x="80772" y="2484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2884" y="1830644"/>
            <a:ext cx="8870950" cy="1127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304800">
              <a:lnSpc>
                <a:spcPct val="102099"/>
              </a:lnSpc>
            </a:pPr>
            <a:r>
              <a:rPr dirty="0" sz="2400">
                <a:latin typeface="宋体"/>
                <a:cs typeface="宋体"/>
              </a:rPr>
              <a:t>由于电流源具有交流电阻大的特点（理想电流源的内阻为无穷  大），所以在模拟集成电路中被广泛用作放大电路的负载。这种由  有源器件及其电路构成的放大电路的负载称为有</a:t>
            </a:r>
            <a:r>
              <a:rPr dirty="0" sz="2400" spc="20">
                <a:latin typeface="宋体"/>
                <a:cs typeface="宋体"/>
              </a:rPr>
              <a:t>源负</a:t>
            </a:r>
            <a:r>
              <a:rPr dirty="0" sz="2400" spc="-5">
                <a:latin typeface="宋体"/>
                <a:cs typeface="宋体"/>
              </a:rPr>
              <a:t>载</a:t>
            </a:r>
            <a:r>
              <a:rPr dirty="0" sz="2400">
                <a:latin typeface="宋体"/>
                <a:cs typeface="宋体"/>
              </a:rPr>
              <a:t>。共发射极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2884" y="2934890"/>
            <a:ext cx="398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有源负载放大电路如图所示。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2668" y="3413759"/>
            <a:ext cx="2764535" cy="1053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52884" y="4539989"/>
            <a:ext cx="2463800" cy="1470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</a:pPr>
            <a:r>
              <a:rPr dirty="0" sz="2400" spc="15">
                <a:latin typeface="宋体"/>
                <a:cs typeface="宋体"/>
              </a:rPr>
              <a:t>其中</a:t>
            </a:r>
            <a:r>
              <a:rPr dirty="0" sz="2400" spc="15">
                <a:latin typeface="Times New Roman"/>
                <a:cs typeface="Times New Roman"/>
              </a:rPr>
              <a:t>r</a:t>
            </a:r>
            <a:r>
              <a:rPr dirty="0" sz="2400" spc="15">
                <a:latin typeface="Times New Roman"/>
                <a:cs typeface="Times New Roman"/>
              </a:rPr>
              <a:t>o</a:t>
            </a:r>
            <a:r>
              <a:rPr dirty="0" sz="2400" spc="15">
                <a:latin typeface="宋体"/>
                <a:cs typeface="宋体"/>
              </a:rPr>
              <a:t>是电流源的</a:t>
            </a:r>
            <a:endParaRPr sz="2400">
              <a:latin typeface="宋体"/>
              <a:cs typeface="宋体"/>
            </a:endParaRPr>
          </a:p>
          <a:p>
            <a:pPr algn="just" marL="12700" marR="5080">
              <a:lnSpc>
                <a:spcPct val="98000"/>
              </a:lnSpc>
              <a:spcBef>
                <a:spcPts val="175"/>
              </a:spcBef>
            </a:pPr>
            <a:r>
              <a:rPr dirty="0" sz="2400">
                <a:latin typeface="宋体"/>
                <a:cs typeface="宋体"/>
              </a:rPr>
              <a:t>内阻，即从集电极  看进去的交流等效  电阻。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27747" y="3342132"/>
            <a:ext cx="2788919" cy="9738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440612" y="4466859"/>
            <a:ext cx="2463800" cy="1838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291465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而用电阻</a:t>
            </a:r>
            <a:r>
              <a:rPr dirty="0" sz="2400" spc="-145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sz="2400">
                <a:latin typeface="宋体"/>
                <a:cs typeface="宋体"/>
              </a:rPr>
              <a:t>作负  </a:t>
            </a:r>
            <a:r>
              <a:rPr dirty="0" sz="2400" spc="10">
                <a:latin typeface="宋体"/>
                <a:cs typeface="宋体"/>
              </a:rPr>
              <a:t>载时由于</a:t>
            </a:r>
            <a:r>
              <a:rPr dirty="0" sz="2400" spc="10">
                <a:latin typeface="Times New Roman"/>
                <a:cs typeface="Times New Roman"/>
              </a:rPr>
              <a:t>r</a:t>
            </a:r>
            <a:r>
              <a:rPr dirty="0" baseline="-24305" sz="2400" spc="15">
                <a:latin typeface="Times New Roman"/>
                <a:cs typeface="Times New Roman"/>
              </a:rPr>
              <a:t>o</a:t>
            </a:r>
            <a:r>
              <a:rPr dirty="0" baseline="-24305" sz="2400" spc="359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&gt;&gt; </a:t>
            </a:r>
            <a:r>
              <a:rPr dirty="0" sz="2400" spc="-555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R</a:t>
            </a:r>
            <a:r>
              <a:rPr dirty="0" baseline="-24305" sz="2400" spc="142">
                <a:latin typeface="Times New Roman"/>
                <a:cs typeface="Times New Roman"/>
              </a:rPr>
              <a:t>c</a:t>
            </a:r>
            <a:r>
              <a:rPr dirty="0" sz="2400">
                <a:latin typeface="宋体"/>
                <a:cs typeface="宋体"/>
              </a:rPr>
              <a:t>所以有源负载</a:t>
            </a:r>
            <a:endParaRPr sz="2400">
              <a:latin typeface="宋体"/>
              <a:cs typeface="宋体"/>
            </a:endParaRPr>
          </a:p>
          <a:p>
            <a:pPr marL="12700" marR="5080">
              <a:lnSpc>
                <a:spcPts val="2780"/>
              </a:lnSpc>
              <a:spcBef>
                <a:spcPts val="280"/>
              </a:spcBef>
            </a:pPr>
            <a:r>
              <a:rPr dirty="0" sz="2400">
                <a:latin typeface="宋体"/>
                <a:cs typeface="宋体"/>
              </a:rPr>
              <a:t>大大提高了放大  电路的电压增益。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01790" y="5565648"/>
            <a:ext cx="0" cy="901065"/>
          </a:xfrm>
          <a:custGeom>
            <a:avLst/>
            <a:gdLst/>
            <a:ahLst/>
            <a:cxnLst/>
            <a:rect l="l" t="t" r="r" b="b"/>
            <a:pathLst>
              <a:path w="0" h="901064">
                <a:moveTo>
                  <a:pt x="0" y="0"/>
                </a:moveTo>
                <a:lnTo>
                  <a:pt x="0" y="90068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19621" y="3776472"/>
            <a:ext cx="0" cy="467995"/>
          </a:xfrm>
          <a:custGeom>
            <a:avLst/>
            <a:gdLst/>
            <a:ahLst/>
            <a:cxnLst/>
            <a:rect l="l" t="t" r="r" b="b"/>
            <a:pathLst>
              <a:path w="0" h="467995">
                <a:moveTo>
                  <a:pt x="0" y="0"/>
                </a:moveTo>
                <a:lnTo>
                  <a:pt x="0" y="4678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069767" y="3035836"/>
            <a:ext cx="40767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-10">
                <a:latin typeface="Times New Roman"/>
                <a:cs typeface="Times New Roman"/>
              </a:rPr>
              <a:t>c</a:t>
            </a:r>
            <a:r>
              <a:rPr dirty="0" sz="1600" spc="-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68366" y="5603661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01540" y="4495038"/>
            <a:ext cx="1152525" cy="0"/>
          </a:xfrm>
          <a:custGeom>
            <a:avLst/>
            <a:gdLst/>
            <a:ahLst/>
            <a:cxnLst/>
            <a:rect l="l" t="t" r="r" b="b"/>
            <a:pathLst>
              <a:path w="1152525" h="0">
                <a:moveTo>
                  <a:pt x="0" y="0"/>
                </a:moveTo>
                <a:lnTo>
                  <a:pt x="115214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273802" y="3528059"/>
            <a:ext cx="0" cy="251460"/>
          </a:xfrm>
          <a:custGeom>
            <a:avLst/>
            <a:gdLst/>
            <a:ahLst/>
            <a:cxnLst/>
            <a:rect l="l" t="t" r="r" b="b"/>
            <a:pathLst>
              <a:path w="0" h="251460">
                <a:moveTo>
                  <a:pt x="0" y="0"/>
                </a:moveTo>
                <a:lnTo>
                  <a:pt x="0" y="25145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16552" y="6781038"/>
            <a:ext cx="2304415" cy="0"/>
          </a:xfrm>
          <a:custGeom>
            <a:avLst/>
            <a:gdLst/>
            <a:ahLst/>
            <a:cxnLst/>
            <a:rect l="l" t="t" r="r" b="b"/>
            <a:pathLst>
              <a:path w="2304415" h="0">
                <a:moveTo>
                  <a:pt x="0" y="0"/>
                </a:moveTo>
                <a:lnTo>
                  <a:pt x="23042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17347" y="3701795"/>
            <a:ext cx="2748271" cy="33116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83123" y="3404615"/>
            <a:ext cx="146685" cy="144780"/>
          </a:xfrm>
          <a:custGeom>
            <a:avLst/>
            <a:gdLst/>
            <a:ahLst/>
            <a:cxnLst/>
            <a:rect l="l" t="t" r="r" b="b"/>
            <a:pathLst>
              <a:path w="146685" h="144779">
                <a:moveTo>
                  <a:pt x="88391" y="1523"/>
                </a:moveTo>
                <a:lnTo>
                  <a:pt x="57912" y="1523"/>
                </a:lnTo>
                <a:lnTo>
                  <a:pt x="59436" y="0"/>
                </a:lnTo>
                <a:lnTo>
                  <a:pt x="86868" y="0"/>
                </a:lnTo>
                <a:lnTo>
                  <a:pt x="88391" y="1523"/>
                </a:lnTo>
                <a:close/>
              </a:path>
              <a:path w="146685" h="144779">
                <a:moveTo>
                  <a:pt x="102108" y="6095"/>
                </a:moveTo>
                <a:lnTo>
                  <a:pt x="44195" y="6095"/>
                </a:lnTo>
                <a:lnTo>
                  <a:pt x="45719" y="4571"/>
                </a:lnTo>
                <a:lnTo>
                  <a:pt x="56387" y="1523"/>
                </a:lnTo>
                <a:lnTo>
                  <a:pt x="89916" y="1523"/>
                </a:lnTo>
                <a:lnTo>
                  <a:pt x="99060" y="4571"/>
                </a:lnTo>
                <a:lnTo>
                  <a:pt x="100584" y="4571"/>
                </a:lnTo>
                <a:lnTo>
                  <a:pt x="102108" y="6095"/>
                </a:lnTo>
                <a:close/>
              </a:path>
              <a:path w="146685" h="144779">
                <a:moveTo>
                  <a:pt x="112775" y="12191"/>
                </a:moveTo>
                <a:lnTo>
                  <a:pt x="33528" y="12191"/>
                </a:lnTo>
                <a:lnTo>
                  <a:pt x="33528" y="10667"/>
                </a:lnTo>
                <a:lnTo>
                  <a:pt x="42672" y="6095"/>
                </a:lnTo>
                <a:lnTo>
                  <a:pt x="103632" y="6095"/>
                </a:lnTo>
                <a:lnTo>
                  <a:pt x="112775" y="10667"/>
                </a:lnTo>
                <a:lnTo>
                  <a:pt x="112775" y="12191"/>
                </a:lnTo>
                <a:close/>
              </a:path>
              <a:path w="146685" h="144779">
                <a:moveTo>
                  <a:pt x="123444" y="19811"/>
                </a:moveTo>
                <a:lnTo>
                  <a:pt x="22859" y="19811"/>
                </a:lnTo>
                <a:lnTo>
                  <a:pt x="30480" y="12191"/>
                </a:lnTo>
                <a:lnTo>
                  <a:pt x="115824" y="12191"/>
                </a:lnTo>
                <a:lnTo>
                  <a:pt x="123444" y="19811"/>
                </a:lnTo>
                <a:close/>
              </a:path>
              <a:path w="146685" h="144779">
                <a:moveTo>
                  <a:pt x="132588" y="30479"/>
                </a:moveTo>
                <a:lnTo>
                  <a:pt x="13716" y="30479"/>
                </a:lnTo>
                <a:lnTo>
                  <a:pt x="19812" y="22859"/>
                </a:lnTo>
                <a:lnTo>
                  <a:pt x="21336" y="21335"/>
                </a:lnTo>
                <a:lnTo>
                  <a:pt x="21336" y="19811"/>
                </a:lnTo>
                <a:lnTo>
                  <a:pt x="124968" y="19811"/>
                </a:lnTo>
                <a:lnTo>
                  <a:pt x="124968" y="21335"/>
                </a:lnTo>
                <a:lnTo>
                  <a:pt x="126491" y="22859"/>
                </a:lnTo>
                <a:lnTo>
                  <a:pt x="132588" y="30479"/>
                </a:lnTo>
                <a:close/>
              </a:path>
              <a:path w="146685" h="144779">
                <a:moveTo>
                  <a:pt x="134112" y="114299"/>
                </a:moveTo>
                <a:lnTo>
                  <a:pt x="12192" y="114299"/>
                </a:lnTo>
                <a:lnTo>
                  <a:pt x="12192" y="111251"/>
                </a:lnTo>
                <a:lnTo>
                  <a:pt x="6096" y="102107"/>
                </a:lnTo>
                <a:lnTo>
                  <a:pt x="6096" y="100583"/>
                </a:lnTo>
                <a:lnTo>
                  <a:pt x="4572" y="99059"/>
                </a:lnTo>
                <a:lnTo>
                  <a:pt x="1524" y="88391"/>
                </a:lnTo>
                <a:lnTo>
                  <a:pt x="1524" y="85343"/>
                </a:lnTo>
                <a:lnTo>
                  <a:pt x="0" y="74675"/>
                </a:lnTo>
                <a:lnTo>
                  <a:pt x="0" y="70103"/>
                </a:lnTo>
                <a:lnTo>
                  <a:pt x="1524" y="59435"/>
                </a:lnTo>
                <a:lnTo>
                  <a:pt x="1524" y="56387"/>
                </a:lnTo>
                <a:lnTo>
                  <a:pt x="4572" y="45719"/>
                </a:lnTo>
                <a:lnTo>
                  <a:pt x="6096" y="44195"/>
                </a:lnTo>
                <a:lnTo>
                  <a:pt x="6096" y="42671"/>
                </a:lnTo>
                <a:lnTo>
                  <a:pt x="12192" y="33527"/>
                </a:lnTo>
                <a:lnTo>
                  <a:pt x="12192" y="30479"/>
                </a:lnTo>
                <a:lnTo>
                  <a:pt x="134112" y="30479"/>
                </a:lnTo>
                <a:lnTo>
                  <a:pt x="134112" y="33527"/>
                </a:lnTo>
                <a:lnTo>
                  <a:pt x="137160" y="38099"/>
                </a:lnTo>
                <a:lnTo>
                  <a:pt x="68580" y="38099"/>
                </a:lnTo>
                <a:lnTo>
                  <a:pt x="63246" y="39623"/>
                </a:lnTo>
                <a:lnTo>
                  <a:pt x="60960" y="39623"/>
                </a:lnTo>
                <a:lnTo>
                  <a:pt x="51816" y="44195"/>
                </a:lnTo>
                <a:lnTo>
                  <a:pt x="52959" y="44195"/>
                </a:lnTo>
                <a:lnTo>
                  <a:pt x="51054" y="45719"/>
                </a:lnTo>
                <a:lnTo>
                  <a:pt x="50292" y="45719"/>
                </a:lnTo>
                <a:lnTo>
                  <a:pt x="47244" y="48767"/>
                </a:lnTo>
                <a:lnTo>
                  <a:pt x="47752" y="48767"/>
                </a:lnTo>
                <a:lnTo>
                  <a:pt x="42672" y="54863"/>
                </a:lnTo>
                <a:lnTo>
                  <a:pt x="43688" y="54863"/>
                </a:lnTo>
                <a:lnTo>
                  <a:pt x="42672" y="56387"/>
                </a:lnTo>
                <a:lnTo>
                  <a:pt x="41148" y="56387"/>
                </a:lnTo>
                <a:lnTo>
                  <a:pt x="39624" y="60959"/>
                </a:lnTo>
                <a:lnTo>
                  <a:pt x="39841" y="60959"/>
                </a:lnTo>
                <a:lnTo>
                  <a:pt x="38100" y="67055"/>
                </a:lnTo>
                <a:lnTo>
                  <a:pt x="39188" y="67055"/>
                </a:lnTo>
                <a:lnTo>
                  <a:pt x="38753" y="70103"/>
                </a:lnTo>
                <a:lnTo>
                  <a:pt x="38100" y="70103"/>
                </a:lnTo>
                <a:lnTo>
                  <a:pt x="38100" y="74675"/>
                </a:lnTo>
                <a:lnTo>
                  <a:pt x="38753" y="74675"/>
                </a:lnTo>
                <a:lnTo>
                  <a:pt x="39188" y="77723"/>
                </a:lnTo>
                <a:lnTo>
                  <a:pt x="38100" y="77723"/>
                </a:lnTo>
                <a:lnTo>
                  <a:pt x="39841" y="83819"/>
                </a:lnTo>
                <a:lnTo>
                  <a:pt x="39624" y="83819"/>
                </a:lnTo>
                <a:lnTo>
                  <a:pt x="41148" y="88391"/>
                </a:lnTo>
                <a:lnTo>
                  <a:pt x="42671" y="88391"/>
                </a:lnTo>
                <a:lnTo>
                  <a:pt x="43687" y="89915"/>
                </a:lnTo>
                <a:lnTo>
                  <a:pt x="42672" y="89915"/>
                </a:lnTo>
                <a:lnTo>
                  <a:pt x="47752" y="96011"/>
                </a:lnTo>
                <a:lnTo>
                  <a:pt x="47244" y="96011"/>
                </a:lnTo>
                <a:lnTo>
                  <a:pt x="50292" y="99059"/>
                </a:lnTo>
                <a:lnTo>
                  <a:pt x="51053" y="99059"/>
                </a:lnTo>
                <a:lnTo>
                  <a:pt x="52959" y="100583"/>
                </a:lnTo>
                <a:lnTo>
                  <a:pt x="51816" y="100583"/>
                </a:lnTo>
                <a:lnTo>
                  <a:pt x="60960" y="105155"/>
                </a:lnTo>
                <a:lnTo>
                  <a:pt x="63246" y="105155"/>
                </a:lnTo>
                <a:lnTo>
                  <a:pt x="68580" y="106679"/>
                </a:lnTo>
                <a:lnTo>
                  <a:pt x="64008" y="106679"/>
                </a:lnTo>
                <a:lnTo>
                  <a:pt x="73152" y="107986"/>
                </a:lnTo>
                <a:lnTo>
                  <a:pt x="71628" y="108203"/>
                </a:lnTo>
                <a:lnTo>
                  <a:pt x="136144" y="108203"/>
                </a:lnTo>
                <a:lnTo>
                  <a:pt x="134112" y="111251"/>
                </a:lnTo>
                <a:lnTo>
                  <a:pt x="134112" y="114299"/>
                </a:lnTo>
                <a:close/>
              </a:path>
              <a:path w="146685" h="144779">
                <a:moveTo>
                  <a:pt x="88391" y="41147"/>
                </a:moveTo>
                <a:lnTo>
                  <a:pt x="77724" y="38099"/>
                </a:lnTo>
                <a:lnTo>
                  <a:pt x="137160" y="38099"/>
                </a:lnTo>
                <a:lnTo>
                  <a:pt x="138176" y="39623"/>
                </a:lnTo>
                <a:lnTo>
                  <a:pt x="85344" y="39623"/>
                </a:lnTo>
                <a:lnTo>
                  <a:pt x="88391" y="41147"/>
                </a:lnTo>
                <a:close/>
              </a:path>
              <a:path w="146685" h="144779">
                <a:moveTo>
                  <a:pt x="57912" y="41147"/>
                </a:moveTo>
                <a:lnTo>
                  <a:pt x="60960" y="39623"/>
                </a:lnTo>
                <a:lnTo>
                  <a:pt x="63246" y="39623"/>
                </a:lnTo>
                <a:lnTo>
                  <a:pt x="57912" y="41147"/>
                </a:lnTo>
                <a:close/>
              </a:path>
              <a:path w="146685" h="144779">
                <a:moveTo>
                  <a:pt x="140208" y="44195"/>
                </a:moveTo>
                <a:lnTo>
                  <a:pt x="94488" y="44195"/>
                </a:lnTo>
                <a:lnTo>
                  <a:pt x="85344" y="39623"/>
                </a:lnTo>
                <a:lnTo>
                  <a:pt x="138176" y="39623"/>
                </a:lnTo>
                <a:lnTo>
                  <a:pt x="140208" y="42671"/>
                </a:lnTo>
                <a:lnTo>
                  <a:pt x="140208" y="44195"/>
                </a:lnTo>
                <a:close/>
              </a:path>
              <a:path w="146685" h="144779">
                <a:moveTo>
                  <a:pt x="52959" y="44195"/>
                </a:moveTo>
                <a:lnTo>
                  <a:pt x="51816" y="44195"/>
                </a:lnTo>
                <a:lnTo>
                  <a:pt x="54864" y="42671"/>
                </a:lnTo>
                <a:lnTo>
                  <a:pt x="52959" y="44195"/>
                </a:lnTo>
                <a:close/>
              </a:path>
              <a:path w="146685" h="144779">
                <a:moveTo>
                  <a:pt x="97536" y="47548"/>
                </a:moveTo>
                <a:lnTo>
                  <a:pt x="91439" y="42671"/>
                </a:lnTo>
                <a:lnTo>
                  <a:pt x="94488" y="44195"/>
                </a:lnTo>
                <a:lnTo>
                  <a:pt x="140208" y="44195"/>
                </a:lnTo>
                <a:lnTo>
                  <a:pt x="141732" y="45719"/>
                </a:lnTo>
                <a:lnTo>
                  <a:pt x="96012" y="45719"/>
                </a:lnTo>
                <a:lnTo>
                  <a:pt x="97536" y="47548"/>
                </a:lnTo>
                <a:close/>
              </a:path>
              <a:path w="146685" h="144779">
                <a:moveTo>
                  <a:pt x="47244" y="48767"/>
                </a:moveTo>
                <a:lnTo>
                  <a:pt x="50292" y="45719"/>
                </a:lnTo>
                <a:lnTo>
                  <a:pt x="48768" y="47548"/>
                </a:lnTo>
                <a:lnTo>
                  <a:pt x="47244" y="48767"/>
                </a:lnTo>
                <a:close/>
              </a:path>
              <a:path w="146685" h="144779">
                <a:moveTo>
                  <a:pt x="48768" y="47548"/>
                </a:moveTo>
                <a:lnTo>
                  <a:pt x="50292" y="45719"/>
                </a:lnTo>
                <a:lnTo>
                  <a:pt x="51054" y="45719"/>
                </a:lnTo>
                <a:lnTo>
                  <a:pt x="48768" y="47548"/>
                </a:lnTo>
                <a:close/>
              </a:path>
              <a:path w="146685" h="144779">
                <a:moveTo>
                  <a:pt x="99060" y="48767"/>
                </a:moveTo>
                <a:lnTo>
                  <a:pt x="97536" y="47548"/>
                </a:lnTo>
                <a:lnTo>
                  <a:pt x="96012" y="45719"/>
                </a:lnTo>
                <a:lnTo>
                  <a:pt x="99060" y="48767"/>
                </a:lnTo>
                <a:close/>
              </a:path>
              <a:path w="146685" h="144779">
                <a:moveTo>
                  <a:pt x="142602" y="48767"/>
                </a:moveTo>
                <a:lnTo>
                  <a:pt x="99060" y="48767"/>
                </a:lnTo>
                <a:lnTo>
                  <a:pt x="96012" y="45719"/>
                </a:lnTo>
                <a:lnTo>
                  <a:pt x="141732" y="45719"/>
                </a:lnTo>
                <a:lnTo>
                  <a:pt x="142602" y="48767"/>
                </a:lnTo>
                <a:close/>
              </a:path>
              <a:path w="146685" h="144779">
                <a:moveTo>
                  <a:pt x="47752" y="48767"/>
                </a:moveTo>
                <a:lnTo>
                  <a:pt x="47244" y="48767"/>
                </a:lnTo>
                <a:lnTo>
                  <a:pt x="48768" y="47548"/>
                </a:lnTo>
                <a:lnTo>
                  <a:pt x="47752" y="48767"/>
                </a:lnTo>
                <a:close/>
              </a:path>
              <a:path w="146685" h="144779">
                <a:moveTo>
                  <a:pt x="144344" y="54863"/>
                </a:moveTo>
                <a:lnTo>
                  <a:pt x="103632" y="54863"/>
                </a:lnTo>
                <a:lnTo>
                  <a:pt x="97536" y="47548"/>
                </a:lnTo>
                <a:lnTo>
                  <a:pt x="99060" y="48767"/>
                </a:lnTo>
                <a:lnTo>
                  <a:pt x="142602" y="48767"/>
                </a:lnTo>
                <a:lnTo>
                  <a:pt x="144344" y="54863"/>
                </a:lnTo>
                <a:close/>
              </a:path>
              <a:path w="146685" h="144779">
                <a:moveTo>
                  <a:pt x="43688" y="54863"/>
                </a:moveTo>
                <a:lnTo>
                  <a:pt x="42672" y="54863"/>
                </a:lnTo>
                <a:lnTo>
                  <a:pt x="45719" y="51815"/>
                </a:lnTo>
                <a:lnTo>
                  <a:pt x="43688" y="54863"/>
                </a:lnTo>
                <a:close/>
              </a:path>
              <a:path w="146685" h="144779">
                <a:moveTo>
                  <a:pt x="106298" y="60388"/>
                </a:moveTo>
                <a:lnTo>
                  <a:pt x="100584" y="51815"/>
                </a:lnTo>
                <a:lnTo>
                  <a:pt x="103632" y="54863"/>
                </a:lnTo>
                <a:lnTo>
                  <a:pt x="144344" y="54863"/>
                </a:lnTo>
                <a:lnTo>
                  <a:pt x="144779" y="56387"/>
                </a:lnTo>
                <a:lnTo>
                  <a:pt x="105155" y="56387"/>
                </a:lnTo>
                <a:lnTo>
                  <a:pt x="106298" y="60388"/>
                </a:lnTo>
                <a:close/>
              </a:path>
              <a:path w="146685" h="144779">
                <a:moveTo>
                  <a:pt x="39624" y="60959"/>
                </a:moveTo>
                <a:lnTo>
                  <a:pt x="41148" y="56387"/>
                </a:lnTo>
                <a:lnTo>
                  <a:pt x="40005" y="60388"/>
                </a:lnTo>
                <a:lnTo>
                  <a:pt x="39624" y="60959"/>
                </a:lnTo>
                <a:close/>
              </a:path>
              <a:path w="146685" h="144779">
                <a:moveTo>
                  <a:pt x="40005" y="60388"/>
                </a:moveTo>
                <a:lnTo>
                  <a:pt x="41148" y="56387"/>
                </a:lnTo>
                <a:lnTo>
                  <a:pt x="42672" y="56387"/>
                </a:lnTo>
                <a:lnTo>
                  <a:pt x="40005" y="60388"/>
                </a:lnTo>
                <a:close/>
              </a:path>
              <a:path w="146685" h="144779">
                <a:moveTo>
                  <a:pt x="106679" y="60959"/>
                </a:moveTo>
                <a:lnTo>
                  <a:pt x="106298" y="60388"/>
                </a:lnTo>
                <a:lnTo>
                  <a:pt x="105155" y="56387"/>
                </a:lnTo>
                <a:lnTo>
                  <a:pt x="106679" y="60959"/>
                </a:lnTo>
                <a:close/>
              </a:path>
              <a:path w="146685" h="144779">
                <a:moveTo>
                  <a:pt x="144997" y="60959"/>
                </a:moveTo>
                <a:lnTo>
                  <a:pt x="106679" y="60959"/>
                </a:lnTo>
                <a:lnTo>
                  <a:pt x="105155" y="56387"/>
                </a:lnTo>
                <a:lnTo>
                  <a:pt x="144779" y="56387"/>
                </a:lnTo>
                <a:lnTo>
                  <a:pt x="144779" y="59435"/>
                </a:lnTo>
                <a:lnTo>
                  <a:pt x="144997" y="60959"/>
                </a:lnTo>
                <a:close/>
              </a:path>
              <a:path w="146685" h="144779">
                <a:moveTo>
                  <a:pt x="39841" y="60959"/>
                </a:moveTo>
                <a:lnTo>
                  <a:pt x="39624" y="60959"/>
                </a:lnTo>
                <a:lnTo>
                  <a:pt x="40005" y="60388"/>
                </a:lnTo>
                <a:lnTo>
                  <a:pt x="39841" y="60959"/>
                </a:lnTo>
                <a:close/>
              </a:path>
              <a:path w="146685" h="144779">
                <a:moveTo>
                  <a:pt x="145868" y="67055"/>
                </a:moveTo>
                <a:lnTo>
                  <a:pt x="108204" y="67055"/>
                </a:lnTo>
                <a:lnTo>
                  <a:pt x="106298" y="60388"/>
                </a:lnTo>
                <a:lnTo>
                  <a:pt x="106679" y="60959"/>
                </a:lnTo>
                <a:lnTo>
                  <a:pt x="144997" y="60959"/>
                </a:lnTo>
                <a:lnTo>
                  <a:pt x="145868" y="67055"/>
                </a:lnTo>
                <a:close/>
              </a:path>
              <a:path w="146685" h="144779">
                <a:moveTo>
                  <a:pt x="39188" y="67055"/>
                </a:moveTo>
                <a:lnTo>
                  <a:pt x="38100" y="67055"/>
                </a:lnTo>
                <a:lnTo>
                  <a:pt x="39624" y="64007"/>
                </a:lnTo>
                <a:lnTo>
                  <a:pt x="39188" y="67055"/>
                </a:lnTo>
                <a:close/>
              </a:path>
              <a:path w="146685" h="144779">
                <a:moveTo>
                  <a:pt x="107877" y="72389"/>
                </a:moveTo>
                <a:lnTo>
                  <a:pt x="106679" y="64007"/>
                </a:lnTo>
                <a:lnTo>
                  <a:pt x="108204" y="67055"/>
                </a:lnTo>
                <a:lnTo>
                  <a:pt x="145868" y="67055"/>
                </a:lnTo>
                <a:lnTo>
                  <a:pt x="146304" y="70103"/>
                </a:lnTo>
                <a:lnTo>
                  <a:pt x="108204" y="70103"/>
                </a:lnTo>
                <a:lnTo>
                  <a:pt x="107877" y="72389"/>
                </a:lnTo>
                <a:close/>
              </a:path>
              <a:path w="146685" h="144779">
                <a:moveTo>
                  <a:pt x="38100" y="74675"/>
                </a:moveTo>
                <a:lnTo>
                  <a:pt x="38100" y="70103"/>
                </a:lnTo>
                <a:lnTo>
                  <a:pt x="38426" y="72389"/>
                </a:lnTo>
                <a:lnTo>
                  <a:pt x="38100" y="74675"/>
                </a:lnTo>
                <a:close/>
              </a:path>
              <a:path w="146685" h="144779">
                <a:moveTo>
                  <a:pt x="38426" y="72389"/>
                </a:moveTo>
                <a:lnTo>
                  <a:pt x="38100" y="70103"/>
                </a:lnTo>
                <a:lnTo>
                  <a:pt x="38753" y="70103"/>
                </a:lnTo>
                <a:lnTo>
                  <a:pt x="38426" y="72389"/>
                </a:lnTo>
                <a:close/>
              </a:path>
              <a:path w="146685" h="144779">
                <a:moveTo>
                  <a:pt x="108204" y="74675"/>
                </a:moveTo>
                <a:lnTo>
                  <a:pt x="107877" y="72389"/>
                </a:lnTo>
                <a:lnTo>
                  <a:pt x="108204" y="70103"/>
                </a:lnTo>
                <a:lnTo>
                  <a:pt x="108204" y="74675"/>
                </a:lnTo>
                <a:close/>
              </a:path>
              <a:path w="146685" h="144779">
                <a:moveTo>
                  <a:pt x="146304" y="74675"/>
                </a:moveTo>
                <a:lnTo>
                  <a:pt x="108204" y="74675"/>
                </a:lnTo>
                <a:lnTo>
                  <a:pt x="108204" y="70103"/>
                </a:lnTo>
                <a:lnTo>
                  <a:pt x="146304" y="70103"/>
                </a:lnTo>
                <a:lnTo>
                  <a:pt x="146304" y="74675"/>
                </a:lnTo>
                <a:close/>
              </a:path>
              <a:path w="146685" h="144779">
                <a:moveTo>
                  <a:pt x="38753" y="74675"/>
                </a:moveTo>
                <a:lnTo>
                  <a:pt x="38100" y="74675"/>
                </a:lnTo>
                <a:lnTo>
                  <a:pt x="38426" y="72389"/>
                </a:lnTo>
                <a:lnTo>
                  <a:pt x="38753" y="74675"/>
                </a:lnTo>
                <a:close/>
              </a:path>
              <a:path w="146685" h="144779">
                <a:moveTo>
                  <a:pt x="106679" y="80771"/>
                </a:moveTo>
                <a:lnTo>
                  <a:pt x="107877" y="72389"/>
                </a:lnTo>
                <a:lnTo>
                  <a:pt x="108204" y="74675"/>
                </a:lnTo>
                <a:lnTo>
                  <a:pt x="146304" y="74675"/>
                </a:lnTo>
                <a:lnTo>
                  <a:pt x="145868" y="77723"/>
                </a:lnTo>
                <a:lnTo>
                  <a:pt x="108204" y="77723"/>
                </a:lnTo>
                <a:lnTo>
                  <a:pt x="106679" y="80771"/>
                </a:lnTo>
                <a:close/>
              </a:path>
              <a:path w="146685" h="144779">
                <a:moveTo>
                  <a:pt x="39624" y="80771"/>
                </a:moveTo>
                <a:lnTo>
                  <a:pt x="38100" y="77723"/>
                </a:lnTo>
                <a:lnTo>
                  <a:pt x="39188" y="77723"/>
                </a:lnTo>
                <a:lnTo>
                  <a:pt x="39624" y="80771"/>
                </a:lnTo>
                <a:close/>
              </a:path>
              <a:path w="146685" h="144779">
                <a:moveTo>
                  <a:pt x="106298" y="84391"/>
                </a:moveTo>
                <a:lnTo>
                  <a:pt x="108204" y="77723"/>
                </a:lnTo>
                <a:lnTo>
                  <a:pt x="145868" y="77723"/>
                </a:lnTo>
                <a:lnTo>
                  <a:pt x="144997" y="83819"/>
                </a:lnTo>
                <a:lnTo>
                  <a:pt x="106679" y="83819"/>
                </a:lnTo>
                <a:lnTo>
                  <a:pt x="106298" y="84391"/>
                </a:lnTo>
                <a:close/>
              </a:path>
              <a:path w="146685" h="144779">
                <a:moveTo>
                  <a:pt x="41148" y="88391"/>
                </a:moveTo>
                <a:lnTo>
                  <a:pt x="39624" y="83819"/>
                </a:lnTo>
                <a:lnTo>
                  <a:pt x="40005" y="84391"/>
                </a:lnTo>
                <a:lnTo>
                  <a:pt x="41148" y="88391"/>
                </a:lnTo>
                <a:close/>
              </a:path>
              <a:path w="146685" h="144779">
                <a:moveTo>
                  <a:pt x="40005" y="84391"/>
                </a:moveTo>
                <a:lnTo>
                  <a:pt x="39624" y="83819"/>
                </a:lnTo>
                <a:lnTo>
                  <a:pt x="39841" y="83819"/>
                </a:lnTo>
                <a:lnTo>
                  <a:pt x="40005" y="84391"/>
                </a:lnTo>
                <a:close/>
              </a:path>
              <a:path w="146685" h="144779">
                <a:moveTo>
                  <a:pt x="105155" y="88391"/>
                </a:moveTo>
                <a:lnTo>
                  <a:pt x="106298" y="84391"/>
                </a:lnTo>
                <a:lnTo>
                  <a:pt x="106679" y="83819"/>
                </a:lnTo>
                <a:lnTo>
                  <a:pt x="105155" y="88391"/>
                </a:lnTo>
                <a:close/>
              </a:path>
              <a:path w="146685" h="144779">
                <a:moveTo>
                  <a:pt x="144779" y="88391"/>
                </a:moveTo>
                <a:lnTo>
                  <a:pt x="105155" y="88391"/>
                </a:lnTo>
                <a:lnTo>
                  <a:pt x="106679" y="83819"/>
                </a:lnTo>
                <a:lnTo>
                  <a:pt x="144997" y="83819"/>
                </a:lnTo>
                <a:lnTo>
                  <a:pt x="144779" y="85343"/>
                </a:lnTo>
                <a:lnTo>
                  <a:pt x="144779" y="88391"/>
                </a:lnTo>
                <a:close/>
              </a:path>
              <a:path w="146685" h="144779">
                <a:moveTo>
                  <a:pt x="42671" y="88391"/>
                </a:moveTo>
                <a:lnTo>
                  <a:pt x="41148" y="88391"/>
                </a:lnTo>
                <a:lnTo>
                  <a:pt x="40005" y="84391"/>
                </a:lnTo>
                <a:lnTo>
                  <a:pt x="42671" y="88391"/>
                </a:lnTo>
                <a:close/>
              </a:path>
              <a:path w="146685" h="144779">
                <a:moveTo>
                  <a:pt x="100584" y="92963"/>
                </a:moveTo>
                <a:lnTo>
                  <a:pt x="106298" y="84391"/>
                </a:lnTo>
                <a:lnTo>
                  <a:pt x="105155" y="88391"/>
                </a:lnTo>
                <a:lnTo>
                  <a:pt x="144779" y="88391"/>
                </a:lnTo>
                <a:lnTo>
                  <a:pt x="144344" y="89915"/>
                </a:lnTo>
                <a:lnTo>
                  <a:pt x="103632" y="89915"/>
                </a:lnTo>
                <a:lnTo>
                  <a:pt x="100584" y="92963"/>
                </a:lnTo>
                <a:close/>
              </a:path>
              <a:path w="146685" h="144779">
                <a:moveTo>
                  <a:pt x="45719" y="92963"/>
                </a:moveTo>
                <a:lnTo>
                  <a:pt x="42672" y="89915"/>
                </a:lnTo>
                <a:lnTo>
                  <a:pt x="43687" y="89915"/>
                </a:lnTo>
                <a:lnTo>
                  <a:pt x="45719" y="92963"/>
                </a:lnTo>
                <a:close/>
              </a:path>
              <a:path w="146685" h="144779">
                <a:moveTo>
                  <a:pt x="97536" y="97231"/>
                </a:moveTo>
                <a:lnTo>
                  <a:pt x="103632" y="89915"/>
                </a:lnTo>
                <a:lnTo>
                  <a:pt x="144344" y="89915"/>
                </a:lnTo>
                <a:lnTo>
                  <a:pt x="142602" y="96011"/>
                </a:lnTo>
                <a:lnTo>
                  <a:pt x="99060" y="96011"/>
                </a:lnTo>
                <a:lnTo>
                  <a:pt x="97536" y="97231"/>
                </a:lnTo>
                <a:close/>
              </a:path>
              <a:path w="146685" h="144779">
                <a:moveTo>
                  <a:pt x="50292" y="99059"/>
                </a:moveTo>
                <a:lnTo>
                  <a:pt x="47244" y="96011"/>
                </a:lnTo>
                <a:lnTo>
                  <a:pt x="48768" y="97231"/>
                </a:lnTo>
                <a:lnTo>
                  <a:pt x="50292" y="99059"/>
                </a:lnTo>
                <a:close/>
              </a:path>
              <a:path w="146685" h="144779">
                <a:moveTo>
                  <a:pt x="48768" y="97231"/>
                </a:moveTo>
                <a:lnTo>
                  <a:pt x="47244" y="96011"/>
                </a:lnTo>
                <a:lnTo>
                  <a:pt x="47752" y="96011"/>
                </a:lnTo>
                <a:lnTo>
                  <a:pt x="48768" y="97231"/>
                </a:lnTo>
                <a:close/>
              </a:path>
              <a:path w="146685" h="144779">
                <a:moveTo>
                  <a:pt x="96012" y="99059"/>
                </a:moveTo>
                <a:lnTo>
                  <a:pt x="97536" y="97231"/>
                </a:lnTo>
                <a:lnTo>
                  <a:pt x="99060" y="96011"/>
                </a:lnTo>
                <a:lnTo>
                  <a:pt x="96012" y="99059"/>
                </a:lnTo>
                <a:close/>
              </a:path>
              <a:path w="146685" h="144779">
                <a:moveTo>
                  <a:pt x="141732" y="99059"/>
                </a:moveTo>
                <a:lnTo>
                  <a:pt x="96012" y="99059"/>
                </a:lnTo>
                <a:lnTo>
                  <a:pt x="99060" y="96011"/>
                </a:lnTo>
                <a:lnTo>
                  <a:pt x="142602" y="96011"/>
                </a:lnTo>
                <a:lnTo>
                  <a:pt x="141732" y="99059"/>
                </a:lnTo>
                <a:close/>
              </a:path>
              <a:path w="146685" h="144779">
                <a:moveTo>
                  <a:pt x="51053" y="99059"/>
                </a:moveTo>
                <a:lnTo>
                  <a:pt x="50292" y="99059"/>
                </a:lnTo>
                <a:lnTo>
                  <a:pt x="48768" y="97231"/>
                </a:lnTo>
                <a:lnTo>
                  <a:pt x="51053" y="99059"/>
                </a:lnTo>
                <a:close/>
              </a:path>
              <a:path w="146685" h="144779">
                <a:moveTo>
                  <a:pt x="91440" y="102107"/>
                </a:moveTo>
                <a:lnTo>
                  <a:pt x="97536" y="97231"/>
                </a:lnTo>
                <a:lnTo>
                  <a:pt x="96012" y="99059"/>
                </a:lnTo>
                <a:lnTo>
                  <a:pt x="141732" y="99059"/>
                </a:lnTo>
                <a:lnTo>
                  <a:pt x="140208" y="100583"/>
                </a:lnTo>
                <a:lnTo>
                  <a:pt x="94488" y="100583"/>
                </a:lnTo>
                <a:lnTo>
                  <a:pt x="91440" y="102107"/>
                </a:lnTo>
                <a:close/>
              </a:path>
              <a:path w="146685" h="144779">
                <a:moveTo>
                  <a:pt x="54864" y="102107"/>
                </a:moveTo>
                <a:lnTo>
                  <a:pt x="51816" y="100583"/>
                </a:lnTo>
                <a:lnTo>
                  <a:pt x="52959" y="100583"/>
                </a:lnTo>
                <a:lnTo>
                  <a:pt x="54864" y="102107"/>
                </a:lnTo>
                <a:close/>
              </a:path>
              <a:path w="146685" h="144779">
                <a:moveTo>
                  <a:pt x="138176" y="105155"/>
                </a:moveTo>
                <a:lnTo>
                  <a:pt x="85344" y="105155"/>
                </a:lnTo>
                <a:lnTo>
                  <a:pt x="94488" y="100583"/>
                </a:lnTo>
                <a:lnTo>
                  <a:pt x="140208" y="100583"/>
                </a:lnTo>
                <a:lnTo>
                  <a:pt x="140208" y="102107"/>
                </a:lnTo>
                <a:lnTo>
                  <a:pt x="138176" y="105155"/>
                </a:lnTo>
                <a:close/>
              </a:path>
              <a:path w="146685" h="144779">
                <a:moveTo>
                  <a:pt x="63246" y="105155"/>
                </a:moveTo>
                <a:lnTo>
                  <a:pt x="60960" y="105155"/>
                </a:lnTo>
                <a:lnTo>
                  <a:pt x="57912" y="103631"/>
                </a:lnTo>
                <a:lnTo>
                  <a:pt x="63246" y="105155"/>
                </a:lnTo>
                <a:close/>
              </a:path>
              <a:path w="146685" h="144779">
                <a:moveTo>
                  <a:pt x="136144" y="108203"/>
                </a:moveTo>
                <a:lnTo>
                  <a:pt x="74676" y="108203"/>
                </a:lnTo>
                <a:lnTo>
                  <a:pt x="73152" y="107986"/>
                </a:lnTo>
                <a:lnTo>
                  <a:pt x="82296" y="106679"/>
                </a:lnTo>
                <a:lnTo>
                  <a:pt x="77724" y="106679"/>
                </a:lnTo>
                <a:lnTo>
                  <a:pt x="88391" y="103631"/>
                </a:lnTo>
                <a:lnTo>
                  <a:pt x="85344" y="105155"/>
                </a:lnTo>
                <a:lnTo>
                  <a:pt x="138176" y="105155"/>
                </a:lnTo>
                <a:lnTo>
                  <a:pt x="136144" y="108203"/>
                </a:lnTo>
                <a:close/>
              </a:path>
              <a:path w="146685" h="144779">
                <a:moveTo>
                  <a:pt x="74676" y="108203"/>
                </a:moveTo>
                <a:lnTo>
                  <a:pt x="71628" y="108203"/>
                </a:lnTo>
                <a:lnTo>
                  <a:pt x="73152" y="107986"/>
                </a:lnTo>
                <a:lnTo>
                  <a:pt x="74676" y="108203"/>
                </a:lnTo>
                <a:close/>
              </a:path>
              <a:path w="146685" h="144779">
                <a:moveTo>
                  <a:pt x="126491" y="123443"/>
                </a:moveTo>
                <a:lnTo>
                  <a:pt x="19812" y="123443"/>
                </a:lnTo>
                <a:lnTo>
                  <a:pt x="13716" y="114299"/>
                </a:lnTo>
                <a:lnTo>
                  <a:pt x="132588" y="114299"/>
                </a:lnTo>
                <a:lnTo>
                  <a:pt x="126491" y="123443"/>
                </a:lnTo>
                <a:close/>
              </a:path>
              <a:path w="146685" h="144779">
                <a:moveTo>
                  <a:pt x="124968" y="124967"/>
                </a:moveTo>
                <a:lnTo>
                  <a:pt x="21336" y="124967"/>
                </a:lnTo>
                <a:lnTo>
                  <a:pt x="21336" y="123443"/>
                </a:lnTo>
                <a:lnTo>
                  <a:pt x="124968" y="123443"/>
                </a:lnTo>
                <a:lnTo>
                  <a:pt x="124968" y="124967"/>
                </a:lnTo>
                <a:close/>
              </a:path>
              <a:path w="146685" h="144779">
                <a:moveTo>
                  <a:pt x="115824" y="132587"/>
                </a:moveTo>
                <a:lnTo>
                  <a:pt x="30480" y="132587"/>
                </a:lnTo>
                <a:lnTo>
                  <a:pt x="22859" y="124967"/>
                </a:lnTo>
                <a:lnTo>
                  <a:pt x="123444" y="124967"/>
                </a:lnTo>
                <a:lnTo>
                  <a:pt x="115824" y="132587"/>
                </a:lnTo>
                <a:close/>
              </a:path>
              <a:path w="146685" h="144779">
                <a:moveTo>
                  <a:pt x="102108" y="140207"/>
                </a:moveTo>
                <a:lnTo>
                  <a:pt x="44195" y="140207"/>
                </a:lnTo>
                <a:lnTo>
                  <a:pt x="42672" y="138683"/>
                </a:lnTo>
                <a:lnTo>
                  <a:pt x="33528" y="134111"/>
                </a:lnTo>
                <a:lnTo>
                  <a:pt x="32004" y="132587"/>
                </a:lnTo>
                <a:lnTo>
                  <a:pt x="114300" y="132587"/>
                </a:lnTo>
                <a:lnTo>
                  <a:pt x="112775" y="134111"/>
                </a:lnTo>
                <a:lnTo>
                  <a:pt x="103632" y="138683"/>
                </a:lnTo>
                <a:lnTo>
                  <a:pt x="102108" y="140207"/>
                </a:lnTo>
                <a:close/>
              </a:path>
              <a:path w="146685" h="144779">
                <a:moveTo>
                  <a:pt x="89916" y="143255"/>
                </a:moveTo>
                <a:lnTo>
                  <a:pt x="56387" y="143255"/>
                </a:lnTo>
                <a:lnTo>
                  <a:pt x="45719" y="140207"/>
                </a:lnTo>
                <a:lnTo>
                  <a:pt x="99060" y="140207"/>
                </a:lnTo>
                <a:lnTo>
                  <a:pt x="89916" y="143255"/>
                </a:lnTo>
                <a:close/>
              </a:path>
              <a:path w="146685" h="144779">
                <a:moveTo>
                  <a:pt x="86868" y="144779"/>
                </a:moveTo>
                <a:lnTo>
                  <a:pt x="59436" y="144779"/>
                </a:lnTo>
                <a:lnTo>
                  <a:pt x="57912" y="143255"/>
                </a:lnTo>
                <a:lnTo>
                  <a:pt x="88391" y="143255"/>
                </a:lnTo>
                <a:lnTo>
                  <a:pt x="86868" y="144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188505" y="4317491"/>
            <a:ext cx="31305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521196" y="6494526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5" h="0">
                <a:moveTo>
                  <a:pt x="0" y="0"/>
                </a:moveTo>
                <a:lnTo>
                  <a:pt x="323087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565714" y="5606781"/>
            <a:ext cx="55118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latin typeface="Times New Roman"/>
                <a:cs typeface="Times New Roman"/>
              </a:rPr>
              <a:t>I</a:t>
            </a:r>
            <a:r>
              <a:rPr dirty="0" sz="1600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E</a:t>
            </a:r>
            <a:r>
              <a:rPr dirty="0" sz="1600" spc="170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20" name="object 20"/>
          <p:cNvSpPr txBox="1"/>
          <p:nvPr/>
        </p:nvSpPr>
        <p:spPr>
          <a:xfrm>
            <a:off x="4038093" y="4314366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2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3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69679" y="5399637"/>
            <a:ext cx="573405" cy="636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260350">
              <a:lnSpc>
                <a:spcPct val="77900"/>
              </a:lnSpc>
            </a:pPr>
            <a:r>
              <a:rPr dirty="0" sz="2400" spc="-10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1 </a:t>
            </a:r>
            <a:r>
              <a:rPr dirty="0" baseline="-20833" sz="2400" spc="-7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15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69881" y="5246133"/>
            <a:ext cx="16891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68265" y="6131568"/>
            <a:ext cx="110489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-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95204" y="5675396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30775" y="5851592"/>
            <a:ext cx="17208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54360" y="5531087"/>
            <a:ext cx="499109" cy="1397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970">
              <a:lnSpc>
                <a:spcPts val="2195"/>
              </a:lnSpc>
            </a:pPr>
            <a:r>
              <a:rPr dirty="0" sz="200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  <a:p>
            <a:pPr marL="90170">
              <a:lnSpc>
                <a:spcPts val="2675"/>
              </a:lnSpc>
            </a:pPr>
            <a:r>
              <a:rPr dirty="0" sz="2400" spc="-25">
                <a:latin typeface="Times New Roman"/>
                <a:cs typeface="Times New Roman"/>
              </a:rPr>
              <a:t>v</a:t>
            </a:r>
            <a:r>
              <a:rPr dirty="0" baseline="-20833" sz="2400" spc="-3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  <a:spcBef>
                <a:spcPts val="195"/>
              </a:spcBef>
            </a:pPr>
            <a:r>
              <a:rPr dirty="0" sz="2000">
                <a:latin typeface="Times New Roman"/>
                <a:cs typeface="Times New Roman"/>
              </a:rPr>
              <a:t>-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810"/>
              </a:lnSpc>
              <a:spcBef>
                <a:spcPts val="725"/>
              </a:spcBef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1250740" y="634713"/>
            <a:ext cx="5329555" cy="49847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/>
              <a:t>5.</a:t>
            </a:r>
            <a:r>
              <a:rPr dirty="0" sz="3200" spc="-70"/>
              <a:t> </a:t>
            </a:r>
            <a:r>
              <a:rPr dirty="0" sz="3200" spc="10">
                <a:solidFill>
                  <a:srgbClr val="FF0000"/>
                </a:solidFill>
                <a:latin typeface="宋体"/>
                <a:cs typeface="宋体"/>
              </a:rPr>
              <a:t>电流源负载</a:t>
            </a:r>
            <a:r>
              <a:rPr dirty="0" sz="3200" spc="10">
                <a:latin typeface="宋体"/>
                <a:cs typeface="宋体"/>
              </a:rPr>
              <a:t>的双入单出差放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7260" y="1639824"/>
            <a:ext cx="4913375" cy="4876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64390" y="6705582"/>
            <a:ext cx="3556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45">
                <a:solidFill>
                  <a:srgbClr val="1F497C"/>
                </a:solidFill>
                <a:latin typeface="Times New Roman"/>
                <a:cs typeface="Times New Roman"/>
              </a:rPr>
              <a:t>Ref </a:t>
            </a:r>
            <a:r>
              <a:rPr dirty="0" sz="2400" spc="60">
                <a:solidFill>
                  <a:srgbClr val="1F497C"/>
                </a:solidFill>
                <a:latin typeface="Times New Roman"/>
                <a:cs typeface="Times New Roman"/>
              </a:rPr>
              <a:t>to </a:t>
            </a:r>
            <a:r>
              <a:rPr dirty="0" sz="2400" spc="15">
                <a:solidFill>
                  <a:srgbClr val="1F497C"/>
                </a:solidFill>
                <a:latin typeface="Times New Roman"/>
                <a:cs typeface="Times New Roman"/>
              </a:rPr>
              <a:t>Fig.6.2.6(p271,</a:t>
            </a:r>
            <a:r>
              <a:rPr dirty="0" sz="2400" spc="-160">
                <a:solidFill>
                  <a:srgbClr val="1F497C"/>
                </a:solidFill>
                <a:latin typeface="Times New Roman"/>
                <a:cs typeface="Times New Roman"/>
              </a:rPr>
              <a:t> </a:t>
            </a:r>
            <a:r>
              <a:rPr dirty="0" sz="2400" spc="30">
                <a:solidFill>
                  <a:srgbClr val="1F497C"/>
                </a:solidFill>
                <a:latin typeface="Times New Roman"/>
                <a:cs typeface="Times New Roman"/>
              </a:rPr>
              <a:t>ED5)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71032" y="3701796"/>
            <a:ext cx="3279775" cy="439420"/>
          </a:xfrm>
          <a:custGeom>
            <a:avLst/>
            <a:gdLst/>
            <a:ahLst/>
            <a:cxnLst/>
            <a:rect l="l" t="t" r="r" b="b"/>
            <a:pathLst>
              <a:path w="3279775" h="439420">
                <a:moveTo>
                  <a:pt x="0" y="0"/>
                </a:moveTo>
                <a:lnTo>
                  <a:pt x="3279648" y="0"/>
                </a:lnTo>
                <a:lnTo>
                  <a:pt x="3279648" y="438911"/>
                </a:lnTo>
                <a:lnTo>
                  <a:pt x="0" y="438911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961379" y="3641090"/>
            <a:ext cx="3284220" cy="527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950" spc="-25">
                <a:latin typeface="Times New Roman"/>
                <a:cs typeface="Times New Roman"/>
              </a:rPr>
              <a:t>i</a:t>
            </a:r>
            <a:r>
              <a:rPr dirty="0" baseline="-24509" sz="2550" spc="-37">
                <a:latin typeface="Times New Roman"/>
                <a:cs typeface="Times New Roman"/>
              </a:rPr>
              <a:t>4  </a:t>
            </a:r>
            <a:r>
              <a:rPr dirty="0" sz="2950" spc="-1330">
                <a:latin typeface="Times New Roman"/>
                <a:cs typeface="Times New Roman"/>
              </a:rPr>
              <a:t></a:t>
            </a:r>
            <a:r>
              <a:rPr dirty="0" sz="2950" spc="-180">
                <a:latin typeface="Times New Roman"/>
                <a:cs typeface="Times New Roman"/>
              </a:rPr>
              <a:t> </a:t>
            </a:r>
            <a:r>
              <a:rPr dirty="0" sz="2950" spc="-60">
                <a:latin typeface="Times New Roman"/>
                <a:cs typeface="Times New Roman"/>
              </a:rPr>
              <a:t>i</a:t>
            </a:r>
            <a:r>
              <a:rPr dirty="0" baseline="-24509" sz="2550" spc="-89">
                <a:latin typeface="Times New Roman"/>
                <a:cs typeface="Times New Roman"/>
              </a:rPr>
              <a:t>3 </a:t>
            </a:r>
            <a:r>
              <a:rPr dirty="0" sz="2950">
                <a:latin typeface="Times New Roman"/>
                <a:cs typeface="Times New Roman"/>
              </a:rPr>
              <a:t>(Current</a:t>
            </a:r>
            <a:r>
              <a:rPr dirty="0" sz="2950" spc="-310">
                <a:latin typeface="Times New Roman"/>
                <a:cs typeface="Times New Roman"/>
              </a:rPr>
              <a:t> </a:t>
            </a:r>
            <a:r>
              <a:rPr dirty="0" sz="2950" spc="10">
                <a:latin typeface="Times New Roman"/>
                <a:cs typeface="Times New Roman"/>
              </a:rPr>
              <a:t>mirror)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05855" y="4788408"/>
            <a:ext cx="3965575" cy="360045"/>
          </a:xfrm>
          <a:custGeom>
            <a:avLst/>
            <a:gdLst/>
            <a:ahLst/>
            <a:cxnLst/>
            <a:rect l="l" t="t" r="r" b="b"/>
            <a:pathLst>
              <a:path w="3965575" h="360045">
                <a:moveTo>
                  <a:pt x="0" y="0"/>
                </a:moveTo>
                <a:lnTo>
                  <a:pt x="3965448" y="0"/>
                </a:lnTo>
                <a:lnTo>
                  <a:pt x="3965448" y="359663"/>
                </a:lnTo>
                <a:lnTo>
                  <a:pt x="0" y="359663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710428" y="5292852"/>
            <a:ext cx="2083435" cy="422275"/>
          </a:xfrm>
          <a:custGeom>
            <a:avLst/>
            <a:gdLst/>
            <a:ahLst/>
            <a:cxnLst/>
            <a:rect l="l" t="t" r="r" b="b"/>
            <a:pathLst>
              <a:path w="2083434" h="422275">
                <a:moveTo>
                  <a:pt x="0" y="0"/>
                </a:moveTo>
                <a:lnTo>
                  <a:pt x="2083307" y="0"/>
                </a:lnTo>
                <a:lnTo>
                  <a:pt x="2083307" y="422148"/>
                </a:lnTo>
                <a:lnTo>
                  <a:pt x="0" y="422148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696203" y="4741164"/>
            <a:ext cx="3982085" cy="1000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0">
                <a:latin typeface="Times New Roman"/>
                <a:cs typeface="Times New Roman"/>
              </a:rPr>
              <a:t>i</a:t>
            </a:r>
            <a:r>
              <a:rPr dirty="0" baseline="-23809" sz="2100" spc="-150">
                <a:latin typeface="Times New Roman"/>
                <a:cs typeface="Times New Roman"/>
              </a:rPr>
              <a:t>1   </a:t>
            </a:r>
            <a:r>
              <a:rPr dirty="0" sz="2400" spc="-1070">
                <a:latin typeface="Times New Roman"/>
                <a:cs typeface="Times New Roman"/>
              </a:rPr>
              <a:t></a:t>
            </a:r>
            <a:r>
              <a:rPr dirty="0" sz="2400" spc="-14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i</a:t>
            </a:r>
            <a:r>
              <a:rPr dirty="0" baseline="-23809" sz="2100" spc="-22">
                <a:latin typeface="Times New Roman"/>
                <a:cs typeface="Times New Roman"/>
              </a:rPr>
              <a:t>2 </a:t>
            </a:r>
            <a:r>
              <a:rPr dirty="0" sz="2400" spc="30">
                <a:latin typeface="Times New Roman"/>
                <a:cs typeface="Times New Roman"/>
              </a:rPr>
              <a:t>(with </a:t>
            </a:r>
            <a:r>
              <a:rPr dirty="0" sz="2400" spc="15">
                <a:latin typeface="Times New Roman"/>
                <a:cs typeface="Times New Roman"/>
              </a:rPr>
              <a:t>the </a:t>
            </a:r>
            <a:r>
              <a:rPr dirty="0" sz="2400" spc="5">
                <a:latin typeface="Times New Roman"/>
                <a:cs typeface="Times New Roman"/>
              </a:rPr>
              <a:t>direction</a:t>
            </a:r>
            <a:r>
              <a:rPr dirty="0" sz="2400" spc="-225">
                <a:latin typeface="Times New Roman"/>
                <a:cs typeface="Times New Roman"/>
              </a:rPr>
              <a:t> </a:t>
            </a:r>
            <a:r>
              <a:rPr dirty="0" sz="2400" spc="30">
                <a:latin typeface="Times New Roman"/>
                <a:cs typeface="Times New Roman"/>
              </a:rPr>
              <a:t>shown)</a:t>
            </a:r>
            <a:endParaRPr sz="240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990"/>
              </a:spcBef>
            </a:pPr>
            <a:r>
              <a:rPr dirty="0" sz="2850" spc="-50">
                <a:latin typeface="Times New Roman"/>
                <a:cs typeface="Times New Roman"/>
              </a:rPr>
              <a:t>i</a:t>
            </a:r>
            <a:r>
              <a:rPr dirty="0" baseline="-25252" sz="2475" spc="-75">
                <a:latin typeface="Times New Roman"/>
                <a:cs typeface="Times New Roman"/>
              </a:rPr>
              <a:t>o   </a:t>
            </a:r>
            <a:r>
              <a:rPr dirty="0" sz="2850" spc="-1290">
                <a:latin typeface="Times New Roman"/>
                <a:cs typeface="Times New Roman"/>
              </a:rPr>
              <a:t></a:t>
            </a:r>
            <a:r>
              <a:rPr dirty="0" sz="2850" spc="-160">
                <a:latin typeface="Times New Roman"/>
                <a:cs typeface="Times New Roman"/>
              </a:rPr>
              <a:t> </a:t>
            </a:r>
            <a:r>
              <a:rPr dirty="0" sz="2850" spc="-35">
                <a:latin typeface="Times New Roman"/>
                <a:cs typeface="Times New Roman"/>
              </a:rPr>
              <a:t>i</a:t>
            </a:r>
            <a:r>
              <a:rPr dirty="0" baseline="-25252" sz="2475" spc="-52">
                <a:latin typeface="Times New Roman"/>
                <a:cs typeface="Times New Roman"/>
              </a:rPr>
              <a:t>4  </a:t>
            </a:r>
            <a:r>
              <a:rPr dirty="0" sz="2850" spc="-1290">
                <a:latin typeface="Times New Roman"/>
                <a:cs typeface="Times New Roman"/>
              </a:rPr>
              <a:t></a:t>
            </a:r>
            <a:r>
              <a:rPr dirty="0" sz="2850" spc="-245">
                <a:latin typeface="Times New Roman"/>
                <a:cs typeface="Times New Roman"/>
              </a:rPr>
              <a:t> </a:t>
            </a:r>
            <a:r>
              <a:rPr dirty="0" sz="2850" spc="-35">
                <a:latin typeface="Times New Roman"/>
                <a:cs typeface="Times New Roman"/>
              </a:rPr>
              <a:t>i</a:t>
            </a:r>
            <a:r>
              <a:rPr dirty="0" baseline="-25252" sz="2475" spc="-52">
                <a:latin typeface="Times New Roman"/>
                <a:cs typeface="Times New Roman"/>
              </a:rPr>
              <a:t>2</a:t>
            </a:r>
            <a:r>
              <a:rPr dirty="0" baseline="-25252" sz="2475" spc="472">
                <a:latin typeface="Times New Roman"/>
                <a:cs typeface="Times New Roman"/>
              </a:rPr>
              <a:t> </a:t>
            </a:r>
            <a:r>
              <a:rPr dirty="0" sz="2850" spc="-1290">
                <a:latin typeface="Times New Roman"/>
                <a:cs typeface="Times New Roman"/>
              </a:rPr>
              <a:t></a:t>
            </a:r>
            <a:r>
              <a:rPr dirty="0" sz="2850" spc="-90">
                <a:latin typeface="Times New Roman"/>
                <a:cs typeface="Times New Roman"/>
              </a:rPr>
              <a:t> </a:t>
            </a:r>
            <a:r>
              <a:rPr dirty="0" sz="2850" spc="-90">
                <a:latin typeface="Times New Roman"/>
                <a:cs typeface="Times New Roman"/>
              </a:rPr>
              <a:t>2</a:t>
            </a:r>
            <a:r>
              <a:rPr dirty="0" sz="2850" spc="-90">
                <a:latin typeface="Times New Roman"/>
                <a:cs typeface="Times New Roman"/>
              </a:rPr>
              <a:t>i</a:t>
            </a:r>
            <a:r>
              <a:rPr dirty="0" baseline="-25252" sz="2475" spc="-135">
                <a:latin typeface="Times New Roman"/>
                <a:cs typeface="Times New Roman"/>
              </a:rPr>
              <a:t>1</a:t>
            </a:r>
            <a:endParaRPr baseline="-25252" sz="247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39028" y="4230623"/>
            <a:ext cx="795655" cy="451484"/>
          </a:xfrm>
          <a:custGeom>
            <a:avLst/>
            <a:gdLst/>
            <a:ahLst/>
            <a:cxnLst/>
            <a:rect l="l" t="t" r="r" b="b"/>
            <a:pathLst>
              <a:path w="795654" h="451485">
                <a:moveTo>
                  <a:pt x="0" y="0"/>
                </a:moveTo>
                <a:lnTo>
                  <a:pt x="795527" y="0"/>
                </a:lnTo>
                <a:lnTo>
                  <a:pt x="795527" y="451103"/>
                </a:lnTo>
                <a:lnTo>
                  <a:pt x="0" y="451103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929376" y="4164838"/>
            <a:ext cx="817880" cy="544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50" spc="-60">
                <a:latin typeface="Times New Roman"/>
                <a:cs typeface="Times New Roman"/>
              </a:rPr>
              <a:t>i</a:t>
            </a:r>
            <a:r>
              <a:rPr dirty="0" baseline="-25396" sz="2625" spc="-89">
                <a:latin typeface="Times New Roman"/>
                <a:cs typeface="Times New Roman"/>
              </a:rPr>
              <a:t>3 </a:t>
            </a:r>
            <a:r>
              <a:rPr dirty="0" baseline="-25396" sz="2625" spc="37">
                <a:latin typeface="Times New Roman"/>
                <a:cs typeface="Times New Roman"/>
              </a:rPr>
              <a:t> </a:t>
            </a:r>
            <a:r>
              <a:rPr dirty="0" sz="3050" spc="-1385">
                <a:latin typeface="Times New Roman"/>
                <a:cs typeface="Times New Roman"/>
              </a:rPr>
              <a:t></a:t>
            </a:r>
            <a:r>
              <a:rPr dirty="0" sz="3050" spc="-220">
                <a:latin typeface="Times New Roman"/>
                <a:cs typeface="Times New Roman"/>
              </a:rPr>
              <a:t> </a:t>
            </a:r>
            <a:r>
              <a:rPr dirty="0" sz="3050" spc="-125">
                <a:latin typeface="Times New Roman"/>
                <a:cs typeface="Times New Roman"/>
              </a:rPr>
              <a:t>i</a:t>
            </a:r>
            <a:r>
              <a:rPr dirty="0" baseline="-25396" sz="2625" spc="-187">
                <a:latin typeface="Times New Roman"/>
                <a:cs typeface="Times New Roman"/>
              </a:rPr>
              <a:t>1</a:t>
            </a:r>
            <a:endParaRPr baseline="-25396" sz="262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13092" y="4261103"/>
            <a:ext cx="795655" cy="447040"/>
          </a:xfrm>
          <a:custGeom>
            <a:avLst/>
            <a:gdLst/>
            <a:ahLst/>
            <a:cxnLst/>
            <a:rect l="l" t="t" r="r" b="b"/>
            <a:pathLst>
              <a:path w="795654" h="447039">
                <a:moveTo>
                  <a:pt x="0" y="0"/>
                </a:moveTo>
                <a:lnTo>
                  <a:pt x="795527" y="0"/>
                </a:lnTo>
                <a:lnTo>
                  <a:pt x="795527" y="446532"/>
                </a:lnTo>
                <a:lnTo>
                  <a:pt x="0" y="446532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203440" y="4198619"/>
            <a:ext cx="821690" cy="536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0" spc="-30">
                <a:latin typeface="Times New Roman"/>
                <a:cs typeface="Times New Roman"/>
              </a:rPr>
              <a:t>i</a:t>
            </a:r>
            <a:r>
              <a:rPr dirty="0" baseline="-25396" sz="2625" spc="-44">
                <a:latin typeface="Times New Roman"/>
                <a:cs typeface="Times New Roman"/>
              </a:rPr>
              <a:t>4 </a:t>
            </a:r>
            <a:r>
              <a:rPr dirty="0" baseline="-25396" sz="2625" spc="30">
                <a:latin typeface="Times New Roman"/>
                <a:cs typeface="Times New Roman"/>
              </a:rPr>
              <a:t> </a:t>
            </a:r>
            <a:r>
              <a:rPr dirty="0" sz="3000" spc="-1350">
                <a:latin typeface="Times New Roman"/>
                <a:cs typeface="Times New Roman"/>
              </a:rPr>
              <a:t></a:t>
            </a:r>
            <a:r>
              <a:rPr dirty="0" sz="3000" spc="-225">
                <a:latin typeface="Times New Roman"/>
                <a:cs typeface="Times New Roman"/>
              </a:rPr>
              <a:t> </a:t>
            </a:r>
            <a:r>
              <a:rPr dirty="0" sz="3000" spc="-120">
                <a:latin typeface="Times New Roman"/>
                <a:cs typeface="Times New Roman"/>
              </a:rPr>
              <a:t>i</a:t>
            </a:r>
            <a:r>
              <a:rPr dirty="0" baseline="-25396" sz="2625" spc="-179">
                <a:latin typeface="Times New Roman"/>
                <a:cs typeface="Times New Roman"/>
              </a:rPr>
              <a:t>1</a:t>
            </a:r>
            <a:endParaRPr baseline="-25396" sz="262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68425" y="1298971"/>
            <a:ext cx="8103870" cy="2279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5787" sz="3600" spc="7">
                <a:latin typeface="宋体"/>
                <a:cs typeface="宋体"/>
              </a:rPr>
              <a:t>分析图中各部分的作用。</a:t>
            </a:r>
            <a:r>
              <a:rPr dirty="0" baseline="5787" sz="3600" spc="-240">
                <a:latin typeface="宋体"/>
                <a:cs typeface="宋体"/>
              </a:rPr>
              <a:t> </a:t>
            </a:r>
            <a:r>
              <a:rPr dirty="0" sz="2400" spc="20">
                <a:latin typeface="Times New Roman"/>
                <a:cs typeface="Times New Roman"/>
              </a:rPr>
              <a:t>Q1</a:t>
            </a:r>
            <a:r>
              <a:rPr dirty="0" sz="2400" spc="20">
                <a:latin typeface="宋体"/>
                <a:cs typeface="宋体"/>
              </a:rPr>
              <a:t>，</a:t>
            </a:r>
            <a:r>
              <a:rPr dirty="0" sz="2400" spc="20">
                <a:latin typeface="Times New Roman"/>
                <a:cs typeface="Times New Roman"/>
              </a:rPr>
              <a:t>Q2</a:t>
            </a:r>
            <a:r>
              <a:rPr dirty="0" sz="2400" spc="20">
                <a:latin typeface="宋体"/>
                <a:cs typeface="宋体"/>
              </a:rPr>
              <a:t>差分放大输入对管；</a:t>
            </a:r>
            <a:endParaRPr sz="2400">
              <a:latin typeface="宋体"/>
              <a:cs typeface="宋体"/>
            </a:endParaRPr>
          </a:p>
          <a:p>
            <a:pPr marL="3479165">
              <a:lnSpc>
                <a:spcPct val="100000"/>
              </a:lnSpc>
              <a:spcBef>
                <a:spcPts val="1085"/>
              </a:spcBef>
            </a:pPr>
            <a:r>
              <a:rPr dirty="0" sz="2400" spc="15">
                <a:latin typeface="Times New Roman"/>
                <a:cs typeface="Times New Roman"/>
              </a:rPr>
              <a:t>Q3~Q5</a:t>
            </a:r>
            <a:r>
              <a:rPr dirty="0" sz="2400" spc="15">
                <a:latin typeface="宋体"/>
                <a:cs typeface="宋体"/>
              </a:rPr>
              <a:t>精密电流镜作为有源负载；</a:t>
            </a:r>
            <a:endParaRPr sz="2400">
              <a:latin typeface="宋体"/>
              <a:cs typeface="宋体"/>
            </a:endParaRPr>
          </a:p>
          <a:p>
            <a:pPr marL="4284980" marR="1021080" indent="-779145">
              <a:lnSpc>
                <a:spcPct val="109500"/>
              </a:lnSpc>
              <a:spcBef>
                <a:spcPts val="810"/>
              </a:spcBef>
            </a:pPr>
            <a:r>
              <a:rPr dirty="0" sz="2400" spc="5">
                <a:latin typeface="Times New Roman"/>
                <a:cs typeface="Times New Roman"/>
              </a:rPr>
              <a:t>C</a:t>
            </a:r>
            <a:r>
              <a:rPr dirty="0" baseline="-20833" sz="2400" spc="7">
                <a:latin typeface="Times New Roman"/>
                <a:cs typeface="Times New Roman"/>
              </a:rPr>
              <a:t>c</a:t>
            </a:r>
            <a:r>
              <a:rPr dirty="0" sz="2400" spc="5">
                <a:latin typeface="宋体"/>
                <a:cs typeface="宋体"/>
              </a:rPr>
              <a:t>耦合电容，隔直通交； </a:t>
            </a:r>
            <a:r>
              <a:rPr dirty="0" sz="2400" spc="-1180">
                <a:latin typeface="宋体"/>
                <a:cs typeface="宋体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35">
                <a:latin typeface="Times New Roman"/>
                <a:cs typeface="Times New Roman"/>
              </a:rPr>
              <a:t>L</a:t>
            </a:r>
            <a:r>
              <a:rPr dirty="0" sz="2400">
                <a:latin typeface="宋体"/>
                <a:cs typeface="宋体"/>
              </a:rPr>
              <a:t>负</a:t>
            </a:r>
            <a:r>
              <a:rPr dirty="0" sz="2400" spc="20">
                <a:latin typeface="宋体"/>
                <a:cs typeface="宋体"/>
              </a:rPr>
              <a:t>载，</a:t>
            </a:r>
            <a:r>
              <a:rPr dirty="0" sz="2400">
                <a:latin typeface="宋体"/>
                <a:cs typeface="宋体"/>
              </a:rPr>
              <a:t>单端</a:t>
            </a:r>
            <a:r>
              <a:rPr dirty="0" sz="2400" spc="20">
                <a:latin typeface="宋体"/>
                <a:cs typeface="宋体"/>
              </a:rPr>
              <a:t>输出</a:t>
            </a:r>
            <a:r>
              <a:rPr dirty="0" sz="2400">
                <a:latin typeface="宋体"/>
                <a:cs typeface="宋体"/>
              </a:rPr>
              <a:t>；</a:t>
            </a:r>
            <a:endParaRPr sz="2400">
              <a:latin typeface="宋体"/>
              <a:cs typeface="宋体"/>
            </a:endParaRPr>
          </a:p>
          <a:p>
            <a:pPr marL="4693920">
              <a:lnSpc>
                <a:spcPct val="100000"/>
              </a:lnSpc>
              <a:spcBef>
                <a:spcPts val="1100"/>
              </a:spcBef>
            </a:pP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差模电压增益分析：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59960" y="6296405"/>
            <a:ext cx="613410" cy="0"/>
          </a:xfrm>
          <a:custGeom>
            <a:avLst/>
            <a:gdLst/>
            <a:ahLst/>
            <a:cxnLst/>
            <a:rect l="l" t="t" r="r" b="b"/>
            <a:pathLst>
              <a:path w="613410" h="0">
                <a:moveTo>
                  <a:pt x="0" y="0"/>
                </a:moveTo>
                <a:lnTo>
                  <a:pt x="613410" y="0"/>
                </a:lnTo>
              </a:path>
            </a:pathLst>
          </a:custGeom>
          <a:ln w="169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649472" y="6246621"/>
            <a:ext cx="222250" cy="248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-95">
                <a:latin typeface="Times New Roman"/>
                <a:cs typeface="Times New Roman"/>
              </a:rPr>
              <a:t>v</a:t>
            </a:r>
            <a:r>
              <a:rPr dirty="0" sz="1550" spc="85">
                <a:latin typeface="Times New Roman"/>
                <a:cs typeface="Times New Roman"/>
              </a:rPr>
              <a:t>d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03852" y="5829553"/>
            <a:ext cx="287655" cy="445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50">
                <a:latin typeface="Times New Roman"/>
                <a:cs typeface="Times New Roman"/>
              </a:rPr>
              <a:t>v</a:t>
            </a:r>
            <a:r>
              <a:rPr dirty="0" baseline="-16129" sz="2325">
                <a:latin typeface="Times New Roman"/>
                <a:cs typeface="Times New Roman"/>
              </a:rPr>
              <a:t>o</a:t>
            </a:r>
            <a:endParaRPr baseline="-16129" sz="232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68215" y="6311138"/>
            <a:ext cx="576580" cy="445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25">
                <a:latin typeface="Times New Roman"/>
                <a:cs typeface="Times New Roman"/>
              </a:rPr>
              <a:t>2</a:t>
            </a:r>
            <a:r>
              <a:rPr dirty="0" sz="2650" spc="-60">
                <a:latin typeface="Times New Roman"/>
                <a:cs typeface="Times New Roman"/>
              </a:rPr>
              <a:t>v</a:t>
            </a:r>
            <a:r>
              <a:rPr dirty="0" baseline="-16129" sz="2325" spc="225">
                <a:latin typeface="Times New Roman"/>
                <a:cs typeface="Times New Roman"/>
              </a:rPr>
              <a:t>d</a:t>
            </a:r>
            <a:r>
              <a:rPr dirty="0" baseline="-16129" sz="2325">
                <a:latin typeface="Times New Roman"/>
                <a:cs typeface="Times New Roman"/>
              </a:rPr>
              <a:t>1</a:t>
            </a:r>
            <a:endParaRPr baseline="-16129" sz="232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39159" y="6050533"/>
            <a:ext cx="736600" cy="4159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36575" algn="l"/>
              </a:tabLst>
            </a:pPr>
            <a:r>
              <a:rPr dirty="0" sz="2650" spc="-130">
                <a:latin typeface="Times New Roman"/>
                <a:cs typeface="Times New Roman"/>
              </a:rPr>
              <a:t>A</a:t>
            </a:r>
            <a:r>
              <a:rPr dirty="0" sz="2650" spc="-130">
                <a:latin typeface="Times New Roman"/>
                <a:cs typeface="Times New Roman"/>
              </a:rPr>
              <a:t>	</a:t>
            </a:r>
            <a:r>
              <a:rPr dirty="0" sz="2650" spc="-1180">
                <a:latin typeface="Times New Roman"/>
                <a:cs typeface="Times New Roman"/>
              </a:rPr>
              <a:t>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204936" y="6318027"/>
            <a:ext cx="774065" cy="0"/>
          </a:xfrm>
          <a:custGeom>
            <a:avLst/>
            <a:gdLst/>
            <a:ahLst/>
            <a:cxnLst/>
            <a:rect l="l" t="t" r="r" b="b"/>
            <a:pathLst>
              <a:path w="774064" h="0">
                <a:moveTo>
                  <a:pt x="0" y="0"/>
                </a:moveTo>
                <a:lnTo>
                  <a:pt x="773620" y="0"/>
                </a:lnTo>
              </a:path>
            </a:pathLst>
          </a:custGeom>
          <a:ln w="15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278628" y="6386576"/>
            <a:ext cx="607060" cy="367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85"/>
              </a:lnSpc>
            </a:pPr>
            <a:r>
              <a:rPr dirty="0" baseline="10000" sz="3750" spc="7">
                <a:latin typeface="Times New Roman"/>
                <a:cs typeface="Times New Roman"/>
              </a:rPr>
              <a:t>2</a:t>
            </a:r>
            <a:r>
              <a:rPr dirty="0" baseline="10000" sz="3750" spc="-82">
                <a:latin typeface="Times New Roman"/>
                <a:cs typeface="Times New Roman"/>
              </a:rPr>
              <a:t>v</a:t>
            </a:r>
            <a:r>
              <a:rPr dirty="0" sz="1450" spc="5">
                <a:latin typeface="Times New Roman"/>
                <a:cs typeface="Times New Roman"/>
              </a:rPr>
              <a:t>s</a:t>
            </a:r>
            <a:r>
              <a:rPr dirty="0" sz="1450" spc="85">
                <a:latin typeface="Times New Roman"/>
                <a:cs typeface="Times New Roman"/>
              </a:rPr>
              <a:t>d</a:t>
            </a:r>
            <a:r>
              <a:rPr dirty="0" sz="1450" spc="5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65520" y="5867400"/>
            <a:ext cx="1028700" cy="875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80">
              <a:lnSpc>
                <a:spcPts val="2825"/>
              </a:lnSpc>
            </a:pPr>
            <a:r>
              <a:rPr dirty="0" baseline="-35879" sz="3600" spc="-1604">
                <a:latin typeface="Times New Roman"/>
                <a:cs typeface="Times New Roman"/>
              </a:rPr>
              <a:t></a:t>
            </a:r>
            <a:r>
              <a:rPr dirty="0" baseline="-35879" sz="3600" spc="142">
                <a:latin typeface="Times New Roman"/>
                <a:cs typeface="Times New Roman"/>
              </a:rPr>
              <a:t> </a:t>
            </a:r>
            <a:r>
              <a:rPr dirty="0" sz="2550" spc="-375" i="1">
                <a:latin typeface="Times New Roman"/>
                <a:cs typeface="Times New Roman"/>
              </a:rPr>
              <a:t>◻</a:t>
            </a:r>
            <a:r>
              <a:rPr dirty="0" sz="2400" spc="-375">
                <a:latin typeface="Times New Roman"/>
                <a:cs typeface="Times New Roman"/>
              </a:rPr>
              <a:t>i</a:t>
            </a:r>
            <a:r>
              <a:rPr dirty="0" baseline="-23809" sz="2100" spc="-562">
                <a:latin typeface="Times New Roman"/>
                <a:cs typeface="Times New Roman"/>
              </a:rPr>
              <a:t>b</a:t>
            </a:r>
            <a:r>
              <a:rPr dirty="0" baseline="-23809" sz="2100" spc="-254">
                <a:latin typeface="Times New Roman"/>
                <a:cs typeface="Times New Roman"/>
              </a:rPr>
              <a:t> </a:t>
            </a:r>
            <a:r>
              <a:rPr dirty="0" sz="2400" spc="-80">
                <a:latin typeface="Times New Roman"/>
                <a:cs typeface="Times New Roman"/>
              </a:rPr>
              <a:t>R</a:t>
            </a:r>
            <a:r>
              <a:rPr dirty="0" baseline="-23809" sz="2100" spc="-120">
                <a:latin typeface="Times New Roman"/>
                <a:cs typeface="Times New Roman"/>
              </a:rPr>
              <a:t>L</a:t>
            </a:r>
            <a:endParaRPr baseline="-23809" sz="2100">
              <a:latin typeface="Times New Roman"/>
              <a:cs typeface="Times New Roman"/>
            </a:endParaRPr>
          </a:p>
          <a:p>
            <a:pPr marL="400685">
              <a:lnSpc>
                <a:spcPct val="100000"/>
              </a:lnSpc>
              <a:spcBef>
                <a:spcPts val="1130"/>
              </a:spcBef>
            </a:pPr>
            <a:r>
              <a:rPr dirty="0" baseline="13888" sz="3600" spc="37">
                <a:latin typeface="Times New Roman"/>
                <a:cs typeface="Times New Roman"/>
              </a:rPr>
              <a:t>i</a:t>
            </a:r>
            <a:r>
              <a:rPr dirty="0" sz="1400" spc="25">
                <a:latin typeface="Times New Roman"/>
                <a:cs typeface="Times New Roman"/>
              </a:rPr>
              <a:t>b</a:t>
            </a:r>
            <a:r>
              <a:rPr dirty="0" baseline="13888" sz="3600" spc="37">
                <a:latin typeface="Times New Roman"/>
                <a:cs typeface="Times New Roman"/>
              </a:rPr>
              <a:t>r</a:t>
            </a:r>
            <a:r>
              <a:rPr dirty="0" sz="1400" spc="25">
                <a:latin typeface="Times New Roman"/>
                <a:cs typeface="Times New Roman"/>
              </a:rPr>
              <a:t>be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65520" y="5867400"/>
            <a:ext cx="1028700" cy="875030"/>
          </a:xfrm>
          <a:custGeom>
            <a:avLst/>
            <a:gdLst/>
            <a:ahLst/>
            <a:cxnLst/>
            <a:rect l="l" t="t" r="r" b="b"/>
            <a:pathLst>
              <a:path w="1028700" h="875029">
                <a:moveTo>
                  <a:pt x="0" y="0"/>
                </a:moveTo>
                <a:lnTo>
                  <a:pt x="1028700" y="0"/>
                </a:lnTo>
                <a:lnTo>
                  <a:pt x="1028700" y="874776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401466" y="6299930"/>
            <a:ext cx="622300" cy="0"/>
          </a:xfrm>
          <a:custGeom>
            <a:avLst/>
            <a:gdLst/>
            <a:ahLst/>
            <a:cxnLst/>
            <a:rect l="l" t="t" r="r" b="b"/>
            <a:pathLst>
              <a:path w="622300" h="0">
                <a:moveTo>
                  <a:pt x="0" y="0"/>
                </a:moveTo>
                <a:lnTo>
                  <a:pt x="622077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548119" y="6365747"/>
            <a:ext cx="301625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5"/>
              </a:lnSpc>
            </a:pPr>
            <a:r>
              <a:rPr dirty="0" baseline="9259" sz="3600" spc="-52">
                <a:latin typeface="Times New Roman"/>
                <a:cs typeface="Times New Roman"/>
              </a:rPr>
              <a:t>r</a:t>
            </a:r>
            <a:r>
              <a:rPr dirty="0" sz="1400" spc="80">
                <a:latin typeface="Times New Roman"/>
                <a:cs typeface="Times New Roman"/>
              </a:rPr>
              <a:t>b</a:t>
            </a:r>
            <a:r>
              <a:rPr dirty="0" sz="140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31155" y="5871210"/>
            <a:ext cx="2057400" cy="608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214755" algn="l"/>
              </a:tabLst>
            </a:pPr>
            <a:r>
              <a:rPr dirty="0" baseline="-36666" sz="3750" spc="-1672">
                <a:latin typeface="Times New Roman"/>
                <a:cs typeface="Times New Roman"/>
              </a:rPr>
              <a:t></a:t>
            </a:r>
            <a:r>
              <a:rPr dirty="0" baseline="-36666" sz="3750" spc="337">
                <a:latin typeface="Times New Roman"/>
                <a:cs typeface="Times New Roman"/>
              </a:rPr>
              <a:t> </a:t>
            </a:r>
            <a:r>
              <a:rPr dirty="0" sz="2500" spc="10">
                <a:latin typeface="Times New Roman"/>
                <a:cs typeface="Times New Roman"/>
              </a:rPr>
              <a:t>2</a:t>
            </a:r>
            <a:r>
              <a:rPr dirty="0" sz="2500" spc="10">
                <a:latin typeface="Times New Roman"/>
                <a:cs typeface="Times New Roman"/>
              </a:rPr>
              <a:t>i</a:t>
            </a:r>
            <a:r>
              <a:rPr dirty="0" baseline="-17241" sz="2175" spc="15">
                <a:latin typeface="Times New Roman"/>
                <a:cs typeface="Times New Roman"/>
              </a:rPr>
              <a:t>1</a:t>
            </a:r>
            <a:r>
              <a:rPr dirty="0" baseline="-17241" sz="2175" spc="-247">
                <a:latin typeface="Times New Roman"/>
                <a:cs typeface="Times New Roman"/>
              </a:rPr>
              <a:t> </a:t>
            </a:r>
            <a:r>
              <a:rPr dirty="0" sz="2500" spc="25">
                <a:latin typeface="Times New Roman"/>
                <a:cs typeface="Times New Roman"/>
              </a:rPr>
              <a:t>R</a:t>
            </a:r>
            <a:r>
              <a:rPr dirty="0" baseline="-17241" sz="2175" spc="37">
                <a:latin typeface="Times New Roman"/>
                <a:cs typeface="Times New Roman"/>
              </a:rPr>
              <a:t>L	</a:t>
            </a:r>
            <a:r>
              <a:rPr dirty="0" baseline="-34722" sz="3600" spc="-1604">
                <a:latin typeface="Times New Roman"/>
                <a:cs typeface="Times New Roman"/>
              </a:rPr>
              <a:t></a:t>
            </a:r>
            <a:r>
              <a:rPr dirty="0" baseline="-34722" sz="3600" spc="300">
                <a:latin typeface="Times New Roman"/>
                <a:cs typeface="Times New Roman"/>
              </a:rPr>
              <a:t> </a:t>
            </a:r>
            <a:r>
              <a:rPr dirty="0" baseline="2178" sz="3825" spc="-1829" i="1">
                <a:latin typeface="Times New Roman"/>
                <a:cs typeface="Times New Roman"/>
              </a:rPr>
              <a:t></a:t>
            </a:r>
            <a:r>
              <a:rPr dirty="0" baseline="2178" sz="3825" spc="-277" i="1">
                <a:latin typeface="Times New Roman"/>
                <a:cs typeface="Times New Roman"/>
              </a:rPr>
              <a:t> </a:t>
            </a:r>
            <a:r>
              <a:rPr dirty="0" baseline="2314" sz="3600" spc="30">
                <a:latin typeface="Times New Roman"/>
                <a:cs typeface="Times New Roman"/>
              </a:rPr>
              <a:t>R</a:t>
            </a:r>
            <a:r>
              <a:rPr dirty="0" baseline="-11904" sz="2100" spc="30">
                <a:latin typeface="Times New Roman"/>
                <a:cs typeface="Times New Roman"/>
              </a:rPr>
              <a:t>L</a:t>
            </a:r>
            <a:endParaRPr baseline="-11904" sz="2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45682" y="3891698"/>
            <a:ext cx="3902075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122295" algn="l"/>
              </a:tabLst>
            </a:pPr>
            <a:r>
              <a:rPr dirty="0" sz="2000" spc="20" b="1">
                <a:solidFill>
                  <a:srgbClr val="FF0000"/>
                </a:solidFill>
                <a:latin typeface="Microsoft JhengHei"/>
                <a:cs typeface="Microsoft JhengHei"/>
              </a:rPr>
              <a:t>同</a:t>
            </a:r>
            <a:r>
              <a:rPr dirty="0" sz="2000" b="1">
                <a:solidFill>
                  <a:srgbClr val="FF0000"/>
                </a:solidFill>
                <a:latin typeface="Microsoft JhengHei"/>
                <a:cs typeface="Microsoft JhengHei"/>
              </a:rPr>
              <a:t>相端</a:t>
            </a:r>
            <a:r>
              <a:rPr dirty="0" sz="2000" b="1">
                <a:solidFill>
                  <a:srgbClr val="FF0000"/>
                </a:solidFill>
                <a:latin typeface="Microsoft JhengHei"/>
                <a:cs typeface="Microsoft JhengHei"/>
              </a:rPr>
              <a:t>	</a:t>
            </a:r>
            <a:r>
              <a:rPr dirty="0" sz="2000" spc="20" b="1">
                <a:solidFill>
                  <a:srgbClr val="FF0000"/>
                </a:solidFill>
                <a:latin typeface="Microsoft JhengHei"/>
                <a:cs typeface="Microsoft JhengHei"/>
              </a:rPr>
              <a:t>反</a:t>
            </a:r>
            <a:r>
              <a:rPr dirty="0" sz="2000" b="1">
                <a:solidFill>
                  <a:srgbClr val="FF0000"/>
                </a:solidFill>
                <a:latin typeface="Microsoft JhengHei"/>
                <a:cs typeface="Microsoft JhengHei"/>
              </a:rPr>
              <a:t>相端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1250740" y="634713"/>
            <a:ext cx="5329555" cy="48768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/>
              <a:t>5.</a:t>
            </a:r>
            <a:r>
              <a:rPr dirty="0" sz="3200" spc="-70"/>
              <a:t> </a:t>
            </a:r>
            <a:r>
              <a:rPr dirty="0" sz="3200" spc="10">
                <a:solidFill>
                  <a:srgbClr val="FF0000"/>
                </a:solidFill>
                <a:latin typeface="宋体"/>
                <a:cs typeface="宋体"/>
              </a:rPr>
              <a:t>电流源负载</a:t>
            </a:r>
            <a:r>
              <a:rPr dirty="0" sz="3200" spc="10">
                <a:latin typeface="宋体"/>
                <a:cs typeface="宋体"/>
              </a:rPr>
              <a:t>的双入单出差放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45751" y="6015708"/>
            <a:ext cx="2135505" cy="973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67945">
              <a:lnSpc>
                <a:spcPts val="2290"/>
              </a:lnSpc>
            </a:pPr>
            <a:r>
              <a:rPr dirty="0" sz="2000" spc="20" b="1">
                <a:latin typeface="Microsoft JhengHei"/>
                <a:cs typeface="Microsoft JhengHei"/>
              </a:rPr>
              <a:t>等</a:t>
            </a:r>
            <a:r>
              <a:rPr dirty="0" sz="2000" b="1">
                <a:latin typeface="Microsoft JhengHei"/>
                <a:cs typeface="Microsoft JhengHei"/>
              </a:rPr>
              <a:t>效</a:t>
            </a:r>
            <a:r>
              <a:rPr dirty="0" sz="2000" spc="20" b="1">
                <a:latin typeface="Microsoft JhengHei"/>
                <a:cs typeface="Microsoft JhengHei"/>
              </a:rPr>
              <a:t>于</a:t>
            </a:r>
            <a:r>
              <a:rPr dirty="0" sz="2000" b="1">
                <a:latin typeface="Microsoft JhengHei"/>
                <a:cs typeface="Microsoft JhengHei"/>
              </a:rPr>
              <a:t>电</a:t>
            </a:r>
            <a:r>
              <a:rPr dirty="0" sz="2000" spc="20" b="1">
                <a:latin typeface="Microsoft JhengHei"/>
                <a:cs typeface="Microsoft JhengHei"/>
              </a:rPr>
              <a:t>阻负</a:t>
            </a:r>
            <a:r>
              <a:rPr dirty="0" sz="2000" b="1">
                <a:latin typeface="Microsoft JhengHei"/>
                <a:cs typeface="Microsoft JhengHei"/>
              </a:rPr>
              <a:t>载的 </a:t>
            </a:r>
            <a:r>
              <a:rPr dirty="0" sz="2000" b="1">
                <a:latin typeface="Microsoft JhengHei"/>
                <a:cs typeface="Microsoft JhengHei"/>
              </a:rPr>
              <a:t> </a:t>
            </a:r>
            <a:r>
              <a:rPr dirty="0" sz="2000" spc="10" b="1">
                <a:latin typeface="Microsoft JhengHei"/>
                <a:cs typeface="Microsoft JhengHei"/>
              </a:rPr>
              <a:t>双端输出效果</a:t>
            </a:r>
            <a:endParaRPr sz="2000">
              <a:latin typeface="Microsoft JhengHei"/>
              <a:cs typeface="Microsoft JhengHei"/>
            </a:endParaRPr>
          </a:p>
          <a:p>
            <a:pPr algn="r" marR="5080">
              <a:lnSpc>
                <a:spcPct val="100000"/>
              </a:lnSpc>
              <a:spcBef>
                <a:spcPts val="1545"/>
              </a:spcBef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13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5316" y="2671572"/>
            <a:ext cx="3255264" cy="3148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0876" y="793662"/>
            <a:ext cx="2130425" cy="48768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>
                <a:solidFill>
                  <a:srgbClr val="0000FF"/>
                </a:solidFill>
              </a:rPr>
              <a:t>6. </a:t>
            </a:r>
            <a:r>
              <a:rPr dirty="0" sz="3200" spc="175">
                <a:solidFill>
                  <a:srgbClr val="0000FF"/>
                </a:solidFill>
              </a:rPr>
              <a:t>FET</a:t>
            </a:r>
            <a:r>
              <a:rPr dirty="0" sz="3200" spc="-155">
                <a:solidFill>
                  <a:srgbClr val="0000FF"/>
                </a:solidFill>
              </a:rPr>
              <a:t> </a:t>
            </a:r>
            <a:r>
              <a:rPr dirty="0" sz="3200">
                <a:solidFill>
                  <a:srgbClr val="0000FF"/>
                </a:solidFill>
                <a:latin typeface="宋体"/>
                <a:cs typeface="宋体"/>
              </a:rPr>
              <a:t>差放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1208" y="1461487"/>
            <a:ext cx="6762750" cy="918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2069">
              <a:lnSpc>
                <a:spcPct val="100000"/>
              </a:lnSpc>
            </a:pPr>
            <a:r>
              <a:rPr dirty="0" sz="2400" spc="15">
                <a:latin typeface="Times New Roman"/>
                <a:cs typeface="Times New Roman"/>
              </a:rPr>
              <a:t>P273-276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25">
                <a:latin typeface="Times New Roman"/>
                <a:cs typeface="Times New Roman"/>
              </a:rPr>
              <a:t>(ED5)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dirty="0" sz="2400" spc="50">
                <a:latin typeface="Times New Roman"/>
                <a:cs typeface="Times New Roman"/>
              </a:rPr>
              <a:t>BJT</a:t>
            </a:r>
            <a:r>
              <a:rPr dirty="0" sz="2400" spc="50">
                <a:latin typeface="宋体"/>
                <a:cs typeface="宋体"/>
              </a:rPr>
              <a:t>换成</a:t>
            </a:r>
            <a:r>
              <a:rPr dirty="0" sz="2400" spc="50">
                <a:latin typeface="Times New Roman"/>
                <a:cs typeface="Times New Roman"/>
              </a:rPr>
              <a:t>FET</a:t>
            </a:r>
            <a:r>
              <a:rPr dirty="0" sz="2400" spc="50">
                <a:latin typeface="宋体"/>
                <a:cs typeface="宋体"/>
              </a:rPr>
              <a:t>，分析过程一样。</a:t>
            </a:r>
            <a:r>
              <a:rPr dirty="0" sz="2400" spc="-650">
                <a:latin typeface="宋体"/>
                <a:cs typeface="宋体"/>
              </a:rPr>
              <a:t> </a:t>
            </a:r>
            <a:r>
              <a:rPr dirty="0" baseline="3472" sz="3600" spc="15">
                <a:latin typeface="宋体"/>
                <a:cs typeface="宋体"/>
              </a:rPr>
              <a:t>输入阻抗无穷大。</a:t>
            </a:r>
            <a:endParaRPr baseline="3472" sz="36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16452" y="5004815"/>
            <a:ext cx="216535" cy="76200"/>
          </a:xfrm>
          <a:custGeom>
            <a:avLst/>
            <a:gdLst/>
            <a:ahLst/>
            <a:cxnLst/>
            <a:rect l="l" t="t" r="r" b="b"/>
            <a:pathLst>
              <a:path w="216535" h="76200">
                <a:moveTo>
                  <a:pt x="126491" y="76200"/>
                </a:moveTo>
                <a:lnTo>
                  <a:pt x="0" y="38100"/>
                </a:lnTo>
                <a:lnTo>
                  <a:pt x="126491" y="0"/>
                </a:lnTo>
                <a:lnTo>
                  <a:pt x="126491" y="32004"/>
                </a:lnTo>
                <a:lnTo>
                  <a:pt x="114299" y="32004"/>
                </a:lnTo>
                <a:lnTo>
                  <a:pt x="114299" y="44196"/>
                </a:lnTo>
                <a:lnTo>
                  <a:pt x="126491" y="44196"/>
                </a:lnTo>
                <a:lnTo>
                  <a:pt x="126491" y="76200"/>
                </a:lnTo>
                <a:close/>
              </a:path>
              <a:path w="216535" h="76200">
                <a:moveTo>
                  <a:pt x="126491" y="44196"/>
                </a:moveTo>
                <a:lnTo>
                  <a:pt x="114299" y="44196"/>
                </a:lnTo>
                <a:lnTo>
                  <a:pt x="114299" y="32004"/>
                </a:lnTo>
                <a:lnTo>
                  <a:pt x="126491" y="32004"/>
                </a:lnTo>
                <a:lnTo>
                  <a:pt x="126491" y="44196"/>
                </a:lnTo>
                <a:close/>
              </a:path>
              <a:path w="216535" h="76200">
                <a:moveTo>
                  <a:pt x="216407" y="44196"/>
                </a:moveTo>
                <a:lnTo>
                  <a:pt x="126491" y="44196"/>
                </a:lnTo>
                <a:lnTo>
                  <a:pt x="126491" y="32004"/>
                </a:lnTo>
                <a:lnTo>
                  <a:pt x="216407" y="32004"/>
                </a:lnTo>
                <a:lnTo>
                  <a:pt x="216407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29784" y="2671572"/>
            <a:ext cx="4247387" cy="35280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132064" y="4410455"/>
            <a:ext cx="215265" cy="76200"/>
          </a:xfrm>
          <a:custGeom>
            <a:avLst/>
            <a:gdLst/>
            <a:ahLst/>
            <a:cxnLst/>
            <a:rect l="l" t="t" r="r" b="b"/>
            <a:pathLst>
              <a:path w="215265" h="76200">
                <a:moveTo>
                  <a:pt x="126491" y="76200"/>
                </a:moveTo>
                <a:lnTo>
                  <a:pt x="0" y="38100"/>
                </a:lnTo>
                <a:lnTo>
                  <a:pt x="126491" y="0"/>
                </a:lnTo>
                <a:lnTo>
                  <a:pt x="126491" y="30480"/>
                </a:lnTo>
                <a:lnTo>
                  <a:pt x="114299" y="30480"/>
                </a:lnTo>
                <a:lnTo>
                  <a:pt x="114299" y="44196"/>
                </a:lnTo>
                <a:lnTo>
                  <a:pt x="126491" y="44196"/>
                </a:lnTo>
                <a:lnTo>
                  <a:pt x="126491" y="76200"/>
                </a:lnTo>
                <a:close/>
              </a:path>
              <a:path w="215265" h="76200">
                <a:moveTo>
                  <a:pt x="126491" y="44196"/>
                </a:moveTo>
                <a:lnTo>
                  <a:pt x="114299" y="44196"/>
                </a:lnTo>
                <a:lnTo>
                  <a:pt x="114299" y="30480"/>
                </a:lnTo>
                <a:lnTo>
                  <a:pt x="126491" y="30480"/>
                </a:lnTo>
                <a:lnTo>
                  <a:pt x="126491" y="44196"/>
                </a:lnTo>
                <a:close/>
              </a:path>
              <a:path w="215265" h="76200">
                <a:moveTo>
                  <a:pt x="214883" y="44196"/>
                </a:moveTo>
                <a:lnTo>
                  <a:pt x="126491" y="44196"/>
                </a:lnTo>
                <a:lnTo>
                  <a:pt x="126491" y="30480"/>
                </a:lnTo>
                <a:lnTo>
                  <a:pt x="214883" y="30480"/>
                </a:lnTo>
                <a:lnTo>
                  <a:pt x="214883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42660" y="4410455"/>
            <a:ext cx="215265" cy="76200"/>
          </a:xfrm>
          <a:custGeom>
            <a:avLst/>
            <a:gdLst/>
            <a:ahLst/>
            <a:cxnLst/>
            <a:rect l="l" t="t" r="r" b="b"/>
            <a:pathLst>
              <a:path w="215264" h="76200">
                <a:moveTo>
                  <a:pt x="88391" y="76200"/>
                </a:moveTo>
                <a:lnTo>
                  <a:pt x="88391" y="0"/>
                </a:lnTo>
                <a:lnTo>
                  <a:pt x="189585" y="30480"/>
                </a:lnTo>
                <a:lnTo>
                  <a:pt x="100584" y="30480"/>
                </a:lnTo>
                <a:lnTo>
                  <a:pt x="100584" y="44196"/>
                </a:lnTo>
                <a:lnTo>
                  <a:pt x="194645" y="44196"/>
                </a:lnTo>
                <a:lnTo>
                  <a:pt x="88391" y="76200"/>
                </a:lnTo>
                <a:close/>
              </a:path>
              <a:path w="215264" h="76200">
                <a:moveTo>
                  <a:pt x="88391" y="44196"/>
                </a:moveTo>
                <a:lnTo>
                  <a:pt x="0" y="44196"/>
                </a:lnTo>
                <a:lnTo>
                  <a:pt x="0" y="30480"/>
                </a:lnTo>
                <a:lnTo>
                  <a:pt x="88391" y="30480"/>
                </a:lnTo>
                <a:lnTo>
                  <a:pt x="88391" y="44196"/>
                </a:lnTo>
                <a:close/>
              </a:path>
              <a:path w="215264" h="76200">
                <a:moveTo>
                  <a:pt x="194645" y="44196"/>
                </a:moveTo>
                <a:lnTo>
                  <a:pt x="100584" y="44196"/>
                </a:lnTo>
                <a:lnTo>
                  <a:pt x="100584" y="30480"/>
                </a:lnTo>
                <a:lnTo>
                  <a:pt x="189585" y="30480"/>
                </a:lnTo>
                <a:lnTo>
                  <a:pt x="214883" y="38100"/>
                </a:lnTo>
                <a:lnTo>
                  <a:pt x="194645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02915" y="5308070"/>
            <a:ext cx="6766559" cy="1163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 spc="-5">
                <a:latin typeface="Times New Roman"/>
                <a:cs typeface="Times New Roman"/>
              </a:rPr>
              <a:t>d</a:t>
            </a:r>
            <a:r>
              <a:rPr dirty="0" sz="1200" spc="-5">
                <a:latin typeface="Times New Roman"/>
                <a:cs typeface="Times New Roman"/>
              </a:rPr>
              <a:t>s</a:t>
            </a:r>
            <a:r>
              <a:rPr dirty="0" sz="1200" spc="-5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dirty="0" sz="2400" spc="5">
                <a:latin typeface="宋体"/>
                <a:cs typeface="宋体"/>
              </a:rPr>
              <a:t>电流镜负载差放</a:t>
            </a:r>
            <a:r>
              <a:rPr dirty="0" sz="2400" spc="5">
                <a:latin typeface="Times New Roman"/>
                <a:cs typeface="Times New Roman"/>
              </a:rPr>
              <a:t>-</a:t>
            </a:r>
            <a:r>
              <a:rPr dirty="0" sz="2400" spc="5">
                <a:latin typeface="宋体"/>
                <a:cs typeface="宋体"/>
              </a:rPr>
              <a:t>差模分析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0155" y="6793995"/>
            <a:ext cx="56832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08:22:28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02931" y="6793995"/>
            <a:ext cx="1778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14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1771" y="5428488"/>
            <a:ext cx="1769745" cy="1744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950">
              <a:latin typeface="Times New Roman"/>
              <a:cs typeface="Times New Roman"/>
            </a:endParaRPr>
          </a:p>
          <a:p>
            <a:pPr marL="1133475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76355" y="646514"/>
            <a:ext cx="3464560" cy="55943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/>
              <a:t>6.1</a:t>
            </a:r>
            <a:r>
              <a:rPr dirty="0" sz="3600" spc="-85"/>
              <a:t> </a:t>
            </a:r>
            <a:r>
              <a:rPr dirty="0" sz="3600" spc="10">
                <a:latin typeface="宋体"/>
                <a:cs typeface="宋体"/>
              </a:rPr>
              <a:t>电流源与差放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9797" y="1559812"/>
            <a:ext cx="6121400" cy="44475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774065" marR="767715" indent="-635">
              <a:lnSpc>
                <a:spcPct val="147900"/>
              </a:lnSpc>
            </a:pP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小结 </a:t>
            </a: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掌握：差放的电路结构、基本概念 </a:t>
            </a:r>
            <a:r>
              <a:rPr dirty="0" sz="2400">
                <a:latin typeface="宋体"/>
                <a:cs typeface="宋体"/>
              </a:rPr>
              <a:t> 掌握：电流源、镜像电流源</a:t>
            </a:r>
            <a:endParaRPr sz="24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latin typeface="宋体"/>
                <a:cs typeface="宋体"/>
              </a:rPr>
              <a:t>掌握：静态工作点分析、差模分析、共模分析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800" spc="-5">
                <a:solidFill>
                  <a:srgbClr val="FF00FF"/>
                </a:solidFill>
                <a:latin typeface="宋体"/>
                <a:cs typeface="宋体"/>
              </a:rPr>
              <a:t>预习：集成运算放大器（书中</a:t>
            </a:r>
            <a:r>
              <a:rPr dirty="0" sz="2800" spc="-5">
                <a:solidFill>
                  <a:srgbClr val="FF00FF"/>
                </a:solidFill>
                <a:latin typeface="Times New Roman"/>
                <a:cs typeface="Times New Roman"/>
              </a:rPr>
              <a:t>6.4</a:t>
            </a:r>
            <a:r>
              <a:rPr dirty="0" sz="2800" spc="-5">
                <a:solidFill>
                  <a:srgbClr val="FF00FF"/>
                </a:solidFill>
                <a:latin typeface="宋体"/>
                <a:cs typeface="宋体"/>
              </a:rPr>
              <a:t>）</a:t>
            </a:r>
            <a:endParaRPr sz="2800">
              <a:latin typeface="宋体"/>
              <a:cs typeface="宋体"/>
            </a:endParaRPr>
          </a:p>
          <a:p>
            <a:pPr algn="ctr" marR="296545">
              <a:lnSpc>
                <a:spcPct val="100000"/>
              </a:lnSpc>
              <a:spcBef>
                <a:spcPts val="2365"/>
              </a:spcBef>
            </a:pP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作业</a:t>
            </a:r>
            <a:endParaRPr sz="2800">
              <a:latin typeface="宋体"/>
              <a:cs typeface="宋体"/>
            </a:endParaRPr>
          </a:p>
          <a:p>
            <a:pPr algn="ctr" marR="297815">
              <a:lnSpc>
                <a:spcPct val="100000"/>
              </a:lnSpc>
              <a:spcBef>
                <a:spcPts val="1680"/>
              </a:spcBef>
              <a:tabLst>
                <a:tab pos="1047115" algn="l"/>
              </a:tabLst>
            </a:pPr>
            <a:r>
              <a:rPr dirty="0" sz="2800" spc="60">
                <a:solidFill>
                  <a:srgbClr val="0033CC"/>
                </a:solidFill>
                <a:latin typeface="Times New Roman"/>
                <a:cs typeface="Times New Roman"/>
              </a:rPr>
              <a:t>P316:	</a:t>
            </a:r>
            <a:r>
              <a:rPr dirty="0" sz="2800" spc="-5">
                <a:solidFill>
                  <a:srgbClr val="0033CC"/>
                </a:solidFill>
                <a:latin typeface="Times New Roman"/>
                <a:cs typeface="Times New Roman"/>
              </a:rPr>
              <a:t>6.2.4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81771" y="5428488"/>
            <a:ext cx="1769363" cy="1744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355" y="1807463"/>
            <a:ext cx="4343399" cy="3063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4775" y="4870703"/>
            <a:ext cx="4392295" cy="708660"/>
          </a:xfrm>
          <a:custGeom>
            <a:avLst/>
            <a:gdLst/>
            <a:ahLst/>
            <a:cxnLst/>
            <a:rect l="l" t="t" r="r" b="b"/>
            <a:pathLst>
              <a:path w="4392295" h="708660">
                <a:moveTo>
                  <a:pt x="0" y="0"/>
                </a:moveTo>
                <a:lnTo>
                  <a:pt x="4392168" y="0"/>
                </a:lnTo>
                <a:lnTo>
                  <a:pt x="4392168" y="708660"/>
                </a:lnTo>
                <a:lnTo>
                  <a:pt x="0" y="7086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71085" y="4910725"/>
            <a:ext cx="2416810" cy="621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20" b="1">
                <a:solidFill>
                  <a:srgbClr val="A50021"/>
                </a:solidFill>
                <a:latin typeface="Microsoft JhengHei"/>
                <a:cs typeface="Microsoft JhengHei"/>
              </a:rPr>
              <a:t>求</a:t>
            </a:r>
            <a:r>
              <a:rPr dirty="0" sz="2000" spc="20">
                <a:solidFill>
                  <a:srgbClr val="A50021"/>
                </a:solidFill>
                <a:latin typeface="Times New Roman"/>
                <a:cs typeface="Times New Roman"/>
              </a:rPr>
              <a:t>r</a:t>
            </a:r>
            <a:r>
              <a:rPr dirty="0" baseline="-21367" sz="1950" spc="30">
                <a:solidFill>
                  <a:srgbClr val="A50021"/>
                </a:solidFill>
                <a:latin typeface="Times New Roman"/>
                <a:cs typeface="Times New Roman"/>
              </a:rPr>
              <a:t>o</a:t>
            </a:r>
            <a:r>
              <a:rPr dirty="0" sz="2000" spc="20" b="1">
                <a:solidFill>
                  <a:srgbClr val="A50021"/>
                </a:solidFill>
                <a:latin typeface="Microsoft JhengHei"/>
                <a:cs typeface="Microsoft JhengHei"/>
              </a:rPr>
              <a:t>微变等效电路</a:t>
            </a:r>
            <a:endParaRPr sz="2000">
              <a:latin typeface="Microsoft JhengHei"/>
              <a:cs typeface="Microsoft JhengHei"/>
            </a:endParaRPr>
          </a:p>
          <a:p>
            <a:pPr marL="104775">
              <a:lnSpc>
                <a:spcPct val="100000"/>
              </a:lnSpc>
            </a:pPr>
            <a:r>
              <a:rPr dirty="0" sz="2000">
                <a:solidFill>
                  <a:srgbClr val="A50021"/>
                </a:solidFill>
                <a:latin typeface="Times New Roman"/>
                <a:cs typeface="Times New Roman"/>
              </a:rPr>
              <a:t>( </a:t>
            </a:r>
            <a:r>
              <a:rPr dirty="0" sz="2000" b="1">
                <a:solidFill>
                  <a:srgbClr val="A50021"/>
                </a:solidFill>
                <a:latin typeface="Microsoft JhengHei"/>
                <a:cs typeface="Microsoft JhengHei"/>
              </a:rPr>
              <a:t>参考 </a:t>
            </a:r>
            <a:r>
              <a:rPr dirty="0" sz="2000" spc="30">
                <a:solidFill>
                  <a:srgbClr val="A50021"/>
                </a:solidFill>
                <a:latin typeface="Times New Roman"/>
                <a:cs typeface="Times New Roman"/>
              </a:rPr>
              <a:t>P137 </a:t>
            </a:r>
            <a:r>
              <a:rPr dirty="0" sz="2000" b="1">
                <a:solidFill>
                  <a:srgbClr val="A50021"/>
                </a:solidFill>
                <a:latin typeface="Microsoft JhengHei"/>
                <a:cs typeface="Microsoft JhengHei"/>
              </a:rPr>
              <a:t>式 </a:t>
            </a:r>
            <a:r>
              <a:rPr dirty="0" sz="2000">
                <a:solidFill>
                  <a:srgbClr val="A50021"/>
                </a:solidFill>
                <a:latin typeface="Times New Roman"/>
                <a:cs typeface="Times New Roman"/>
              </a:rPr>
              <a:t>4.4.8</a:t>
            </a:r>
            <a:r>
              <a:rPr dirty="0" sz="2000" spc="-11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A50021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87108" y="6268307"/>
            <a:ext cx="1813560" cy="0"/>
          </a:xfrm>
          <a:custGeom>
            <a:avLst/>
            <a:gdLst/>
            <a:ahLst/>
            <a:cxnLst/>
            <a:rect l="l" t="t" r="r" b="b"/>
            <a:pathLst>
              <a:path w="1813559" h="0">
                <a:moveTo>
                  <a:pt x="0" y="0"/>
                </a:moveTo>
                <a:lnTo>
                  <a:pt x="1813178" y="0"/>
                </a:lnTo>
              </a:path>
            </a:pathLst>
          </a:custGeom>
          <a:ln w="165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940044" y="5809742"/>
            <a:ext cx="154940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635">
                <a:latin typeface="Times New Roman"/>
                <a:cs typeface="Times New Roman"/>
              </a:rPr>
              <a:t>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47052" y="5790692"/>
            <a:ext cx="1444625" cy="457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301750" algn="l"/>
              </a:tabLst>
            </a:pPr>
            <a:r>
              <a:rPr dirty="0" sz="2800" spc="-1345" i="1">
                <a:latin typeface="Times New Roman"/>
                <a:cs typeface="Times New Roman"/>
              </a:rPr>
              <a:t></a:t>
            </a:r>
            <a:r>
              <a:rPr dirty="0" sz="2800" spc="-445" i="1">
                <a:latin typeface="Times New Roman"/>
                <a:cs typeface="Times New Roman"/>
              </a:rPr>
              <a:t> </a:t>
            </a:r>
            <a:r>
              <a:rPr dirty="0" baseline="-14814" sz="2250" spc="22">
                <a:latin typeface="Times New Roman"/>
                <a:cs typeface="Times New Roman"/>
              </a:rPr>
              <a:t>3</a:t>
            </a:r>
            <a:r>
              <a:rPr dirty="0" baseline="-14814" sz="2250" spc="-209">
                <a:latin typeface="Times New Roman"/>
                <a:cs typeface="Times New Roman"/>
              </a:rPr>
              <a:t> </a:t>
            </a:r>
            <a:r>
              <a:rPr dirty="0" baseline="1048" sz="3975" spc="-135">
                <a:latin typeface="Times New Roman"/>
                <a:cs typeface="Times New Roman"/>
              </a:rPr>
              <a:t>R</a:t>
            </a:r>
            <a:r>
              <a:rPr dirty="0" baseline="-14814" sz="2250" spc="22">
                <a:latin typeface="Times New Roman"/>
                <a:cs typeface="Times New Roman"/>
              </a:rPr>
              <a:t>e</a:t>
            </a:r>
            <a:r>
              <a:rPr dirty="0" baseline="-14814" sz="2250">
                <a:latin typeface="Times New Roman"/>
                <a:cs typeface="Times New Roman"/>
              </a:rPr>
              <a:t>	</a:t>
            </a:r>
            <a:r>
              <a:rPr dirty="0" sz="2650" spc="-1635">
                <a:latin typeface="Times New Roman"/>
                <a:cs typeface="Times New Roman"/>
              </a:rPr>
              <a:t>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31384" y="6021578"/>
            <a:ext cx="1291590" cy="513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195">
                <a:latin typeface="Times New Roman"/>
                <a:cs typeface="Times New Roman"/>
              </a:rPr>
              <a:t>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r</a:t>
            </a:r>
            <a:r>
              <a:rPr dirty="0" baseline="-16666" sz="2250" spc="-7">
                <a:latin typeface="Times New Roman"/>
                <a:cs typeface="Times New Roman"/>
              </a:rPr>
              <a:t>ce3 </a:t>
            </a:r>
            <a:r>
              <a:rPr dirty="0" baseline="-15723" sz="3975" spc="-2452">
                <a:latin typeface="Times New Roman"/>
                <a:cs typeface="Times New Roman"/>
              </a:rPr>
              <a:t></a:t>
            </a:r>
            <a:r>
              <a:rPr dirty="0" baseline="-15723" sz="3975" spc="-63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1</a:t>
            </a:r>
            <a:r>
              <a:rPr dirty="0" sz="2650" spc="-229">
                <a:latin typeface="Times New Roman"/>
                <a:cs typeface="Times New Roman"/>
              </a:rPr>
              <a:t> </a:t>
            </a:r>
            <a:r>
              <a:rPr dirty="0" sz="2650" spc="-1195">
                <a:latin typeface="Times New Roman"/>
                <a:cs typeface="Times New Roman"/>
              </a:rPr>
              <a:t>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36437" y="6119114"/>
            <a:ext cx="154940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635">
                <a:latin typeface="Times New Roman"/>
                <a:cs typeface="Times New Roman"/>
              </a:rPr>
              <a:t>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40044" y="6338569"/>
            <a:ext cx="2651760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82625" algn="l"/>
              </a:tabLst>
            </a:pPr>
            <a:r>
              <a:rPr dirty="0" sz="2650" spc="-1635">
                <a:latin typeface="Times New Roman"/>
                <a:cs typeface="Times New Roman"/>
              </a:rPr>
              <a:t>	</a:t>
            </a:r>
            <a:r>
              <a:rPr dirty="0" baseline="9433" sz="3975" spc="7">
                <a:latin typeface="Times New Roman"/>
                <a:cs typeface="Times New Roman"/>
              </a:rPr>
              <a:t>R</a:t>
            </a:r>
            <a:r>
              <a:rPr dirty="0" sz="1500" spc="5">
                <a:latin typeface="Times New Roman"/>
                <a:cs typeface="Times New Roman"/>
              </a:rPr>
              <a:t>b  </a:t>
            </a:r>
            <a:r>
              <a:rPr dirty="0" baseline="9433" sz="3975" spc="-1792">
                <a:latin typeface="Times New Roman"/>
                <a:cs typeface="Times New Roman"/>
              </a:rPr>
              <a:t></a:t>
            </a:r>
            <a:r>
              <a:rPr dirty="0" baseline="9433" sz="3975" spc="-172">
                <a:latin typeface="Times New Roman"/>
                <a:cs typeface="Times New Roman"/>
              </a:rPr>
              <a:t> </a:t>
            </a:r>
            <a:r>
              <a:rPr dirty="0" baseline="9433" sz="3975" spc="30">
                <a:latin typeface="Times New Roman"/>
                <a:cs typeface="Times New Roman"/>
              </a:rPr>
              <a:t>r</a:t>
            </a:r>
            <a:r>
              <a:rPr dirty="0" sz="1500" spc="20">
                <a:latin typeface="Times New Roman"/>
                <a:cs typeface="Times New Roman"/>
              </a:rPr>
              <a:t>be3  </a:t>
            </a:r>
            <a:r>
              <a:rPr dirty="0" baseline="9433" sz="3975" spc="-1792">
                <a:latin typeface="Times New Roman"/>
                <a:cs typeface="Times New Roman"/>
              </a:rPr>
              <a:t></a:t>
            </a:r>
            <a:r>
              <a:rPr dirty="0" baseline="9433" sz="3975" spc="-15">
                <a:latin typeface="Times New Roman"/>
                <a:cs typeface="Times New Roman"/>
              </a:rPr>
              <a:t> </a:t>
            </a:r>
            <a:r>
              <a:rPr dirty="0" baseline="9433" sz="3975" spc="-67">
                <a:latin typeface="Times New Roman"/>
                <a:cs typeface="Times New Roman"/>
              </a:rPr>
              <a:t>R</a:t>
            </a:r>
            <a:r>
              <a:rPr dirty="0" sz="1500" spc="-45">
                <a:latin typeface="Times New Roman"/>
                <a:cs typeface="Times New Roman"/>
              </a:rPr>
              <a:t>e</a:t>
            </a:r>
            <a:r>
              <a:rPr dirty="0" sz="1500" spc="215">
                <a:latin typeface="Times New Roman"/>
                <a:cs typeface="Times New Roman"/>
              </a:rPr>
              <a:t> </a:t>
            </a:r>
            <a:r>
              <a:rPr dirty="0" sz="2650" spc="-1635">
                <a:latin typeface="Times New Roman"/>
                <a:cs typeface="Times New Roman"/>
              </a:rPr>
              <a:t>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09559" y="5670042"/>
            <a:ext cx="170815" cy="0"/>
          </a:xfrm>
          <a:custGeom>
            <a:avLst/>
            <a:gdLst/>
            <a:ahLst/>
            <a:cxnLst/>
            <a:rect l="l" t="t" r="r" b="b"/>
            <a:pathLst>
              <a:path w="170815" h="0">
                <a:moveTo>
                  <a:pt x="0" y="0"/>
                </a:moveTo>
                <a:lnTo>
                  <a:pt x="1706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996428" y="3909059"/>
            <a:ext cx="0" cy="664845"/>
          </a:xfrm>
          <a:custGeom>
            <a:avLst/>
            <a:gdLst/>
            <a:ahLst/>
            <a:cxnLst/>
            <a:rect l="l" t="t" r="r" b="b"/>
            <a:pathLst>
              <a:path w="0" h="664845">
                <a:moveTo>
                  <a:pt x="0" y="0"/>
                </a:moveTo>
                <a:lnTo>
                  <a:pt x="0" y="664464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213092" y="4657344"/>
            <a:ext cx="619125" cy="76200"/>
          </a:xfrm>
          <a:custGeom>
            <a:avLst/>
            <a:gdLst/>
            <a:ahLst/>
            <a:cxnLst/>
            <a:rect l="l" t="t" r="r" b="b"/>
            <a:pathLst>
              <a:path w="619125" h="76200">
                <a:moveTo>
                  <a:pt x="38100" y="76199"/>
                </a:moveTo>
                <a:lnTo>
                  <a:pt x="23145" y="73247"/>
                </a:lnTo>
                <a:lnTo>
                  <a:pt x="11049" y="65150"/>
                </a:lnTo>
                <a:lnTo>
                  <a:pt x="2952" y="53054"/>
                </a:lnTo>
                <a:lnTo>
                  <a:pt x="0" y="38099"/>
                </a:lnTo>
                <a:lnTo>
                  <a:pt x="2952" y="23788"/>
                </a:lnTo>
                <a:lnTo>
                  <a:pt x="11049" y="11620"/>
                </a:lnTo>
                <a:lnTo>
                  <a:pt x="23145" y="3167"/>
                </a:lnTo>
                <a:lnTo>
                  <a:pt x="38100" y="0"/>
                </a:lnTo>
                <a:lnTo>
                  <a:pt x="53054" y="3167"/>
                </a:lnTo>
                <a:lnTo>
                  <a:pt x="65151" y="11620"/>
                </a:lnTo>
                <a:lnTo>
                  <a:pt x="73247" y="23788"/>
                </a:lnTo>
                <a:lnTo>
                  <a:pt x="73684" y="25907"/>
                </a:lnTo>
                <a:lnTo>
                  <a:pt x="38100" y="25907"/>
                </a:lnTo>
                <a:lnTo>
                  <a:pt x="38100" y="51815"/>
                </a:lnTo>
                <a:lnTo>
                  <a:pt x="73491" y="51815"/>
                </a:lnTo>
                <a:lnTo>
                  <a:pt x="73247" y="53054"/>
                </a:lnTo>
                <a:lnTo>
                  <a:pt x="65151" y="65150"/>
                </a:lnTo>
                <a:lnTo>
                  <a:pt x="53054" y="73247"/>
                </a:lnTo>
                <a:lnTo>
                  <a:pt x="38100" y="76199"/>
                </a:lnTo>
                <a:close/>
              </a:path>
              <a:path w="619125" h="76200">
                <a:moveTo>
                  <a:pt x="73491" y="51815"/>
                </a:moveTo>
                <a:lnTo>
                  <a:pt x="38100" y="51815"/>
                </a:lnTo>
                <a:lnTo>
                  <a:pt x="38100" y="25907"/>
                </a:lnTo>
                <a:lnTo>
                  <a:pt x="73684" y="25907"/>
                </a:lnTo>
                <a:lnTo>
                  <a:pt x="76200" y="38099"/>
                </a:lnTo>
                <a:lnTo>
                  <a:pt x="73491" y="51815"/>
                </a:lnTo>
                <a:close/>
              </a:path>
              <a:path w="619125" h="76200">
                <a:moveTo>
                  <a:pt x="618743" y="51815"/>
                </a:moveTo>
                <a:lnTo>
                  <a:pt x="73491" y="51815"/>
                </a:lnTo>
                <a:lnTo>
                  <a:pt x="76200" y="38099"/>
                </a:lnTo>
                <a:lnTo>
                  <a:pt x="73684" y="25907"/>
                </a:lnTo>
                <a:lnTo>
                  <a:pt x="618743" y="25907"/>
                </a:lnTo>
                <a:lnTo>
                  <a:pt x="618743" y="51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839456" y="4559808"/>
            <a:ext cx="0" cy="279400"/>
          </a:xfrm>
          <a:custGeom>
            <a:avLst/>
            <a:gdLst/>
            <a:ahLst/>
            <a:cxnLst/>
            <a:rect l="l" t="t" r="r" b="b"/>
            <a:pathLst>
              <a:path w="0" h="279400">
                <a:moveTo>
                  <a:pt x="0" y="0"/>
                </a:moveTo>
                <a:lnTo>
                  <a:pt x="0" y="278891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831835" y="4689348"/>
            <a:ext cx="173990" cy="154305"/>
          </a:xfrm>
          <a:custGeom>
            <a:avLst/>
            <a:gdLst/>
            <a:ahLst/>
            <a:cxnLst/>
            <a:rect l="l" t="t" r="r" b="b"/>
            <a:pathLst>
              <a:path w="173990" h="154304">
                <a:moveTo>
                  <a:pt x="136071" y="120934"/>
                </a:moveTo>
                <a:lnTo>
                  <a:pt x="110316" y="115964"/>
                </a:lnTo>
                <a:lnTo>
                  <a:pt x="0" y="18288"/>
                </a:lnTo>
                <a:lnTo>
                  <a:pt x="16764" y="0"/>
                </a:lnTo>
                <a:lnTo>
                  <a:pt x="127881" y="97228"/>
                </a:lnTo>
                <a:lnTo>
                  <a:pt x="136071" y="120934"/>
                </a:lnTo>
                <a:close/>
              </a:path>
              <a:path w="173990" h="154304">
                <a:moveTo>
                  <a:pt x="171674" y="147828"/>
                </a:moveTo>
                <a:lnTo>
                  <a:pt x="146304" y="147828"/>
                </a:lnTo>
                <a:lnTo>
                  <a:pt x="163068" y="128016"/>
                </a:lnTo>
                <a:lnTo>
                  <a:pt x="127881" y="97228"/>
                </a:lnTo>
                <a:lnTo>
                  <a:pt x="114300" y="57912"/>
                </a:lnTo>
                <a:lnTo>
                  <a:pt x="112776" y="51816"/>
                </a:lnTo>
                <a:lnTo>
                  <a:pt x="115824" y="44195"/>
                </a:lnTo>
                <a:lnTo>
                  <a:pt x="121920" y="42672"/>
                </a:lnTo>
                <a:lnTo>
                  <a:pt x="129540" y="39624"/>
                </a:lnTo>
                <a:lnTo>
                  <a:pt x="135636" y="42672"/>
                </a:lnTo>
                <a:lnTo>
                  <a:pt x="138684" y="50292"/>
                </a:lnTo>
                <a:lnTo>
                  <a:pt x="171674" y="147828"/>
                </a:lnTo>
                <a:close/>
              </a:path>
              <a:path w="173990" h="154304">
                <a:moveTo>
                  <a:pt x="151462" y="141732"/>
                </a:moveTo>
                <a:lnTo>
                  <a:pt x="143256" y="141732"/>
                </a:lnTo>
                <a:lnTo>
                  <a:pt x="156972" y="124968"/>
                </a:lnTo>
                <a:lnTo>
                  <a:pt x="136071" y="120934"/>
                </a:lnTo>
                <a:lnTo>
                  <a:pt x="127881" y="97228"/>
                </a:lnTo>
                <a:lnTo>
                  <a:pt x="163068" y="128016"/>
                </a:lnTo>
                <a:lnTo>
                  <a:pt x="151462" y="141732"/>
                </a:lnTo>
                <a:close/>
              </a:path>
              <a:path w="173990" h="154304">
                <a:moveTo>
                  <a:pt x="173736" y="153924"/>
                </a:moveTo>
                <a:lnTo>
                  <a:pt x="65532" y="134112"/>
                </a:lnTo>
                <a:lnTo>
                  <a:pt x="59436" y="132588"/>
                </a:lnTo>
                <a:lnTo>
                  <a:pt x="54864" y="124968"/>
                </a:lnTo>
                <a:lnTo>
                  <a:pt x="54864" y="118872"/>
                </a:lnTo>
                <a:lnTo>
                  <a:pt x="56388" y="111252"/>
                </a:lnTo>
                <a:lnTo>
                  <a:pt x="64008" y="106679"/>
                </a:lnTo>
                <a:lnTo>
                  <a:pt x="70104" y="108204"/>
                </a:lnTo>
                <a:lnTo>
                  <a:pt x="110316" y="115964"/>
                </a:lnTo>
                <a:lnTo>
                  <a:pt x="146304" y="147828"/>
                </a:lnTo>
                <a:lnTo>
                  <a:pt x="171674" y="147828"/>
                </a:lnTo>
                <a:lnTo>
                  <a:pt x="173736" y="153924"/>
                </a:lnTo>
                <a:close/>
              </a:path>
              <a:path w="173990" h="154304">
                <a:moveTo>
                  <a:pt x="146304" y="147828"/>
                </a:moveTo>
                <a:lnTo>
                  <a:pt x="110316" y="115964"/>
                </a:lnTo>
                <a:lnTo>
                  <a:pt x="136071" y="120934"/>
                </a:lnTo>
                <a:lnTo>
                  <a:pt x="143256" y="141732"/>
                </a:lnTo>
                <a:lnTo>
                  <a:pt x="151462" y="141732"/>
                </a:lnTo>
                <a:lnTo>
                  <a:pt x="146304" y="147828"/>
                </a:lnTo>
                <a:close/>
              </a:path>
              <a:path w="173990" h="154304">
                <a:moveTo>
                  <a:pt x="143256" y="141732"/>
                </a:moveTo>
                <a:lnTo>
                  <a:pt x="136071" y="120934"/>
                </a:lnTo>
                <a:lnTo>
                  <a:pt x="156972" y="124968"/>
                </a:lnTo>
                <a:lnTo>
                  <a:pt x="143256" y="141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831835" y="4553711"/>
            <a:ext cx="181610" cy="146685"/>
          </a:xfrm>
          <a:custGeom>
            <a:avLst/>
            <a:gdLst/>
            <a:ahLst/>
            <a:cxnLst/>
            <a:rect l="l" t="t" r="r" b="b"/>
            <a:pathLst>
              <a:path w="181609" h="146685">
                <a:moveTo>
                  <a:pt x="15240" y="146304"/>
                </a:moveTo>
                <a:lnTo>
                  <a:pt x="0" y="126491"/>
                </a:lnTo>
                <a:lnTo>
                  <a:pt x="166116" y="0"/>
                </a:lnTo>
                <a:lnTo>
                  <a:pt x="181356" y="19812"/>
                </a:lnTo>
                <a:lnTo>
                  <a:pt x="15240" y="146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995666" y="4834127"/>
            <a:ext cx="0" cy="332740"/>
          </a:xfrm>
          <a:custGeom>
            <a:avLst/>
            <a:gdLst/>
            <a:ahLst/>
            <a:cxnLst/>
            <a:rect l="l" t="t" r="r" b="b"/>
            <a:pathLst>
              <a:path w="0" h="332739">
                <a:moveTo>
                  <a:pt x="0" y="0"/>
                </a:moveTo>
                <a:lnTo>
                  <a:pt x="0" y="332232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995666" y="5417820"/>
            <a:ext cx="0" cy="242570"/>
          </a:xfrm>
          <a:custGeom>
            <a:avLst/>
            <a:gdLst/>
            <a:ahLst/>
            <a:cxnLst/>
            <a:rect l="l" t="t" r="r" b="b"/>
            <a:pathLst>
              <a:path w="0" h="242570">
                <a:moveTo>
                  <a:pt x="0" y="0"/>
                </a:moveTo>
                <a:lnTo>
                  <a:pt x="0" y="242316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146035" y="3913632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 h="0">
                <a:moveTo>
                  <a:pt x="0" y="0"/>
                </a:moveTo>
                <a:lnTo>
                  <a:pt x="196596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602783" y="5083089"/>
            <a:ext cx="19494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771869" y="5234414"/>
            <a:ext cx="100330" cy="2114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10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935467" y="5166360"/>
            <a:ext cx="111760" cy="251460"/>
          </a:xfrm>
          <a:custGeom>
            <a:avLst/>
            <a:gdLst/>
            <a:ahLst/>
            <a:cxnLst/>
            <a:rect l="l" t="t" r="r" b="b"/>
            <a:pathLst>
              <a:path w="111759" h="251460">
                <a:moveTo>
                  <a:pt x="0" y="0"/>
                </a:moveTo>
                <a:lnTo>
                  <a:pt x="111251" y="0"/>
                </a:lnTo>
                <a:lnTo>
                  <a:pt x="111251" y="251459"/>
                </a:lnTo>
                <a:lnTo>
                  <a:pt x="0" y="2514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923276" y="5154167"/>
            <a:ext cx="135890" cy="277495"/>
          </a:xfrm>
          <a:custGeom>
            <a:avLst/>
            <a:gdLst/>
            <a:ahLst/>
            <a:cxnLst/>
            <a:rect l="l" t="t" r="r" b="b"/>
            <a:pathLst>
              <a:path w="135890" h="277495">
                <a:moveTo>
                  <a:pt x="135636" y="277368"/>
                </a:moveTo>
                <a:lnTo>
                  <a:pt x="0" y="277368"/>
                </a:lnTo>
                <a:lnTo>
                  <a:pt x="0" y="0"/>
                </a:lnTo>
                <a:lnTo>
                  <a:pt x="135636" y="0"/>
                </a:lnTo>
                <a:lnTo>
                  <a:pt x="135636" y="12192"/>
                </a:lnTo>
                <a:lnTo>
                  <a:pt x="25908" y="12192"/>
                </a:lnTo>
                <a:lnTo>
                  <a:pt x="12192" y="25908"/>
                </a:lnTo>
                <a:lnTo>
                  <a:pt x="25908" y="25907"/>
                </a:lnTo>
                <a:lnTo>
                  <a:pt x="25908" y="251459"/>
                </a:lnTo>
                <a:lnTo>
                  <a:pt x="12192" y="251459"/>
                </a:lnTo>
                <a:lnTo>
                  <a:pt x="25908" y="263652"/>
                </a:lnTo>
                <a:lnTo>
                  <a:pt x="135636" y="263652"/>
                </a:lnTo>
                <a:lnTo>
                  <a:pt x="135636" y="277368"/>
                </a:lnTo>
                <a:close/>
              </a:path>
              <a:path w="135890" h="277495">
                <a:moveTo>
                  <a:pt x="25908" y="25907"/>
                </a:moveTo>
                <a:lnTo>
                  <a:pt x="12192" y="25908"/>
                </a:lnTo>
                <a:lnTo>
                  <a:pt x="25908" y="12192"/>
                </a:lnTo>
                <a:lnTo>
                  <a:pt x="25908" y="25907"/>
                </a:lnTo>
                <a:close/>
              </a:path>
              <a:path w="135890" h="277495">
                <a:moveTo>
                  <a:pt x="109728" y="25907"/>
                </a:moveTo>
                <a:lnTo>
                  <a:pt x="25908" y="25907"/>
                </a:lnTo>
                <a:lnTo>
                  <a:pt x="25908" y="12192"/>
                </a:lnTo>
                <a:lnTo>
                  <a:pt x="109728" y="12192"/>
                </a:lnTo>
                <a:lnTo>
                  <a:pt x="109728" y="25907"/>
                </a:lnTo>
                <a:close/>
              </a:path>
              <a:path w="135890" h="277495">
                <a:moveTo>
                  <a:pt x="109728" y="263652"/>
                </a:moveTo>
                <a:lnTo>
                  <a:pt x="109728" y="12192"/>
                </a:lnTo>
                <a:lnTo>
                  <a:pt x="123444" y="25908"/>
                </a:lnTo>
                <a:lnTo>
                  <a:pt x="135636" y="25907"/>
                </a:lnTo>
                <a:lnTo>
                  <a:pt x="135636" y="251460"/>
                </a:lnTo>
                <a:lnTo>
                  <a:pt x="123444" y="251459"/>
                </a:lnTo>
                <a:lnTo>
                  <a:pt x="109728" y="263652"/>
                </a:lnTo>
                <a:close/>
              </a:path>
              <a:path w="135890" h="277495">
                <a:moveTo>
                  <a:pt x="135636" y="25907"/>
                </a:moveTo>
                <a:lnTo>
                  <a:pt x="123444" y="25908"/>
                </a:lnTo>
                <a:lnTo>
                  <a:pt x="109728" y="12192"/>
                </a:lnTo>
                <a:lnTo>
                  <a:pt x="135636" y="12192"/>
                </a:lnTo>
                <a:lnTo>
                  <a:pt x="135636" y="25907"/>
                </a:lnTo>
                <a:close/>
              </a:path>
              <a:path w="135890" h="277495">
                <a:moveTo>
                  <a:pt x="25908" y="263652"/>
                </a:moveTo>
                <a:lnTo>
                  <a:pt x="12192" y="251459"/>
                </a:lnTo>
                <a:lnTo>
                  <a:pt x="25908" y="251459"/>
                </a:lnTo>
                <a:lnTo>
                  <a:pt x="25908" y="263652"/>
                </a:lnTo>
                <a:close/>
              </a:path>
              <a:path w="135890" h="277495">
                <a:moveTo>
                  <a:pt x="109728" y="263652"/>
                </a:moveTo>
                <a:lnTo>
                  <a:pt x="25908" y="263652"/>
                </a:lnTo>
                <a:lnTo>
                  <a:pt x="25908" y="251459"/>
                </a:lnTo>
                <a:lnTo>
                  <a:pt x="109728" y="251459"/>
                </a:lnTo>
                <a:lnTo>
                  <a:pt x="109728" y="263652"/>
                </a:lnTo>
                <a:close/>
              </a:path>
              <a:path w="135890" h="277495">
                <a:moveTo>
                  <a:pt x="135636" y="263652"/>
                </a:moveTo>
                <a:lnTo>
                  <a:pt x="109728" y="263652"/>
                </a:lnTo>
                <a:lnTo>
                  <a:pt x="123444" y="251459"/>
                </a:lnTo>
                <a:lnTo>
                  <a:pt x="135636" y="251460"/>
                </a:lnTo>
                <a:lnTo>
                  <a:pt x="135636" y="2636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251954" y="3906011"/>
            <a:ext cx="0" cy="213360"/>
          </a:xfrm>
          <a:custGeom>
            <a:avLst/>
            <a:gdLst/>
            <a:ahLst/>
            <a:cxnLst/>
            <a:rect l="l" t="t" r="r" b="b"/>
            <a:pathLst>
              <a:path w="0"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251954" y="4344923"/>
            <a:ext cx="0" cy="352425"/>
          </a:xfrm>
          <a:custGeom>
            <a:avLst/>
            <a:gdLst/>
            <a:ahLst/>
            <a:cxnLst/>
            <a:rect l="l" t="t" r="r" b="b"/>
            <a:pathLst>
              <a:path w="0" h="352425">
                <a:moveTo>
                  <a:pt x="0" y="0"/>
                </a:moveTo>
                <a:lnTo>
                  <a:pt x="0" y="352043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726420" y="3813518"/>
            <a:ext cx="1625600" cy="1040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3888" sz="3000" spc="30">
                <a:latin typeface="Times New Roman"/>
                <a:cs typeface="Times New Roman"/>
              </a:rPr>
              <a:t>V</a:t>
            </a:r>
            <a:r>
              <a:rPr dirty="0" sz="1300" spc="20">
                <a:latin typeface="Times New Roman"/>
                <a:cs typeface="Times New Roman"/>
              </a:rPr>
              <a:t>CC</a:t>
            </a:r>
            <a:endParaRPr sz="1300">
              <a:latin typeface="Times New Roman"/>
              <a:cs typeface="Times New Roman"/>
            </a:endParaRPr>
          </a:p>
          <a:p>
            <a:pPr marL="204470">
              <a:lnSpc>
                <a:spcPct val="100000"/>
              </a:lnSpc>
              <a:spcBef>
                <a:spcPts val="525"/>
              </a:spcBef>
            </a:pPr>
            <a:r>
              <a:rPr dirty="0" sz="2000" spc="40">
                <a:latin typeface="Times New Roman"/>
                <a:cs typeface="Times New Roman"/>
              </a:rPr>
              <a:t>R</a:t>
            </a:r>
            <a:r>
              <a:rPr dirty="0" baseline="-21367" sz="1950" spc="60">
                <a:latin typeface="Times New Roman"/>
                <a:cs typeface="Times New Roman"/>
              </a:rPr>
              <a:t>b</a:t>
            </a:r>
            <a:endParaRPr baseline="-21367" sz="19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370"/>
              </a:spcBef>
            </a:pPr>
            <a:r>
              <a:rPr dirty="0" sz="2000" spc="95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193280" y="4119372"/>
            <a:ext cx="121920" cy="226060"/>
          </a:xfrm>
          <a:custGeom>
            <a:avLst/>
            <a:gdLst/>
            <a:ahLst/>
            <a:cxnLst/>
            <a:rect l="l" t="t" r="r" b="b"/>
            <a:pathLst>
              <a:path w="121920" h="226060">
                <a:moveTo>
                  <a:pt x="0" y="0"/>
                </a:moveTo>
                <a:lnTo>
                  <a:pt x="121919" y="0"/>
                </a:lnTo>
                <a:lnTo>
                  <a:pt x="121919" y="225551"/>
                </a:lnTo>
                <a:lnTo>
                  <a:pt x="0" y="2255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181088" y="4107180"/>
            <a:ext cx="146685" cy="250190"/>
          </a:xfrm>
          <a:custGeom>
            <a:avLst/>
            <a:gdLst/>
            <a:ahLst/>
            <a:cxnLst/>
            <a:rect l="l" t="t" r="r" b="b"/>
            <a:pathLst>
              <a:path w="146684" h="250189">
                <a:moveTo>
                  <a:pt x="146304" y="249936"/>
                </a:moveTo>
                <a:lnTo>
                  <a:pt x="0" y="249936"/>
                </a:lnTo>
                <a:lnTo>
                  <a:pt x="0" y="0"/>
                </a:lnTo>
                <a:lnTo>
                  <a:pt x="146304" y="0"/>
                </a:lnTo>
                <a:lnTo>
                  <a:pt x="146304" y="12192"/>
                </a:lnTo>
                <a:lnTo>
                  <a:pt x="25908" y="12192"/>
                </a:lnTo>
                <a:lnTo>
                  <a:pt x="12192" y="24384"/>
                </a:lnTo>
                <a:lnTo>
                  <a:pt x="25908" y="24383"/>
                </a:lnTo>
                <a:lnTo>
                  <a:pt x="25908" y="224027"/>
                </a:lnTo>
                <a:lnTo>
                  <a:pt x="12192" y="224028"/>
                </a:lnTo>
                <a:lnTo>
                  <a:pt x="25908" y="237743"/>
                </a:lnTo>
                <a:lnTo>
                  <a:pt x="146304" y="237743"/>
                </a:lnTo>
                <a:lnTo>
                  <a:pt x="146304" y="249936"/>
                </a:lnTo>
                <a:close/>
              </a:path>
              <a:path w="146684" h="250189">
                <a:moveTo>
                  <a:pt x="25908" y="24383"/>
                </a:moveTo>
                <a:lnTo>
                  <a:pt x="12192" y="24384"/>
                </a:lnTo>
                <a:lnTo>
                  <a:pt x="25908" y="12192"/>
                </a:lnTo>
                <a:lnTo>
                  <a:pt x="25908" y="24383"/>
                </a:lnTo>
                <a:close/>
              </a:path>
              <a:path w="146684" h="250189">
                <a:moveTo>
                  <a:pt x="120396" y="24383"/>
                </a:moveTo>
                <a:lnTo>
                  <a:pt x="25908" y="24383"/>
                </a:lnTo>
                <a:lnTo>
                  <a:pt x="25908" y="12192"/>
                </a:lnTo>
                <a:lnTo>
                  <a:pt x="120396" y="12192"/>
                </a:lnTo>
                <a:lnTo>
                  <a:pt x="120396" y="24383"/>
                </a:lnTo>
                <a:close/>
              </a:path>
              <a:path w="146684" h="250189">
                <a:moveTo>
                  <a:pt x="120396" y="237743"/>
                </a:moveTo>
                <a:lnTo>
                  <a:pt x="120396" y="12192"/>
                </a:lnTo>
                <a:lnTo>
                  <a:pt x="134112" y="24384"/>
                </a:lnTo>
                <a:lnTo>
                  <a:pt x="146304" y="24383"/>
                </a:lnTo>
                <a:lnTo>
                  <a:pt x="146304" y="224027"/>
                </a:lnTo>
                <a:lnTo>
                  <a:pt x="134112" y="224028"/>
                </a:lnTo>
                <a:lnTo>
                  <a:pt x="120396" y="237743"/>
                </a:lnTo>
                <a:close/>
              </a:path>
              <a:path w="146684" h="250189">
                <a:moveTo>
                  <a:pt x="146304" y="24383"/>
                </a:moveTo>
                <a:lnTo>
                  <a:pt x="134112" y="24384"/>
                </a:lnTo>
                <a:lnTo>
                  <a:pt x="120396" y="12192"/>
                </a:lnTo>
                <a:lnTo>
                  <a:pt x="146304" y="12192"/>
                </a:lnTo>
                <a:lnTo>
                  <a:pt x="146304" y="24383"/>
                </a:lnTo>
                <a:close/>
              </a:path>
              <a:path w="146684" h="250189">
                <a:moveTo>
                  <a:pt x="25908" y="237743"/>
                </a:moveTo>
                <a:lnTo>
                  <a:pt x="12192" y="224028"/>
                </a:lnTo>
                <a:lnTo>
                  <a:pt x="25908" y="224027"/>
                </a:lnTo>
                <a:lnTo>
                  <a:pt x="25908" y="237743"/>
                </a:lnTo>
                <a:close/>
              </a:path>
              <a:path w="146684" h="250189">
                <a:moveTo>
                  <a:pt x="120396" y="237743"/>
                </a:moveTo>
                <a:lnTo>
                  <a:pt x="25908" y="237743"/>
                </a:lnTo>
                <a:lnTo>
                  <a:pt x="25908" y="224027"/>
                </a:lnTo>
                <a:lnTo>
                  <a:pt x="120396" y="224027"/>
                </a:lnTo>
                <a:lnTo>
                  <a:pt x="120396" y="237743"/>
                </a:lnTo>
                <a:close/>
              </a:path>
              <a:path w="146684" h="250189">
                <a:moveTo>
                  <a:pt x="146304" y="237743"/>
                </a:moveTo>
                <a:lnTo>
                  <a:pt x="120396" y="237743"/>
                </a:lnTo>
                <a:lnTo>
                  <a:pt x="134112" y="224028"/>
                </a:lnTo>
                <a:lnTo>
                  <a:pt x="146304" y="224027"/>
                </a:lnTo>
                <a:lnTo>
                  <a:pt x="146304" y="2377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251192" y="4690872"/>
            <a:ext cx="0" cy="879475"/>
          </a:xfrm>
          <a:custGeom>
            <a:avLst/>
            <a:gdLst/>
            <a:ahLst/>
            <a:cxnLst/>
            <a:rect l="l" t="t" r="r" b="b"/>
            <a:pathLst>
              <a:path w="0" h="879475">
                <a:moveTo>
                  <a:pt x="0" y="0"/>
                </a:moveTo>
                <a:lnTo>
                  <a:pt x="0" y="879347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254240" y="5524499"/>
            <a:ext cx="777240" cy="76200"/>
          </a:xfrm>
          <a:custGeom>
            <a:avLst/>
            <a:gdLst/>
            <a:ahLst/>
            <a:cxnLst/>
            <a:rect l="l" t="t" r="r" b="b"/>
            <a:pathLst>
              <a:path w="777240" h="76200">
                <a:moveTo>
                  <a:pt x="739139" y="76199"/>
                </a:moveTo>
                <a:lnTo>
                  <a:pt x="724185" y="73247"/>
                </a:lnTo>
                <a:lnTo>
                  <a:pt x="712088" y="65150"/>
                </a:lnTo>
                <a:lnTo>
                  <a:pt x="703992" y="53054"/>
                </a:lnTo>
                <a:lnTo>
                  <a:pt x="701039" y="38099"/>
                </a:lnTo>
                <a:lnTo>
                  <a:pt x="703992" y="23145"/>
                </a:lnTo>
                <a:lnTo>
                  <a:pt x="712088" y="11048"/>
                </a:lnTo>
                <a:lnTo>
                  <a:pt x="724185" y="2952"/>
                </a:lnTo>
                <a:lnTo>
                  <a:pt x="739139" y="0"/>
                </a:lnTo>
                <a:lnTo>
                  <a:pt x="754094" y="2952"/>
                </a:lnTo>
                <a:lnTo>
                  <a:pt x="766190" y="11048"/>
                </a:lnTo>
                <a:lnTo>
                  <a:pt x="774287" y="23145"/>
                </a:lnTo>
                <a:lnTo>
                  <a:pt x="774832" y="25907"/>
                </a:lnTo>
                <a:lnTo>
                  <a:pt x="739139" y="25907"/>
                </a:lnTo>
                <a:lnTo>
                  <a:pt x="739139" y="50291"/>
                </a:lnTo>
                <a:lnTo>
                  <a:pt x="774832" y="50291"/>
                </a:lnTo>
                <a:lnTo>
                  <a:pt x="774287" y="53054"/>
                </a:lnTo>
                <a:lnTo>
                  <a:pt x="766190" y="65150"/>
                </a:lnTo>
                <a:lnTo>
                  <a:pt x="754094" y="73247"/>
                </a:lnTo>
                <a:lnTo>
                  <a:pt x="739139" y="76199"/>
                </a:lnTo>
                <a:close/>
              </a:path>
              <a:path w="777240" h="76200">
                <a:moveTo>
                  <a:pt x="703447" y="50291"/>
                </a:moveTo>
                <a:lnTo>
                  <a:pt x="0" y="50291"/>
                </a:lnTo>
                <a:lnTo>
                  <a:pt x="0" y="25907"/>
                </a:lnTo>
                <a:lnTo>
                  <a:pt x="703447" y="25907"/>
                </a:lnTo>
                <a:lnTo>
                  <a:pt x="701039" y="38099"/>
                </a:lnTo>
                <a:lnTo>
                  <a:pt x="703447" y="50291"/>
                </a:lnTo>
                <a:close/>
              </a:path>
              <a:path w="777240" h="76200">
                <a:moveTo>
                  <a:pt x="774832" y="50291"/>
                </a:moveTo>
                <a:lnTo>
                  <a:pt x="739139" y="50291"/>
                </a:lnTo>
                <a:lnTo>
                  <a:pt x="739139" y="25907"/>
                </a:lnTo>
                <a:lnTo>
                  <a:pt x="774832" y="25907"/>
                </a:lnTo>
                <a:lnTo>
                  <a:pt x="777239" y="38099"/>
                </a:lnTo>
                <a:lnTo>
                  <a:pt x="774832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782840" y="5078491"/>
            <a:ext cx="19494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1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51967" y="5229871"/>
            <a:ext cx="138430" cy="2114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90">
                <a:solidFill>
                  <a:srgbClr val="0000CC"/>
                </a:solidFill>
                <a:latin typeface="Times New Roman"/>
                <a:cs typeface="Times New Roman"/>
              </a:rPr>
              <a:t>Z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139940" y="5152644"/>
            <a:ext cx="230504" cy="186055"/>
          </a:xfrm>
          <a:custGeom>
            <a:avLst/>
            <a:gdLst/>
            <a:ahLst/>
            <a:cxnLst/>
            <a:rect l="l" t="t" r="r" b="b"/>
            <a:pathLst>
              <a:path w="230504" h="186054">
                <a:moveTo>
                  <a:pt x="230124" y="185927"/>
                </a:moveTo>
                <a:lnTo>
                  <a:pt x="0" y="185927"/>
                </a:lnTo>
                <a:lnTo>
                  <a:pt x="114300" y="0"/>
                </a:lnTo>
                <a:lnTo>
                  <a:pt x="230124" y="185927"/>
                </a:lnTo>
                <a:close/>
              </a:path>
            </a:pathLst>
          </a:custGeom>
          <a:solidFill>
            <a:srgbClr val="91C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114032" y="5125212"/>
            <a:ext cx="280670" cy="228600"/>
          </a:xfrm>
          <a:custGeom>
            <a:avLst/>
            <a:gdLst/>
            <a:ahLst/>
            <a:cxnLst/>
            <a:rect l="l" t="t" r="r" b="b"/>
            <a:pathLst>
              <a:path w="280670" h="228600">
                <a:moveTo>
                  <a:pt x="280416" y="228600"/>
                </a:moveTo>
                <a:lnTo>
                  <a:pt x="0" y="228600"/>
                </a:lnTo>
                <a:lnTo>
                  <a:pt x="140208" y="0"/>
                </a:lnTo>
                <a:lnTo>
                  <a:pt x="161706" y="35052"/>
                </a:lnTo>
                <a:lnTo>
                  <a:pt x="128016" y="35052"/>
                </a:lnTo>
                <a:lnTo>
                  <a:pt x="140288" y="54752"/>
                </a:lnTo>
                <a:lnTo>
                  <a:pt x="51216" y="199644"/>
                </a:lnTo>
                <a:lnTo>
                  <a:pt x="25908" y="199644"/>
                </a:lnTo>
                <a:lnTo>
                  <a:pt x="38100" y="220979"/>
                </a:lnTo>
                <a:lnTo>
                  <a:pt x="275742" y="220979"/>
                </a:lnTo>
                <a:lnTo>
                  <a:pt x="280416" y="228600"/>
                </a:lnTo>
                <a:close/>
              </a:path>
              <a:path w="280670" h="228600">
                <a:moveTo>
                  <a:pt x="140288" y="54752"/>
                </a:moveTo>
                <a:lnTo>
                  <a:pt x="128016" y="35052"/>
                </a:lnTo>
                <a:lnTo>
                  <a:pt x="152400" y="35052"/>
                </a:lnTo>
                <a:lnTo>
                  <a:pt x="140288" y="54752"/>
                </a:lnTo>
                <a:close/>
              </a:path>
              <a:path w="280670" h="228600">
                <a:moveTo>
                  <a:pt x="243840" y="220979"/>
                </a:moveTo>
                <a:lnTo>
                  <a:pt x="140288" y="54752"/>
                </a:lnTo>
                <a:lnTo>
                  <a:pt x="152400" y="35052"/>
                </a:lnTo>
                <a:lnTo>
                  <a:pt x="161706" y="35052"/>
                </a:lnTo>
                <a:lnTo>
                  <a:pt x="262656" y="199643"/>
                </a:lnTo>
                <a:lnTo>
                  <a:pt x="256031" y="199644"/>
                </a:lnTo>
                <a:lnTo>
                  <a:pt x="243840" y="220979"/>
                </a:lnTo>
                <a:close/>
              </a:path>
              <a:path w="280670" h="228600">
                <a:moveTo>
                  <a:pt x="38100" y="220979"/>
                </a:moveTo>
                <a:lnTo>
                  <a:pt x="25908" y="199644"/>
                </a:lnTo>
                <a:lnTo>
                  <a:pt x="51216" y="199644"/>
                </a:lnTo>
                <a:lnTo>
                  <a:pt x="38100" y="220979"/>
                </a:lnTo>
                <a:close/>
              </a:path>
              <a:path w="280670" h="228600">
                <a:moveTo>
                  <a:pt x="243840" y="220979"/>
                </a:moveTo>
                <a:lnTo>
                  <a:pt x="38100" y="220979"/>
                </a:lnTo>
                <a:lnTo>
                  <a:pt x="51216" y="199644"/>
                </a:lnTo>
                <a:lnTo>
                  <a:pt x="230548" y="199644"/>
                </a:lnTo>
                <a:lnTo>
                  <a:pt x="243840" y="220979"/>
                </a:lnTo>
                <a:close/>
              </a:path>
              <a:path w="280670" h="228600">
                <a:moveTo>
                  <a:pt x="275742" y="220979"/>
                </a:moveTo>
                <a:lnTo>
                  <a:pt x="243840" y="220979"/>
                </a:lnTo>
                <a:lnTo>
                  <a:pt x="256031" y="199644"/>
                </a:lnTo>
                <a:lnTo>
                  <a:pt x="262656" y="199643"/>
                </a:lnTo>
                <a:lnTo>
                  <a:pt x="275742" y="220979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126223" y="5161026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4" h="0">
                <a:moveTo>
                  <a:pt x="0" y="0"/>
                </a:moveTo>
                <a:lnTo>
                  <a:pt x="262128" y="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385304" y="5152644"/>
            <a:ext cx="0" cy="79375"/>
          </a:xfrm>
          <a:custGeom>
            <a:avLst/>
            <a:gdLst/>
            <a:ahLst/>
            <a:cxnLst/>
            <a:rect l="l" t="t" r="r" b="b"/>
            <a:pathLst>
              <a:path w="0" h="79375">
                <a:moveTo>
                  <a:pt x="0" y="0"/>
                </a:moveTo>
                <a:lnTo>
                  <a:pt x="0" y="79248"/>
                </a:lnTo>
              </a:path>
            </a:pathLst>
          </a:custGeom>
          <a:ln w="2743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914388" y="3249929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 h="0">
                <a:moveTo>
                  <a:pt x="0" y="0"/>
                </a:moveTo>
                <a:lnTo>
                  <a:pt x="359664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432548" y="1824227"/>
            <a:ext cx="76200" cy="1047115"/>
          </a:xfrm>
          <a:custGeom>
            <a:avLst/>
            <a:gdLst/>
            <a:ahLst/>
            <a:cxnLst/>
            <a:rect l="l" t="t" r="r" b="b"/>
            <a:pathLst>
              <a:path w="76200" h="1047114">
                <a:moveTo>
                  <a:pt x="28956" y="972593"/>
                </a:moveTo>
                <a:lnTo>
                  <a:pt x="28956" y="0"/>
                </a:lnTo>
                <a:lnTo>
                  <a:pt x="47244" y="0"/>
                </a:lnTo>
                <a:lnTo>
                  <a:pt x="47244" y="970787"/>
                </a:lnTo>
                <a:lnTo>
                  <a:pt x="38100" y="970787"/>
                </a:lnTo>
                <a:lnTo>
                  <a:pt x="28956" y="972593"/>
                </a:lnTo>
                <a:close/>
              </a:path>
              <a:path w="76200" h="1047114">
                <a:moveTo>
                  <a:pt x="47244" y="1008887"/>
                </a:moveTo>
                <a:lnTo>
                  <a:pt x="28956" y="1008887"/>
                </a:lnTo>
                <a:lnTo>
                  <a:pt x="28956" y="972593"/>
                </a:lnTo>
                <a:lnTo>
                  <a:pt x="38100" y="970787"/>
                </a:lnTo>
                <a:lnTo>
                  <a:pt x="47244" y="972593"/>
                </a:lnTo>
                <a:lnTo>
                  <a:pt x="47244" y="1008887"/>
                </a:lnTo>
                <a:close/>
              </a:path>
              <a:path w="76200" h="1047114">
                <a:moveTo>
                  <a:pt x="47244" y="972593"/>
                </a:moveTo>
                <a:lnTo>
                  <a:pt x="38100" y="970787"/>
                </a:lnTo>
                <a:lnTo>
                  <a:pt x="47244" y="970787"/>
                </a:lnTo>
                <a:lnTo>
                  <a:pt x="47244" y="972593"/>
                </a:lnTo>
                <a:close/>
              </a:path>
              <a:path w="76200" h="1047114">
                <a:moveTo>
                  <a:pt x="38100" y="1046987"/>
                </a:moveTo>
                <a:lnTo>
                  <a:pt x="23145" y="1044035"/>
                </a:lnTo>
                <a:lnTo>
                  <a:pt x="11049" y="1035939"/>
                </a:lnTo>
                <a:lnTo>
                  <a:pt x="2952" y="1023842"/>
                </a:lnTo>
                <a:lnTo>
                  <a:pt x="0" y="1008887"/>
                </a:lnTo>
                <a:lnTo>
                  <a:pt x="2952" y="993933"/>
                </a:lnTo>
                <a:lnTo>
                  <a:pt x="11049" y="981836"/>
                </a:lnTo>
                <a:lnTo>
                  <a:pt x="23145" y="973740"/>
                </a:lnTo>
                <a:lnTo>
                  <a:pt x="28956" y="972593"/>
                </a:lnTo>
                <a:lnTo>
                  <a:pt x="28956" y="1008887"/>
                </a:lnTo>
                <a:lnTo>
                  <a:pt x="76200" y="1008887"/>
                </a:lnTo>
                <a:lnTo>
                  <a:pt x="73247" y="1023842"/>
                </a:lnTo>
                <a:lnTo>
                  <a:pt x="65151" y="1035939"/>
                </a:lnTo>
                <a:lnTo>
                  <a:pt x="53054" y="1044035"/>
                </a:lnTo>
                <a:lnTo>
                  <a:pt x="38100" y="1046987"/>
                </a:lnTo>
                <a:close/>
              </a:path>
              <a:path w="76200" h="1047114">
                <a:moveTo>
                  <a:pt x="76200" y="1008887"/>
                </a:moveTo>
                <a:lnTo>
                  <a:pt x="47244" y="1008887"/>
                </a:lnTo>
                <a:lnTo>
                  <a:pt x="47244" y="972593"/>
                </a:lnTo>
                <a:lnTo>
                  <a:pt x="53054" y="973740"/>
                </a:lnTo>
                <a:lnTo>
                  <a:pt x="65151" y="981836"/>
                </a:lnTo>
                <a:lnTo>
                  <a:pt x="73247" y="993933"/>
                </a:lnTo>
                <a:lnTo>
                  <a:pt x="76200" y="10088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470647" y="2839211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 h="0">
                <a:moveTo>
                  <a:pt x="0" y="0"/>
                </a:moveTo>
                <a:lnTo>
                  <a:pt x="216407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464552" y="2843783"/>
            <a:ext cx="0" cy="288290"/>
          </a:xfrm>
          <a:custGeom>
            <a:avLst/>
            <a:gdLst/>
            <a:ahLst/>
            <a:cxnLst/>
            <a:rect l="l" t="t" r="r" b="b"/>
            <a:pathLst>
              <a:path w="0" h="288289">
                <a:moveTo>
                  <a:pt x="0" y="0"/>
                </a:moveTo>
                <a:lnTo>
                  <a:pt x="0" y="288035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269480" y="3110483"/>
            <a:ext cx="193675" cy="102235"/>
          </a:xfrm>
          <a:custGeom>
            <a:avLst/>
            <a:gdLst/>
            <a:ahLst/>
            <a:cxnLst/>
            <a:rect l="l" t="t" r="r" b="b"/>
            <a:pathLst>
              <a:path w="193675" h="102235">
                <a:moveTo>
                  <a:pt x="9143" y="102108"/>
                </a:moveTo>
                <a:lnTo>
                  <a:pt x="0" y="85343"/>
                </a:lnTo>
                <a:lnTo>
                  <a:pt x="185927" y="0"/>
                </a:lnTo>
                <a:lnTo>
                  <a:pt x="193548" y="16764"/>
                </a:lnTo>
                <a:lnTo>
                  <a:pt x="9143" y="102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274052" y="3066288"/>
            <a:ext cx="0" cy="358140"/>
          </a:xfrm>
          <a:custGeom>
            <a:avLst/>
            <a:gdLst/>
            <a:ahLst/>
            <a:cxnLst/>
            <a:rect l="l" t="t" r="r" b="b"/>
            <a:pathLst>
              <a:path w="0"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269480" y="3267455"/>
            <a:ext cx="190500" cy="109855"/>
          </a:xfrm>
          <a:custGeom>
            <a:avLst/>
            <a:gdLst/>
            <a:ahLst/>
            <a:cxnLst/>
            <a:rect l="l" t="t" r="r" b="b"/>
            <a:pathLst>
              <a:path w="190500" h="109854">
                <a:moveTo>
                  <a:pt x="137227" y="87232"/>
                </a:moveTo>
                <a:lnTo>
                  <a:pt x="0" y="16764"/>
                </a:lnTo>
                <a:lnTo>
                  <a:pt x="9144" y="0"/>
                </a:lnTo>
                <a:lnTo>
                  <a:pt x="146487" y="70527"/>
                </a:lnTo>
                <a:lnTo>
                  <a:pt x="156737" y="86223"/>
                </a:lnTo>
                <a:lnTo>
                  <a:pt x="137227" y="87232"/>
                </a:lnTo>
                <a:close/>
              </a:path>
              <a:path w="190500" h="109854">
                <a:moveTo>
                  <a:pt x="190500" y="103632"/>
                </a:moveTo>
                <a:lnTo>
                  <a:pt x="169164" y="103632"/>
                </a:lnTo>
                <a:lnTo>
                  <a:pt x="178308" y="86868"/>
                </a:lnTo>
                <a:lnTo>
                  <a:pt x="146487" y="70527"/>
                </a:lnTo>
                <a:lnTo>
                  <a:pt x="117348" y="25908"/>
                </a:lnTo>
                <a:lnTo>
                  <a:pt x="115824" y="21336"/>
                </a:lnTo>
                <a:lnTo>
                  <a:pt x="115824" y="15240"/>
                </a:lnTo>
                <a:lnTo>
                  <a:pt x="124968" y="9144"/>
                </a:lnTo>
                <a:lnTo>
                  <a:pt x="131064" y="10668"/>
                </a:lnTo>
                <a:lnTo>
                  <a:pt x="134112" y="15240"/>
                </a:lnTo>
                <a:lnTo>
                  <a:pt x="190500" y="103632"/>
                </a:lnTo>
                <a:close/>
              </a:path>
              <a:path w="190500" h="109854">
                <a:moveTo>
                  <a:pt x="156737" y="86223"/>
                </a:moveTo>
                <a:lnTo>
                  <a:pt x="146487" y="70527"/>
                </a:lnTo>
                <a:lnTo>
                  <a:pt x="175340" y="85344"/>
                </a:lnTo>
                <a:lnTo>
                  <a:pt x="173736" y="85344"/>
                </a:lnTo>
                <a:lnTo>
                  <a:pt x="156737" y="86223"/>
                </a:lnTo>
                <a:close/>
              </a:path>
              <a:path w="190500" h="109854">
                <a:moveTo>
                  <a:pt x="166116" y="100584"/>
                </a:moveTo>
                <a:lnTo>
                  <a:pt x="156737" y="86223"/>
                </a:lnTo>
                <a:lnTo>
                  <a:pt x="173736" y="85344"/>
                </a:lnTo>
                <a:lnTo>
                  <a:pt x="166116" y="100584"/>
                </a:lnTo>
                <a:close/>
              </a:path>
              <a:path w="190500" h="109854">
                <a:moveTo>
                  <a:pt x="170826" y="100584"/>
                </a:moveTo>
                <a:lnTo>
                  <a:pt x="166116" y="100584"/>
                </a:lnTo>
                <a:lnTo>
                  <a:pt x="173736" y="85344"/>
                </a:lnTo>
                <a:lnTo>
                  <a:pt x="175340" y="85344"/>
                </a:lnTo>
                <a:lnTo>
                  <a:pt x="178308" y="86868"/>
                </a:lnTo>
                <a:lnTo>
                  <a:pt x="170826" y="100584"/>
                </a:lnTo>
                <a:close/>
              </a:path>
              <a:path w="190500" h="109854">
                <a:moveTo>
                  <a:pt x="169164" y="103632"/>
                </a:moveTo>
                <a:lnTo>
                  <a:pt x="137227" y="87232"/>
                </a:lnTo>
                <a:lnTo>
                  <a:pt x="156737" y="86223"/>
                </a:lnTo>
                <a:lnTo>
                  <a:pt x="166116" y="100584"/>
                </a:lnTo>
                <a:lnTo>
                  <a:pt x="170826" y="100584"/>
                </a:lnTo>
                <a:lnTo>
                  <a:pt x="169164" y="103632"/>
                </a:lnTo>
                <a:close/>
              </a:path>
              <a:path w="190500" h="109854">
                <a:moveTo>
                  <a:pt x="85344" y="109728"/>
                </a:moveTo>
                <a:lnTo>
                  <a:pt x="80772" y="109728"/>
                </a:lnTo>
                <a:lnTo>
                  <a:pt x="76200" y="105156"/>
                </a:lnTo>
                <a:lnTo>
                  <a:pt x="76200" y="94488"/>
                </a:lnTo>
                <a:lnTo>
                  <a:pt x="79248" y="89916"/>
                </a:lnTo>
                <a:lnTo>
                  <a:pt x="85344" y="89916"/>
                </a:lnTo>
                <a:lnTo>
                  <a:pt x="137227" y="87232"/>
                </a:lnTo>
                <a:lnTo>
                  <a:pt x="169164" y="103632"/>
                </a:lnTo>
                <a:lnTo>
                  <a:pt x="190500" y="103632"/>
                </a:lnTo>
                <a:lnTo>
                  <a:pt x="85344" y="109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459979" y="3360420"/>
            <a:ext cx="0" cy="355600"/>
          </a:xfrm>
          <a:custGeom>
            <a:avLst/>
            <a:gdLst/>
            <a:ahLst/>
            <a:cxnLst/>
            <a:rect l="l" t="t" r="r" b="b"/>
            <a:pathLst>
              <a:path w="0"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6965680" y="2872196"/>
            <a:ext cx="26289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90">
                <a:latin typeface="Times New Roman"/>
                <a:cs typeface="Times New Roman"/>
              </a:rPr>
              <a:t>T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947659" y="1644395"/>
            <a:ext cx="76200" cy="218440"/>
          </a:xfrm>
          <a:custGeom>
            <a:avLst/>
            <a:gdLst/>
            <a:ahLst/>
            <a:cxnLst/>
            <a:rect l="l" t="t" r="r" b="b"/>
            <a:pathLst>
              <a:path w="76200" h="218439">
                <a:moveTo>
                  <a:pt x="27432" y="143838"/>
                </a:moveTo>
                <a:lnTo>
                  <a:pt x="27432" y="0"/>
                </a:lnTo>
                <a:lnTo>
                  <a:pt x="47244" y="0"/>
                </a:lnTo>
                <a:lnTo>
                  <a:pt x="47244" y="141732"/>
                </a:lnTo>
                <a:lnTo>
                  <a:pt x="38100" y="141732"/>
                </a:lnTo>
                <a:lnTo>
                  <a:pt x="27432" y="143838"/>
                </a:lnTo>
                <a:close/>
              </a:path>
              <a:path w="76200" h="218439">
                <a:moveTo>
                  <a:pt x="47244" y="179831"/>
                </a:moveTo>
                <a:lnTo>
                  <a:pt x="27432" y="179831"/>
                </a:lnTo>
                <a:lnTo>
                  <a:pt x="27432" y="143838"/>
                </a:lnTo>
                <a:lnTo>
                  <a:pt x="38100" y="141732"/>
                </a:lnTo>
                <a:lnTo>
                  <a:pt x="47244" y="143618"/>
                </a:lnTo>
                <a:lnTo>
                  <a:pt x="47244" y="179831"/>
                </a:lnTo>
                <a:close/>
              </a:path>
              <a:path w="76200" h="218439">
                <a:moveTo>
                  <a:pt x="47244" y="143618"/>
                </a:moveTo>
                <a:lnTo>
                  <a:pt x="38100" y="141732"/>
                </a:lnTo>
                <a:lnTo>
                  <a:pt x="47244" y="141732"/>
                </a:lnTo>
                <a:lnTo>
                  <a:pt x="47244" y="143618"/>
                </a:lnTo>
                <a:close/>
              </a:path>
              <a:path w="76200" h="218439">
                <a:moveTo>
                  <a:pt x="76200" y="179831"/>
                </a:moveTo>
                <a:lnTo>
                  <a:pt x="47244" y="179831"/>
                </a:lnTo>
                <a:lnTo>
                  <a:pt x="47244" y="143618"/>
                </a:lnTo>
                <a:lnTo>
                  <a:pt x="52411" y="144684"/>
                </a:lnTo>
                <a:lnTo>
                  <a:pt x="64579" y="152780"/>
                </a:lnTo>
                <a:lnTo>
                  <a:pt x="73032" y="164877"/>
                </a:lnTo>
                <a:lnTo>
                  <a:pt x="76200" y="179831"/>
                </a:lnTo>
                <a:close/>
              </a:path>
              <a:path w="76200" h="218439">
                <a:moveTo>
                  <a:pt x="38100" y="217931"/>
                </a:moveTo>
                <a:lnTo>
                  <a:pt x="23145" y="214979"/>
                </a:lnTo>
                <a:lnTo>
                  <a:pt x="11049" y="206882"/>
                </a:lnTo>
                <a:lnTo>
                  <a:pt x="2952" y="194786"/>
                </a:lnTo>
                <a:lnTo>
                  <a:pt x="0" y="179831"/>
                </a:lnTo>
                <a:lnTo>
                  <a:pt x="2952" y="164877"/>
                </a:lnTo>
                <a:lnTo>
                  <a:pt x="11049" y="152780"/>
                </a:lnTo>
                <a:lnTo>
                  <a:pt x="23145" y="144684"/>
                </a:lnTo>
                <a:lnTo>
                  <a:pt x="27432" y="143838"/>
                </a:lnTo>
                <a:lnTo>
                  <a:pt x="27432" y="179831"/>
                </a:lnTo>
                <a:lnTo>
                  <a:pt x="76200" y="179831"/>
                </a:lnTo>
                <a:lnTo>
                  <a:pt x="73032" y="194786"/>
                </a:lnTo>
                <a:lnTo>
                  <a:pt x="64579" y="206882"/>
                </a:lnTo>
                <a:lnTo>
                  <a:pt x="52411" y="214979"/>
                </a:lnTo>
                <a:lnTo>
                  <a:pt x="38100" y="2179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911083" y="1643633"/>
            <a:ext cx="143510" cy="0"/>
          </a:xfrm>
          <a:custGeom>
            <a:avLst/>
            <a:gdLst/>
            <a:ahLst/>
            <a:cxnLst/>
            <a:rect l="l" t="t" r="r" b="b"/>
            <a:pathLst>
              <a:path w="143509" h="0">
                <a:moveTo>
                  <a:pt x="0" y="0"/>
                </a:moveTo>
                <a:lnTo>
                  <a:pt x="143255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475219" y="1824989"/>
            <a:ext cx="1080770" cy="0"/>
          </a:xfrm>
          <a:custGeom>
            <a:avLst/>
            <a:gdLst/>
            <a:ahLst/>
            <a:cxnLst/>
            <a:rect l="l" t="t" r="r" b="b"/>
            <a:pathLst>
              <a:path w="1080770" h="0">
                <a:moveTo>
                  <a:pt x="0" y="0"/>
                </a:moveTo>
                <a:lnTo>
                  <a:pt x="1080516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503919" y="1824227"/>
            <a:ext cx="76200" cy="1047115"/>
          </a:xfrm>
          <a:custGeom>
            <a:avLst/>
            <a:gdLst/>
            <a:ahLst/>
            <a:cxnLst/>
            <a:rect l="l" t="t" r="r" b="b"/>
            <a:pathLst>
              <a:path w="76200" h="1047114">
                <a:moveTo>
                  <a:pt x="28956" y="972593"/>
                </a:moveTo>
                <a:lnTo>
                  <a:pt x="28956" y="0"/>
                </a:lnTo>
                <a:lnTo>
                  <a:pt x="48768" y="0"/>
                </a:lnTo>
                <a:lnTo>
                  <a:pt x="48768" y="970787"/>
                </a:lnTo>
                <a:lnTo>
                  <a:pt x="38100" y="970787"/>
                </a:lnTo>
                <a:lnTo>
                  <a:pt x="28956" y="972593"/>
                </a:lnTo>
                <a:close/>
              </a:path>
              <a:path w="76200" h="1047114">
                <a:moveTo>
                  <a:pt x="48768" y="1008887"/>
                </a:moveTo>
                <a:lnTo>
                  <a:pt x="28956" y="1008887"/>
                </a:lnTo>
                <a:lnTo>
                  <a:pt x="28956" y="972593"/>
                </a:lnTo>
                <a:lnTo>
                  <a:pt x="38100" y="970787"/>
                </a:lnTo>
                <a:lnTo>
                  <a:pt x="48768" y="972894"/>
                </a:lnTo>
                <a:lnTo>
                  <a:pt x="48768" y="1008887"/>
                </a:lnTo>
                <a:close/>
              </a:path>
              <a:path w="76200" h="1047114">
                <a:moveTo>
                  <a:pt x="48768" y="972894"/>
                </a:moveTo>
                <a:lnTo>
                  <a:pt x="38100" y="970787"/>
                </a:lnTo>
                <a:lnTo>
                  <a:pt x="48768" y="970787"/>
                </a:lnTo>
                <a:lnTo>
                  <a:pt x="48768" y="972894"/>
                </a:lnTo>
                <a:close/>
              </a:path>
              <a:path w="76200" h="1047114">
                <a:moveTo>
                  <a:pt x="38100" y="1046987"/>
                </a:moveTo>
                <a:lnTo>
                  <a:pt x="23145" y="1044035"/>
                </a:lnTo>
                <a:lnTo>
                  <a:pt x="11049" y="1035939"/>
                </a:lnTo>
                <a:lnTo>
                  <a:pt x="2952" y="1023842"/>
                </a:lnTo>
                <a:lnTo>
                  <a:pt x="0" y="1008887"/>
                </a:lnTo>
                <a:lnTo>
                  <a:pt x="2952" y="993933"/>
                </a:lnTo>
                <a:lnTo>
                  <a:pt x="11049" y="981836"/>
                </a:lnTo>
                <a:lnTo>
                  <a:pt x="23145" y="973740"/>
                </a:lnTo>
                <a:lnTo>
                  <a:pt x="28956" y="972593"/>
                </a:lnTo>
                <a:lnTo>
                  <a:pt x="28956" y="1008887"/>
                </a:lnTo>
                <a:lnTo>
                  <a:pt x="76200" y="1008887"/>
                </a:lnTo>
                <a:lnTo>
                  <a:pt x="73247" y="1023842"/>
                </a:lnTo>
                <a:lnTo>
                  <a:pt x="65151" y="1035939"/>
                </a:lnTo>
                <a:lnTo>
                  <a:pt x="53054" y="1044035"/>
                </a:lnTo>
                <a:lnTo>
                  <a:pt x="38100" y="1046987"/>
                </a:lnTo>
                <a:close/>
              </a:path>
              <a:path w="76200" h="1047114">
                <a:moveTo>
                  <a:pt x="76200" y="1008887"/>
                </a:moveTo>
                <a:lnTo>
                  <a:pt x="48768" y="1008887"/>
                </a:lnTo>
                <a:lnTo>
                  <a:pt x="48768" y="972894"/>
                </a:lnTo>
                <a:lnTo>
                  <a:pt x="53054" y="973740"/>
                </a:lnTo>
                <a:lnTo>
                  <a:pt x="65151" y="981836"/>
                </a:lnTo>
                <a:lnTo>
                  <a:pt x="73247" y="993933"/>
                </a:lnTo>
                <a:lnTo>
                  <a:pt x="76200" y="10088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8073669" y="1498099"/>
            <a:ext cx="397510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 baseline="13888" sz="2700" spc="-157">
                <a:latin typeface="Times New Roman"/>
                <a:cs typeface="Times New Roman"/>
              </a:rPr>
              <a:t>V</a:t>
            </a:r>
            <a:r>
              <a:rPr dirty="0" sz="1200" spc="60">
                <a:latin typeface="Times New Roman"/>
                <a:cs typeface="Times New Roman"/>
              </a:rPr>
              <a:t>C</a:t>
            </a:r>
            <a:r>
              <a:rPr dirty="0" sz="1200" spc="65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414259" y="2185416"/>
            <a:ext cx="106680" cy="287020"/>
          </a:xfrm>
          <a:custGeom>
            <a:avLst/>
            <a:gdLst/>
            <a:ahLst/>
            <a:cxnLst/>
            <a:rect l="l" t="t" r="r" b="b"/>
            <a:pathLst>
              <a:path w="106679" h="287019">
                <a:moveTo>
                  <a:pt x="0" y="0"/>
                </a:moveTo>
                <a:lnTo>
                  <a:pt x="106679" y="0"/>
                </a:lnTo>
                <a:lnTo>
                  <a:pt x="106679" y="286511"/>
                </a:lnTo>
                <a:lnTo>
                  <a:pt x="0" y="2865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400544" y="2171700"/>
            <a:ext cx="134620" cy="314325"/>
          </a:xfrm>
          <a:custGeom>
            <a:avLst/>
            <a:gdLst/>
            <a:ahLst/>
            <a:cxnLst/>
            <a:rect l="l" t="t" r="r" b="b"/>
            <a:pathLst>
              <a:path w="134620" h="314325">
                <a:moveTo>
                  <a:pt x="128016" y="313943"/>
                </a:moveTo>
                <a:lnTo>
                  <a:pt x="6096" y="313943"/>
                </a:lnTo>
                <a:lnTo>
                  <a:pt x="0" y="307847"/>
                </a:lnTo>
                <a:lnTo>
                  <a:pt x="0" y="6095"/>
                </a:lnTo>
                <a:lnTo>
                  <a:pt x="6096" y="0"/>
                </a:lnTo>
                <a:lnTo>
                  <a:pt x="128016" y="0"/>
                </a:lnTo>
                <a:lnTo>
                  <a:pt x="134112" y="6095"/>
                </a:lnTo>
                <a:lnTo>
                  <a:pt x="134112" y="13715"/>
                </a:lnTo>
                <a:lnTo>
                  <a:pt x="25908" y="13715"/>
                </a:lnTo>
                <a:lnTo>
                  <a:pt x="13716" y="25907"/>
                </a:lnTo>
                <a:lnTo>
                  <a:pt x="25908" y="25907"/>
                </a:lnTo>
                <a:lnTo>
                  <a:pt x="25908" y="288035"/>
                </a:lnTo>
                <a:lnTo>
                  <a:pt x="13716" y="288035"/>
                </a:lnTo>
                <a:lnTo>
                  <a:pt x="25908" y="300227"/>
                </a:lnTo>
                <a:lnTo>
                  <a:pt x="134112" y="300227"/>
                </a:lnTo>
                <a:lnTo>
                  <a:pt x="134112" y="307847"/>
                </a:lnTo>
                <a:lnTo>
                  <a:pt x="128016" y="313943"/>
                </a:lnTo>
                <a:close/>
              </a:path>
              <a:path w="134620" h="314325">
                <a:moveTo>
                  <a:pt x="25908" y="25907"/>
                </a:moveTo>
                <a:lnTo>
                  <a:pt x="13716" y="25907"/>
                </a:lnTo>
                <a:lnTo>
                  <a:pt x="25908" y="13715"/>
                </a:lnTo>
                <a:lnTo>
                  <a:pt x="25908" y="25907"/>
                </a:lnTo>
                <a:close/>
              </a:path>
              <a:path w="134620" h="314325">
                <a:moveTo>
                  <a:pt x="108204" y="25907"/>
                </a:moveTo>
                <a:lnTo>
                  <a:pt x="25908" y="25907"/>
                </a:lnTo>
                <a:lnTo>
                  <a:pt x="25908" y="13715"/>
                </a:lnTo>
                <a:lnTo>
                  <a:pt x="108204" y="13715"/>
                </a:lnTo>
                <a:lnTo>
                  <a:pt x="108204" y="25907"/>
                </a:lnTo>
                <a:close/>
              </a:path>
              <a:path w="134620" h="314325">
                <a:moveTo>
                  <a:pt x="108204" y="300227"/>
                </a:moveTo>
                <a:lnTo>
                  <a:pt x="108204" y="13715"/>
                </a:lnTo>
                <a:lnTo>
                  <a:pt x="120396" y="25907"/>
                </a:lnTo>
                <a:lnTo>
                  <a:pt x="134112" y="25907"/>
                </a:lnTo>
                <a:lnTo>
                  <a:pt x="134112" y="288035"/>
                </a:lnTo>
                <a:lnTo>
                  <a:pt x="120396" y="288035"/>
                </a:lnTo>
                <a:lnTo>
                  <a:pt x="108204" y="300227"/>
                </a:lnTo>
                <a:close/>
              </a:path>
              <a:path w="134620" h="314325">
                <a:moveTo>
                  <a:pt x="134112" y="25907"/>
                </a:moveTo>
                <a:lnTo>
                  <a:pt x="120396" y="25907"/>
                </a:lnTo>
                <a:lnTo>
                  <a:pt x="108204" y="13715"/>
                </a:lnTo>
                <a:lnTo>
                  <a:pt x="134112" y="13715"/>
                </a:lnTo>
                <a:lnTo>
                  <a:pt x="134112" y="25907"/>
                </a:lnTo>
                <a:close/>
              </a:path>
              <a:path w="134620" h="314325">
                <a:moveTo>
                  <a:pt x="25908" y="300227"/>
                </a:moveTo>
                <a:lnTo>
                  <a:pt x="13716" y="288035"/>
                </a:lnTo>
                <a:lnTo>
                  <a:pt x="25908" y="288035"/>
                </a:lnTo>
                <a:lnTo>
                  <a:pt x="25908" y="300227"/>
                </a:lnTo>
                <a:close/>
              </a:path>
              <a:path w="134620" h="314325">
                <a:moveTo>
                  <a:pt x="108204" y="300227"/>
                </a:moveTo>
                <a:lnTo>
                  <a:pt x="25908" y="300227"/>
                </a:lnTo>
                <a:lnTo>
                  <a:pt x="25908" y="288035"/>
                </a:lnTo>
                <a:lnTo>
                  <a:pt x="108204" y="288035"/>
                </a:lnTo>
                <a:lnTo>
                  <a:pt x="108204" y="300227"/>
                </a:lnTo>
                <a:close/>
              </a:path>
              <a:path w="134620" h="314325">
                <a:moveTo>
                  <a:pt x="134112" y="300227"/>
                </a:moveTo>
                <a:lnTo>
                  <a:pt x="108204" y="300227"/>
                </a:lnTo>
                <a:lnTo>
                  <a:pt x="120396" y="288035"/>
                </a:lnTo>
                <a:lnTo>
                  <a:pt x="134112" y="288035"/>
                </a:lnTo>
                <a:lnTo>
                  <a:pt x="134112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488680" y="2196083"/>
            <a:ext cx="108585" cy="288290"/>
          </a:xfrm>
          <a:custGeom>
            <a:avLst/>
            <a:gdLst/>
            <a:ahLst/>
            <a:cxnLst/>
            <a:rect l="l" t="t" r="r" b="b"/>
            <a:pathLst>
              <a:path w="108584" h="288289">
                <a:moveTo>
                  <a:pt x="0" y="0"/>
                </a:moveTo>
                <a:lnTo>
                  <a:pt x="108203" y="0"/>
                </a:lnTo>
                <a:lnTo>
                  <a:pt x="108203" y="288035"/>
                </a:lnTo>
                <a:lnTo>
                  <a:pt x="0" y="2880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476488" y="2183891"/>
            <a:ext cx="132715" cy="312420"/>
          </a:xfrm>
          <a:custGeom>
            <a:avLst/>
            <a:gdLst/>
            <a:ahLst/>
            <a:cxnLst/>
            <a:rect l="l" t="t" r="r" b="b"/>
            <a:pathLst>
              <a:path w="132715" h="312419">
                <a:moveTo>
                  <a:pt x="126491" y="312419"/>
                </a:moveTo>
                <a:lnTo>
                  <a:pt x="4572" y="312419"/>
                </a:lnTo>
                <a:lnTo>
                  <a:pt x="0" y="306323"/>
                </a:lnTo>
                <a:lnTo>
                  <a:pt x="0" y="4571"/>
                </a:lnTo>
                <a:lnTo>
                  <a:pt x="4572" y="0"/>
                </a:lnTo>
                <a:lnTo>
                  <a:pt x="126491" y="0"/>
                </a:lnTo>
                <a:lnTo>
                  <a:pt x="132588" y="4571"/>
                </a:lnTo>
                <a:lnTo>
                  <a:pt x="132588" y="12191"/>
                </a:lnTo>
                <a:lnTo>
                  <a:pt x="24384" y="12191"/>
                </a:lnTo>
                <a:lnTo>
                  <a:pt x="12192" y="24383"/>
                </a:lnTo>
                <a:lnTo>
                  <a:pt x="24384" y="24383"/>
                </a:lnTo>
                <a:lnTo>
                  <a:pt x="24384" y="286511"/>
                </a:lnTo>
                <a:lnTo>
                  <a:pt x="12192" y="286511"/>
                </a:lnTo>
                <a:lnTo>
                  <a:pt x="24384" y="300227"/>
                </a:lnTo>
                <a:lnTo>
                  <a:pt x="132588" y="300227"/>
                </a:lnTo>
                <a:lnTo>
                  <a:pt x="132588" y="306323"/>
                </a:lnTo>
                <a:lnTo>
                  <a:pt x="126491" y="312419"/>
                </a:lnTo>
                <a:close/>
              </a:path>
              <a:path w="132715" h="312419">
                <a:moveTo>
                  <a:pt x="24384" y="24383"/>
                </a:moveTo>
                <a:lnTo>
                  <a:pt x="12192" y="24383"/>
                </a:lnTo>
                <a:lnTo>
                  <a:pt x="24384" y="12191"/>
                </a:lnTo>
                <a:lnTo>
                  <a:pt x="24384" y="24383"/>
                </a:lnTo>
                <a:close/>
              </a:path>
              <a:path w="132715" h="312419">
                <a:moveTo>
                  <a:pt x="106679" y="24383"/>
                </a:moveTo>
                <a:lnTo>
                  <a:pt x="24384" y="24383"/>
                </a:lnTo>
                <a:lnTo>
                  <a:pt x="24384" y="12191"/>
                </a:lnTo>
                <a:lnTo>
                  <a:pt x="106679" y="12191"/>
                </a:lnTo>
                <a:lnTo>
                  <a:pt x="106679" y="24383"/>
                </a:lnTo>
                <a:close/>
              </a:path>
              <a:path w="132715" h="312419">
                <a:moveTo>
                  <a:pt x="106679" y="300227"/>
                </a:moveTo>
                <a:lnTo>
                  <a:pt x="106679" y="12191"/>
                </a:lnTo>
                <a:lnTo>
                  <a:pt x="120396" y="24383"/>
                </a:lnTo>
                <a:lnTo>
                  <a:pt x="132588" y="24383"/>
                </a:lnTo>
                <a:lnTo>
                  <a:pt x="132588" y="286511"/>
                </a:lnTo>
                <a:lnTo>
                  <a:pt x="120396" y="286511"/>
                </a:lnTo>
                <a:lnTo>
                  <a:pt x="106679" y="300227"/>
                </a:lnTo>
                <a:close/>
              </a:path>
              <a:path w="132715" h="312419">
                <a:moveTo>
                  <a:pt x="132588" y="24383"/>
                </a:moveTo>
                <a:lnTo>
                  <a:pt x="120396" y="24383"/>
                </a:lnTo>
                <a:lnTo>
                  <a:pt x="106679" y="12191"/>
                </a:lnTo>
                <a:lnTo>
                  <a:pt x="132588" y="12191"/>
                </a:lnTo>
                <a:lnTo>
                  <a:pt x="132588" y="24383"/>
                </a:lnTo>
                <a:close/>
              </a:path>
              <a:path w="132715" h="312419">
                <a:moveTo>
                  <a:pt x="24384" y="300227"/>
                </a:moveTo>
                <a:lnTo>
                  <a:pt x="12192" y="286511"/>
                </a:lnTo>
                <a:lnTo>
                  <a:pt x="24384" y="286511"/>
                </a:lnTo>
                <a:lnTo>
                  <a:pt x="24384" y="300227"/>
                </a:lnTo>
                <a:close/>
              </a:path>
              <a:path w="132715" h="312419">
                <a:moveTo>
                  <a:pt x="106679" y="300227"/>
                </a:moveTo>
                <a:lnTo>
                  <a:pt x="24384" y="300227"/>
                </a:lnTo>
                <a:lnTo>
                  <a:pt x="24384" y="286511"/>
                </a:lnTo>
                <a:lnTo>
                  <a:pt x="106679" y="286511"/>
                </a:lnTo>
                <a:lnTo>
                  <a:pt x="106679" y="300227"/>
                </a:lnTo>
                <a:close/>
              </a:path>
              <a:path w="132715" h="312419">
                <a:moveTo>
                  <a:pt x="132588" y="300227"/>
                </a:moveTo>
                <a:lnTo>
                  <a:pt x="106679" y="300227"/>
                </a:lnTo>
                <a:lnTo>
                  <a:pt x="120396" y="286511"/>
                </a:lnTo>
                <a:lnTo>
                  <a:pt x="132588" y="286511"/>
                </a:lnTo>
                <a:lnTo>
                  <a:pt x="132588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724900" y="3255264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 h="0">
                <a:moveTo>
                  <a:pt x="0" y="0"/>
                </a:moveTo>
                <a:lnTo>
                  <a:pt x="361187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311896" y="2843783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 h="0">
                <a:moveTo>
                  <a:pt x="0" y="0"/>
                </a:moveTo>
                <a:lnTo>
                  <a:pt x="216407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534400" y="2848356"/>
            <a:ext cx="0" cy="288290"/>
          </a:xfrm>
          <a:custGeom>
            <a:avLst/>
            <a:gdLst/>
            <a:ahLst/>
            <a:cxnLst/>
            <a:rect l="l" t="t" r="r" b="b"/>
            <a:pathLst>
              <a:path w="0" h="288289">
                <a:moveTo>
                  <a:pt x="0" y="0"/>
                </a:moveTo>
                <a:lnTo>
                  <a:pt x="0" y="288035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535923" y="3115056"/>
            <a:ext cx="193675" cy="102235"/>
          </a:xfrm>
          <a:custGeom>
            <a:avLst/>
            <a:gdLst/>
            <a:ahLst/>
            <a:cxnLst/>
            <a:rect l="l" t="t" r="r" b="b"/>
            <a:pathLst>
              <a:path w="193675" h="102235">
                <a:moveTo>
                  <a:pt x="184404" y="102108"/>
                </a:moveTo>
                <a:lnTo>
                  <a:pt x="0" y="16763"/>
                </a:lnTo>
                <a:lnTo>
                  <a:pt x="7620" y="0"/>
                </a:lnTo>
                <a:lnTo>
                  <a:pt x="193548" y="85343"/>
                </a:lnTo>
                <a:lnTo>
                  <a:pt x="184404" y="102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724900" y="3070860"/>
            <a:ext cx="0" cy="358140"/>
          </a:xfrm>
          <a:custGeom>
            <a:avLst/>
            <a:gdLst/>
            <a:ahLst/>
            <a:cxnLst/>
            <a:rect l="l" t="t" r="r" b="b"/>
            <a:pathLst>
              <a:path w="0" h="358139">
                <a:moveTo>
                  <a:pt x="0" y="0"/>
                </a:moveTo>
                <a:lnTo>
                  <a:pt x="0" y="35814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538971" y="3272027"/>
            <a:ext cx="190500" cy="109855"/>
          </a:xfrm>
          <a:custGeom>
            <a:avLst/>
            <a:gdLst/>
            <a:ahLst/>
            <a:cxnLst/>
            <a:rect l="l" t="t" r="r" b="b"/>
            <a:pathLst>
              <a:path w="190500" h="109854">
                <a:moveTo>
                  <a:pt x="53355" y="87189"/>
                </a:moveTo>
                <a:lnTo>
                  <a:pt x="33803" y="86160"/>
                </a:lnTo>
                <a:lnTo>
                  <a:pt x="44012" y="70527"/>
                </a:lnTo>
                <a:lnTo>
                  <a:pt x="181355" y="0"/>
                </a:lnTo>
                <a:lnTo>
                  <a:pt x="190499" y="16764"/>
                </a:lnTo>
                <a:lnTo>
                  <a:pt x="53355" y="87189"/>
                </a:lnTo>
                <a:close/>
              </a:path>
              <a:path w="190500" h="109854">
                <a:moveTo>
                  <a:pt x="109727" y="109728"/>
                </a:moveTo>
                <a:lnTo>
                  <a:pt x="105155" y="109728"/>
                </a:lnTo>
                <a:lnTo>
                  <a:pt x="0" y="103632"/>
                </a:lnTo>
                <a:lnTo>
                  <a:pt x="56387" y="15240"/>
                </a:lnTo>
                <a:lnTo>
                  <a:pt x="59435" y="10668"/>
                </a:lnTo>
                <a:lnTo>
                  <a:pt x="65531" y="9144"/>
                </a:lnTo>
                <a:lnTo>
                  <a:pt x="74675" y="15240"/>
                </a:lnTo>
                <a:lnTo>
                  <a:pt x="76199" y="21336"/>
                </a:lnTo>
                <a:lnTo>
                  <a:pt x="73151" y="25908"/>
                </a:lnTo>
                <a:lnTo>
                  <a:pt x="44012" y="70527"/>
                </a:lnTo>
                <a:lnTo>
                  <a:pt x="12191" y="86868"/>
                </a:lnTo>
                <a:lnTo>
                  <a:pt x="21335" y="103632"/>
                </a:lnTo>
                <a:lnTo>
                  <a:pt x="114299" y="103632"/>
                </a:lnTo>
                <a:lnTo>
                  <a:pt x="114299" y="105156"/>
                </a:lnTo>
                <a:lnTo>
                  <a:pt x="109727" y="109728"/>
                </a:lnTo>
                <a:close/>
              </a:path>
              <a:path w="190500" h="109854">
                <a:moveTo>
                  <a:pt x="21335" y="103632"/>
                </a:moveTo>
                <a:lnTo>
                  <a:pt x="12191" y="86868"/>
                </a:lnTo>
                <a:lnTo>
                  <a:pt x="44012" y="70527"/>
                </a:lnTo>
                <a:lnTo>
                  <a:pt x="34336" y="85344"/>
                </a:lnTo>
                <a:lnTo>
                  <a:pt x="18287" y="85344"/>
                </a:lnTo>
                <a:lnTo>
                  <a:pt x="24383" y="100584"/>
                </a:lnTo>
                <a:lnTo>
                  <a:pt x="27271" y="100584"/>
                </a:lnTo>
                <a:lnTo>
                  <a:pt x="21335" y="103632"/>
                </a:lnTo>
                <a:close/>
              </a:path>
              <a:path w="190500" h="109854">
                <a:moveTo>
                  <a:pt x="24383" y="100584"/>
                </a:moveTo>
                <a:lnTo>
                  <a:pt x="18287" y="85344"/>
                </a:lnTo>
                <a:lnTo>
                  <a:pt x="33803" y="86160"/>
                </a:lnTo>
                <a:lnTo>
                  <a:pt x="24383" y="100584"/>
                </a:lnTo>
                <a:close/>
              </a:path>
              <a:path w="190500" h="109854">
                <a:moveTo>
                  <a:pt x="33803" y="86160"/>
                </a:moveTo>
                <a:lnTo>
                  <a:pt x="18287" y="85344"/>
                </a:lnTo>
                <a:lnTo>
                  <a:pt x="34336" y="85344"/>
                </a:lnTo>
                <a:lnTo>
                  <a:pt x="33803" y="86160"/>
                </a:lnTo>
                <a:close/>
              </a:path>
              <a:path w="190500" h="109854">
                <a:moveTo>
                  <a:pt x="27271" y="100584"/>
                </a:moveTo>
                <a:lnTo>
                  <a:pt x="24383" y="100584"/>
                </a:lnTo>
                <a:lnTo>
                  <a:pt x="33803" y="86160"/>
                </a:lnTo>
                <a:lnTo>
                  <a:pt x="53355" y="87189"/>
                </a:lnTo>
                <a:lnTo>
                  <a:pt x="27271" y="100584"/>
                </a:lnTo>
                <a:close/>
              </a:path>
              <a:path w="190500" h="109854">
                <a:moveTo>
                  <a:pt x="114299" y="103632"/>
                </a:moveTo>
                <a:lnTo>
                  <a:pt x="21335" y="103632"/>
                </a:lnTo>
                <a:lnTo>
                  <a:pt x="53355" y="87189"/>
                </a:lnTo>
                <a:lnTo>
                  <a:pt x="105155" y="89916"/>
                </a:lnTo>
                <a:lnTo>
                  <a:pt x="111251" y="89916"/>
                </a:lnTo>
                <a:lnTo>
                  <a:pt x="114299" y="94488"/>
                </a:lnTo>
                <a:lnTo>
                  <a:pt x="114299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538971" y="3363467"/>
            <a:ext cx="0" cy="355600"/>
          </a:xfrm>
          <a:custGeom>
            <a:avLst/>
            <a:gdLst/>
            <a:ahLst/>
            <a:cxnLst/>
            <a:rect l="l" t="t" r="r" b="b"/>
            <a:pathLst>
              <a:path w="0"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8721286" y="2811230"/>
            <a:ext cx="26289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90">
                <a:latin typeface="Times New Roman"/>
                <a:cs typeface="Times New Roman"/>
              </a:rPr>
              <a:t>T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993040" y="2145797"/>
            <a:ext cx="321310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 spc="-10">
                <a:latin typeface="Times New Roman"/>
                <a:cs typeface="Times New Roman"/>
              </a:rPr>
              <a:t>c</a:t>
            </a:r>
            <a:r>
              <a:rPr dirty="0" sz="120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649772" y="2206742"/>
            <a:ext cx="321310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 spc="-10">
                <a:latin typeface="Times New Roman"/>
                <a:cs typeface="Times New Roman"/>
              </a:rPr>
              <a:t>c</a:t>
            </a:r>
            <a:r>
              <a:rPr dirty="0" sz="120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544796" y="2881825"/>
            <a:ext cx="899160" cy="835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  <a:tabLst>
                <a:tab pos="575945" algn="l"/>
              </a:tabLst>
            </a:pPr>
            <a:r>
              <a:rPr dirty="0" sz="1800" spc="5">
                <a:latin typeface="Times New Roman"/>
                <a:cs typeface="Times New Roman"/>
              </a:rPr>
              <a:t>+	+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ts val="1939"/>
              </a:lnSpc>
              <a:spcBef>
                <a:spcPts val="445"/>
              </a:spcBef>
              <a:tabLst>
                <a:tab pos="575945" algn="l"/>
              </a:tabLst>
            </a:pPr>
            <a:r>
              <a:rPr dirty="0" baseline="13888" sz="2700" spc="-150">
                <a:latin typeface="Times New Roman"/>
                <a:cs typeface="Times New Roman"/>
              </a:rPr>
              <a:t>v</a:t>
            </a:r>
            <a:r>
              <a:rPr dirty="0" sz="1200" spc="65">
                <a:latin typeface="Times New Roman"/>
                <a:cs typeface="Times New Roman"/>
              </a:rPr>
              <a:t>O</a:t>
            </a:r>
            <a:r>
              <a:rPr dirty="0" sz="1200">
                <a:latin typeface="Times New Roman"/>
                <a:cs typeface="Times New Roman"/>
              </a:rPr>
              <a:t>1	</a:t>
            </a:r>
            <a:r>
              <a:rPr dirty="0" baseline="13888" sz="2700" spc="-150">
                <a:latin typeface="Times New Roman"/>
                <a:cs typeface="Times New Roman"/>
              </a:rPr>
              <a:t>v</a:t>
            </a:r>
            <a:r>
              <a:rPr dirty="0" sz="1200" spc="65">
                <a:latin typeface="Times New Roman"/>
                <a:cs typeface="Times New Roman"/>
              </a:rPr>
              <a:t>O</a:t>
            </a:r>
            <a:r>
              <a:rPr dirty="0" sz="120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ts val="1939"/>
              </a:lnSpc>
              <a:tabLst>
                <a:tab pos="575945" algn="l"/>
              </a:tabLst>
            </a:pPr>
            <a:r>
              <a:rPr dirty="0" sz="1800">
                <a:latin typeface="Times New Roman"/>
                <a:cs typeface="Times New Roman"/>
              </a:rPr>
              <a:t>-	-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642394" y="2449071"/>
            <a:ext cx="680720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5">
                <a:latin typeface="Times New Roman"/>
                <a:cs typeface="Times New Roman"/>
              </a:rPr>
              <a:t>+  </a:t>
            </a:r>
            <a:r>
              <a:rPr dirty="0" sz="1800" spc="-20">
                <a:latin typeface="Times New Roman"/>
                <a:cs typeface="Times New Roman"/>
              </a:rPr>
              <a:t>v</a:t>
            </a:r>
            <a:r>
              <a:rPr dirty="0" baseline="-20833" sz="1800" spc="-30">
                <a:latin typeface="Times New Roman"/>
                <a:cs typeface="Times New Roman"/>
              </a:rPr>
              <a:t>O </a:t>
            </a:r>
            <a:r>
              <a:rPr dirty="0" baseline="-20833" sz="1800" spc="322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690103" y="2782823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44195" y="91440"/>
                </a:moveTo>
                <a:lnTo>
                  <a:pt x="27003" y="87939"/>
                </a:lnTo>
                <a:lnTo>
                  <a:pt x="12954" y="78295"/>
                </a:lnTo>
                <a:lnTo>
                  <a:pt x="3476" y="63793"/>
                </a:lnTo>
                <a:lnTo>
                  <a:pt x="0" y="45720"/>
                </a:lnTo>
                <a:lnTo>
                  <a:pt x="3476" y="28289"/>
                </a:lnTo>
                <a:lnTo>
                  <a:pt x="12954" y="13716"/>
                </a:lnTo>
                <a:lnTo>
                  <a:pt x="27003" y="3714"/>
                </a:lnTo>
                <a:lnTo>
                  <a:pt x="44195" y="0"/>
                </a:lnTo>
                <a:lnTo>
                  <a:pt x="61388" y="3714"/>
                </a:lnTo>
                <a:lnTo>
                  <a:pt x="75438" y="13716"/>
                </a:lnTo>
                <a:lnTo>
                  <a:pt x="84915" y="28289"/>
                </a:lnTo>
                <a:lnTo>
                  <a:pt x="88391" y="45720"/>
                </a:lnTo>
                <a:lnTo>
                  <a:pt x="84915" y="63793"/>
                </a:lnTo>
                <a:lnTo>
                  <a:pt x="75438" y="78295"/>
                </a:lnTo>
                <a:lnTo>
                  <a:pt x="61388" y="87939"/>
                </a:lnTo>
                <a:lnTo>
                  <a:pt x="44195" y="91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680959" y="2773679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4" h="109855">
                <a:moveTo>
                  <a:pt x="64008" y="1523"/>
                </a:moveTo>
                <a:lnTo>
                  <a:pt x="44195" y="1523"/>
                </a:lnTo>
                <a:lnTo>
                  <a:pt x="51816" y="0"/>
                </a:lnTo>
                <a:lnTo>
                  <a:pt x="54864" y="0"/>
                </a:lnTo>
                <a:lnTo>
                  <a:pt x="64008" y="1523"/>
                </a:lnTo>
                <a:close/>
              </a:path>
              <a:path w="108584" h="109855">
                <a:moveTo>
                  <a:pt x="73152" y="4571"/>
                </a:moveTo>
                <a:lnTo>
                  <a:pt x="33528" y="4571"/>
                </a:lnTo>
                <a:lnTo>
                  <a:pt x="41148" y="1523"/>
                </a:lnTo>
                <a:lnTo>
                  <a:pt x="65532" y="1523"/>
                </a:lnTo>
                <a:lnTo>
                  <a:pt x="73152" y="4571"/>
                </a:lnTo>
                <a:close/>
              </a:path>
              <a:path w="108584" h="109855">
                <a:moveTo>
                  <a:pt x="82296" y="9143"/>
                </a:moveTo>
                <a:lnTo>
                  <a:pt x="24384" y="9143"/>
                </a:lnTo>
                <a:lnTo>
                  <a:pt x="32004" y="4571"/>
                </a:lnTo>
                <a:lnTo>
                  <a:pt x="76200" y="4571"/>
                </a:lnTo>
                <a:lnTo>
                  <a:pt x="82296" y="9143"/>
                </a:lnTo>
                <a:close/>
              </a:path>
              <a:path w="108584" h="109855">
                <a:moveTo>
                  <a:pt x="24384" y="76199"/>
                </a:moveTo>
                <a:lnTo>
                  <a:pt x="3048" y="76199"/>
                </a:lnTo>
                <a:lnTo>
                  <a:pt x="1524" y="67055"/>
                </a:lnTo>
                <a:lnTo>
                  <a:pt x="0" y="67055"/>
                </a:lnTo>
                <a:lnTo>
                  <a:pt x="0" y="44195"/>
                </a:lnTo>
                <a:lnTo>
                  <a:pt x="1524" y="42671"/>
                </a:lnTo>
                <a:lnTo>
                  <a:pt x="3048" y="35051"/>
                </a:lnTo>
                <a:lnTo>
                  <a:pt x="3048" y="33527"/>
                </a:lnTo>
                <a:lnTo>
                  <a:pt x="4572" y="33527"/>
                </a:lnTo>
                <a:lnTo>
                  <a:pt x="7620" y="25907"/>
                </a:lnTo>
                <a:lnTo>
                  <a:pt x="9144" y="24383"/>
                </a:lnTo>
                <a:lnTo>
                  <a:pt x="15240" y="16763"/>
                </a:lnTo>
                <a:lnTo>
                  <a:pt x="15240" y="15239"/>
                </a:lnTo>
                <a:lnTo>
                  <a:pt x="22859" y="10667"/>
                </a:lnTo>
                <a:lnTo>
                  <a:pt x="22859" y="9143"/>
                </a:lnTo>
                <a:lnTo>
                  <a:pt x="83820" y="9143"/>
                </a:lnTo>
                <a:lnTo>
                  <a:pt x="83820" y="10667"/>
                </a:lnTo>
                <a:lnTo>
                  <a:pt x="91439" y="15239"/>
                </a:lnTo>
                <a:lnTo>
                  <a:pt x="91439" y="16763"/>
                </a:lnTo>
                <a:lnTo>
                  <a:pt x="92964" y="16763"/>
                </a:lnTo>
                <a:lnTo>
                  <a:pt x="94792" y="19811"/>
                </a:lnTo>
                <a:lnTo>
                  <a:pt x="47244" y="19811"/>
                </a:lnTo>
                <a:lnTo>
                  <a:pt x="43434" y="21335"/>
                </a:lnTo>
                <a:lnTo>
                  <a:pt x="41148" y="21335"/>
                </a:lnTo>
                <a:lnTo>
                  <a:pt x="36068" y="24383"/>
                </a:lnTo>
                <a:lnTo>
                  <a:pt x="35052" y="24383"/>
                </a:lnTo>
                <a:lnTo>
                  <a:pt x="29337" y="28955"/>
                </a:lnTo>
                <a:lnTo>
                  <a:pt x="28956" y="28955"/>
                </a:lnTo>
                <a:lnTo>
                  <a:pt x="27432" y="30479"/>
                </a:lnTo>
                <a:lnTo>
                  <a:pt x="27813" y="30479"/>
                </a:lnTo>
                <a:lnTo>
                  <a:pt x="24384" y="35051"/>
                </a:lnTo>
                <a:lnTo>
                  <a:pt x="22555" y="39623"/>
                </a:lnTo>
                <a:lnTo>
                  <a:pt x="21336" y="39623"/>
                </a:lnTo>
                <a:lnTo>
                  <a:pt x="18288" y="48767"/>
                </a:lnTo>
                <a:lnTo>
                  <a:pt x="19558" y="48767"/>
                </a:lnTo>
                <a:lnTo>
                  <a:pt x="18542" y="54863"/>
                </a:lnTo>
                <a:lnTo>
                  <a:pt x="18288" y="54863"/>
                </a:lnTo>
                <a:lnTo>
                  <a:pt x="18288" y="56387"/>
                </a:lnTo>
                <a:lnTo>
                  <a:pt x="18542" y="56387"/>
                </a:lnTo>
                <a:lnTo>
                  <a:pt x="19304" y="60959"/>
                </a:lnTo>
                <a:lnTo>
                  <a:pt x="18288" y="60959"/>
                </a:lnTo>
                <a:lnTo>
                  <a:pt x="21336" y="70103"/>
                </a:lnTo>
                <a:lnTo>
                  <a:pt x="21945" y="70103"/>
                </a:lnTo>
                <a:lnTo>
                  <a:pt x="24384" y="76199"/>
                </a:lnTo>
                <a:close/>
              </a:path>
              <a:path w="108584" h="109855">
                <a:moveTo>
                  <a:pt x="67437" y="22478"/>
                </a:moveTo>
                <a:lnTo>
                  <a:pt x="59436" y="19811"/>
                </a:lnTo>
                <a:lnTo>
                  <a:pt x="94792" y="19811"/>
                </a:lnTo>
                <a:lnTo>
                  <a:pt x="95707" y="21335"/>
                </a:lnTo>
                <a:lnTo>
                  <a:pt x="65532" y="21335"/>
                </a:lnTo>
                <a:lnTo>
                  <a:pt x="67437" y="22478"/>
                </a:lnTo>
                <a:close/>
              </a:path>
              <a:path w="108584" h="109855">
                <a:moveTo>
                  <a:pt x="39624" y="22859"/>
                </a:moveTo>
                <a:lnTo>
                  <a:pt x="41148" y="21335"/>
                </a:lnTo>
                <a:lnTo>
                  <a:pt x="43434" y="21335"/>
                </a:lnTo>
                <a:lnTo>
                  <a:pt x="39624" y="22859"/>
                </a:lnTo>
                <a:close/>
              </a:path>
              <a:path w="108584" h="109855">
                <a:moveTo>
                  <a:pt x="68580" y="22859"/>
                </a:moveTo>
                <a:lnTo>
                  <a:pt x="67437" y="22478"/>
                </a:lnTo>
                <a:lnTo>
                  <a:pt x="65532" y="21335"/>
                </a:lnTo>
                <a:lnTo>
                  <a:pt x="68580" y="22859"/>
                </a:lnTo>
                <a:close/>
              </a:path>
              <a:path w="108584" h="109855">
                <a:moveTo>
                  <a:pt x="96621" y="22859"/>
                </a:moveTo>
                <a:lnTo>
                  <a:pt x="68580" y="22859"/>
                </a:lnTo>
                <a:lnTo>
                  <a:pt x="65532" y="21335"/>
                </a:lnTo>
                <a:lnTo>
                  <a:pt x="95707" y="21335"/>
                </a:lnTo>
                <a:lnTo>
                  <a:pt x="96621" y="22859"/>
                </a:lnTo>
                <a:close/>
              </a:path>
              <a:path w="108584" h="109855">
                <a:moveTo>
                  <a:pt x="73152" y="25907"/>
                </a:moveTo>
                <a:lnTo>
                  <a:pt x="67437" y="22478"/>
                </a:lnTo>
                <a:lnTo>
                  <a:pt x="68580" y="22859"/>
                </a:lnTo>
                <a:lnTo>
                  <a:pt x="96621" y="22859"/>
                </a:lnTo>
                <a:lnTo>
                  <a:pt x="97536" y="24383"/>
                </a:lnTo>
                <a:lnTo>
                  <a:pt x="71628" y="24383"/>
                </a:lnTo>
                <a:lnTo>
                  <a:pt x="73152" y="25907"/>
                </a:lnTo>
                <a:close/>
              </a:path>
              <a:path w="108584" h="109855">
                <a:moveTo>
                  <a:pt x="33528" y="25907"/>
                </a:moveTo>
                <a:lnTo>
                  <a:pt x="35052" y="24383"/>
                </a:lnTo>
                <a:lnTo>
                  <a:pt x="36068" y="24383"/>
                </a:lnTo>
                <a:lnTo>
                  <a:pt x="33528" y="25907"/>
                </a:lnTo>
                <a:close/>
              </a:path>
              <a:path w="108584" h="109855">
                <a:moveTo>
                  <a:pt x="78295" y="29717"/>
                </a:moveTo>
                <a:lnTo>
                  <a:pt x="71628" y="24383"/>
                </a:lnTo>
                <a:lnTo>
                  <a:pt x="99060" y="24383"/>
                </a:lnTo>
                <a:lnTo>
                  <a:pt x="99060" y="25907"/>
                </a:lnTo>
                <a:lnTo>
                  <a:pt x="100279" y="28955"/>
                </a:lnTo>
                <a:lnTo>
                  <a:pt x="77724" y="28955"/>
                </a:lnTo>
                <a:lnTo>
                  <a:pt x="78295" y="29717"/>
                </a:lnTo>
                <a:close/>
              </a:path>
              <a:path w="108584" h="109855">
                <a:moveTo>
                  <a:pt x="27432" y="30479"/>
                </a:moveTo>
                <a:lnTo>
                  <a:pt x="28956" y="28955"/>
                </a:lnTo>
                <a:lnTo>
                  <a:pt x="28384" y="29717"/>
                </a:lnTo>
                <a:lnTo>
                  <a:pt x="27432" y="30479"/>
                </a:lnTo>
                <a:close/>
              </a:path>
              <a:path w="108584" h="109855">
                <a:moveTo>
                  <a:pt x="28384" y="29717"/>
                </a:moveTo>
                <a:lnTo>
                  <a:pt x="28956" y="28955"/>
                </a:lnTo>
                <a:lnTo>
                  <a:pt x="29337" y="28955"/>
                </a:lnTo>
                <a:lnTo>
                  <a:pt x="28384" y="29717"/>
                </a:lnTo>
                <a:close/>
              </a:path>
              <a:path w="108584" h="109855">
                <a:moveTo>
                  <a:pt x="79248" y="30479"/>
                </a:moveTo>
                <a:lnTo>
                  <a:pt x="78295" y="29717"/>
                </a:lnTo>
                <a:lnTo>
                  <a:pt x="77724" y="28955"/>
                </a:lnTo>
                <a:lnTo>
                  <a:pt x="79248" y="30479"/>
                </a:lnTo>
                <a:close/>
              </a:path>
              <a:path w="108584" h="109855">
                <a:moveTo>
                  <a:pt x="100888" y="30479"/>
                </a:moveTo>
                <a:lnTo>
                  <a:pt x="79248" y="30479"/>
                </a:lnTo>
                <a:lnTo>
                  <a:pt x="77724" y="28955"/>
                </a:lnTo>
                <a:lnTo>
                  <a:pt x="100279" y="28955"/>
                </a:lnTo>
                <a:lnTo>
                  <a:pt x="100888" y="30479"/>
                </a:lnTo>
                <a:close/>
              </a:path>
              <a:path w="108584" h="109855">
                <a:moveTo>
                  <a:pt x="27813" y="30479"/>
                </a:moveTo>
                <a:lnTo>
                  <a:pt x="27432" y="30479"/>
                </a:lnTo>
                <a:lnTo>
                  <a:pt x="28384" y="29717"/>
                </a:lnTo>
                <a:lnTo>
                  <a:pt x="27813" y="30479"/>
                </a:lnTo>
                <a:close/>
              </a:path>
              <a:path w="108584" h="109855">
                <a:moveTo>
                  <a:pt x="85344" y="42671"/>
                </a:moveTo>
                <a:lnTo>
                  <a:pt x="82296" y="35051"/>
                </a:lnTo>
                <a:lnTo>
                  <a:pt x="78295" y="29717"/>
                </a:lnTo>
                <a:lnTo>
                  <a:pt x="79248" y="30479"/>
                </a:lnTo>
                <a:lnTo>
                  <a:pt x="100888" y="30479"/>
                </a:lnTo>
                <a:lnTo>
                  <a:pt x="102108" y="33527"/>
                </a:lnTo>
                <a:lnTo>
                  <a:pt x="103632" y="33527"/>
                </a:lnTo>
                <a:lnTo>
                  <a:pt x="103632" y="35051"/>
                </a:lnTo>
                <a:lnTo>
                  <a:pt x="105460" y="39623"/>
                </a:lnTo>
                <a:lnTo>
                  <a:pt x="85344" y="39623"/>
                </a:lnTo>
                <a:lnTo>
                  <a:pt x="85344" y="42671"/>
                </a:lnTo>
                <a:close/>
              </a:path>
              <a:path w="108584" h="109855">
                <a:moveTo>
                  <a:pt x="21336" y="42671"/>
                </a:moveTo>
                <a:lnTo>
                  <a:pt x="21336" y="39623"/>
                </a:lnTo>
                <a:lnTo>
                  <a:pt x="22555" y="39623"/>
                </a:lnTo>
                <a:lnTo>
                  <a:pt x="21336" y="42671"/>
                </a:lnTo>
                <a:close/>
              </a:path>
              <a:path w="108584" h="109855">
                <a:moveTo>
                  <a:pt x="107188" y="48767"/>
                </a:moveTo>
                <a:lnTo>
                  <a:pt x="88391" y="48767"/>
                </a:lnTo>
                <a:lnTo>
                  <a:pt x="85344" y="39623"/>
                </a:lnTo>
                <a:lnTo>
                  <a:pt x="105460" y="39623"/>
                </a:lnTo>
                <a:lnTo>
                  <a:pt x="106679" y="42671"/>
                </a:lnTo>
                <a:lnTo>
                  <a:pt x="106679" y="45719"/>
                </a:lnTo>
                <a:lnTo>
                  <a:pt x="107188" y="48767"/>
                </a:lnTo>
                <a:close/>
              </a:path>
              <a:path w="108584" h="109855">
                <a:moveTo>
                  <a:pt x="19558" y="48767"/>
                </a:moveTo>
                <a:lnTo>
                  <a:pt x="18288" y="48767"/>
                </a:lnTo>
                <a:lnTo>
                  <a:pt x="19812" y="47243"/>
                </a:lnTo>
                <a:lnTo>
                  <a:pt x="19558" y="48767"/>
                </a:lnTo>
                <a:close/>
              </a:path>
              <a:path w="108584" h="109855">
                <a:moveTo>
                  <a:pt x="88264" y="55625"/>
                </a:moveTo>
                <a:lnTo>
                  <a:pt x="86868" y="47243"/>
                </a:lnTo>
                <a:lnTo>
                  <a:pt x="88391" y="48767"/>
                </a:lnTo>
                <a:lnTo>
                  <a:pt x="107188" y="48767"/>
                </a:lnTo>
                <a:lnTo>
                  <a:pt x="108204" y="54863"/>
                </a:lnTo>
                <a:lnTo>
                  <a:pt x="88391" y="54863"/>
                </a:lnTo>
                <a:lnTo>
                  <a:pt x="88264" y="55625"/>
                </a:lnTo>
                <a:close/>
              </a:path>
              <a:path w="108584" h="109855">
                <a:moveTo>
                  <a:pt x="18288" y="56387"/>
                </a:moveTo>
                <a:lnTo>
                  <a:pt x="18288" y="54863"/>
                </a:lnTo>
                <a:lnTo>
                  <a:pt x="18415" y="55625"/>
                </a:lnTo>
                <a:lnTo>
                  <a:pt x="18288" y="56387"/>
                </a:lnTo>
                <a:close/>
              </a:path>
              <a:path w="108584" h="109855">
                <a:moveTo>
                  <a:pt x="18414" y="55625"/>
                </a:moveTo>
                <a:lnTo>
                  <a:pt x="18288" y="54863"/>
                </a:lnTo>
                <a:lnTo>
                  <a:pt x="18542" y="54863"/>
                </a:lnTo>
                <a:lnTo>
                  <a:pt x="18414" y="55625"/>
                </a:lnTo>
                <a:close/>
              </a:path>
              <a:path w="108584" h="109855">
                <a:moveTo>
                  <a:pt x="88391" y="56387"/>
                </a:moveTo>
                <a:lnTo>
                  <a:pt x="88264" y="55625"/>
                </a:lnTo>
                <a:lnTo>
                  <a:pt x="88391" y="54863"/>
                </a:lnTo>
                <a:lnTo>
                  <a:pt x="88391" y="56387"/>
                </a:lnTo>
                <a:close/>
              </a:path>
              <a:path w="108584" h="109855">
                <a:moveTo>
                  <a:pt x="108204" y="56387"/>
                </a:moveTo>
                <a:lnTo>
                  <a:pt x="88391" y="56387"/>
                </a:lnTo>
                <a:lnTo>
                  <a:pt x="88391" y="54863"/>
                </a:lnTo>
                <a:lnTo>
                  <a:pt x="108204" y="54863"/>
                </a:lnTo>
                <a:lnTo>
                  <a:pt x="108204" y="56387"/>
                </a:lnTo>
                <a:close/>
              </a:path>
              <a:path w="108584" h="109855">
                <a:moveTo>
                  <a:pt x="18542" y="56387"/>
                </a:moveTo>
                <a:lnTo>
                  <a:pt x="18288" y="56387"/>
                </a:lnTo>
                <a:lnTo>
                  <a:pt x="18414" y="55625"/>
                </a:lnTo>
                <a:lnTo>
                  <a:pt x="18542" y="56387"/>
                </a:lnTo>
                <a:close/>
              </a:path>
              <a:path w="108584" h="109855">
                <a:moveTo>
                  <a:pt x="86868" y="64007"/>
                </a:moveTo>
                <a:lnTo>
                  <a:pt x="88264" y="55625"/>
                </a:lnTo>
                <a:lnTo>
                  <a:pt x="88391" y="56387"/>
                </a:lnTo>
                <a:lnTo>
                  <a:pt x="108204" y="56387"/>
                </a:lnTo>
                <a:lnTo>
                  <a:pt x="107441" y="60959"/>
                </a:lnTo>
                <a:lnTo>
                  <a:pt x="88391" y="60959"/>
                </a:lnTo>
                <a:lnTo>
                  <a:pt x="86868" y="64007"/>
                </a:lnTo>
                <a:close/>
              </a:path>
              <a:path w="108584" h="109855">
                <a:moveTo>
                  <a:pt x="19812" y="64007"/>
                </a:moveTo>
                <a:lnTo>
                  <a:pt x="18288" y="60959"/>
                </a:lnTo>
                <a:lnTo>
                  <a:pt x="19304" y="60959"/>
                </a:lnTo>
                <a:lnTo>
                  <a:pt x="19812" y="64007"/>
                </a:lnTo>
                <a:close/>
              </a:path>
              <a:path w="108584" h="109855">
                <a:moveTo>
                  <a:pt x="105664" y="70103"/>
                </a:moveTo>
                <a:lnTo>
                  <a:pt x="85344" y="70103"/>
                </a:lnTo>
                <a:lnTo>
                  <a:pt x="88391" y="60959"/>
                </a:lnTo>
                <a:lnTo>
                  <a:pt x="107441" y="60959"/>
                </a:lnTo>
                <a:lnTo>
                  <a:pt x="106679" y="65531"/>
                </a:lnTo>
                <a:lnTo>
                  <a:pt x="106679" y="67055"/>
                </a:lnTo>
                <a:lnTo>
                  <a:pt x="105664" y="70103"/>
                </a:lnTo>
                <a:close/>
              </a:path>
              <a:path w="108584" h="109855">
                <a:moveTo>
                  <a:pt x="21945" y="70103"/>
                </a:moveTo>
                <a:lnTo>
                  <a:pt x="21336" y="70103"/>
                </a:lnTo>
                <a:lnTo>
                  <a:pt x="21336" y="68579"/>
                </a:lnTo>
                <a:lnTo>
                  <a:pt x="21945" y="70103"/>
                </a:lnTo>
                <a:close/>
              </a:path>
              <a:path w="108584" h="109855">
                <a:moveTo>
                  <a:pt x="103632" y="76199"/>
                </a:moveTo>
                <a:lnTo>
                  <a:pt x="82296" y="76199"/>
                </a:lnTo>
                <a:lnTo>
                  <a:pt x="85344" y="68579"/>
                </a:lnTo>
                <a:lnTo>
                  <a:pt x="85344" y="70103"/>
                </a:lnTo>
                <a:lnTo>
                  <a:pt x="105664" y="70103"/>
                </a:lnTo>
                <a:lnTo>
                  <a:pt x="103632" y="76199"/>
                </a:lnTo>
                <a:close/>
              </a:path>
              <a:path w="108584" h="109855">
                <a:moveTo>
                  <a:pt x="35052" y="85343"/>
                </a:moveTo>
                <a:lnTo>
                  <a:pt x="7620" y="85343"/>
                </a:lnTo>
                <a:lnTo>
                  <a:pt x="4572" y="77723"/>
                </a:lnTo>
                <a:lnTo>
                  <a:pt x="4572" y="76199"/>
                </a:lnTo>
                <a:lnTo>
                  <a:pt x="24384" y="76199"/>
                </a:lnTo>
                <a:lnTo>
                  <a:pt x="24384" y="74675"/>
                </a:lnTo>
                <a:lnTo>
                  <a:pt x="27813" y="79247"/>
                </a:lnTo>
                <a:lnTo>
                  <a:pt x="27432" y="79247"/>
                </a:lnTo>
                <a:lnTo>
                  <a:pt x="28956" y="80771"/>
                </a:lnTo>
                <a:lnTo>
                  <a:pt x="29337" y="80771"/>
                </a:lnTo>
                <a:lnTo>
                  <a:pt x="35052" y="85343"/>
                </a:lnTo>
                <a:close/>
              </a:path>
              <a:path w="108584" h="109855">
                <a:moveTo>
                  <a:pt x="78295" y="80009"/>
                </a:moveTo>
                <a:lnTo>
                  <a:pt x="82296" y="74675"/>
                </a:lnTo>
                <a:lnTo>
                  <a:pt x="82296" y="76199"/>
                </a:lnTo>
                <a:lnTo>
                  <a:pt x="103632" y="76199"/>
                </a:lnTo>
                <a:lnTo>
                  <a:pt x="102108" y="77723"/>
                </a:lnTo>
                <a:lnTo>
                  <a:pt x="101498" y="79247"/>
                </a:lnTo>
                <a:lnTo>
                  <a:pt x="79248" y="79247"/>
                </a:lnTo>
                <a:lnTo>
                  <a:pt x="78295" y="80009"/>
                </a:lnTo>
                <a:close/>
              </a:path>
              <a:path w="108584" h="109855">
                <a:moveTo>
                  <a:pt x="28956" y="80771"/>
                </a:moveTo>
                <a:lnTo>
                  <a:pt x="27432" y="79247"/>
                </a:lnTo>
                <a:lnTo>
                  <a:pt x="28384" y="80009"/>
                </a:lnTo>
                <a:lnTo>
                  <a:pt x="28956" y="80771"/>
                </a:lnTo>
                <a:close/>
              </a:path>
              <a:path w="108584" h="109855">
                <a:moveTo>
                  <a:pt x="28384" y="80009"/>
                </a:moveTo>
                <a:lnTo>
                  <a:pt x="27432" y="79247"/>
                </a:lnTo>
                <a:lnTo>
                  <a:pt x="27813" y="79247"/>
                </a:lnTo>
                <a:lnTo>
                  <a:pt x="28384" y="80009"/>
                </a:lnTo>
                <a:close/>
              </a:path>
              <a:path w="108584" h="109855">
                <a:moveTo>
                  <a:pt x="77724" y="80771"/>
                </a:moveTo>
                <a:lnTo>
                  <a:pt x="78295" y="80009"/>
                </a:lnTo>
                <a:lnTo>
                  <a:pt x="79248" y="79247"/>
                </a:lnTo>
                <a:lnTo>
                  <a:pt x="77724" y="80771"/>
                </a:lnTo>
                <a:close/>
              </a:path>
              <a:path w="108584" h="109855">
                <a:moveTo>
                  <a:pt x="100888" y="80771"/>
                </a:moveTo>
                <a:lnTo>
                  <a:pt x="77724" y="80771"/>
                </a:lnTo>
                <a:lnTo>
                  <a:pt x="79248" y="79247"/>
                </a:lnTo>
                <a:lnTo>
                  <a:pt x="101498" y="79247"/>
                </a:lnTo>
                <a:lnTo>
                  <a:pt x="100888" y="80771"/>
                </a:lnTo>
                <a:close/>
              </a:path>
              <a:path w="108584" h="109855">
                <a:moveTo>
                  <a:pt x="29337" y="80771"/>
                </a:moveTo>
                <a:lnTo>
                  <a:pt x="28956" y="80771"/>
                </a:lnTo>
                <a:lnTo>
                  <a:pt x="28384" y="80009"/>
                </a:lnTo>
                <a:lnTo>
                  <a:pt x="29337" y="80771"/>
                </a:lnTo>
                <a:close/>
              </a:path>
              <a:path w="108584" h="109855">
                <a:moveTo>
                  <a:pt x="99060" y="85343"/>
                </a:moveTo>
                <a:lnTo>
                  <a:pt x="71628" y="85343"/>
                </a:lnTo>
                <a:lnTo>
                  <a:pt x="78295" y="80009"/>
                </a:lnTo>
                <a:lnTo>
                  <a:pt x="77724" y="80771"/>
                </a:lnTo>
                <a:lnTo>
                  <a:pt x="100888" y="80771"/>
                </a:lnTo>
                <a:lnTo>
                  <a:pt x="99060" y="85343"/>
                </a:lnTo>
                <a:close/>
              </a:path>
              <a:path w="108584" h="109855">
                <a:moveTo>
                  <a:pt x="83820" y="100583"/>
                </a:moveTo>
                <a:lnTo>
                  <a:pt x="22859" y="100583"/>
                </a:lnTo>
                <a:lnTo>
                  <a:pt x="15240" y="94487"/>
                </a:lnTo>
                <a:lnTo>
                  <a:pt x="15240" y="92963"/>
                </a:lnTo>
                <a:lnTo>
                  <a:pt x="9144" y="86867"/>
                </a:lnTo>
                <a:lnTo>
                  <a:pt x="9144" y="85343"/>
                </a:lnTo>
                <a:lnTo>
                  <a:pt x="35052" y="85343"/>
                </a:lnTo>
                <a:lnTo>
                  <a:pt x="33528" y="83819"/>
                </a:lnTo>
                <a:lnTo>
                  <a:pt x="41148" y="88391"/>
                </a:lnTo>
                <a:lnTo>
                  <a:pt x="39624" y="88391"/>
                </a:lnTo>
                <a:lnTo>
                  <a:pt x="47244" y="89915"/>
                </a:lnTo>
                <a:lnTo>
                  <a:pt x="45719" y="89915"/>
                </a:lnTo>
                <a:lnTo>
                  <a:pt x="53340" y="91185"/>
                </a:lnTo>
                <a:lnTo>
                  <a:pt x="51816" y="91439"/>
                </a:lnTo>
                <a:lnTo>
                  <a:pt x="94107" y="91439"/>
                </a:lnTo>
                <a:lnTo>
                  <a:pt x="92964" y="92963"/>
                </a:lnTo>
                <a:lnTo>
                  <a:pt x="91439" y="92963"/>
                </a:lnTo>
                <a:lnTo>
                  <a:pt x="91439" y="94487"/>
                </a:lnTo>
                <a:lnTo>
                  <a:pt x="83820" y="100583"/>
                </a:lnTo>
                <a:close/>
              </a:path>
              <a:path w="108584" h="109855">
                <a:moveTo>
                  <a:pt x="94107" y="91439"/>
                </a:moveTo>
                <a:lnTo>
                  <a:pt x="54864" y="91439"/>
                </a:lnTo>
                <a:lnTo>
                  <a:pt x="53339" y="91185"/>
                </a:lnTo>
                <a:lnTo>
                  <a:pt x="60960" y="89915"/>
                </a:lnTo>
                <a:lnTo>
                  <a:pt x="59436" y="89915"/>
                </a:lnTo>
                <a:lnTo>
                  <a:pt x="68580" y="88391"/>
                </a:lnTo>
                <a:lnTo>
                  <a:pt x="65532" y="88391"/>
                </a:lnTo>
                <a:lnTo>
                  <a:pt x="73152" y="83819"/>
                </a:lnTo>
                <a:lnTo>
                  <a:pt x="71628" y="85343"/>
                </a:lnTo>
                <a:lnTo>
                  <a:pt x="97536" y="85343"/>
                </a:lnTo>
                <a:lnTo>
                  <a:pt x="97536" y="86867"/>
                </a:lnTo>
                <a:lnTo>
                  <a:pt x="94107" y="91439"/>
                </a:lnTo>
                <a:close/>
              </a:path>
              <a:path w="108584" h="109855">
                <a:moveTo>
                  <a:pt x="54864" y="91439"/>
                </a:moveTo>
                <a:lnTo>
                  <a:pt x="51816" y="91439"/>
                </a:lnTo>
                <a:lnTo>
                  <a:pt x="53339" y="91185"/>
                </a:lnTo>
                <a:lnTo>
                  <a:pt x="54864" y="91439"/>
                </a:lnTo>
                <a:close/>
              </a:path>
              <a:path w="108584" h="109855">
                <a:moveTo>
                  <a:pt x="76200" y="105155"/>
                </a:moveTo>
                <a:lnTo>
                  <a:pt x="32004" y="105155"/>
                </a:lnTo>
                <a:lnTo>
                  <a:pt x="24384" y="100583"/>
                </a:lnTo>
                <a:lnTo>
                  <a:pt x="82296" y="100583"/>
                </a:lnTo>
                <a:lnTo>
                  <a:pt x="76200" y="105155"/>
                </a:lnTo>
                <a:close/>
              </a:path>
              <a:path w="108584" h="109855">
                <a:moveTo>
                  <a:pt x="65532" y="108203"/>
                </a:moveTo>
                <a:lnTo>
                  <a:pt x="41148" y="108203"/>
                </a:lnTo>
                <a:lnTo>
                  <a:pt x="33528" y="105155"/>
                </a:lnTo>
                <a:lnTo>
                  <a:pt x="73152" y="105155"/>
                </a:lnTo>
                <a:lnTo>
                  <a:pt x="65532" y="108203"/>
                </a:lnTo>
                <a:close/>
              </a:path>
              <a:path w="108584" h="109855">
                <a:moveTo>
                  <a:pt x="54864" y="109727"/>
                </a:moveTo>
                <a:lnTo>
                  <a:pt x="51816" y="109727"/>
                </a:lnTo>
                <a:lnTo>
                  <a:pt x="44195" y="108203"/>
                </a:lnTo>
                <a:lnTo>
                  <a:pt x="64008" y="108203"/>
                </a:lnTo>
                <a:lnTo>
                  <a:pt x="54864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223503" y="2782823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44195" y="91440"/>
                </a:moveTo>
                <a:lnTo>
                  <a:pt x="27003" y="87939"/>
                </a:lnTo>
                <a:lnTo>
                  <a:pt x="12954" y="78295"/>
                </a:lnTo>
                <a:lnTo>
                  <a:pt x="3476" y="63793"/>
                </a:lnTo>
                <a:lnTo>
                  <a:pt x="0" y="45720"/>
                </a:lnTo>
                <a:lnTo>
                  <a:pt x="3476" y="28289"/>
                </a:lnTo>
                <a:lnTo>
                  <a:pt x="12954" y="13716"/>
                </a:lnTo>
                <a:lnTo>
                  <a:pt x="27003" y="3714"/>
                </a:lnTo>
                <a:lnTo>
                  <a:pt x="44195" y="0"/>
                </a:lnTo>
                <a:lnTo>
                  <a:pt x="61388" y="3714"/>
                </a:lnTo>
                <a:lnTo>
                  <a:pt x="75438" y="13716"/>
                </a:lnTo>
                <a:lnTo>
                  <a:pt x="84915" y="28289"/>
                </a:lnTo>
                <a:lnTo>
                  <a:pt x="88391" y="45720"/>
                </a:lnTo>
                <a:lnTo>
                  <a:pt x="84915" y="63793"/>
                </a:lnTo>
                <a:lnTo>
                  <a:pt x="75438" y="78295"/>
                </a:lnTo>
                <a:lnTo>
                  <a:pt x="61388" y="87939"/>
                </a:lnTo>
                <a:lnTo>
                  <a:pt x="44195" y="91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214359" y="2773679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4" h="109855">
                <a:moveTo>
                  <a:pt x="64008" y="1523"/>
                </a:moveTo>
                <a:lnTo>
                  <a:pt x="44195" y="1523"/>
                </a:lnTo>
                <a:lnTo>
                  <a:pt x="51816" y="0"/>
                </a:lnTo>
                <a:lnTo>
                  <a:pt x="54864" y="0"/>
                </a:lnTo>
                <a:lnTo>
                  <a:pt x="64008" y="1523"/>
                </a:lnTo>
                <a:close/>
              </a:path>
              <a:path w="108584" h="109855">
                <a:moveTo>
                  <a:pt x="73152" y="4571"/>
                </a:moveTo>
                <a:lnTo>
                  <a:pt x="33528" y="4571"/>
                </a:lnTo>
                <a:lnTo>
                  <a:pt x="41148" y="1523"/>
                </a:lnTo>
                <a:lnTo>
                  <a:pt x="65532" y="1523"/>
                </a:lnTo>
                <a:lnTo>
                  <a:pt x="73152" y="4571"/>
                </a:lnTo>
                <a:close/>
              </a:path>
              <a:path w="108584" h="109855">
                <a:moveTo>
                  <a:pt x="82296" y="9143"/>
                </a:moveTo>
                <a:lnTo>
                  <a:pt x="24384" y="9143"/>
                </a:lnTo>
                <a:lnTo>
                  <a:pt x="32004" y="4571"/>
                </a:lnTo>
                <a:lnTo>
                  <a:pt x="76200" y="4571"/>
                </a:lnTo>
                <a:lnTo>
                  <a:pt x="82296" y="9143"/>
                </a:lnTo>
                <a:close/>
              </a:path>
              <a:path w="108584" h="109855">
                <a:moveTo>
                  <a:pt x="24384" y="76199"/>
                </a:moveTo>
                <a:lnTo>
                  <a:pt x="3048" y="76199"/>
                </a:lnTo>
                <a:lnTo>
                  <a:pt x="1524" y="67055"/>
                </a:lnTo>
                <a:lnTo>
                  <a:pt x="0" y="67055"/>
                </a:lnTo>
                <a:lnTo>
                  <a:pt x="0" y="44195"/>
                </a:lnTo>
                <a:lnTo>
                  <a:pt x="1524" y="42671"/>
                </a:lnTo>
                <a:lnTo>
                  <a:pt x="3048" y="35051"/>
                </a:lnTo>
                <a:lnTo>
                  <a:pt x="3048" y="33527"/>
                </a:lnTo>
                <a:lnTo>
                  <a:pt x="4572" y="33527"/>
                </a:lnTo>
                <a:lnTo>
                  <a:pt x="7620" y="25907"/>
                </a:lnTo>
                <a:lnTo>
                  <a:pt x="9144" y="24383"/>
                </a:lnTo>
                <a:lnTo>
                  <a:pt x="15240" y="16763"/>
                </a:lnTo>
                <a:lnTo>
                  <a:pt x="15240" y="15239"/>
                </a:lnTo>
                <a:lnTo>
                  <a:pt x="22859" y="10667"/>
                </a:lnTo>
                <a:lnTo>
                  <a:pt x="22859" y="9143"/>
                </a:lnTo>
                <a:lnTo>
                  <a:pt x="83820" y="9143"/>
                </a:lnTo>
                <a:lnTo>
                  <a:pt x="83820" y="10667"/>
                </a:lnTo>
                <a:lnTo>
                  <a:pt x="91439" y="15239"/>
                </a:lnTo>
                <a:lnTo>
                  <a:pt x="91439" y="16763"/>
                </a:lnTo>
                <a:lnTo>
                  <a:pt x="92964" y="16763"/>
                </a:lnTo>
                <a:lnTo>
                  <a:pt x="94792" y="19811"/>
                </a:lnTo>
                <a:lnTo>
                  <a:pt x="47244" y="19811"/>
                </a:lnTo>
                <a:lnTo>
                  <a:pt x="43434" y="21335"/>
                </a:lnTo>
                <a:lnTo>
                  <a:pt x="41148" y="21335"/>
                </a:lnTo>
                <a:lnTo>
                  <a:pt x="36068" y="24383"/>
                </a:lnTo>
                <a:lnTo>
                  <a:pt x="35052" y="24383"/>
                </a:lnTo>
                <a:lnTo>
                  <a:pt x="29337" y="28955"/>
                </a:lnTo>
                <a:lnTo>
                  <a:pt x="28956" y="28955"/>
                </a:lnTo>
                <a:lnTo>
                  <a:pt x="27432" y="30479"/>
                </a:lnTo>
                <a:lnTo>
                  <a:pt x="27813" y="30479"/>
                </a:lnTo>
                <a:lnTo>
                  <a:pt x="24384" y="35051"/>
                </a:lnTo>
                <a:lnTo>
                  <a:pt x="22555" y="39623"/>
                </a:lnTo>
                <a:lnTo>
                  <a:pt x="21336" y="39623"/>
                </a:lnTo>
                <a:lnTo>
                  <a:pt x="18288" y="48767"/>
                </a:lnTo>
                <a:lnTo>
                  <a:pt x="19558" y="48767"/>
                </a:lnTo>
                <a:lnTo>
                  <a:pt x="18542" y="54863"/>
                </a:lnTo>
                <a:lnTo>
                  <a:pt x="18288" y="54863"/>
                </a:lnTo>
                <a:lnTo>
                  <a:pt x="18288" y="56387"/>
                </a:lnTo>
                <a:lnTo>
                  <a:pt x="18542" y="56387"/>
                </a:lnTo>
                <a:lnTo>
                  <a:pt x="19304" y="60959"/>
                </a:lnTo>
                <a:lnTo>
                  <a:pt x="18288" y="60959"/>
                </a:lnTo>
                <a:lnTo>
                  <a:pt x="21336" y="70103"/>
                </a:lnTo>
                <a:lnTo>
                  <a:pt x="21945" y="70103"/>
                </a:lnTo>
                <a:lnTo>
                  <a:pt x="24384" y="76199"/>
                </a:lnTo>
                <a:close/>
              </a:path>
              <a:path w="108584" h="109855">
                <a:moveTo>
                  <a:pt x="67437" y="22478"/>
                </a:moveTo>
                <a:lnTo>
                  <a:pt x="59436" y="19811"/>
                </a:lnTo>
                <a:lnTo>
                  <a:pt x="94792" y="19811"/>
                </a:lnTo>
                <a:lnTo>
                  <a:pt x="95707" y="21335"/>
                </a:lnTo>
                <a:lnTo>
                  <a:pt x="65532" y="21335"/>
                </a:lnTo>
                <a:lnTo>
                  <a:pt x="67437" y="22478"/>
                </a:lnTo>
                <a:close/>
              </a:path>
              <a:path w="108584" h="109855">
                <a:moveTo>
                  <a:pt x="39624" y="22859"/>
                </a:moveTo>
                <a:lnTo>
                  <a:pt x="41148" y="21335"/>
                </a:lnTo>
                <a:lnTo>
                  <a:pt x="43434" y="21335"/>
                </a:lnTo>
                <a:lnTo>
                  <a:pt x="39624" y="22859"/>
                </a:lnTo>
                <a:close/>
              </a:path>
              <a:path w="108584" h="109855">
                <a:moveTo>
                  <a:pt x="68580" y="22859"/>
                </a:moveTo>
                <a:lnTo>
                  <a:pt x="67437" y="22478"/>
                </a:lnTo>
                <a:lnTo>
                  <a:pt x="65532" y="21335"/>
                </a:lnTo>
                <a:lnTo>
                  <a:pt x="68580" y="22859"/>
                </a:lnTo>
                <a:close/>
              </a:path>
              <a:path w="108584" h="109855">
                <a:moveTo>
                  <a:pt x="96621" y="22859"/>
                </a:moveTo>
                <a:lnTo>
                  <a:pt x="68580" y="22859"/>
                </a:lnTo>
                <a:lnTo>
                  <a:pt x="65532" y="21335"/>
                </a:lnTo>
                <a:lnTo>
                  <a:pt x="95707" y="21335"/>
                </a:lnTo>
                <a:lnTo>
                  <a:pt x="96621" y="22859"/>
                </a:lnTo>
                <a:close/>
              </a:path>
              <a:path w="108584" h="109855">
                <a:moveTo>
                  <a:pt x="73152" y="25907"/>
                </a:moveTo>
                <a:lnTo>
                  <a:pt x="67437" y="22478"/>
                </a:lnTo>
                <a:lnTo>
                  <a:pt x="68580" y="22859"/>
                </a:lnTo>
                <a:lnTo>
                  <a:pt x="96621" y="22859"/>
                </a:lnTo>
                <a:lnTo>
                  <a:pt x="97536" y="24383"/>
                </a:lnTo>
                <a:lnTo>
                  <a:pt x="71628" y="24383"/>
                </a:lnTo>
                <a:lnTo>
                  <a:pt x="73152" y="25907"/>
                </a:lnTo>
                <a:close/>
              </a:path>
              <a:path w="108584" h="109855">
                <a:moveTo>
                  <a:pt x="33528" y="25907"/>
                </a:moveTo>
                <a:lnTo>
                  <a:pt x="35052" y="24383"/>
                </a:lnTo>
                <a:lnTo>
                  <a:pt x="36068" y="24383"/>
                </a:lnTo>
                <a:lnTo>
                  <a:pt x="33528" y="25907"/>
                </a:lnTo>
                <a:close/>
              </a:path>
              <a:path w="108584" h="109855">
                <a:moveTo>
                  <a:pt x="78295" y="29717"/>
                </a:moveTo>
                <a:lnTo>
                  <a:pt x="71628" y="24383"/>
                </a:lnTo>
                <a:lnTo>
                  <a:pt x="99060" y="24383"/>
                </a:lnTo>
                <a:lnTo>
                  <a:pt x="99060" y="25907"/>
                </a:lnTo>
                <a:lnTo>
                  <a:pt x="100279" y="28955"/>
                </a:lnTo>
                <a:lnTo>
                  <a:pt x="77724" y="28955"/>
                </a:lnTo>
                <a:lnTo>
                  <a:pt x="78295" y="29717"/>
                </a:lnTo>
                <a:close/>
              </a:path>
              <a:path w="108584" h="109855">
                <a:moveTo>
                  <a:pt x="27432" y="30479"/>
                </a:moveTo>
                <a:lnTo>
                  <a:pt x="28956" y="28955"/>
                </a:lnTo>
                <a:lnTo>
                  <a:pt x="28384" y="29717"/>
                </a:lnTo>
                <a:lnTo>
                  <a:pt x="27432" y="30479"/>
                </a:lnTo>
                <a:close/>
              </a:path>
              <a:path w="108584" h="109855">
                <a:moveTo>
                  <a:pt x="28384" y="29717"/>
                </a:moveTo>
                <a:lnTo>
                  <a:pt x="28956" y="28955"/>
                </a:lnTo>
                <a:lnTo>
                  <a:pt x="29337" y="28955"/>
                </a:lnTo>
                <a:lnTo>
                  <a:pt x="28384" y="29717"/>
                </a:lnTo>
                <a:close/>
              </a:path>
              <a:path w="108584" h="109855">
                <a:moveTo>
                  <a:pt x="79248" y="30479"/>
                </a:moveTo>
                <a:lnTo>
                  <a:pt x="78295" y="29717"/>
                </a:lnTo>
                <a:lnTo>
                  <a:pt x="77724" y="28955"/>
                </a:lnTo>
                <a:lnTo>
                  <a:pt x="79248" y="30479"/>
                </a:lnTo>
                <a:close/>
              </a:path>
              <a:path w="108584" h="109855">
                <a:moveTo>
                  <a:pt x="100888" y="30479"/>
                </a:moveTo>
                <a:lnTo>
                  <a:pt x="79248" y="30479"/>
                </a:lnTo>
                <a:lnTo>
                  <a:pt x="77724" y="28955"/>
                </a:lnTo>
                <a:lnTo>
                  <a:pt x="100279" y="28955"/>
                </a:lnTo>
                <a:lnTo>
                  <a:pt x="100888" y="30479"/>
                </a:lnTo>
                <a:close/>
              </a:path>
              <a:path w="108584" h="109855">
                <a:moveTo>
                  <a:pt x="27813" y="30479"/>
                </a:moveTo>
                <a:lnTo>
                  <a:pt x="27432" y="30479"/>
                </a:lnTo>
                <a:lnTo>
                  <a:pt x="28384" y="29717"/>
                </a:lnTo>
                <a:lnTo>
                  <a:pt x="27813" y="30479"/>
                </a:lnTo>
                <a:close/>
              </a:path>
              <a:path w="108584" h="109855">
                <a:moveTo>
                  <a:pt x="85344" y="42671"/>
                </a:moveTo>
                <a:lnTo>
                  <a:pt x="82296" y="35051"/>
                </a:lnTo>
                <a:lnTo>
                  <a:pt x="78295" y="29717"/>
                </a:lnTo>
                <a:lnTo>
                  <a:pt x="79248" y="30479"/>
                </a:lnTo>
                <a:lnTo>
                  <a:pt x="100888" y="30479"/>
                </a:lnTo>
                <a:lnTo>
                  <a:pt x="102108" y="33527"/>
                </a:lnTo>
                <a:lnTo>
                  <a:pt x="103632" y="33527"/>
                </a:lnTo>
                <a:lnTo>
                  <a:pt x="103632" y="35051"/>
                </a:lnTo>
                <a:lnTo>
                  <a:pt x="105460" y="39623"/>
                </a:lnTo>
                <a:lnTo>
                  <a:pt x="85344" y="39623"/>
                </a:lnTo>
                <a:lnTo>
                  <a:pt x="85344" y="42671"/>
                </a:lnTo>
                <a:close/>
              </a:path>
              <a:path w="108584" h="109855">
                <a:moveTo>
                  <a:pt x="21336" y="42671"/>
                </a:moveTo>
                <a:lnTo>
                  <a:pt x="21336" y="39623"/>
                </a:lnTo>
                <a:lnTo>
                  <a:pt x="22555" y="39623"/>
                </a:lnTo>
                <a:lnTo>
                  <a:pt x="21336" y="42671"/>
                </a:lnTo>
                <a:close/>
              </a:path>
              <a:path w="108584" h="109855">
                <a:moveTo>
                  <a:pt x="107188" y="48767"/>
                </a:moveTo>
                <a:lnTo>
                  <a:pt x="88391" y="48767"/>
                </a:lnTo>
                <a:lnTo>
                  <a:pt x="85344" y="39623"/>
                </a:lnTo>
                <a:lnTo>
                  <a:pt x="105460" y="39623"/>
                </a:lnTo>
                <a:lnTo>
                  <a:pt x="106679" y="42671"/>
                </a:lnTo>
                <a:lnTo>
                  <a:pt x="106679" y="45719"/>
                </a:lnTo>
                <a:lnTo>
                  <a:pt x="107188" y="48767"/>
                </a:lnTo>
                <a:close/>
              </a:path>
              <a:path w="108584" h="109855">
                <a:moveTo>
                  <a:pt x="19558" y="48767"/>
                </a:moveTo>
                <a:lnTo>
                  <a:pt x="18288" y="48767"/>
                </a:lnTo>
                <a:lnTo>
                  <a:pt x="19812" y="47243"/>
                </a:lnTo>
                <a:lnTo>
                  <a:pt x="19558" y="48767"/>
                </a:lnTo>
                <a:close/>
              </a:path>
              <a:path w="108584" h="109855">
                <a:moveTo>
                  <a:pt x="88264" y="55625"/>
                </a:moveTo>
                <a:lnTo>
                  <a:pt x="86868" y="47243"/>
                </a:lnTo>
                <a:lnTo>
                  <a:pt x="88391" y="48767"/>
                </a:lnTo>
                <a:lnTo>
                  <a:pt x="107188" y="48767"/>
                </a:lnTo>
                <a:lnTo>
                  <a:pt x="108204" y="54863"/>
                </a:lnTo>
                <a:lnTo>
                  <a:pt x="88391" y="54863"/>
                </a:lnTo>
                <a:lnTo>
                  <a:pt x="88264" y="55625"/>
                </a:lnTo>
                <a:close/>
              </a:path>
              <a:path w="108584" h="109855">
                <a:moveTo>
                  <a:pt x="18288" y="56387"/>
                </a:moveTo>
                <a:lnTo>
                  <a:pt x="18288" y="54863"/>
                </a:lnTo>
                <a:lnTo>
                  <a:pt x="18415" y="55625"/>
                </a:lnTo>
                <a:lnTo>
                  <a:pt x="18288" y="56387"/>
                </a:lnTo>
                <a:close/>
              </a:path>
              <a:path w="108584" h="109855">
                <a:moveTo>
                  <a:pt x="18414" y="55625"/>
                </a:moveTo>
                <a:lnTo>
                  <a:pt x="18288" y="54863"/>
                </a:lnTo>
                <a:lnTo>
                  <a:pt x="18542" y="54863"/>
                </a:lnTo>
                <a:lnTo>
                  <a:pt x="18414" y="55625"/>
                </a:lnTo>
                <a:close/>
              </a:path>
              <a:path w="108584" h="109855">
                <a:moveTo>
                  <a:pt x="88391" y="56387"/>
                </a:moveTo>
                <a:lnTo>
                  <a:pt x="88264" y="55625"/>
                </a:lnTo>
                <a:lnTo>
                  <a:pt x="88391" y="54863"/>
                </a:lnTo>
                <a:lnTo>
                  <a:pt x="88391" y="56387"/>
                </a:lnTo>
                <a:close/>
              </a:path>
              <a:path w="108584" h="109855">
                <a:moveTo>
                  <a:pt x="108204" y="56387"/>
                </a:moveTo>
                <a:lnTo>
                  <a:pt x="88391" y="56387"/>
                </a:lnTo>
                <a:lnTo>
                  <a:pt x="88391" y="54863"/>
                </a:lnTo>
                <a:lnTo>
                  <a:pt x="108204" y="54863"/>
                </a:lnTo>
                <a:lnTo>
                  <a:pt x="108204" y="56387"/>
                </a:lnTo>
                <a:close/>
              </a:path>
              <a:path w="108584" h="109855">
                <a:moveTo>
                  <a:pt x="18542" y="56387"/>
                </a:moveTo>
                <a:lnTo>
                  <a:pt x="18288" y="56387"/>
                </a:lnTo>
                <a:lnTo>
                  <a:pt x="18414" y="55625"/>
                </a:lnTo>
                <a:lnTo>
                  <a:pt x="18542" y="56387"/>
                </a:lnTo>
                <a:close/>
              </a:path>
              <a:path w="108584" h="109855">
                <a:moveTo>
                  <a:pt x="86868" y="64007"/>
                </a:moveTo>
                <a:lnTo>
                  <a:pt x="88264" y="55625"/>
                </a:lnTo>
                <a:lnTo>
                  <a:pt x="88391" y="56387"/>
                </a:lnTo>
                <a:lnTo>
                  <a:pt x="108204" y="56387"/>
                </a:lnTo>
                <a:lnTo>
                  <a:pt x="107441" y="60959"/>
                </a:lnTo>
                <a:lnTo>
                  <a:pt x="88391" y="60959"/>
                </a:lnTo>
                <a:lnTo>
                  <a:pt x="86868" y="64007"/>
                </a:lnTo>
                <a:close/>
              </a:path>
              <a:path w="108584" h="109855">
                <a:moveTo>
                  <a:pt x="19812" y="64007"/>
                </a:moveTo>
                <a:lnTo>
                  <a:pt x="18288" y="60959"/>
                </a:lnTo>
                <a:lnTo>
                  <a:pt x="19304" y="60959"/>
                </a:lnTo>
                <a:lnTo>
                  <a:pt x="19812" y="64007"/>
                </a:lnTo>
                <a:close/>
              </a:path>
              <a:path w="108584" h="109855">
                <a:moveTo>
                  <a:pt x="105664" y="70103"/>
                </a:moveTo>
                <a:lnTo>
                  <a:pt x="85344" y="70103"/>
                </a:lnTo>
                <a:lnTo>
                  <a:pt x="88391" y="60959"/>
                </a:lnTo>
                <a:lnTo>
                  <a:pt x="107441" y="60959"/>
                </a:lnTo>
                <a:lnTo>
                  <a:pt x="106679" y="65531"/>
                </a:lnTo>
                <a:lnTo>
                  <a:pt x="106679" y="67055"/>
                </a:lnTo>
                <a:lnTo>
                  <a:pt x="105664" y="70103"/>
                </a:lnTo>
                <a:close/>
              </a:path>
              <a:path w="108584" h="109855">
                <a:moveTo>
                  <a:pt x="21945" y="70103"/>
                </a:moveTo>
                <a:lnTo>
                  <a:pt x="21336" y="70103"/>
                </a:lnTo>
                <a:lnTo>
                  <a:pt x="21336" y="68579"/>
                </a:lnTo>
                <a:lnTo>
                  <a:pt x="21945" y="70103"/>
                </a:lnTo>
                <a:close/>
              </a:path>
              <a:path w="108584" h="109855">
                <a:moveTo>
                  <a:pt x="103632" y="76199"/>
                </a:moveTo>
                <a:lnTo>
                  <a:pt x="82296" y="76199"/>
                </a:lnTo>
                <a:lnTo>
                  <a:pt x="85344" y="68579"/>
                </a:lnTo>
                <a:lnTo>
                  <a:pt x="85344" y="70103"/>
                </a:lnTo>
                <a:lnTo>
                  <a:pt x="105664" y="70103"/>
                </a:lnTo>
                <a:lnTo>
                  <a:pt x="103632" y="76199"/>
                </a:lnTo>
                <a:close/>
              </a:path>
              <a:path w="108584" h="109855">
                <a:moveTo>
                  <a:pt x="35052" y="85343"/>
                </a:moveTo>
                <a:lnTo>
                  <a:pt x="7620" y="85343"/>
                </a:lnTo>
                <a:lnTo>
                  <a:pt x="4572" y="77723"/>
                </a:lnTo>
                <a:lnTo>
                  <a:pt x="4572" y="76199"/>
                </a:lnTo>
                <a:lnTo>
                  <a:pt x="24384" y="76199"/>
                </a:lnTo>
                <a:lnTo>
                  <a:pt x="24384" y="74675"/>
                </a:lnTo>
                <a:lnTo>
                  <a:pt x="27813" y="79247"/>
                </a:lnTo>
                <a:lnTo>
                  <a:pt x="27432" y="79247"/>
                </a:lnTo>
                <a:lnTo>
                  <a:pt x="28956" y="80771"/>
                </a:lnTo>
                <a:lnTo>
                  <a:pt x="29337" y="80771"/>
                </a:lnTo>
                <a:lnTo>
                  <a:pt x="35052" y="85343"/>
                </a:lnTo>
                <a:close/>
              </a:path>
              <a:path w="108584" h="109855">
                <a:moveTo>
                  <a:pt x="78295" y="80009"/>
                </a:moveTo>
                <a:lnTo>
                  <a:pt x="82296" y="74675"/>
                </a:lnTo>
                <a:lnTo>
                  <a:pt x="82296" y="76199"/>
                </a:lnTo>
                <a:lnTo>
                  <a:pt x="103632" y="76199"/>
                </a:lnTo>
                <a:lnTo>
                  <a:pt x="102108" y="77723"/>
                </a:lnTo>
                <a:lnTo>
                  <a:pt x="101498" y="79247"/>
                </a:lnTo>
                <a:lnTo>
                  <a:pt x="79248" y="79247"/>
                </a:lnTo>
                <a:lnTo>
                  <a:pt x="78295" y="80009"/>
                </a:lnTo>
                <a:close/>
              </a:path>
              <a:path w="108584" h="109855">
                <a:moveTo>
                  <a:pt x="28956" y="80771"/>
                </a:moveTo>
                <a:lnTo>
                  <a:pt x="27432" y="79247"/>
                </a:lnTo>
                <a:lnTo>
                  <a:pt x="28384" y="80009"/>
                </a:lnTo>
                <a:lnTo>
                  <a:pt x="28956" y="80771"/>
                </a:lnTo>
                <a:close/>
              </a:path>
              <a:path w="108584" h="109855">
                <a:moveTo>
                  <a:pt x="28384" y="80009"/>
                </a:moveTo>
                <a:lnTo>
                  <a:pt x="27432" y="79247"/>
                </a:lnTo>
                <a:lnTo>
                  <a:pt x="27813" y="79247"/>
                </a:lnTo>
                <a:lnTo>
                  <a:pt x="28384" y="80009"/>
                </a:lnTo>
                <a:close/>
              </a:path>
              <a:path w="108584" h="109855">
                <a:moveTo>
                  <a:pt x="77724" y="80771"/>
                </a:moveTo>
                <a:lnTo>
                  <a:pt x="78295" y="80009"/>
                </a:lnTo>
                <a:lnTo>
                  <a:pt x="79248" y="79247"/>
                </a:lnTo>
                <a:lnTo>
                  <a:pt x="77724" y="80771"/>
                </a:lnTo>
                <a:close/>
              </a:path>
              <a:path w="108584" h="109855">
                <a:moveTo>
                  <a:pt x="100888" y="80771"/>
                </a:moveTo>
                <a:lnTo>
                  <a:pt x="77724" y="80771"/>
                </a:lnTo>
                <a:lnTo>
                  <a:pt x="79248" y="79247"/>
                </a:lnTo>
                <a:lnTo>
                  <a:pt x="101498" y="79247"/>
                </a:lnTo>
                <a:lnTo>
                  <a:pt x="100888" y="80771"/>
                </a:lnTo>
                <a:close/>
              </a:path>
              <a:path w="108584" h="109855">
                <a:moveTo>
                  <a:pt x="29337" y="80771"/>
                </a:moveTo>
                <a:lnTo>
                  <a:pt x="28956" y="80771"/>
                </a:lnTo>
                <a:lnTo>
                  <a:pt x="28384" y="80009"/>
                </a:lnTo>
                <a:lnTo>
                  <a:pt x="29337" y="80771"/>
                </a:lnTo>
                <a:close/>
              </a:path>
              <a:path w="108584" h="109855">
                <a:moveTo>
                  <a:pt x="99060" y="85343"/>
                </a:moveTo>
                <a:lnTo>
                  <a:pt x="71628" y="85343"/>
                </a:lnTo>
                <a:lnTo>
                  <a:pt x="78295" y="80009"/>
                </a:lnTo>
                <a:lnTo>
                  <a:pt x="77724" y="80771"/>
                </a:lnTo>
                <a:lnTo>
                  <a:pt x="100888" y="80771"/>
                </a:lnTo>
                <a:lnTo>
                  <a:pt x="99060" y="85343"/>
                </a:lnTo>
                <a:close/>
              </a:path>
              <a:path w="108584" h="109855">
                <a:moveTo>
                  <a:pt x="83820" y="100583"/>
                </a:moveTo>
                <a:lnTo>
                  <a:pt x="22859" y="100583"/>
                </a:lnTo>
                <a:lnTo>
                  <a:pt x="15240" y="94487"/>
                </a:lnTo>
                <a:lnTo>
                  <a:pt x="15240" y="92963"/>
                </a:lnTo>
                <a:lnTo>
                  <a:pt x="9144" y="86867"/>
                </a:lnTo>
                <a:lnTo>
                  <a:pt x="9144" y="85343"/>
                </a:lnTo>
                <a:lnTo>
                  <a:pt x="35052" y="85343"/>
                </a:lnTo>
                <a:lnTo>
                  <a:pt x="33528" y="83819"/>
                </a:lnTo>
                <a:lnTo>
                  <a:pt x="41148" y="88391"/>
                </a:lnTo>
                <a:lnTo>
                  <a:pt x="39624" y="88391"/>
                </a:lnTo>
                <a:lnTo>
                  <a:pt x="47244" y="89915"/>
                </a:lnTo>
                <a:lnTo>
                  <a:pt x="45719" y="89915"/>
                </a:lnTo>
                <a:lnTo>
                  <a:pt x="53340" y="91185"/>
                </a:lnTo>
                <a:lnTo>
                  <a:pt x="51816" y="91439"/>
                </a:lnTo>
                <a:lnTo>
                  <a:pt x="94107" y="91439"/>
                </a:lnTo>
                <a:lnTo>
                  <a:pt x="92964" y="92963"/>
                </a:lnTo>
                <a:lnTo>
                  <a:pt x="91439" y="92963"/>
                </a:lnTo>
                <a:lnTo>
                  <a:pt x="91439" y="94487"/>
                </a:lnTo>
                <a:lnTo>
                  <a:pt x="83820" y="100583"/>
                </a:lnTo>
                <a:close/>
              </a:path>
              <a:path w="108584" h="109855">
                <a:moveTo>
                  <a:pt x="94107" y="91439"/>
                </a:moveTo>
                <a:lnTo>
                  <a:pt x="54864" y="91439"/>
                </a:lnTo>
                <a:lnTo>
                  <a:pt x="53339" y="91185"/>
                </a:lnTo>
                <a:lnTo>
                  <a:pt x="60960" y="89915"/>
                </a:lnTo>
                <a:lnTo>
                  <a:pt x="59436" y="89915"/>
                </a:lnTo>
                <a:lnTo>
                  <a:pt x="68580" y="88391"/>
                </a:lnTo>
                <a:lnTo>
                  <a:pt x="65532" y="88391"/>
                </a:lnTo>
                <a:lnTo>
                  <a:pt x="73152" y="83819"/>
                </a:lnTo>
                <a:lnTo>
                  <a:pt x="71628" y="85343"/>
                </a:lnTo>
                <a:lnTo>
                  <a:pt x="97536" y="85343"/>
                </a:lnTo>
                <a:lnTo>
                  <a:pt x="97536" y="86867"/>
                </a:lnTo>
                <a:lnTo>
                  <a:pt x="94107" y="91439"/>
                </a:lnTo>
                <a:close/>
              </a:path>
              <a:path w="108584" h="109855">
                <a:moveTo>
                  <a:pt x="54864" y="91439"/>
                </a:moveTo>
                <a:lnTo>
                  <a:pt x="51816" y="91439"/>
                </a:lnTo>
                <a:lnTo>
                  <a:pt x="53339" y="91185"/>
                </a:lnTo>
                <a:lnTo>
                  <a:pt x="54864" y="91439"/>
                </a:lnTo>
                <a:close/>
              </a:path>
              <a:path w="108584" h="109855">
                <a:moveTo>
                  <a:pt x="76200" y="105155"/>
                </a:moveTo>
                <a:lnTo>
                  <a:pt x="32004" y="105155"/>
                </a:lnTo>
                <a:lnTo>
                  <a:pt x="24384" y="100583"/>
                </a:lnTo>
                <a:lnTo>
                  <a:pt x="82296" y="100583"/>
                </a:lnTo>
                <a:lnTo>
                  <a:pt x="76200" y="105155"/>
                </a:lnTo>
                <a:close/>
              </a:path>
              <a:path w="108584" h="109855">
                <a:moveTo>
                  <a:pt x="65532" y="108203"/>
                </a:moveTo>
                <a:lnTo>
                  <a:pt x="41148" y="108203"/>
                </a:lnTo>
                <a:lnTo>
                  <a:pt x="33528" y="105155"/>
                </a:lnTo>
                <a:lnTo>
                  <a:pt x="73152" y="105155"/>
                </a:lnTo>
                <a:lnTo>
                  <a:pt x="65532" y="108203"/>
                </a:lnTo>
                <a:close/>
              </a:path>
              <a:path w="108584" h="109855">
                <a:moveTo>
                  <a:pt x="54864" y="109727"/>
                </a:moveTo>
                <a:lnTo>
                  <a:pt x="51816" y="109727"/>
                </a:lnTo>
                <a:lnTo>
                  <a:pt x="44195" y="108203"/>
                </a:lnTo>
                <a:lnTo>
                  <a:pt x="64008" y="108203"/>
                </a:lnTo>
                <a:lnTo>
                  <a:pt x="54864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8608542" y="1473729"/>
            <a:ext cx="58674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Times New Roman"/>
                <a:cs typeface="Times New Roman"/>
              </a:rPr>
              <a:t>(</a:t>
            </a:r>
            <a:r>
              <a:rPr dirty="0" sz="1800" spc="5">
                <a:latin typeface="Times New Roman"/>
                <a:cs typeface="Times New Roman"/>
              </a:rPr>
              <a:t>+</a:t>
            </a:r>
            <a:r>
              <a:rPr dirty="0" sz="1800">
                <a:latin typeface="Times New Roman"/>
                <a:cs typeface="Times New Roman"/>
              </a:rPr>
              <a:t>6</a:t>
            </a:r>
            <a:r>
              <a:rPr dirty="0" sz="1800" spc="-10">
                <a:latin typeface="Times New Roman"/>
                <a:cs typeface="Times New Roman"/>
              </a:rPr>
              <a:t>V</a:t>
            </a:r>
            <a:r>
              <a:rPr dirty="0" sz="180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456932" y="3721608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 h="0">
                <a:moveTo>
                  <a:pt x="0" y="0"/>
                </a:moveTo>
                <a:lnTo>
                  <a:pt x="1078991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956804" y="3694176"/>
            <a:ext cx="76200" cy="327660"/>
          </a:xfrm>
          <a:custGeom>
            <a:avLst/>
            <a:gdLst/>
            <a:ahLst/>
            <a:cxnLst/>
            <a:rect l="l" t="t" r="r" b="b"/>
            <a:pathLst>
              <a:path w="76200" h="327660">
                <a:moveTo>
                  <a:pt x="28956" y="74394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788"/>
                </a:lnTo>
                <a:lnTo>
                  <a:pt x="11049" y="11620"/>
                </a:lnTo>
                <a:lnTo>
                  <a:pt x="23145" y="3167"/>
                </a:lnTo>
                <a:lnTo>
                  <a:pt x="38100" y="0"/>
                </a:lnTo>
                <a:lnTo>
                  <a:pt x="53054" y="3167"/>
                </a:lnTo>
                <a:lnTo>
                  <a:pt x="65151" y="11620"/>
                </a:lnTo>
                <a:lnTo>
                  <a:pt x="73247" y="23788"/>
                </a:lnTo>
                <a:lnTo>
                  <a:pt x="76200" y="38100"/>
                </a:lnTo>
                <a:lnTo>
                  <a:pt x="28956" y="38100"/>
                </a:lnTo>
                <a:lnTo>
                  <a:pt x="28956" y="74394"/>
                </a:lnTo>
                <a:close/>
              </a:path>
              <a:path w="76200" h="327660">
                <a:moveTo>
                  <a:pt x="38100" y="76200"/>
                </a:moveTo>
                <a:lnTo>
                  <a:pt x="28956" y="74394"/>
                </a:lnTo>
                <a:lnTo>
                  <a:pt x="28956" y="38100"/>
                </a:lnTo>
                <a:lnTo>
                  <a:pt x="47244" y="38100"/>
                </a:lnTo>
                <a:lnTo>
                  <a:pt x="47244" y="74394"/>
                </a:lnTo>
                <a:lnTo>
                  <a:pt x="38100" y="76200"/>
                </a:lnTo>
                <a:close/>
              </a:path>
              <a:path w="76200" h="327660">
                <a:moveTo>
                  <a:pt x="47244" y="74394"/>
                </a:moveTo>
                <a:lnTo>
                  <a:pt x="47244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47244" y="74394"/>
                </a:lnTo>
                <a:close/>
              </a:path>
              <a:path w="76200" h="327660">
                <a:moveTo>
                  <a:pt x="47244" y="327660"/>
                </a:moveTo>
                <a:lnTo>
                  <a:pt x="28956" y="327660"/>
                </a:lnTo>
                <a:lnTo>
                  <a:pt x="28956" y="74394"/>
                </a:lnTo>
                <a:lnTo>
                  <a:pt x="38100" y="76200"/>
                </a:lnTo>
                <a:lnTo>
                  <a:pt x="47244" y="76200"/>
                </a:lnTo>
                <a:lnTo>
                  <a:pt x="47244" y="327660"/>
                </a:lnTo>
                <a:close/>
              </a:path>
              <a:path w="76200" h="327660">
                <a:moveTo>
                  <a:pt x="47244" y="76200"/>
                </a:moveTo>
                <a:lnTo>
                  <a:pt x="38100" y="76200"/>
                </a:lnTo>
                <a:lnTo>
                  <a:pt x="47244" y="74394"/>
                </a:lnTo>
                <a:lnTo>
                  <a:pt x="4724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851903" y="3201923"/>
            <a:ext cx="88900" cy="9144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44195" y="91440"/>
                </a:moveTo>
                <a:lnTo>
                  <a:pt x="27003" y="87725"/>
                </a:lnTo>
                <a:lnTo>
                  <a:pt x="12954" y="77724"/>
                </a:lnTo>
                <a:lnTo>
                  <a:pt x="3476" y="63150"/>
                </a:lnTo>
                <a:lnTo>
                  <a:pt x="0" y="45720"/>
                </a:lnTo>
                <a:lnTo>
                  <a:pt x="3476" y="28289"/>
                </a:lnTo>
                <a:lnTo>
                  <a:pt x="12954" y="13716"/>
                </a:lnTo>
                <a:lnTo>
                  <a:pt x="27003" y="3714"/>
                </a:lnTo>
                <a:lnTo>
                  <a:pt x="44195" y="0"/>
                </a:lnTo>
                <a:lnTo>
                  <a:pt x="61388" y="3714"/>
                </a:lnTo>
                <a:lnTo>
                  <a:pt x="75438" y="13716"/>
                </a:lnTo>
                <a:lnTo>
                  <a:pt x="84915" y="28289"/>
                </a:lnTo>
                <a:lnTo>
                  <a:pt x="88391" y="45720"/>
                </a:lnTo>
                <a:lnTo>
                  <a:pt x="84915" y="63150"/>
                </a:lnTo>
                <a:lnTo>
                  <a:pt x="75438" y="77724"/>
                </a:lnTo>
                <a:lnTo>
                  <a:pt x="61388" y="87725"/>
                </a:lnTo>
                <a:lnTo>
                  <a:pt x="44195" y="91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841235" y="3192779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4" h="109854">
                <a:moveTo>
                  <a:pt x="64008" y="1523"/>
                </a:moveTo>
                <a:lnTo>
                  <a:pt x="44195" y="1523"/>
                </a:lnTo>
                <a:lnTo>
                  <a:pt x="53339" y="0"/>
                </a:lnTo>
                <a:lnTo>
                  <a:pt x="54864" y="0"/>
                </a:lnTo>
                <a:lnTo>
                  <a:pt x="64008" y="1523"/>
                </a:lnTo>
                <a:close/>
              </a:path>
              <a:path w="108584" h="109854">
                <a:moveTo>
                  <a:pt x="74676" y="4571"/>
                </a:moveTo>
                <a:lnTo>
                  <a:pt x="35052" y="4571"/>
                </a:lnTo>
                <a:lnTo>
                  <a:pt x="42672" y="1523"/>
                </a:lnTo>
                <a:lnTo>
                  <a:pt x="65532" y="1523"/>
                </a:lnTo>
                <a:lnTo>
                  <a:pt x="74676" y="4571"/>
                </a:lnTo>
                <a:close/>
              </a:path>
              <a:path w="108584" h="109854">
                <a:moveTo>
                  <a:pt x="76200" y="105155"/>
                </a:moveTo>
                <a:lnTo>
                  <a:pt x="32004" y="105155"/>
                </a:lnTo>
                <a:lnTo>
                  <a:pt x="24384" y="100583"/>
                </a:lnTo>
                <a:lnTo>
                  <a:pt x="22859" y="99059"/>
                </a:lnTo>
                <a:lnTo>
                  <a:pt x="16764" y="94487"/>
                </a:lnTo>
                <a:lnTo>
                  <a:pt x="16764" y="92963"/>
                </a:lnTo>
                <a:lnTo>
                  <a:pt x="15240" y="92963"/>
                </a:lnTo>
                <a:lnTo>
                  <a:pt x="10668" y="86867"/>
                </a:lnTo>
                <a:lnTo>
                  <a:pt x="9144" y="85343"/>
                </a:lnTo>
                <a:lnTo>
                  <a:pt x="4572" y="76199"/>
                </a:lnTo>
                <a:lnTo>
                  <a:pt x="4572" y="74675"/>
                </a:lnTo>
                <a:lnTo>
                  <a:pt x="1524" y="67055"/>
                </a:lnTo>
                <a:lnTo>
                  <a:pt x="1524" y="65531"/>
                </a:lnTo>
                <a:lnTo>
                  <a:pt x="0" y="56387"/>
                </a:lnTo>
                <a:lnTo>
                  <a:pt x="0" y="53339"/>
                </a:lnTo>
                <a:lnTo>
                  <a:pt x="1524" y="44195"/>
                </a:lnTo>
                <a:lnTo>
                  <a:pt x="1524" y="42671"/>
                </a:lnTo>
                <a:lnTo>
                  <a:pt x="4572" y="35051"/>
                </a:lnTo>
                <a:lnTo>
                  <a:pt x="4572" y="32003"/>
                </a:lnTo>
                <a:lnTo>
                  <a:pt x="9144" y="24383"/>
                </a:lnTo>
                <a:lnTo>
                  <a:pt x="10668" y="22859"/>
                </a:lnTo>
                <a:lnTo>
                  <a:pt x="15240" y="16763"/>
                </a:lnTo>
                <a:lnTo>
                  <a:pt x="16764" y="15239"/>
                </a:lnTo>
                <a:lnTo>
                  <a:pt x="22859" y="10667"/>
                </a:lnTo>
                <a:lnTo>
                  <a:pt x="24384" y="9143"/>
                </a:lnTo>
                <a:lnTo>
                  <a:pt x="32004" y="4571"/>
                </a:lnTo>
                <a:lnTo>
                  <a:pt x="76200" y="4571"/>
                </a:lnTo>
                <a:lnTo>
                  <a:pt x="83820" y="9143"/>
                </a:lnTo>
                <a:lnTo>
                  <a:pt x="85344" y="9143"/>
                </a:lnTo>
                <a:lnTo>
                  <a:pt x="85344" y="10667"/>
                </a:lnTo>
                <a:lnTo>
                  <a:pt x="91439" y="15239"/>
                </a:lnTo>
                <a:lnTo>
                  <a:pt x="92964" y="15239"/>
                </a:lnTo>
                <a:lnTo>
                  <a:pt x="92964" y="16763"/>
                </a:lnTo>
                <a:lnTo>
                  <a:pt x="94488" y="18287"/>
                </a:lnTo>
                <a:lnTo>
                  <a:pt x="53339" y="18287"/>
                </a:lnTo>
                <a:lnTo>
                  <a:pt x="54171" y="18426"/>
                </a:lnTo>
                <a:lnTo>
                  <a:pt x="47244" y="19811"/>
                </a:lnTo>
                <a:lnTo>
                  <a:pt x="48768" y="19811"/>
                </a:lnTo>
                <a:lnTo>
                  <a:pt x="44196" y="21335"/>
                </a:lnTo>
                <a:lnTo>
                  <a:pt x="41148" y="21335"/>
                </a:lnTo>
                <a:lnTo>
                  <a:pt x="36068" y="24383"/>
                </a:lnTo>
                <a:lnTo>
                  <a:pt x="35052" y="24383"/>
                </a:lnTo>
                <a:lnTo>
                  <a:pt x="24384" y="35051"/>
                </a:lnTo>
                <a:lnTo>
                  <a:pt x="24993" y="35051"/>
                </a:lnTo>
                <a:lnTo>
                  <a:pt x="21336" y="41147"/>
                </a:lnTo>
                <a:lnTo>
                  <a:pt x="22352" y="41147"/>
                </a:lnTo>
                <a:lnTo>
                  <a:pt x="20320" y="47243"/>
                </a:lnTo>
                <a:lnTo>
                  <a:pt x="19812" y="47243"/>
                </a:lnTo>
                <a:lnTo>
                  <a:pt x="19812" y="62483"/>
                </a:lnTo>
                <a:lnTo>
                  <a:pt x="20320" y="62483"/>
                </a:lnTo>
                <a:lnTo>
                  <a:pt x="22352" y="68579"/>
                </a:lnTo>
                <a:lnTo>
                  <a:pt x="21336" y="68579"/>
                </a:lnTo>
                <a:lnTo>
                  <a:pt x="24993" y="74675"/>
                </a:lnTo>
                <a:lnTo>
                  <a:pt x="24384" y="74675"/>
                </a:lnTo>
                <a:lnTo>
                  <a:pt x="35052" y="85343"/>
                </a:lnTo>
                <a:lnTo>
                  <a:pt x="36068" y="85343"/>
                </a:lnTo>
                <a:lnTo>
                  <a:pt x="41148" y="88391"/>
                </a:lnTo>
                <a:lnTo>
                  <a:pt x="44195" y="88391"/>
                </a:lnTo>
                <a:lnTo>
                  <a:pt x="48768" y="89915"/>
                </a:lnTo>
                <a:lnTo>
                  <a:pt x="96012" y="89915"/>
                </a:lnTo>
                <a:lnTo>
                  <a:pt x="91439" y="94487"/>
                </a:lnTo>
                <a:lnTo>
                  <a:pt x="85344" y="99059"/>
                </a:lnTo>
                <a:lnTo>
                  <a:pt x="85344" y="100583"/>
                </a:lnTo>
                <a:lnTo>
                  <a:pt x="83820" y="100583"/>
                </a:lnTo>
                <a:lnTo>
                  <a:pt x="76200" y="105155"/>
                </a:lnTo>
                <a:close/>
              </a:path>
              <a:path w="108584" h="109854">
                <a:moveTo>
                  <a:pt x="54171" y="18426"/>
                </a:moveTo>
                <a:lnTo>
                  <a:pt x="53339" y="18287"/>
                </a:lnTo>
                <a:lnTo>
                  <a:pt x="54864" y="18287"/>
                </a:lnTo>
                <a:lnTo>
                  <a:pt x="54171" y="18426"/>
                </a:lnTo>
                <a:close/>
              </a:path>
              <a:path w="108584" h="109854">
                <a:moveTo>
                  <a:pt x="68580" y="22859"/>
                </a:moveTo>
                <a:lnTo>
                  <a:pt x="60960" y="19811"/>
                </a:lnTo>
                <a:lnTo>
                  <a:pt x="62484" y="19811"/>
                </a:lnTo>
                <a:lnTo>
                  <a:pt x="54171" y="18426"/>
                </a:lnTo>
                <a:lnTo>
                  <a:pt x="54864" y="18287"/>
                </a:lnTo>
                <a:lnTo>
                  <a:pt x="94488" y="18287"/>
                </a:lnTo>
                <a:lnTo>
                  <a:pt x="97536" y="21335"/>
                </a:lnTo>
                <a:lnTo>
                  <a:pt x="67056" y="21335"/>
                </a:lnTo>
                <a:lnTo>
                  <a:pt x="68580" y="22859"/>
                </a:lnTo>
                <a:close/>
              </a:path>
              <a:path w="108584" h="109854">
                <a:moveTo>
                  <a:pt x="39624" y="22859"/>
                </a:moveTo>
                <a:lnTo>
                  <a:pt x="41148" y="21335"/>
                </a:lnTo>
                <a:lnTo>
                  <a:pt x="44196" y="21335"/>
                </a:lnTo>
                <a:lnTo>
                  <a:pt x="39624" y="22859"/>
                </a:lnTo>
                <a:close/>
              </a:path>
              <a:path w="108584" h="109854">
                <a:moveTo>
                  <a:pt x="74675" y="25907"/>
                </a:moveTo>
                <a:lnTo>
                  <a:pt x="67056" y="21335"/>
                </a:lnTo>
                <a:lnTo>
                  <a:pt x="97536" y="21335"/>
                </a:lnTo>
                <a:lnTo>
                  <a:pt x="99060" y="22859"/>
                </a:lnTo>
                <a:lnTo>
                  <a:pt x="99060" y="24383"/>
                </a:lnTo>
                <a:lnTo>
                  <a:pt x="73152" y="24383"/>
                </a:lnTo>
                <a:lnTo>
                  <a:pt x="74675" y="25907"/>
                </a:lnTo>
                <a:close/>
              </a:path>
              <a:path w="108584" h="109854">
                <a:moveTo>
                  <a:pt x="33528" y="25907"/>
                </a:moveTo>
                <a:lnTo>
                  <a:pt x="35052" y="24383"/>
                </a:lnTo>
                <a:lnTo>
                  <a:pt x="36068" y="24383"/>
                </a:lnTo>
                <a:lnTo>
                  <a:pt x="33528" y="25907"/>
                </a:lnTo>
                <a:close/>
              </a:path>
              <a:path w="108584" h="109854">
                <a:moveTo>
                  <a:pt x="105155" y="35051"/>
                </a:moveTo>
                <a:lnTo>
                  <a:pt x="83820" y="35051"/>
                </a:lnTo>
                <a:lnTo>
                  <a:pt x="73152" y="24383"/>
                </a:lnTo>
                <a:lnTo>
                  <a:pt x="99060" y="24383"/>
                </a:lnTo>
                <a:lnTo>
                  <a:pt x="103632" y="32003"/>
                </a:lnTo>
                <a:lnTo>
                  <a:pt x="103632" y="33527"/>
                </a:lnTo>
                <a:lnTo>
                  <a:pt x="105155" y="35051"/>
                </a:lnTo>
                <a:close/>
              </a:path>
              <a:path w="108584" h="109854">
                <a:moveTo>
                  <a:pt x="24993" y="35051"/>
                </a:moveTo>
                <a:lnTo>
                  <a:pt x="24384" y="35051"/>
                </a:lnTo>
                <a:lnTo>
                  <a:pt x="25908" y="33527"/>
                </a:lnTo>
                <a:lnTo>
                  <a:pt x="24993" y="35051"/>
                </a:lnTo>
                <a:close/>
              </a:path>
              <a:path w="108584" h="109854">
                <a:moveTo>
                  <a:pt x="86868" y="41147"/>
                </a:moveTo>
                <a:lnTo>
                  <a:pt x="82296" y="33527"/>
                </a:lnTo>
                <a:lnTo>
                  <a:pt x="83820" y="35051"/>
                </a:lnTo>
                <a:lnTo>
                  <a:pt x="105155" y="35051"/>
                </a:lnTo>
                <a:lnTo>
                  <a:pt x="106070" y="39623"/>
                </a:lnTo>
                <a:lnTo>
                  <a:pt x="86868" y="39623"/>
                </a:lnTo>
                <a:lnTo>
                  <a:pt x="86868" y="41147"/>
                </a:lnTo>
                <a:close/>
              </a:path>
              <a:path w="108584" h="109854">
                <a:moveTo>
                  <a:pt x="22352" y="41147"/>
                </a:moveTo>
                <a:lnTo>
                  <a:pt x="21336" y="41147"/>
                </a:lnTo>
                <a:lnTo>
                  <a:pt x="22859" y="39623"/>
                </a:lnTo>
                <a:lnTo>
                  <a:pt x="22352" y="41147"/>
                </a:lnTo>
                <a:close/>
              </a:path>
              <a:path w="108584" h="109854">
                <a:moveTo>
                  <a:pt x="88391" y="48767"/>
                </a:moveTo>
                <a:lnTo>
                  <a:pt x="86868" y="39623"/>
                </a:lnTo>
                <a:lnTo>
                  <a:pt x="106070" y="39623"/>
                </a:lnTo>
                <a:lnTo>
                  <a:pt x="106679" y="42671"/>
                </a:lnTo>
                <a:lnTo>
                  <a:pt x="106679" y="44195"/>
                </a:lnTo>
                <a:lnTo>
                  <a:pt x="108204" y="44195"/>
                </a:lnTo>
                <a:lnTo>
                  <a:pt x="108204" y="47243"/>
                </a:lnTo>
                <a:lnTo>
                  <a:pt x="88391" y="47243"/>
                </a:lnTo>
                <a:lnTo>
                  <a:pt x="88391" y="48767"/>
                </a:lnTo>
                <a:close/>
              </a:path>
              <a:path w="108584" h="109854">
                <a:moveTo>
                  <a:pt x="19812" y="48767"/>
                </a:moveTo>
                <a:lnTo>
                  <a:pt x="19812" y="47243"/>
                </a:lnTo>
                <a:lnTo>
                  <a:pt x="20320" y="47243"/>
                </a:lnTo>
                <a:lnTo>
                  <a:pt x="19812" y="48767"/>
                </a:lnTo>
                <a:close/>
              </a:path>
              <a:path w="108584" h="109854">
                <a:moveTo>
                  <a:pt x="89661" y="54863"/>
                </a:moveTo>
                <a:lnTo>
                  <a:pt x="88391" y="47243"/>
                </a:lnTo>
                <a:lnTo>
                  <a:pt x="108204" y="47243"/>
                </a:lnTo>
                <a:lnTo>
                  <a:pt x="108204" y="53339"/>
                </a:lnTo>
                <a:lnTo>
                  <a:pt x="89916" y="53339"/>
                </a:lnTo>
                <a:lnTo>
                  <a:pt x="89661" y="54863"/>
                </a:lnTo>
                <a:close/>
              </a:path>
              <a:path w="108584" h="109854">
                <a:moveTo>
                  <a:pt x="89916" y="56387"/>
                </a:moveTo>
                <a:lnTo>
                  <a:pt x="89661" y="54863"/>
                </a:lnTo>
                <a:lnTo>
                  <a:pt x="89916" y="53339"/>
                </a:lnTo>
                <a:lnTo>
                  <a:pt x="89916" y="56387"/>
                </a:lnTo>
                <a:close/>
              </a:path>
              <a:path w="108584" h="109854">
                <a:moveTo>
                  <a:pt x="108204" y="56387"/>
                </a:moveTo>
                <a:lnTo>
                  <a:pt x="89916" y="56387"/>
                </a:lnTo>
                <a:lnTo>
                  <a:pt x="89916" y="53339"/>
                </a:lnTo>
                <a:lnTo>
                  <a:pt x="108204" y="53339"/>
                </a:lnTo>
                <a:lnTo>
                  <a:pt x="108204" y="56387"/>
                </a:lnTo>
                <a:close/>
              </a:path>
              <a:path w="108584" h="109854">
                <a:moveTo>
                  <a:pt x="108204" y="62483"/>
                </a:moveTo>
                <a:lnTo>
                  <a:pt x="88391" y="62483"/>
                </a:lnTo>
                <a:lnTo>
                  <a:pt x="89661" y="54863"/>
                </a:lnTo>
                <a:lnTo>
                  <a:pt x="89916" y="56387"/>
                </a:lnTo>
                <a:lnTo>
                  <a:pt x="108204" y="56387"/>
                </a:lnTo>
                <a:lnTo>
                  <a:pt x="108204" y="62483"/>
                </a:lnTo>
                <a:close/>
              </a:path>
              <a:path w="108584" h="109854">
                <a:moveTo>
                  <a:pt x="20320" y="62483"/>
                </a:moveTo>
                <a:lnTo>
                  <a:pt x="19812" y="62483"/>
                </a:lnTo>
                <a:lnTo>
                  <a:pt x="19812" y="60959"/>
                </a:lnTo>
                <a:lnTo>
                  <a:pt x="20320" y="62483"/>
                </a:lnTo>
                <a:close/>
              </a:path>
              <a:path w="108584" h="109854">
                <a:moveTo>
                  <a:pt x="106070" y="70103"/>
                </a:moveTo>
                <a:lnTo>
                  <a:pt x="86868" y="70103"/>
                </a:lnTo>
                <a:lnTo>
                  <a:pt x="88391" y="60959"/>
                </a:lnTo>
                <a:lnTo>
                  <a:pt x="88391" y="62483"/>
                </a:lnTo>
                <a:lnTo>
                  <a:pt x="108204" y="62483"/>
                </a:lnTo>
                <a:lnTo>
                  <a:pt x="108204" y="65531"/>
                </a:lnTo>
                <a:lnTo>
                  <a:pt x="106679" y="65531"/>
                </a:lnTo>
                <a:lnTo>
                  <a:pt x="106679" y="67055"/>
                </a:lnTo>
                <a:lnTo>
                  <a:pt x="106070" y="70103"/>
                </a:lnTo>
                <a:close/>
              </a:path>
              <a:path w="108584" h="109854">
                <a:moveTo>
                  <a:pt x="22859" y="70103"/>
                </a:moveTo>
                <a:lnTo>
                  <a:pt x="21336" y="68579"/>
                </a:lnTo>
                <a:lnTo>
                  <a:pt x="22352" y="68579"/>
                </a:lnTo>
                <a:lnTo>
                  <a:pt x="22859" y="70103"/>
                </a:lnTo>
                <a:close/>
              </a:path>
              <a:path w="108584" h="109854">
                <a:moveTo>
                  <a:pt x="82296" y="76199"/>
                </a:moveTo>
                <a:lnTo>
                  <a:pt x="86868" y="68579"/>
                </a:lnTo>
                <a:lnTo>
                  <a:pt x="86868" y="70103"/>
                </a:lnTo>
                <a:lnTo>
                  <a:pt x="106070" y="70103"/>
                </a:lnTo>
                <a:lnTo>
                  <a:pt x="105155" y="74675"/>
                </a:lnTo>
                <a:lnTo>
                  <a:pt x="83820" y="74675"/>
                </a:lnTo>
                <a:lnTo>
                  <a:pt x="82296" y="76199"/>
                </a:lnTo>
                <a:close/>
              </a:path>
              <a:path w="108584" h="109854">
                <a:moveTo>
                  <a:pt x="25908" y="76199"/>
                </a:moveTo>
                <a:lnTo>
                  <a:pt x="24384" y="74675"/>
                </a:lnTo>
                <a:lnTo>
                  <a:pt x="24993" y="74675"/>
                </a:lnTo>
                <a:lnTo>
                  <a:pt x="25908" y="76199"/>
                </a:lnTo>
                <a:close/>
              </a:path>
              <a:path w="108584" h="109854">
                <a:moveTo>
                  <a:pt x="99060" y="85343"/>
                </a:moveTo>
                <a:lnTo>
                  <a:pt x="73152" y="85343"/>
                </a:lnTo>
                <a:lnTo>
                  <a:pt x="83820" y="74675"/>
                </a:lnTo>
                <a:lnTo>
                  <a:pt x="105155" y="74675"/>
                </a:lnTo>
                <a:lnTo>
                  <a:pt x="103632" y="76199"/>
                </a:lnTo>
                <a:lnTo>
                  <a:pt x="99060" y="85343"/>
                </a:lnTo>
                <a:close/>
              </a:path>
              <a:path w="108584" h="109854">
                <a:moveTo>
                  <a:pt x="36068" y="85343"/>
                </a:moveTo>
                <a:lnTo>
                  <a:pt x="35052" y="85343"/>
                </a:lnTo>
                <a:lnTo>
                  <a:pt x="33528" y="83819"/>
                </a:lnTo>
                <a:lnTo>
                  <a:pt x="36068" y="85343"/>
                </a:lnTo>
                <a:close/>
              </a:path>
              <a:path w="108584" h="109854">
                <a:moveTo>
                  <a:pt x="97536" y="88391"/>
                </a:moveTo>
                <a:lnTo>
                  <a:pt x="67056" y="88391"/>
                </a:lnTo>
                <a:lnTo>
                  <a:pt x="74676" y="83819"/>
                </a:lnTo>
                <a:lnTo>
                  <a:pt x="73152" y="85343"/>
                </a:lnTo>
                <a:lnTo>
                  <a:pt x="99060" y="85343"/>
                </a:lnTo>
                <a:lnTo>
                  <a:pt x="99060" y="86867"/>
                </a:lnTo>
                <a:lnTo>
                  <a:pt x="97536" y="88391"/>
                </a:lnTo>
                <a:close/>
              </a:path>
              <a:path w="108584" h="109854">
                <a:moveTo>
                  <a:pt x="44195" y="88391"/>
                </a:moveTo>
                <a:lnTo>
                  <a:pt x="41148" y="88391"/>
                </a:lnTo>
                <a:lnTo>
                  <a:pt x="39624" y="86867"/>
                </a:lnTo>
                <a:lnTo>
                  <a:pt x="44195" y="88391"/>
                </a:lnTo>
                <a:close/>
              </a:path>
              <a:path w="108584" h="109854">
                <a:moveTo>
                  <a:pt x="96012" y="89915"/>
                </a:moveTo>
                <a:lnTo>
                  <a:pt x="60960" y="89915"/>
                </a:lnTo>
                <a:lnTo>
                  <a:pt x="68580" y="86867"/>
                </a:lnTo>
                <a:lnTo>
                  <a:pt x="67056" y="88391"/>
                </a:lnTo>
                <a:lnTo>
                  <a:pt x="97536" y="88391"/>
                </a:lnTo>
                <a:lnTo>
                  <a:pt x="96012" y="89915"/>
                </a:lnTo>
                <a:close/>
              </a:path>
              <a:path w="108584" h="109854">
                <a:moveTo>
                  <a:pt x="65532" y="108203"/>
                </a:moveTo>
                <a:lnTo>
                  <a:pt x="42672" y="108203"/>
                </a:lnTo>
                <a:lnTo>
                  <a:pt x="35052" y="105155"/>
                </a:lnTo>
                <a:lnTo>
                  <a:pt x="74676" y="105155"/>
                </a:lnTo>
                <a:lnTo>
                  <a:pt x="65532" y="108203"/>
                </a:lnTo>
                <a:close/>
              </a:path>
              <a:path w="108584" h="109854">
                <a:moveTo>
                  <a:pt x="54864" y="109727"/>
                </a:moveTo>
                <a:lnTo>
                  <a:pt x="53339" y="109727"/>
                </a:lnTo>
                <a:lnTo>
                  <a:pt x="44195" y="108203"/>
                </a:lnTo>
                <a:lnTo>
                  <a:pt x="64008" y="108203"/>
                </a:lnTo>
                <a:lnTo>
                  <a:pt x="54864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9044940" y="3211068"/>
            <a:ext cx="88900" cy="90170"/>
          </a:xfrm>
          <a:custGeom>
            <a:avLst/>
            <a:gdLst/>
            <a:ahLst/>
            <a:cxnLst/>
            <a:rect l="l" t="t" r="r" b="b"/>
            <a:pathLst>
              <a:path w="88900" h="90170">
                <a:moveTo>
                  <a:pt x="44195" y="89916"/>
                </a:moveTo>
                <a:lnTo>
                  <a:pt x="27003" y="86415"/>
                </a:lnTo>
                <a:lnTo>
                  <a:pt x="12954" y="76771"/>
                </a:lnTo>
                <a:lnTo>
                  <a:pt x="3476" y="62269"/>
                </a:lnTo>
                <a:lnTo>
                  <a:pt x="0" y="44196"/>
                </a:lnTo>
                <a:lnTo>
                  <a:pt x="3476" y="27003"/>
                </a:lnTo>
                <a:lnTo>
                  <a:pt x="12954" y="12954"/>
                </a:lnTo>
                <a:lnTo>
                  <a:pt x="27003" y="3476"/>
                </a:lnTo>
                <a:lnTo>
                  <a:pt x="44195" y="0"/>
                </a:lnTo>
                <a:lnTo>
                  <a:pt x="61388" y="3476"/>
                </a:lnTo>
                <a:lnTo>
                  <a:pt x="75438" y="12954"/>
                </a:lnTo>
                <a:lnTo>
                  <a:pt x="84915" y="27003"/>
                </a:lnTo>
                <a:lnTo>
                  <a:pt x="88391" y="44196"/>
                </a:lnTo>
                <a:lnTo>
                  <a:pt x="84915" y="62269"/>
                </a:lnTo>
                <a:lnTo>
                  <a:pt x="75438" y="76771"/>
                </a:lnTo>
                <a:lnTo>
                  <a:pt x="61388" y="86415"/>
                </a:lnTo>
                <a:lnTo>
                  <a:pt x="44195" y="89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9034271" y="3201924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74676" y="3047"/>
                </a:moveTo>
                <a:lnTo>
                  <a:pt x="35052" y="3047"/>
                </a:lnTo>
                <a:lnTo>
                  <a:pt x="42672" y="0"/>
                </a:lnTo>
                <a:lnTo>
                  <a:pt x="65532" y="0"/>
                </a:lnTo>
                <a:lnTo>
                  <a:pt x="74676" y="3047"/>
                </a:lnTo>
                <a:close/>
              </a:path>
              <a:path w="108584" h="108585">
                <a:moveTo>
                  <a:pt x="83820" y="9143"/>
                </a:moveTo>
                <a:lnTo>
                  <a:pt x="24384" y="9143"/>
                </a:lnTo>
                <a:lnTo>
                  <a:pt x="24384" y="7619"/>
                </a:lnTo>
                <a:lnTo>
                  <a:pt x="32004" y="4571"/>
                </a:lnTo>
                <a:lnTo>
                  <a:pt x="33528" y="3047"/>
                </a:lnTo>
                <a:lnTo>
                  <a:pt x="76200" y="3047"/>
                </a:lnTo>
                <a:lnTo>
                  <a:pt x="76200" y="4571"/>
                </a:lnTo>
                <a:lnTo>
                  <a:pt x="83820" y="7619"/>
                </a:lnTo>
                <a:lnTo>
                  <a:pt x="83820" y="9143"/>
                </a:lnTo>
                <a:close/>
              </a:path>
              <a:path w="108584" h="108585">
                <a:moveTo>
                  <a:pt x="91439" y="15239"/>
                </a:moveTo>
                <a:lnTo>
                  <a:pt x="16764" y="15239"/>
                </a:lnTo>
                <a:lnTo>
                  <a:pt x="22859" y="9143"/>
                </a:lnTo>
                <a:lnTo>
                  <a:pt x="85344" y="9143"/>
                </a:lnTo>
                <a:lnTo>
                  <a:pt x="91439" y="15239"/>
                </a:lnTo>
                <a:close/>
              </a:path>
              <a:path w="108584" h="108585">
                <a:moveTo>
                  <a:pt x="92964" y="92963"/>
                </a:moveTo>
                <a:lnTo>
                  <a:pt x="15240" y="92963"/>
                </a:lnTo>
                <a:lnTo>
                  <a:pt x="15240" y="91439"/>
                </a:lnTo>
                <a:lnTo>
                  <a:pt x="10668" y="85343"/>
                </a:lnTo>
                <a:lnTo>
                  <a:pt x="9144" y="85343"/>
                </a:lnTo>
                <a:lnTo>
                  <a:pt x="9144" y="83819"/>
                </a:lnTo>
                <a:lnTo>
                  <a:pt x="4572" y="76199"/>
                </a:lnTo>
                <a:lnTo>
                  <a:pt x="4572" y="74675"/>
                </a:lnTo>
                <a:lnTo>
                  <a:pt x="1524" y="65531"/>
                </a:lnTo>
                <a:lnTo>
                  <a:pt x="1524" y="64007"/>
                </a:lnTo>
                <a:lnTo>
                  <a:pt x="0" y="54863"/>
                </a:lnTo>
                <a:lnTo>
                  <a:pt x="0" y="53339"/>
                </a:lnTo>
                <a:lnTo>
                  <a:pt x="1524" y="44195"/>
                </a:lnTo>
                <a:lnTo>
                  <a:pt x="1524" y="42671"/>
                </a:lnTo>
                <a:lnTo>
                  <a:pt x="4572" y="33527"/>
                </a:lnTo>
                <a:lnTo>
                  <a:pt x="4572" y="32003"/>
                </a:lnTo>
                <a:lnTo>
                  <a:pt x="9144" y="24383"/>
                </a:lnTo>
                <a:lnTo>
                  <a:pt x="9144" y="22859"/>
                </a:lnTo>
                <a:lnTo>
                  <a:pt x="10668" y="22859"/>
                </a:lnTo>
                <a:lnTo>
                  <a:pt x="15240" y="16763"/>
                </a:lnTo>
                <a:lnTo>
                  <a:pt x="15240" y="15239"/>
                </a:lnTo>
                <a:lnTo>
                  <a:pt x="92964" y="15239"/>
                </a:lnTo>
                <a:lnTo>
                  <a:pt x="92964" y="16763"/>
                </a:lnTo>
                <a:lnTo>
                  <a:pt x="94488" y="18287"/>
                </a:lnTo>
                <a:lnTo>
                  <a:pt x="48768" y="18287"/>
                </a:lnTo>
                <a:lnTo>
                  <a:pt x="39624" y="21335"/>
                </a:lnTo>
                <a:lnTo>
                  <a:pt x="41148" y="21335"/>
                </a:lnTo>
                <a:lnTo>
                  <a:pt x="33528" y="24383"/>
                </a:lnTo>
                <a:lnTo>
                  <a:pt x="35052" y="24383"/>
                </a:lnTo>
                <a:lnTo>
                  <a:pt x="30988" y="27431"/>
                </a:lnTo>
                <a:lnTo>
                  <a:pt x="30480" y="27431"/>
                </a:lnTo>
                <a:lnTo>
                  <a:pt x="28956" y="28955"/>
                </a:lnTo>
                <a:lnTo>
                  <a:pt x="29260" y="28955"/>
                </a:lnTo>
                <a:lnTo>
                  <a:pt x="24384" y="35051"/>
                </a:lnTo>
                <a:lnTo>
                  <a:pt x="24993" y="35051"/>
                </a:lnTo>
                <a:lnTo>
                  <a:pt x="21336" y="41147"/>
                </a:lnTo>
                <a:lnTo>
                  <a:pt x="22250" y="41147"/>
                </a:lnTo>
                <a:lnTo>
                  <a:pt x="20421" y="45719"/>
                </a:lnTo>
                <a:lnTo>
                  <a:pt x="19812" y="45719"/>
                </a:lnTo>
                <a:lnTo>
                  <a:pt x="19812" y="62483"/>
                </a:lnTo>
                <a:lnTo>
                  <a:pt x="20421" y="62483"/>
                </a:lnTo>
                <a:lnTo>
                  <a:pt x="22250" y="67055"/>
                </a:lnTo>
                <a:lnTo>
                  <a:pt x="21336" y="67055"/>
                </a:lnTo>
                <a:lnTo>
                  <a:pt x="24993" y="73151"/>
                </a:lnTo>
                <a:lnTo>
                  <a:pt x="24384" y="73151"/>
                </a:lnTo>
                <a:lnTo>
                  <a:pt x="29260" y="79247"/>
                </a:lnTo>
                <a:lnTo>
                  <a:pt x="28956" y="79247"/>
                </a:lnTo>
                <a:lnTo>
                  <a:pt x="30480" y="80771"/>
                </a:lnTo>
                <a:lnTo>
                  <a:pt x="30988" y="80771"/>
                </a:lnTo>
                <a:lnTo>
                  <a:pt x="35052" y="83819"/>
                </a:lnTo>
                <a:lnTo>
                  <a:pt x="33528" y="83819"/>
                </a:lnTo>
                <a:lnTo>
                  <a:pt x="41148" y="86867"/>
                </a:lnTo>
                <a:lnTo>
                  <a:pt x="39624" y="86867"/>
                </a:lnTo>
                <a:lnTo>
                  <a:pt x="48768" y="89915"/>
                </a:lnTo>
                <a:lnTo>
                  <a:pt x="94488" y="89915"/>
                </a:lnTo>
                <a:lnTo>
                  <a:pt x="92964" y="91439"/>
                </a:lnTo>
                <a:lnTo>
                  <a:pt x="92964" y="92963"/>
                </a:lnTo>
                <a:close/>
              </a:path>
              <a:path w="108584" h="108585">
                <a:moveTo>
                  <a:pt x="47244" y="19811"/>
                </a:moveTo>
                <a:lnTo>
                  <a:pt x="48768" y="18287"/>
                </a:lnTo>
                <a:lnTo>
                  <a:pt x="53339" y="18287"/>
                </a:lnTo>
                <a:lnTo>
                  <a:pt x="54171" y="18426"/>
                </a:lnTo>
                <a:lnTo>
                  <a:pt x="47244" y="19811"/>
                </a:lnTo>
                <a:close/>
              </a:path>
              <a:path w="108584" h="108585">
                <a:moveTo>
                  <a:pt x="54171" y="18426"/>
                </a:moveTo>
                <a:lnTo>
                  <a:pt x="53339" y="18287"/>
                </a:lnTo>
                <a:lnTo>
                  <a:pt x="54864" y="18287"/>
                </a:lnTo>
                <a:lnTo>
                  <a:pt x="54171" y="18426"/>
                </a:lnTo>
                <a:close/>
              </a:path>
              <a:path w="108584" h="108585">
                <a:moveTo>
                  <a:pt x="62484" y="19811"/>
                </a:moveTo>
                <a:lnTo>
                  <a:pt x="54171" y="18426"/>
                </a:lnTo>
                <a:lnTo>
                  <a:pt x="54864" y="18287"/>
                </a:lnTo>
                <a:lnTo>
                  <a:pt x="60960" y="18287"/>
                </a:lnTo>
                <a:lnTo>
                  <a:pt x="62484" y="19811"/>
                </a:lnTo>
                <a:close/>
              </a:path>
              <a:path w="108584" h="108585">
                <a:moveTo>
                  <a:pt x="78486" y="28384"/>
                </a:moveTo>
                <a:lnTo>
                  <a:pt x="73152" y="24383"/>
                </a:lnTo>
                <a:lnTo>
                  <a:pt x="74676" y="24383"/>
                </a:lnTo>
                <a:lnTo>
                  <a:pt x="67056" y="21335"/>
                </a:lnTo>
                <a:lnTo>
                  <a:pt x="68580" y="21335"/>
                </a:lnTo>
                <a:lnTo>
                  <a:pt x="60960" y="18287"/>
                </a:lnTo>
                <a:lnTo>
                  <a:pt x="94488" y="18287"/>
                </a:lnTo>
                <a:lnTo>
                  <a:pt x="99060" y="22859"/>
                </a:lnTo>
                <a:lnTo>
                  <a:pt x="99060" y="24383"/>
                </a:lnTo>
                <a:lnTo>
                  <a:pt x="100888" y="27431"/>
                </a:lnTo>
                <a:lnTo>
                  <a:pt x="77724" y="27431"/>
                </a:lnTo>
                <a:lnTo>
                  <a:pt x="78486" y="28384"/>
                </a:lnTo>
                <a:close/>
              </a:path>
              <a:path w="108584" h="108585">
                <a:moveTo>
                  <a:pt x="28956" y="28955"/>
                </a:moveTo>
                <a:lnTo>
                  <a:pt x="30480" y="27431"/>
                </a:lnTo>
                <a:lnTo>
                  <a:pt x="29718" y="28384"/>
                </a:lnTo>
                <a:lnTo>
                  <a:pt x="28956" y="28955"/>
                </a:lnTo>
                <a:close/>
              </a:path>
              <a:path w="108584" h="108585">
                <a:moveTo>
                  <a:pt x="29718" y="28384"/>
                </a:moveTo>
                <a:lnTo>
                  <a:pt x="30480" y="27431"/>
                </a:lnTo>
                <a:lnTo>
                  <a:pt x="30988" y="27431"/>
                </a:lnTo>
                <a:lnTo>
                  <a:pt x="29718" y="28384"/>
                </a:lnTo>
                <a:close/>
              </a:path>
              <a:path w="108584" h="108585">
                <a:moveTo>
                  <a:pt x="79248" y="28955"/>
                </a:moveTo>
                <a:lnTo>
                  <a:pt x="78486" y="28384"/>
                </a:lnTo>
                <a:lnTo>
                  <a:pt x="77724" y="27431"/>
                </a:lnTo>
                <a:lnTo>
                  <a:pt x="79248" y="28955"/>
                </a:lnTo>
                <a:close/>
              </a:path>
              <a:path w="108584" h="108585">
                <a:moveTo>
                  <a:pt x="101803" y="28955"/>
                </a:moveTo>
                <a:lnTo>
                  <a:pt x="79248" y="28955"/>
                </a:lnTo>
                <a:lnTo>
                  <a:pt x="77724" y="27431"/>
                </a:lnTo>
                <a:lnTo>
                  <a:pt x="100888" y="27431"/>
                </a:lnTo>
                <a:lnTo>
                  <a:pt x="101803" y="28955"/>
                </a:lnTo>
                <a:close/>
              </a:path>
              <a:path w="108584" h="108585">
                <a:moveTo>
                  <a:pt x="29260" y="28955"/>
                </a:moveTo>
                <a:lnTo>
                  <a:pt x="28956" y="28955"/>
                </a:lnTo>
                <a:lnTo>
                  <a:pt x="29718" y="28384"/>
                </a:lnTo>
                <a:lnTo>
                  <a:pt x="29260" y="28955"/>
                </a:lnTo>
                <a:close/>
              </a:path>
              <a:path w="108584" h="108585">
                <a:moveTo>
                  <a:pt x="105410" y="35051"/>
                </a:moveTo>
                <a:lnTo>
                  <a:pt x="83820" y="35051"/>
                </a:lnTo>
                <a:lnTo>
                  <a:pt x="78486" y="28384"/>
                </a:lnTo>
                <a:lnTo>
                  <a:pt x="79248" y="28955"/>
                </a:lnTo>
                <a:lnTo>
                  <a:pt x="101803" y="28955"/>
                </a:lnTo>
                <a:lnTo>
                  <a:pt x="103632" y="32003"/>
                </a:lnTo>
                <a:lnTo>
                  <a:pt x="103632" y="33527"/>
                </a:lnTo>
                <a:lnTo>
                  <a:pt x="105155" y="33527"/>
                </a:lnTo>
                <a:lnTo>
                  <a:pt x="105410" y="35051"/>
                </a:lnTo>
                <a:close/>
              </a:path>
              <a:path w="108584" h="108585">
                <a:moveTo>
                  <a:pt x="24993" y="35051"/>
                </a:moveTo>
                <a:lnTo>
                  <a:pt x="24384" y="35051"/>
                </a:lnTo>
                <a:lnTo>
                  <a:pt x="25908" y="33527"/>
                </a:lnTo>
                <a:lnTo>
                  <a:pt x="24993" y="35051"/>
                </a:lnTo>
                <a:close/>
              </a:path>
              <a:path w="108584" h="108585">
                <a:moveTo>
                  <a:pt x="86868" y="41147"/>
                </a:moveTo>
                <a:lnTo>
                  <a:pt x="82296" y="33527"/>
                </a:lnTo>
                <a:lnTo>
                  <a:pt x="83820" y="35051"/>
                </a:lnTo>
                <a:lnTo>
                  <a:pt x="105410" y="35051"/>
                </a:lnTo>
                <a:lnTo>
                  <a:pt x="106172" y="39623"/>
                </a:lnTo>
                <a:lnTo>
                  <a:pt x="86868" y="39623"/>
                </a:lnTo>
                <a:lnTo>
                  <a:pt x="86868" y="41147"/>
                </a:lnTo>
                <a:close/>
              </a:path>
              <a:path w="108584" h="108585">
                <a:moveTo>
                  <a:pt x="22250" y="41147"/>
                </a:moveTo>
                <a:lnTo>
                  <a:pt x="21336" y="41147"/>
                </a:lnTo>
                <a:lnTo>
                  <a:pt x="22859" y="39623"/>
                </a:lnTo>
                <a:lnTo>
                  <a:pt x="22250" y="41147"/>
                </a:lnTo>
                <a:close/>
              </a:path>
              <a:path w="108584" h="108585">
                <a:moveTo>
                  <a:pt x="88391" y="47243"/>
                </a:moveTo>
                <a:lnTo>
                  <a:pt x="86868" y="39623"/>
                </a:lnTo>
                <a:lnTo>
                  <a:pt x="106172" y="39623"/>
                </a:lnTo>
                <a:lnTo>
                  <a:pt x="106679" y="42671"/>
                </a:lnTo>
                <a:lnTo>
                  <a:pt x="108204" y="42671"/>
                </a:lnTo>
                <a:lnTo>
                  <a:pt x="108204" y="45719"/>
                </a:lnTo>
                <a:lnTo>
                  <a:pt x="88391" y="45719"/>
                </a:lnTo>
                <a:lnTo>
                  <a:pt x="88391" y="47243"/>
                </a:lnTo>
                <a:close/>
              </a:path>
              <a:path w="108584" h="108585">
                <a:moveTo>
                  <a:pt x="19812" y="47243"/>
                </a:moveTo>
                <a:lnTo>
                  <a:pt x="19812" y="45719"/>
                </a:lnTo>
                <a:lnTo>
                  <a:pt x="20421" y="45719"/>
                </a:lnTo>
                <a:lnTo>
                  <a:pt x="19812" y="47243"/>
                </a:lnTo>
                <a:close/>
              </a:path>
              <a:path w="108584" h="108585">
                <a:moveTo>
                  <a:pt x="89788" y="54101"/>
                </a:moveTo>
                <a:lnTo>
                  <a:pt x="88391" y="45719"/>
                </a:lnTo>
                <a:lnTo>
                  <a:pt x="108204" y="45719"/>
                </a:lnTo>
                <a:lnTo>
                  <a:pt x="108204" y="53339"/>
                </a:lnTo>
                <a:lnTo>
                  <a:pt x="89916" y="53339"/>
                </a:lnTo>
                <a:lnTo>
                  <a:pt x="89788" y="54101"/>
                </a:lnTo>
                <a:close/>
              </a:path>
              <a:path w="108584" h="108585">
                <a:moveTo>
                  <a:pt x="89916" y="54863"/>
                </a:moveTo>
                <a:lnTo>
                  <a:pt x="89788" y="54101"/>
                </a:lnTo>
                <a:lnTo>
                  <a:pt x="89916" y="53339"/>
                </a:lnTo>
                <a:lnTo>
                  <a:pt x="89916" y="54863"/>
                </a:lnTo>
                <a:close/>
              </a:path>
              <a:path w="108584" h="108585">
                <a:moveTo>
                  <a:pt x="108204" y="54863"/>
                </a:moveTo>
                <a:lnTo>
                  <a:pt x="89916" y="54863"/>
                </a:lnTo>
                <a:lnTo>
                  <a:pt x="89916" y="53339"/>
                </a:lnTo>
                <a:lnTo>
                  <a:pt x="108204" y="53339"/>
                </a:lnTo>
                <a:lnTo>
                  <a:pt x="108204" y="54863"/>
                </a:lnTo>
                <a:close/>
              </a:path>
              <a:path w="108584" h="108585">
                <a:moveTo>
                  <a:pt x="108204" y="62483"/>
                </a:moveTo>
                <a:lnTo>
                  <a:pt x="88391" y="62483"/>
                </a:lnTo>
                <a:lnTo>
                  <a:pt x="89788" y="54101"/>
                </a:lnTo>
                <a:lnTo>
                  <a:pt x="89916" y="54863"/>
                </a:lnTo>
                <a:lnTo>
                  <a:pt x="108204" y="54863"/>
                </a:lnTo>
                <a:lnTo>
                  <a:pt x="108204" y="62483"/>
                </a:lnTo>
                <a:close/>
              </a:path>
              <a:path w="108584" h="108585">
                <a:moveTo>
                  <a:pt x="20421" y="62483"/>
                </a:moveTo>
                <a:lnTo>
                  <a:pt x="19812" y="62483"/>
                </a:lnTo>
                <a:lnTo>
                  <a:pt x="19812" y="60959"/>
                </a:lnTo>
                <a:lnTo>
                  <a:pt x="20421" y="62483"/>
                </a:lnTo>
                <a:close/>
              </a:path>
              <a:path w="108584" h="108585">
                <a:moveTo>
                  <a:pt x="106172" y="68579"/>
                </a:moveTo>
                <a:lnTo>
                  <a:pt x="86868" y="68579"/>
                </a:lnTo>
                <a:lnTo>
                  <a:pt x="88391" y="60959"/>
                </a:lnTo>
                <a:lnTo>
                  <a:pt x="88391" y="62483"/>
                </a:lnTo>
                <a:lnTo>
                  <a:pt x="108204" y="62483"/>
                </a:lnTo>
                <a:lnTo>
                  <a:pt x="108204" y="65531"/>
                </a:lnTo>
                <a:lnTo>
                  <a:pt x="106679" y="65531"/>
                </a:lnTo>
                <a:lnTo>
                  <a:pt x="106172" y="68579"/>
                </a:lnTo>
                <a:close/>
              </a:path>
              <a:path w="108584" h="108585">
                <a:moveTo>
                  <a:pt x="22859" y="68579"/>
                </a:moveTo>
                <a:lnTo>
                  <a:pt x="21336" y="67055"/>
                </a:lnTo>
                <a:lnTo>
                  <a:pt x="22250" y="67055"/>
                </a:lnTo>
                <a:lnTo>
                  <a:pt x="22859" y="68579"/>
                </a:lnTo>
                <a:close/>
              </a:path>
              <a:path w="108584" h="108585">
                <a:moveTo>
                  <a:pt x="82296" y="74675"/>
                </a:moveTo>
                <a:lnTo>
                  <a:pt x="86868" y="67055"/>
                </a:lnTo>
                <a:lnTo>
                  <a:pt x="86868" y="68579"/>
                </a:lnTo>
                <a:lnTo>
                  <a:pt x="106172" y="68579"/>
                </a:lnTo>
                <a:lnTo>
                  <a:pt x="105410" y="73151"/>
                </a:lnTo>
                <a:lnTo>
                  <a:pt x="83820" y="73151"/>
                </a:lnTo>
                <a:lnTo>
                  <a:pt x="82296" y="74675"/>
                </a:lnTo>
                <a:close/>
              </a:path>
              <a:path w="108584" h="108585">
                <a:moveTo>
                  <a:pt x="25908" y="74675"/>
                </a:moveTo>
                <a:lnTo>
                  <a:pt x="24384" y="73151"/>
                </a:lnTo>
                <a:lnTo>
                  <a:pt x="24993" y="73151"/>
                </a:lnTo>
                <a:lnTo>
                  <a:pt x="25908" y="74675"/>
                </a:lnTo>
                <a:close/>
              </a:path>
              <a:path w="108584" h="108585">
                <a:moveTo>
                  <a:pt x="78486" y="79819"/>
                </a:moveTo>
                <a:lnTo>
                  <a:pt x="83820" y="73151"/>
                </a:lnTo>
                <a:lnTo>
                  <a:pt x="105410" y="73151"/>
                </a:lnTo>
                <a:lnTo>
                  <a:pt x="105155" y="74675"/>
                </a:lnTo>
                <a:lnTo>
                  <a:pt x="103632" y="74675"/>
                </a:lnTo>
                <a:lnTo>
                  <a:pt x="103632" y="76199"/>
                </a:lnTo>
                <a:lnTo>
                  <a:pt x="101803" y="79247"/>
                </a:lnTo>
                <a:lnTo>
                  <a:pt x="79248" y="79247"/>
                </a:lnTo>
                <a:lnTo>
                  <a:pt x="78486" y="79819"/>
                </a:lnTo>
                <a:close/>
              </a:path>
              <a:path w="108584" h="108585">
                <a:moveTo>
                  <a:pt x="30480" y="80771"/>
                </a:moveTo>
                <a:lnTo>
                  <a:pt x="28956" y="79247"/>
                </a:lnTo>
                <a:lnTo>
                  <a:pt x="29718" y="79819"/>
                </a:lnTo>
                <a:lnTo>
                  <a:pt x="30480" y="80771"/>
                </a:lnTo>
                <a:close/>
              </a:path>
              <a:path w="108584" h="108585">
                <a:moveTo>
                  <a:pt x="29718" y="79819"/>
                </a:moveTo>
                <a:lnTo>
                  <a:pt x="28956" y="79247"/>
                </a:lnTo>
                <a:lnTo>
                  <a:pt x="29260" y="79247"/>
                </a:lnTo>
                <a:lnTo>
                  <a:pt x="29718" y="79819"/>
                </a:lnTo>
                <a:close/>
              </a:path>
              <a:path w="108584" h="108585">
                <a:moveTo>
                  <a:pt x="77724" y="80771"/>
                </a:moveTo>
                <a:lnTo>
                  <a:pt x="78486" y="79819"/>
                </a:lnTo>
                <a:lnTo>
                  <a:pt x="79248" y="79247"/>
                </a:lnTo>
                <a:lnTo>
                  <a:pt x="77724" y="80771"/>
                </a:lnTo>
                <a:close/>
              </a:path>
              <a:path w="108584" h="108585">
                <a:moveTo>
                  <a:pt x="100888" y="80771"/>
                </a:moveTo>
                <a:lnTo>
                  <a:pt x="77724" y="80771"/>
                </a:lnTo>
                <a:lnTo>
                  <a:pt x="79248" y="79247"/>
                </a:lnTo>
                <a:lnTo>
                  <a:pt x="101803" y="79247"/>
                </a:lnTo>
                <a:lnTo>
                  <a:pt x="100888" y="80771"/>
                </a:lnTo>
                <a:close/>
              </a:path>
              <a:path w="108584" h="108585">
                <a:moveTo>
                  <a:pt x="30988" y="80771"/>
                </a:moveTo>
                <a:lnTo>
                  <a:pt x="30480" y="80771"/>
                </a:lnTo>
                <a:lnTo>
                  <a:pt x="29718" y="79819"/>
                </a:lnTo>
                <a:lnTo>
                  <a:pt x="30988" y="80771"/>
                </a:lnTo>
                <a:close/>
              </a:path>
              <a:path w="108584" h="108585">
                <a:moveTo>
                  <a:pt x="94488" y="89915"/>
                </a:moveTo>
                <a:lnTo>
                  <a:pt x="60960" y="89915"/>
                </a:lnTo>
                <a:lnTo>
                  <a:pt x="68580" y="86867"/>
                </a:lnTo>
                <a:lnTo>
                  <a:pt x="67056" y="86867"/>
                </a:lnTo>
                <a:lnTo>
                  <a:pt x="74676" y="83819"/>
                </a:lnTo>
                <a:lnTo>
                  <a:pt x="73152" y="83819"/>
                </a:lnTo>
                <a:lnTo>
                  <a:pt x="78486" y="79819"/>
                </a:lnTo>
                <a:lnTo>
                  <a:pt x="77724" y="80771"/>
                </a:lnTo>
                <a:lnTo>
                  <a:pt x="100888" y="80771"/>
                </a:lnTo>
                <a:lnTo>
                  <a:pt x="99060" y="83819"/>
                </a:lnTo>
                <a:lnTo>
                  <a:pt x="99060" y="85343"/>
                </a:lnTo>
                <a:lnTo>
                  <a:pt x="94488" y="89915"/>
                </a:lnTo>
                <a:close/>
              </a:path>
              <a:path w="108584" h="108585">
                <a:moveTo>
                  <a:pt x="53339" y="89915"/>
                </a:moveTo>
                <a:lnTo>
                  <a:pt x="48768" y="89915"/>
                </a:lnTo>
                <a:lnTo>
                  <a:pt x="47244" y="88391"/>
                </a:lnTo>
                <a:lnTo>
                  <a:pt x="54171" y="89777"/>
                </a:lnTo>
                <a:lnTo>
                  <a:pt x="53339" y="89915"/>
                </a:lnTo>
                <a:close/>
              </a:path>
              <a:path w="108584" h="108585">
                <a:moveTo>
                  <a:pt x="60960" y="89915"/>
                </a:moveTo>
                <a:lnTo>
                  <a:pt x="54864" y="89915"/>
                </a:lnTo>
                <a:lnTo>
                  <a:pt x="54171" y="89777"/>
                </a:lnTo>
                <a:lnTo>
                  <a:pt x="62484" y="88391"/>
                </a:lnTo>
                <a:lnTo>
                  <a:pt x="60960" y="89915"/>
                </a:lnTo>
                <a:close/>
              </a:path>
              <a:path w="108584" h="108585">
                <a:moveTo>
                  <a:pt x="54864" y="89915"/>
                </a:moveTo>
                <a:lnTo>
                  <a:pt x="53339" y="89915"/>
                </a:lnTo>
                <a:lnTo>
                  <a:pt x="54171" y="89777"/>
                </a:lnTo>
                <a:lnTo>
                  <a:pt x="54864" y="89915"/>
                </a:lnTo>
                <a:close/>
              </a:path>
              <a:path w="108584" h="108585">
                <a:moveTo>
                  <a:pt x="85344" y="99059"/>
                </a:moveTo>
                <a:lnTo>
                  <a:pt x="22859" y="99059"/>
                </a:lnTo>
                <a:lnTo>
                  <a:pt x="16764" y="92963"/>
                </a:lnTo>
                <a:lnTo>
                  <a:pt x="91439" y="92963"/>
                </a:lnTo>
                <a:lnTo>
                  <a:pt x="85344" y="99059"/>
                </a:lnTo>
                <a:close/>
              </a:path>
              <a:path w="108584" h="108585">
                <a:moveTo>
                  <a:pt x="76200" y="105155"/>
                </a:moveTo>
                <a:lnTo>
                  <a:pt x="33528" y="105155"/>
                </a:lnTo>
                <a:lnTo>
                  <a:pt x="32004" y="103631"/>
                </a:lnTo>
                <a:lnTo>
                  <a:pt x="24384" y="100583"/>
                </a:lnTo>
                <a:lnTo>
                  <a:pt x="24384" y="99059"/>
                </a:lnTo>
                <a:lnTo>
                  <a:pt x="83820" y="99059"/>
                </a:lnTo>
                <a:lnTo>
                  <a:pt x="83820" y="100583"/>
                </a:lnTo>
                <a:lnTo>
                  <a:pt x="76200" y="103631"/>
                </a:lnTo>
                <a:lnTo>
                  <a:pt x="76200" y="105155"/>
                </a:lnTo>
                <a:close/>
              </a:path>
              <a:path w="108584" h="108585">
                <a:moveTo>
                  <a:pt x="65532" y="108203"/>
                </a:moveTo>
                <a:lnTo>
                  <a:pt x="42672" y="108203"/>
                </a:lnTo>
                <a:lnTo>
                  <a:pt x="35052" y="105155"/>
                </a:lnTo>
                <a:lnTo>
                  <a:pt x="74676" y="105155"/>
                </a:lnTo>
                <a:lnTo>
                  <a:pt x="65532" y="1082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6793490" y="3252183"/>
            <a:ext cx="203835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0">
                <a:latin typeface="Times New Roman"/>
                <a:cs typeface="Times New Roman"/>
              </a:rPr>
              <a:t>v</a:t>
            </a:r>
            <a:r>
              <a:rPr dirty="0" baseline="-20833" sz="1800">
                <a:latin typeface="Times New Roman"/>
                <a:cs typeface="Times New Roman"/>
              </a:rPr>
              <a:t>1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79" name="object 79"/>
          <p:cNvSpPr txBox="1"/>
          <p:nvPr/>
        </p:nvSpPr>
        <p:spPr>
          <a:xfrm>
            <a:off x="9004796" y="3252183"/>
            <a:ext cx="203835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0">
                <a:latin typeface="Times New Roman"/>
                <a:cs typeface="Times New Roman"/>
              </a:rPr>
              <a:t>v</a:t>
            </a:r>
            <a:r>
              <a:rPr dirty="0" baseline="-20833" sz="1800">
                <a:latin typeface="Times New Roman"/>
                <a:cs typeface="Times New Roman"/>
              </a:rPr>
              <a:t>2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608931" y="6052343"/>
            <a:ext cx="3535679" cy="4133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35">
                <a:latin typeface="宋体"/>
                <a:cs typeface="宋体"/>
              </a:rPr>
              <a:t>此电流源等效输出阻抗：</a:t>
            </a:r>
            <a:r>
              <a:rPr dirty="0" baseline="5241" sz="3975" spc="-52">
                <a:latin typeface="Times New Roman"/>
                <a:cs typeface="Times New Roman"/>
              </a:rPr>
              <a:t>r</a:t>
            </a:r>
            <a:r>
              <a:rPr dirty="0" baseline="-7407" sz="2250" spc="-52">
                <a:latin typeface="Times New Roman"/>
                <a:cs typeface="Times New Roman"/>
              </a:rPr>
              <a:t>o</a:t>
            </a:r>
            <a:endParaRPr baseline="-7407" sz="225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558109" y="745331"/>
            <a:ext cx="323977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（</a:t>
            </a:r>
            <a:r>
              <a:rPr dirty="0" sz="2400" spc="5">
                <a:solidFill>
                  <a:srgbClr val="0000CC"/>
                </a:solidFill>
                <a:latin typeface="Times New Roman"/>
                <a:cs typeface="Times New Roman"/>
              </a:rPr>
              <a:t>2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）电流源的输出阻抗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2" name="object 8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55930" algn="l"/>
              </a:tabLst>
            </a:pPr>
            <a:r>
              <a:rPr dirty="0" spc="-5"/>
              <a:t>4.</a:t>
            </a:r>
            <a:r>
              <a:rPr dirty="0" spc="-5"/>
              <a:t>	</a:t>
            </a:r>
            <a:r>
              <a:rPr dirty="0"/>
              <a:t>B</a:t>
            </a:r>
            <a:r>
              <a:rPr dirty="0" spc="305"/>
              <a:t>J</a:t>
            </a:r>
            <a:r>
              <a:rPr dirty="0" spc="150"/>
              <a:t>T</a:t>
            </a:r>
            <a:r>
              <a:rPr dirty="0" spc="-5">
                <a:latin typeface="宋体"/>
                <a:cs typeface="宋体"/>
              </a:rPr>
              <a:t>电</a:t>
            </a:r>
            <a:r>
              <a:rPr dirty="0" spc="20">
                <a:latin typeface="宋体"/>
                <a:cs typeface="宋体"/>
              </a:rPr>
              <a:t>流</a:t>
            </a:r>
            <a:r>
              <a:rPr dirty="0" spc="-5">
                <a:latin typeface="宋体"/>
                <a:cs typeface="宋体"/>
              </a:rPr>
              <a:t>源</a:t>
            </a:r>
            <a:r>
              <a:rPr dirty="0" spc="20">
                <a:latin typeface="宋体"/>
                <a:cs typeface="宋体"/>
              </a:rPr>
              <a:t>电</a:t>
            </a:r>
            <a:r>
              <a:rPr dirty="0" spc="-5">
                <a:latin typeface="宋体"/>
                <a:cs typeface="宋体"/>
              </a:rPr>
              <a:t>路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79127" y="6793995"/>
            <a:ext cx="1016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64207" y="4271009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5" h="0">
                <a:moveTo>
                  <a:pt x="0" y="0"/>
                </a:moveTo>
                <a:lnTo>
                  <a:pt x="262128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07008" y="4271009"/>
            <a:ext cx="205740" cy="0"/>
          </a:xfrm>
          <a:custGeom>
            <a:avLst/>
            <a:gdLst/>
            <a:ahLst/>
            <a:cxnLst/>
            <a:rect l="l" t="t" r="r" b="b"/>
            <a:pathLst>
              <a:path w="205740" h="0">
                <a:moveTo>
                  <a:pt x="0" y="0"/>
                </a:moveTo>
                <a:lnTo>
                  <a:pt x="20574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16835" y="2990088"/>
            <a:ext cx="0" cy="360045"/>
          </a:xfrm>
          <a:custGeom>
            <a:avLst/>
            <a:gdLst/>
            <a:ahLst/>
            <a:cxnLst/>
            <a:rect l="l" t="t" r="r" b="b"/>
            <a:pathLst>
              <a:path w="0"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16835" y="3637788"/>
            <a:ext cx="0" cy="251460"/>
          </a:xfrm>
          <a:custGeom>
            <a:avLst/>
            <a:gdLst/>
            <a:ahLst/>
            <a:cxnLst/>
            <a:rect l="l" t="t" r="r" b="b"/>
            <a:pathLst>
              <a:path w="0" h="251460">
                <a:moveTo>
                  <a:pt x="0" y="0"/>
                </a:moveTo>
                <a:lnTo>
                  <a:pt x="0" y="251459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09977" y="3864864"/>
            <a:ext cx="0" cy="288290"/>
          </a:xfrm>
          <a:custGeom>
            <a:avLst/>
            <a:gdLst/>
            <a:ahLst/>
            <a:cxnLst/>
            <a:rect l="l" t="t" r="r" b="b"/>
            <a:pathLst>
              <a:path w="0" h="288289">
                <a:moveTo>
                  <a:pt x="0" y="0"/>
                </a:moveTo>
                <a:lnTo>
                  <a:pt x="0" y="288035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15667" y="4131564"/>
            <a:ext cx="193675" cy="102235"/>
          </a:xfrm>
          <a:custGeom>
            <a:avLst/>
            <a:gdLst/>
            <a:ahLst/>
            <a:cxnLst/>
            <a:rect l="l" t="t" r="r" b="b"/>
            <a:pathLst>
              <a:path w="193675" h="102235">
                <a:moveTo>
                  <a:pt x="7620" y="102108"/>
                </a:moveTo>
                <a:lnTo>
                  <a:pt x="0" y="85343"/>
                </a:lnTo>
                <a:lnTo>
                  <a:pt x="185928" y="0"/>
                </a:lnTo>
                <a:lnTo>
                  <a:pt x="193548" y="16763"/>
                </a:lnTo>
                <a:lnTo>
                  <a:pt x="7620" y="102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19477" y="4087367"/>
            <a:ext cx="0" cy="358140"/>
          </a:xfrm>
          <a:custGeom>
            <a:avLst/>
            <a:gdLst/>
            <a:ahLst/>
            <a:cxnLst/>
            <a:rect l="l" t="t" r="r" b="b"/>
            <a:pathLst>
              <a:path w="0" h="358139">
                <a:moveTo>
                  <a:pt x="0" y="0"/>
                </a:moveTo>
                <a:lnTo>
                  <a:pt x="0" y="35814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15667" y="4288535"/>
            <a:ext cx="190500" cy="109855"/>
          </a:xfrm>
          <a:custGeom>
            <a:avLst/>
            <a:gdLst/>
            <a:ahLst/>
            <a:cxnLst/>
            <a:rect l="l" t="t" r="r" b="b"/>
            <a:pathLst>
              <a:path w="190500" h="109854">
                <a:moveTo>
                  <a:pt x="137088" y="87160"/>
                </a:moveTo>
                <a:lnTo>
                  <a:pt x="0" y="16764"/>
                </a:lnTo>
                <a:lnTo>
                  <a:pt x="7620" y="0"/>
                </a:lnTo>
                <a:lnTo>
                  <a:pt x="145871" y="70994"/>
                </a:lnTo>
                <a:lnTo>
                  <a:pt x="155497" y="86208"/>
                </a:lnTo>
                <a:lnTo>
                  <a:pt x="137088" y="87160"/>
                </a:lnTo>
                <a:close/>
              </a:path>
              <a:path w="190500" h="109854">
                <a:moveTo>
                  <a:pt x="190499" y="103632"/>
                </a:moveTo>
                <a:lnTo>
                  <a:pt x="169163" y="103632"/>
                </a:lnTo>
                <a:lnTo>
                  <a:pt x="176783" y="86868"/>
                </a:lnTo>
                <a:lnTo>
                  <a:pt x="145871" y="70994"/>
                </a:lnTo>
                <a:lnTo>
                  <a:pt x="117347" y="25908"/>
                </a:lnTo>
                <a:lnTo>
                  <a:pt x="114299" y="21336"/>
                </a:lnTo>
                <a:lnTo>
                  <a:pt x="115823" y="15240"/>
                </a:lnTo>
                <a:lnTo>
                  <a:pt x="124967" y="9144"/>
                </a:lnTo>
                <a:lnTo>
                  <a:pt x="131063" y="10668"/>
                </a:lnTo>
                <a:lnTo>
                  <a:pt x="134111" y="15240"/>
                </a:lnTo>
                <a:lnTo>
                  <a:pt x="190499" y="103632"/>
                </a:lnTo>
                <a:close/>
              </a:path>
              <a:path w="190500" h="109854">
                <a:moveTo>
                  <a:pt x="155497" y="86208"/>
                </a:moveTo>
                <a:lnTo>
                  <a:pt x="145871" y="70994"/>
                </a:lnTo>
                <a:lnTo>
                  <a:pt x="173816" y="85344"/>
                </a:lnTo>
                <a:lnTo>
                  <a:pt x="172211" y="85344"/>
                </a:lnTo>
                <a:lnTo>
                  <a:pt x="155497" y="86208"/>
                </a:lnTo>
                <a:close/>
              </a:path>
              <a:path w="190500" h="109854">
                <a:moveTo>
                  <a:pt x="164591" y="100584"/>
                </a:moveTo>
                <a:lnTo>
                  <a:pt x="155497" y="86208"/>
                </a:lnTo>
                <a:lnTo>
                  <a:pt x="172211" y="85344"/>
                </a:lnTo>
                <a:lnTo>
                  <a:pt x="164591" y="100584"/>
                </a:lnTo>
                <a:close/>
              </a:path>
              <a:path w="190500" h="109854">
                <a:moveTo>
                  <a:pt x="170549" y="100584"/>
                </a:moveTo>
                <a:lnTo>
                  <a:pt x="164591" y="100584"/>
                </a:lnTo>
                <a:lnTo>
                  <a:pt x="172211" y="85344"/>
                </a:lnTo>
                <a:lnTo>
                  <a:pt x="173816" y="85344"/>
                </a:lnTo>
                <a:lnTo>
                  <a:pt x="176783" y="86868"/>
                </a:lnTo>
                <a:lnTo>
                  <a:pt x="170549" y="100584"/>
                </a:lnTo>
                <a:close/>
              </a:path>
              <a:path w="190500" h="109854">
                <a:moveTo>
                  <a:pt x="169163" y="103632"/>
                </a:moveTo>
                <a:lnTo>
                  <a:pt x="137088" y="87160"/>
                </a:lnTo>
                <a:lnTo>
                  <a:pt x="155497" y="86208"/>
                </a:lnTo>
                <a:lnTo>
                  <a:pt x="164591" y="100584"/>
                </a:lnTo>
                <a:lnTo>
                  <a:pt x="170549" y="100584"/>
                </a:lnTo>
                <a:lnTo>
                  <a:pt x="169163" y="103632"/>
                </a:lnTo>
                <a:close/>
              </a:path>
              <a:path w="190500" h="109854">
                <a:moveTo>
                  <a:pt x="85343" y="109728"/>
                </a:moveTo>
                <a:lnTo>
                  <a:pt x="80771" y="109728"/>
                </a:lnTo>
                <a:lnTo>
                  <a:pt x="76199" y="105156"/>
                </a:lnTo>
                <a:lnTo>
                  <a:pt x="74675" y="100584"/>
                </a:lnTo>
                <a:lnTo>
                  <a:pt x="74675" y="94488"/>
                </a:lnTo>
                <a:lnTo>
                  <a:pt x="79247" y="89916"/>
                </a:lnTo>
                <a:lnTo>
                  <a:pt x="83819" y="89916"/>
                </a:lnTo>
                <a:lnTo>
                  <a:pt x="137088" y="87160"/>
                </a:lnTo>
                <a:lnTo>
                  <a:pt x="169163" y="103632"/>
                </a:lnTo>
                <a:lnTo>
                  <a:pt x="190499" y="103632"/>
                </a:lnTo>
                <a:lnTo>
                  <a:pt x="85343" y="109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05405" y="4381500"/>
            <a:ext cx="0" cy="355600"/>
          </a:xfrm>
          <a:custGeom>
            <a:avLst/>
            <a:gdLst/>
            <a:ahLst/>
            <a:cxnLst/>
            <a:rect l="l" t="t" r="r" b="b"/>
            <a:pathLst>
              <a:path w="0"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177309" y="4138617"/>
            <a:ext cx="26289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90">
                <a:latin typeface="Times New Roman"/>
                <a:cs typeface="Times New Roman"/>
              </a:rPr>
              <a:t>T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34639" y="2808732"/>
            <a:ext cx="76200" cy="219710"/>
          </a:xfrm>
          <a:custGeom>
            <a:avLst/>
            <a:gdLst/>
            <a:ahLst/>
            <a:cxnLst/>
            <a:rect l="l" t="t" r="r" b="b"/>
            <a:pathLst>
              <a:path w="76200" h="219710">
                <a:moveTo>
                  <a:pt x="28956" y="145061"/>
                </a:moveTo>
                <a:lnTo>
                  <a:pt x="28955" y="0"/>
                </a:lnTo>
                <a:lnTo>
                  <a:pt x="47243" y="0"/>
                </a:lnTo>
                <a:lnTo>
                  <a:pt x="47243" y="143256"/>
                </a:lnTo>
                <a:lnTo>
                  <a:pt x="38099" y="143256"/>
                </a:lnTo>
                <a:lnTo>
                  <a:pt x="28956" y="145061"/>
                </a:lnTo>
                <a:close/>
              </a:path>
              <a:path w="76200" h="219710">
                <a:moveTo>
                  <a:pt x="47243" y="181356"/>
                </a:moveTo>
                <a:lnTo>
                  <a:pt x="28955" y="181356"/>
                </a:lnTo>
                <a:lnTo>
                  <a:pt x="28956" y="145061"/>
                </a:lnTo>
                <a:lnTo>
                  <a:pt x="38099" y="143256"/>
                </a:lnTo>
                <a:lnTo>
                  <a:pt x="47243" y="145061"/>
                </a:lnTo>
                <a:lnTo>
                  <a:pt x="47243" y="181356"/>
                </a:lnTo>
                <a:close/>
              </a:path>
              <a:path w="76200" h="219710">
                <a:moveTo>
                  <a:pt x="47243" y="145061"/>
                </a:moveTo>
                <a:lnTo>
                  <a:pt x="38099" y="143256"/>
                </a:lnTo>
                <a:lnTo>
                  <a:pt x="47243" y="143256"/>
                </a:lnTo>
                <a:lnTo>
                  <a:pt x="47243" y="145061"/>
                </a:lnTo>
                <a:close/>
              </a:path>
              <a:path w="76200" h="219710">
                <a:moveTo>
                  <a:pt x="38099" y="219456"/>
                </a:moveTo>
                <a:lnTo>
                  <a:pt x="23145" y="216288"/>
                </a:lnTo>
                <a:lnTo>
                  <a:pt x="11048" y="207835"/>
                </a:lnTo>
                <a:lnTo>
                  <a:pt x="2952" y="195667"/>
                </a:lnTo>
                <a:lnTo>
                  <a:pt x="0" y="181356"/>
                </a:lnTo>
                <a:lnTo>
                  <a:pt x="2952" y="166401"/>
                </a:lnTo>
                <a:lnTo>
                  <a:pt x="11048" y="154304"/>
                </a:lnTo>
                <a:lnTo>
                  <a:pt x="23145" y="146208"/>
                </a:lnTo>
                <a:lnTo>
                  <a:pt x="28956" y="145061"/>
                </a:lnTo>
                <a:lnTo>
                  <a:pt x="28955" y="181356"/>
                </a:lnTo>
                <a:lnTo>
                  <a:pt x="76199" y="181356"/>
                </a:lnTo>
                <a:lnTo>
                  <a:pt x="73247" y="195667"/>
                </a:lnTo>
                <a:lnTo>
                  <a:pt x="65150" y="207835"/>
                </a:lnTo>
                <a:lnTo>
                  <a:pt x="53054" y="216288"/>
                </a:lnTo>
                <a:lnTo>
                  <a:pt x="38099" y="219456"/>
                </a:lnTo>
                <a:close/>
              </a:path>
              <a:path w="76200" h="219710">
                <a:moveTo>
                  <a:pt x="76199" y="181356"/>
                </a:moveTo>
                <a:lnTo>
                  <a:pt x="47243" y="181356"/>
                </a:lnTo>
                <a:lnTo>
                  <a:pt x="47243" y="145061"/>
                </a:lnTo>
                <a:lnTo>
                  <a:pt x="53054" y="146208"/>
                </a:lnTo>
                <a:lnTo>
                  <a:pt x="65150" y="154304"/>
                </a:lnTo>
                <a:lnTo>
                  <a:pt x="73247" y="166401"/>
                </a:lnTo>
                <a:lnTo>
                  <a:pt x="76199" y="1813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98064" y="2808732"/>
            <a:ext cx="144780" cy="0"/>
          </a:xfrm>
          <a:custGeom>
            <a:avLst/>
            <a:gdLst/>
            <a:ahLst/>
            <a:cxnLst/>
            <a:rect l="l" t="t" r="r" b="b"/>
            <a:pathLst>
              <a:path w="144780" h="0">
                <a:moveTo>
                  <a:pt x="0" y="0"/>
                </a:moveTo>
                <a:lnTo>
                  <a:pt x="144779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98548" y="2989326"/>
            <a:ext cx="1583690" cy="0"/>
          </a:xfrm>
          <a:custGeom>
            <a:avLst/>
            <a:gdLst/>
            <a:ahLst/>
            <a:cxnLst/>
            <a:rect l="l" t="t" r="r" b="b"/>
            <a:pathLst>
              <a:path w="1583689" h="0">
                <a:moveTo>
                  <a:pt x="0" y="0"/>
                </a:moveTo>
                <a:lnTo>
                  <a:pt x="1583435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36264" y="2990088"/>
            <a:ext cx="76200" cy="901065"/>
          </a:xfrm>
          <a:custGeom>
            <a:avLst/>
            <a:gdLst/>
            <a:ahLst/>
            <a:cxnLst/>
            <a:rect l="l" t="t" r="r" b="b"/>
            <a:pathLst>
              <a:path w="76200" h="901064">
                <a:moveTo>
                  <a:pt x="28956" y="826420"/>
                </a:moveTo>
                <a:lnTo>
                  <a:pt x="28956" y="0"/>
                </a:lnTo>
                <a:lnTo>
                  <a:pt x="47244" y="0"/>
                </a:lnTo>
                <a:lnTo>
                  <a:pt x="47244" y="824483"/>
                </a:lnTo>
                <a:lnTo>
                  <a:pt x="38100" y="824483"/>
                </a:lnTo>
                <a:lnTo>
                  <a:pt x="28956" y="826420"/>
                </a:lnTo>
                <a:close/>
              </a:path>
              <a:path w="76200" h="901064">
                <a:moveTo>
                  <a:pt x="47244" y="862583"/>
                </a:moveTo>
                <a:lnTo>
                  <a:pt x="28956" y="862583"/>
                </a:lnTo>
                <a:lnTo>
                  <a:pt x="28956" y="826420"/>
                </a:lnTo>
                <a:lnTo>
                  <a:pt x="38100" y="824483"/>
                </a:lnTo>
                <a:lnTo>
                  <a:pt x="47244" y="826420"/>
                </a:lnTo>
                <a:lnTo>
                  <a:pt x="47244" y="862583"/>
                </a:lnTo>
                <a:close/>
              </a:path>
              <a:path w="76200" h="901064">
                <a:moveTo>
                  <a:pt x="47244" y="826420"/>
                </a:moveTo>
                <a:lnTo>
                  <a:pt x="38100" y="824483"/>
                </a:lnTo>
                <a:lnTo>
                  <a:pt x="47244" y="824483"/>
                </a:lnTo>
                <a:lnTo>
                  <a:pt x="47244" y="826420"/>
                </a:lnTo>
                <a:close/>
              </a:path>
              <a:path w="76200" h="901064">
                <a:moveTo>
                  <a:pt x="38100" y="900683"/>
                </a:moveTo>
                <a:lnTo>
                  <a:pt x="23145" y="897731"/>
                </a:lnTo>
                <a:lnTo>
                  <a:pt x="11049" y="889634"/>
                </a:lnTo>
                <a:lnTo>
                  <a:pt x="2952" y="877538"/>
                </a:lnTo>
                <a:lnTo>
                  <a:pt x="0" y="862583"/>
                </a:lnTo>
                <a:lnTo>
                  <a:pt x="2952" y="848272"/>
                </a:lnTo>
                <a:lnTo>
                  <a:pt x="11049" y="836104"/>
                </a:lnTo>
                <a:lnTo>
                  <a:pt x="23145" y="827651"/>
                </a:lnTo>
                <a:lnTo>
                  <a:pt x="28956" y="826420"/>
                </a:lnTo>
                <a:lnTo>
                  <a:pt x="28956" y="862583"/>
                </a:lnTo>
                <a:lnTo>
                  <a:pt x="76200" y="862583"/>
                </a:lnTo>
                <a:lnTo>
                  <a:pt x="73247" y="877538"/>
                </a:lnTo>
                <a:lnTo>
                  <a:pt x="65151" y="889634"/>
                </a:lnTo>
                <a:lnTo>
                  <a:pt x="53054" y="897731"/>
                </a:lnTo>
                <a:lnTo>
                  <a:pt x="38100" y="900683"/>
                </a:lnTo>
                <a:close/>
              </a:path>
              <a:path w="76200" h="901064">
                <a:moveTo>
                  <a:pt x="76200" y="862583"/>
                </a:moveTo>
                <a:lnTo>
                  <a:pt x="47244" y="862583"/>
                </a:lnTo>
                <a:lnTo>
                  <a:pt x="47244" y="826420"/>
                </a:lnTo>
                <a:lnTo>
                  <a:pt x="53054" y="827651"/>
                </a:lnTo>
                <a:lnTo>
                  <a:pt x="65151" y="836104"/>
                </a:lnTo>
                <a:lnTo>
                  <a:pt x="73247" y="848272"/>
                </a:lnTo>
                <a:lnTo>
                  <a:pt x="76200" y="862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962106" y="2662453"/>
            <a:ext cx="398145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 baseline="13888" sz="2700" spc="-157">
                <a:latin typeface="Times New Roman"/>
                <a:cs typeface="Times New Roman"/>
              </a:rPr>
              <a:t>V</a:t>
            </a:r>
            <a:r>
              <a:rPr dirty="0" sz="1200" spc="60">
                <a:latin typeface="Times New Roman"/>
                <a:cs typeface="Times New Roman"/>
              </a:rPr>
              <a:t>C</a:t>
            </a:r>
            <a:r>
              <a:rPr dirty="0" sz="1200" spc="65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51304" y="3349752"/>
            <a:ext cx="106680" cy="288290"/>
          </a:xfrm>
          <a:custGeom>
            <a:avLst/>
            <a:gdLst/>
            <a:ahLst/>
            <a:cxnLst/>
            <a:rect l="l" t="t" r="r" b="b"/>
            <a:pathLst>
              <a:path w="106680" h="288289">
                <a:moveTo>
                  <a:pt x="0" y="0"/>
                </a:moveTo>
                <a:lnTo>
                  <a:pt x="106679" y="0"/>
                </a:lnTo>
                <a:lnTo>
                  <a:pt x="106679" y="288036"/>
                </a:lnTo>
                <a:lnTo>
                  <a:pt x="0" y="2880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037588" y="3337559"/>
            <a:ext cx="134620" cy="312420"/>
          </a:xfrm>
          <a:custGeom>
            <a:avLst/>
            <a:gdLst/>
            <a:ahLst/>
            <a:cxnLst/>
            <a:rect l="l" t="t" r="r" b="b"/>
            <a:pathLst>
              <a:path w="134619" h="312420">
                <a:moveTo>
                  <a:pt x="128016" y="312419"/>
                </a:moveTo>
                <a:lnTo>
                  <a:pt x="6096" y="312419"/>
                </a:lnTo>
                <a:lnTo>
                  <a:pt x="0" y="306323"/>
                </a:lnTo>
                <a:lnTo>
                  <a:pt x="0" y="4571"/>
                </a:lnTo>
                <a:lnTo>
                  <a:pt x="6096" y="0"/>
                </a:lnTo>
                <a:lnTo>
                  <a:pt x="128016" y="0"/>
                </a:lnTo>
                <a:lnTo>
                  <a:pt x="134112" y="4571"/>
                </a:lnTo>
                <a:lnTo>
                  <a:pt x="134112" y="12191"/>
                </a:lnTo>
                <a:lnTo>
                  <a:pt x="25908" y="12191"/>
                </a:lnTo>
                <a:lnTo>
                  <a:pt x="13716" y="24383"/>
                </a:lnTo>
                <a:lnTo>
                  <a:pt x="25908" y="24383"/>
                </a:lnTo>
                <a:lnTo>
                  <a:pt x="25908" y="286511"/>
                </a:lnTo>
                <a:lnTo>
                  <a:pt x="13716" y="286511"/>
                </a:lnTo>
                <a:lnTo>
                  <a:pt x="25908" y="300227"/>
                </a:lnTo>
                <a:lnTo>
                  <a:pt x="134112" y="300227"/>
                </a:lnTo>
                <a:lnTo>
                  <a:pt x="134112" y="306323"/>
                </a:lnTo>
                <a:lnTo>
                  <a:pt x="128016" y="312419"/>
                </a:lnTo>
                <a:close/>
              </a:path>
              <a:path w="134619" h="312420">
                <a:moveTo>
                  <a:pt x="25908" y="24383"/>
                </a:moveTo>
                <a:lnTo>
                  <a:pt x="13716" y="24383"/>
                </a:lnTo>
                <a:lnTo>
                  <a:pt x="25908" y="12191"/>
                </a:lnTo>
                <a:lnTo>
                  <a:pt x="25908" y="24383"/>
                </a:lnTo>
                <a:close/>
              </a:path>
              <a:path w="134619" h="312420">
                <a:moveTo>
                  <a:pt x="108204" y="24383"/>
                </a:moveTo>
                <a:lnTo>
                  <a:pt x="25908" y="24383"/>
                </a:lnTo>
                <a:lnTo>
                  <a:pt x="25908" y="12191"/>
                </a:lnTo>
                <a:lnTo>
                  <a:pt x="108204" y="12191"/>
                </a:lnTo>
                <a:lnTo>
                  <a:pt x="108204" y="24383"/>
                </a:lnTo>
                <a:close/>
              </a:path>
              <a:path w="134619" h="312420">
                <a:moveTo>
                  <a:pt x="108204" y="300227"/>
                </a:moveTo>
                <a:lnTo>
                  <a:pt x="108204" y="12191"/>
                </a:lnTo>
                <a:lnTo>
                  <a:pt x="120396" y="24383"/>
                </a:lnTo>
                <a:lnTo>
                  <a:pt x="134112" y="24383"/>
                </a:lnTo>
                <a:lnTo>
                  <a:pt x="134112" y="286511"/>
                </a:lnTo>
                <a:lnTo>
                  <a:pt x="120396" y="286511"/>
                </a:lnTo>
                <a:lnTo>
                  <a:pt x="108204" y="300227"/>
                </a:lnTo>
                <a:close/>
              </a:path>
              <a:path w="134619" h="312420">
                <a:moveTo>
                  <a:pt x="134112" y="24383"/>
                </a:moveTo>
                <a:lnTo>
                  <a:pt x="120396" y="24383"/>
                </a:lnTo>
                <a:lnTo>
                  <a:pt x="108204" y="12191"/>
                </a:lnTo>
                <a:lnTo>
                  <a:pt x="134112" y="12191"/>
                </a:lnTo>
                <a:lnTo>
                  <a:pt x="134112" y="24383"/>
                </a:lnTo>
                <a:close/>
              </a:path>
              <a:path w="134619" h="312420">
                <a:moveTo>
                  <a:pt x="25908" y="300227"/>
                </a:moveTo>
                <a:lnTo>
                  <a:pt x="13716" y="286511"/>
                </a:lnTo>
                <a:lnTo>
                  <a:pt x="25908" y="286511"/>
                </a:lnTo>
                <a:lnTo>
                  <a:pt x="25908" y="300227"/>
                </a:lnTo>
                <a:close/>
              </a:path>
              <a:path w="134619" h="312420">
                <a:moveTo>
                  <a:pt x="108204" y="300227"/>
                </a:moveTo>
                <a:lnTo>
                  <a:pt x="25908" y="300227"/>
                </a:lnTo>
                <a:lnTo>
                  <a:pt x="25908" y="286511"/>
                </a:lnTo>
                <a:lnTo>
                  <a:pt x="108204" y="286511"/>
                </a:lnTo>
                <a:lnTo>
                  <a:pt x="108204" y="300227"/>
                </a:lnTo>
                <a:close/>
              </a:path>
              <a:path w="134619" h="312420">
                <a:moveTo>
                  <a:pt x="134112" y="300227"/>
                </a:moveTo>
                <a:lnTo>
                  <a:pt x="108204" y="300227"/>
                </a:lnTo>
                <a:lnTo>
                  <a:pt x="120396" y="286511"/>
                </a:lnTo>
                <a:lnTo>
                  <a:pt x="134112" y="286511"/>
                </a:lnTo>
                <a:lnTo>
                  <a:pt x="134112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621023" y="3360420"/>
            <a:ext cx="108585" cy="288290"/>
          </a:xfrm>
          <a:custGeom>
            <a:avLst/>
            <a:gdLst/>
            <a:ahLst/>
            <a:cxnLst/>
            <a:rect l="l" t="t" r="r" b="b"/>
            <a:pathLst>
              <a:path w="108585" h="288289">
                <a:moveTo>
                  <a:pt x="0" y="0"/>
                </a:moveTo>
                <a:lnTo>
                  <a:pt x="108203" y="0"/>
                </a:lnTo>
                <a:lnTo>
                  <a:pt x="108203" y="288036"/>
                </a:lnTo>
                <a:lnTo>
                  <a:pt x="0" y="2880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607308" y="3348227"/>
            <a:ext cx="134620" cy="312420"/>
          </a:xfrm>
          <a:custGeom>
            <a:avLst/>
            <a:gdLst/>
            <a:ahLst/>
            <a:cxnLst/>
            <a:rect l="l" t="t" r="r" b="b"/>
            <a:pathLst>
              <a:path w="134620" h="312420">
                <a:moveTo>
                  <a:pt x="128016" y="312419"/>
                </a:moveTo>
                <a:lnTo>
                  <a:pt x="6096" y="312419"/>
                </a:lnTo>
                <a:lnTo>
                  <a:pt x="0" y="306323"/>
                </a:lnTo>
                <a:lnTo>
                  <a:pt x="0" y="6095"/>
                </a:lnTo>
                <a:lnTo>
                  <a:pt x="6096" y="0"/>
                </a:lnTo>
                <a:lnTo>
                  <a:pt x="128016" y="0"/>
                </a:lnTo>
                <a:lnTo>
                  <a:pt x="134112" y="6095"/>
                </a:lnTo>
                <a:lnTo>
                  <a:pt x="134112" y="12191"/>
                </a:lnTo>
                <a:lnTo>
                  <a:pt x="25908" y="12191"/>
                </a:lnTo>
                <a:lnTo>
                  <a:pt x="13716" y="25907"/>
                </a:lnTo>
                <a:lnTo>
                  <a:pt x="25908" y="25907"/>
                </a:lnTo>
                <a:lnTo>
                  <a:pt x="25908" y="286511"/>
                </a:lnTo>
                <a:lnTo>
                  <a:pt x="13716" y="286511"/>
                </a:lnTo>
                <a:lnTo>
                  <a:pt x="25908" y="300227"/>
                </a:lnTo>
                <a:lnTo>
                  <a:pt x="134112" y="300227"/>
                </a:lnTo>
                <a:lnTo>
                  <a:pt x="134112" y="306323"/>
                </a:lnTo>
                <a:lnTo>
                  <a:pt x="128016" y="312419"/>
                </a:lnTo>
                <a:close/>
              </a:path>
              <a:path w="134620" h="312420">
                <a:moveTo>
                  <a:pt x="25908" y="25907"/>
                </a:moveTo>
                <a:lnTo>
                  <a:pt x="13716" y="25907"/>
                </a:lnTo>
                <a:lnTo>
                  <a:pt x="25908" y="12191"/>
                </a:lnTo>
                <a:lnTo>
                  <a:pt x="25908" y="25907"/>
                </a:lnTo>
                <a:close/>
              </a:path>
              <a:path w="134620" h="312420">
                <a:moveTo>
                  <a:pt x="108204" y="25907"/>
                </a:moveTo>
                <a:lnTo>
                  <a:pt x="25908" y="25907"/>
                </a:lnTo>
                <a:lnTo>
                  <a:pt x="25908" y="12191"/>
                </a:lnTo>
                <a:lnTo>
                  <a:pt x="108204" y="12191"/>
                </a:lnTo>
                <a:lnTo>
                  <a:pt x="108204" y="25907"/>
                </a:lnTo>
                <a:close/>
              </a:path>
              <a:path w="134620" h="312420">
                <a:moveTo>
                  <a:pt x="108204" y="300227"/>
                </a:moveTo>
                <a:lnTo>
                  <a:pt x="108204" y="12191"/>
                </a:lnTo>
                <a:lnTo>
                  <a:pt x="121920" y="25907"/>
                </a:lnTo>
                <a:lnTo>
                  <a:pt x="134112" y="25907"/>
                </a:lnTo>
                <a:lnTo>
                  <a:pt x="134112" y="286511"/>
                </a:lnTo>
                <a:lnTo>
                  <a:pt x="121920" y="286511"/>
                </a:lnTo>
                <a:lnTo>
                  <a:pt x="108204" y="300227"/>
                </a:lnTo>
                <a:close/>
              </a:path>
              <a:path w="134620" h="312420">
                <a:moveTo>
                  <a:pt x="134112" y="25907"/>
                </a:moveTo>
                <a:lnTo>
                  <a:pt x="121920" y="25907"/>
                </a:lnTo>
                <a:lnTo>
                  <a:pt x="108204" y="12191"/>
                </a:lnTo>
                <a:lnTo>
                  <a:pt x="134112" y="12191"/>
                </a:lnTo>
                <a:lnTo>
                  <a:pt x="134112" y="25907"/>
                </a:lnTo>
                <a:close/>
              </a:path>
              <a:path w="134620" h="312420">
                <a:moveTo>
                  <a:pt x="25908" y="300227"/>
                </a:moveTo>
                <a:lnTo>
                  <a:pt x="13716" y="286511"/>
                </a:lnTo>
                <a:lnTo>
                  <a:pt x="25908" y="286511"/>
                </a:lnTo>
                <a:lnTo>
                  <a:pt x="25908" y="300227"/>
                </a:lnTo>
                <a:close/>
              </a:path>
              <a:path w="134620" h="312420">
                <a:moveTo>
                  <a:pt x="108204" y="300227"/>
                </a:moveTo>
                <a:lnTo>
                  <a:pt x="25908" y="300227"/>
                </a:lnTo>
                <a:lnTo>
                  <a:pt x="25908" y="286511"/>
                </a:lnTo>
                <a:lnTo>
                  <a:pt x="108204" y="286511"/>
                </a:lnTo>
                <a:lnTo>
                  <a:pt x="108204" y="300227"/>
                </a:lnTo>
                <a:close/>
              </a:path>
              <a:path w="134620" h="312420">
                <a:moveTo>
                  <a:pt x="134112" y="300227"/>
                </a:moveTo>
                <a:lnTo>
                  <a:pt x="108204" y="300227"/>
                </a:lnTo>
                <a:lnTo>
                  <a:pt x="121920" y="286511"/>
                </a:lnTo>
                <a:lnTo>
                  <a:pt x="134112" y="286511"/>
                </a:lnTo>
                <a:lnTo>
                  <a:pt x="134112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326635" y="4276344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 h="0">
                <a:moveTo>
                  <a:pt x="0" y="0"/>
                </a:moveTo>
                <a:lnTo>
                  <a:pt x="25908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866388" y="4276344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5" h="0">
                <a:moveTo>
                  <a:pt x="0" y="0"/>
                </a:moveTo>
                <a:lnTo>
                  <a:pt x="20726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689603" y="3847338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 h="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75126" y="3869435"/>
            <a:ext cx="0" cy="288290"/>
          </a:xfrm>
          <a:custGeom>
            <a:avLst/>
            <a:gdLst/>
            <a:ahLst/>
            <a:cxnLst/>
            <a:rect l="l" t="t" r="r" b="b"/>
            <a:pathLst>
              <a:path w="0" h="288289">
                <a:moveTo>
                  <a:pt x="0" y="0"/>
                </a:moveTo>
                <a:lnTo>
                  <a:pt x="0" y="28803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75888" y="4136135"/>
            <a:ext cx="193675" cy="102235"/>
          </a:xfrm>
          <a:custGeom>
            <a:avLst/>
            <a:gdLst/>
            <a:ahLst/>
            <a:cxnLst/>
            <a:rect l="l" t="t" r="r" b="b"/>
            <a:pathLst>
              <a:path w="193675" h="102235">
                <a:moveTo>
                  <a:pt x="185927" y="102108"/>
                </a:moveTo>
                <a:lnTo>
                  <a:pt x="0" y="16764"/>
                </a:lnTo>
                <a:lnTo>
                  <a:pt x="7619" y="0"/>
                </a:lnTo>
                <a:lnTo>
                  <a:pt x="193547" y="85344"/>
                </a:lnTo>
                <a:lnTo>
                  <a:pt x="185927" y="102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865626" y="4091940"/>
            <a:ext cx="0" cy="358140"/>
          </a:xfrm>
          <a:custGeom>
            <a:avLst/>
            <a:gdLst/>
            <a:ahLst/>
            <a:cxnLst/>
            <a:rect l="l" t="t" r="r" b="b"/>
            <a:pathLst>
              <a:path w="0" h="358139">
                <a:moveTo>
                  <a:pt x="0" y="0"/>
                </a:moveTo>
                <a:lnTo>
                  <a:pt x="0" y="35814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680460" y="4293108"/>
            <a:ext cx="190500" cy="109855"/>
          </a:xfrm>
          <a:custGeom>
            <a:avLst/>
            <a:gdLst/>
            <a:ahLst/>
            <a:cxnLst/>
            <a:rect l="l" t="t" r="r" b="b"/>
            <a:pathLst>
              <a:path w="190500" h="109854">
                <a:moveTo>
                  <a:pt x="53272" y="87232"/>
                </a:moveTo>
                <a:lnTo>
                  <a:pt x="33478" y="86208"/>
                </a:lnTo>
                <a:lnTo>
                  <a:pt x="43104" y="70994"/>
                </a:lnTo>
                <a:lnTo>
                  <a:pt x="181355" y="0"/>
                </a:lnTo>
                <a:lnTo>
                  <a:pt x="190500" y="16764"/>
                </a:lnTo>
                <a:lnTo>
                  <a:pt x="53272" y="87232"/>
                </a:lnTo>
                <a:close/>
              </a:path>
              <a:path w="190500" h="109854">
                <a:moveTo>
                  <a:pt x="109728" y="109728"/>
                </a:moveTo>
                <a:lnTo>
                  <a:pt x="103632" y="109728"/>
                </a:lnTo>
                <a:lnTo>
                  <a:pt x="0" y="103632"/>
                </a:lnTo>
                <a:lnTo>
                  <a:pt x="56388" y="15240"/>
                </a:lnTo>
                <a:lnTo>
                  <a:pt x="59436" y="10668"/>
                </a:lnTo>
                <a:lnTo>
                  <a:pt x="65532" y="9144"/>
                </a:lnTo>
                <a:lnTo>
                  <a:pt x="68580" y="12192"/>
                </a:lnTo>
                <a:lnTo>
                  <a:pt x="73152" y="15240"/>
                </a:lnTo>
                <a:lnTo>
                  <a:pt x="74676" y="21336"/>
                </a:lnTo>
                <a:lnTo>
                  <a:pt x="71628" y="25908"/>
                </a:lnTo>
                <a:lnTo>
                  <a:pt x="43104" y="70994"/>
                </a:lnTo>
                <a:lnTo>
                  <a:pt x="12192" y="86868"/>
                </a:lnTo>
                <a:lnTo>
                  <a:pt x="21336" y="103632"/>
                </a:lnTo>
                <a:lnTo>
                  <a:pt x="114300" y="103632"/>
                </a:lnTo>
                <a:lnTo>
                  <a:pt x="114300" y="105156"/>
                </a:lnTo>
                <a:lnTo>
                  <a:pt x="109728" y="109728"/>
                </a:lnTo>
                <a:close/>
              </a:path>
              <a:path w="190500" h="109854">
                <a:moveTo>
                  <a:pt x="21336" y="103632"/>
                </a:moveTo>
                <a:lnTo>
                  <a:pt x="12192" y="86868"/>
                </a:lnTo>
                <a:lnTo>
                  <a:pt x="43104" y="70994"/>
                </a:lnTo>
                <a:lnTo>
                  <a:pt x="34025" y="85344"/>
                </a:lnTo>
                <a:lnTo>
                  <a:pt x="16764" y="85344"/>
                </a:lnTo>
                <a:lnTo>
                  <a:pt x="24384" y="100584"/>
                </a:lnTo>
                <a:lnTo>
                  <a:pt x="27271" y="100584"/>
                </a:lnTo>
                <a:lnTo>
                  <a:pt x="21336" y="103632"/>
                </a:lnTo>
                <a:close/>
              </a:path>
              <a:path w="190500" h="109854">
                <a:moveTo>
                  <a:pt x="24384" y="100584"/>
                </a:moveTo>
                <a:lnTo>
                  <a:pt x="16764" y="85344"/>
                </a:lnTo>
                <a:lnTo>
                  <a:pt x="33478" y="86208"/>
                </a:lnTo>
                <a:lnTo>
                  <a:pt x="24384" y="100584"/>
                </a:lnTo>
                <a:close/>
              </a:path>
              <a:path w="190500" h="109854">
                <a:moveTo>
                  <a:pt x="33478" y="86208"/>
                </a:moveTo>
                <a:lnTo>
                  <a:pt x="16764" y="85344"/>
                </a:lnTo>
                <a:lnTo>
                  <a:pt x="34025" y="85344"/>
                </a:lnTo>
                <a:lnTo>
                  <a:pt x="33478" y="86208"/>
                </a:lnTo>
                <a:close/>
              </a:path>
              <a:path w="190500" h="109854">
                <a:moveTo>
                  <a:pt x="27271" y="100584"/>
                </a:moveTo>
                <a:lnTo>
                  <a:pt x="24384" y="100584"/>
                </a:lnTo>
                <a:lnTo>
                  <a:pt x="33478" y="86208"/>
                </a:lnTo>
                <a:lnTo>
                  <a:pt x="53272" y="87232"/>
                </a:lnTo>
                <a:lnTo>
                  <a:pt x="27271" y="100584"/>
                </a:lnTo>
                <a:close/>
              </a:path>
              <a:path w="190500" h="109854">
                <a:moveTo>
                  <a:pt x="114300" y="103632"/>
                </a:moveTo>
                <a:lnTo>
                  <a:pt x="21336" y="103632"/>
                </a:lnTo>
                <a:lnTo>
                  <a:pt x="53272" y="87232"/>
                </a:lnTo>
                <a:lnTo>
                  <a:pt x="105156" y="89916"/>
                </a:lnTo>
                <a:lnTo>
                  <a:pt x="109728" y="89916"/>
                </a:lnTo>
                <a:lnTo>
                  <a:pt x="114300" y="94488"/>
                </a:lnTo>
                <a:lnTo>
                  <a:pt x="114300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680459" y="4384548"/>
            <a:ext cx="0" cy="355600"/>
          </a:xfrm>
          <a:custGeom>
            <a:avLst/>
            <a:gdLst/>
            <a:ahLst/>
            <a:cxnLst/>
            <a:rect l="l" t="t" r="r" b="b"/>
            <a:pathLst>
              <a:path w="0"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333973" y="4111202"/>
            <a:ext cx="26289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90">
                <a:latin typeface="Times New Roman"/>
                <a:cs typeface="Times New Roman"/>
              </a:rPr>
              <a:t>T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32106" y="3233951"/>
            <a:ext cx="321310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 spc="-10">
                <a:latin typeface="Times New Roman"/>
                <a:cs typeface="Times New Roman"/>
              </a:rPr>
              <a:t>c</a:t>
            </a:r>
            <a:r>
              <a:rPr dirty="0" sz="120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36470" y="3217134"/>
            <a:ext cx="321310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 spc="-10">
                <a:latin typeface="Times New Roman"/>
                <a:cs typeface="Times New Roman"/>
              </a:rPr>
              <a:t>c</a:t>
            </a:r>
            <a:r>
              <a:rPr dirty="0" sz="120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84803" y="4742688"/>
            <a:ext cx="295910" cy="0"/>
          </a:xfrm>
          <a:custGeom>
            <a:avLst/>
            <a:gdLst/>
            <a:ahLst/>
            <a:cxnLst/>
            <a:rect l="l" t="t" r="r" b="b"/>
            <a:pathLst>
              <a:path w="295910" h="0">
                <a:moveTo>
                  <a:pt x="0" y="0"/>
                </a:moveTo>
                <a:lnTo>
                  <a:pt x="29565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631948" y="4742688"/>
            <a:ext cx="500380" cy="0"/>
          </a:xfrm>
          <a:custGeom>
            <a:avLst/>
            <a:gdLst/>
            <a:ahLst/>
            <a:cxnLst/>
            <a:rect l="l" t="t" r="r" b="b"/>
            <a:pathLst>
              <a:path w="500380" h="0">
                <a:moveTo>
                  <a:pt x="0" y="0"/>
                </a:moveTo>
                <a:lnTo>
                  <a:pt x="49987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097024" y="4742688"/>
            <a:ext cx="281940" cy="0"/>
          </a:xfrm>
          <a:custGeom>
            <a:avLst/>
            <a:gdLst/>
            <a:ahLst/>
            <a:cxnLst/>
            <a:rect l="l" t="t" r="r" b="b"/>
            <a:pathLst>
              <a:path w="281939" h="0">
                <a:moveTo>
                  <a:pt x="0" y="0"/>
                </a:moveTo>
                <a:lnTo>
                  <a:pt x="28193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843783" y="4715255"/>
            <a:ext cx="76200" cy="759460"/>
          </a:xfrm>
          <a:custGeom>
            <a:avLst/>
            <a:gdLst/>
            <a:ahLst/>
            <a:cxnLst/>
            <a:rect l="l" t="t" r="r" b="b"/>
            <a:pathLst>
              <a:path w="76200" h="759460">
                <a:moveTo>
                  <a:pt x="28955" y="74394"/>
                </a:moveTo>
                <a:lnTo>
                  <a:pt x="23145" y="73247"/>
                </a:lnTo>
                <a:lnTo>
                  <a:pt x="11048" y="65150"/>
                </a:lnTo>
                <a:lnTo>
                  <a:pt x="2952" y="53054"/>
                </a:lnTo>
                <a:lnTo>
                  <a:pt x="0" y="38099"/>
                </a:lnTo>
                <a:lnTo>
                  <a:pt x="2952" y="23788"/>
                </a:lnTo>
                <a:lnTo>
                  <a:pt x="11048" y="11620"/>
                </a:lnTo>
                <a:lnTo>
                  <a:pt x="23145" y="3167"/>
                </a:lnTo>
                <a:lnTo>
                  <a:pt x="38099" y="0"/>
                </a:lnTo>
                <a:lnTo>
                  <a:pt x="53054" y="3167"/>
                </a:lnTo>
                <a:lnTo>
                  <a:pt x="65150" y="11620"/>
                </a:lnTo>
                <a:lnTo>
                  <a:pt x="73247" y="23788"/>
                </a:lnTo>
                <a:lnTo>
                  <a:pt x="76199" y="38099"/>
                </a:lnTo>
                <a:lnTo>
                  <a:pt x="28955" y="38099"/>
                </a:lnTo>
                <a:lnTo>
                  <a:pt x="28955" y="74394"/>
                </a:lnTo>
                <a:close/>
              </a:path>
              <a:path w="76200" h="759460">
                <a:moveTo>
                  <a:pt x="38099" y="76199"/>
                </a:moveTo>
                <a:lnTo>
                  <a:pt x="28955" y="74394"/>
                </a:lnTo>
                <a:lnTo>
                  <a:pt x="28955" y="38099"/>
                </a:lnTo>
                <a:lnTo>
                  <a:pt x="47243" y="38099"/>
                </a:lnTo>
                <a:lnTo>
                  <a:pt x="47243" y="74394"/>
                </a:lnTo>
                <a:lnTo>
                  <a:pt x="38099" y="76199"/>
                </a:lnTo>
                <a:close/>
              </a:path>
              <a:path w="76200" h="759460">
                <a:moveTo>
                  <a:pt x="47244" y="74394"/>
                </a:moveTo>
                <a:lnTo>
                  <a:pt x="47243" y="38099"/>
                </a:lnTo>
                <a:lnTo>
                  <a:pt x="76199" y="38099"/>
                </a:lnTo>
                <a:lnTo>
                  <a:pt x="73247" y="53054"/>
                </a:lnTo>
                <a:lnTo>
                  <a:pt x="65150" y="65150"/>
                </a:lnTo>
                <a:lnTo>
                  <a:pt x="53054" y="73247"/>
                </a:lnTo>
                <a:lnTo>
                  <a:pt x="47244" y="74394"/>
                </a:lnTo>
                <a:close/>
              </a:path>
              <a:path w="76200" h="759460">
                <a:moveTo>
                  <a:pt x="47243" y="758951"/>
                </a:moveTo>
                <a:lnTo>
                  <a:pt x="28955" y="758951"/>
                </a:lnTo>
                <a:lnTo>
                  <a:pt x="28955" y="74394"/>
                </a:lnTo>
                <a:lnTo>
                  <a:pt x="38099" y="76199"/>
                </a:lnTo>
                <a:lnTo>
                  <a:pt x="47243" y="76199"/>
                </a:lnTo>
                <a:lnTo>
                  <a:pt x="47243" y="758951"/>
                </a:lnTo>
                <a:close/>
              </a:path>
              <a:path w="76200" h="759460">
                <a:moveTo>
                  <a:pt x="47243" y="76199"/>
                </a:moveTo>
                <a:lnTo>
                  <a:pt x="38099" y="76199"/>
                </a:lnTo>
                <a:lnTo>
                  <a:pt x="47244" y="74394"/>
                </a:lnTo>
                <a:lnTo>
                  <a:pt x="47243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133855" y="4223003"/>
            <a:ext cx="90170" cy="91440"/>
          </a:xfrm>
          <a:custGeom>
            <a:avLst/>
            <a:gdLst/>
            <a:ahLst/>
            <a:cxnLst/>
            <a:rect l="l" t="t" r="r" b="b"/>
            <a:pathLst>
              <a:path w="90169" h="91439">
                <a:moveTo>
                  <a:pt x="45719" y="91440"/>
                </a:moveTo>
                <a:lnTo>
                  <a:pt x="27646" y="87725"/>
                </a:lnTo>
                <a:lnTo>
                  <a:pt x="13144" y="77724"/>
                </a:lnTo>
                <a:lnTo>
                  <a:pt x="3500" y="63150"/>
                </a:lnTo>
                <a:lnTo>
                  <a:pt x="0" y="45720"/>
                </a:lnTo>
                <a:lnTo>
                  <a:pt x="3500" y="28289"/>
                </a:lnTo>
                <a:lnTo>
                  <a:pt x="13144" y="13716"/>
                </a:lnTo>
                <a:lnTo>
                  <a:pt x="27646" y="3714"/>
                </a:lnTo>
                <a:lnTo>
                  <a:pt x="45719" y="0"/>
                </a:lnTo>
                <a:lnTo>
                  <a:pt x="62912" y="3714"/>
                </a:lnTo>
                <a:lnTo>
                  <a:pt x="76962" y="13716"/>
                </a:lnTo>
                <a:lnTo>
                  <a:pt x="86439" y="28289"/>
                </a:lnTo>
                <a:lnTo>
                  <a:pt x="89916" y="45720"/>
                </a:lnTo>
                <a:lnTo>
                  <a:pt x="86439" y="63150"/>
                </a:lnTo>
                <a:lnTo>
                  <a:pt x="76962" y="77724"/>
                </a:lnTo>
                <a:lnTo>
                  <a:pt x="62912" y="87725"/>
                </a:lnTo>
                <a:lnTo>
                  <a:pt x="45719" y="91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124712" y="4213860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4" h="109854">
                <a:moveTo>
                  <a:pt x="64008" y="1523"/>
                </a:moveTo>
                <a:lnTo>
                  <a:pt x="44195" y="1523"/>
                </a:lnTo>
                <a:lnTo>
                  <a:pt x="53339" y="0"/>
                </a:lnTo>
                <a:lnTo>
                  <a:pt x="54864" y="0"/>
                </a:lnTo>
                <a:lnTo>
                  <a:pt x="64008" y="1523"/>
                </a:lnTo>
                <a:close/>
              </a:path>
              <a:path w="108584" h="109854">
                <a:moveTo>
                  <a:pt x="74676" y="4571"/>
                </a:moveTo>
                <a:lnTo>
                  <a:pt x="33528" y="4571"/>
                </a:lnTo>
                <a:lnTo>
                  <a:pt x="42672" y="1523"/>
                </a:lnTo>
                <a:lnTo>
                  <a:pt x="65532" y="1523"/>
                </a:lnTo>
                <a:lnTo>
                  <a:pt x="74676" y="4571"/>
                </a:lnTo>
                <a:close/>
              </a:path>
              <a:path w="108584" h="109854">
                <a:moveTo>
                  <a:pt x="35052" y="85343"/>
                </a:moveTo>
                <a:lnTo>
                  <a:pt x="9144" y="85343"/>
                </a:lnTo>
                <a:lnTo>
                  <a:pt x="9144" y="83819"/>
                </a:lnTo>
                <a:lnTo>
                  <a:pt x="4572" y="76199"/>
                </a:lnTo>
                <a:lnTo>
                  <a:pt x="4572" y="74675"/>
                </a:lnTo>
                <a:lnTo>
                  <a:pt x="1524" y="67055"/>
                </a:lnTo>
                <a:lnTo>
                  <a:pt x="1524" y="64007"/>
                </a:lnTo>
                <a:lnTo>
                  <a:pt x="0" y="54863"/>
                </a:lnTo>
                <a:lnTo>
                  <a:pt x="0" y="53339"/>
                </a:lnTo>
                <a:lnTo>
                  <a:pt x="1524" y="44195"/>
                </a:lnTo>
                <a:lnTo>
                  <a:pt x="1524" y="42671"/>
                </a:lnTo>
                <a:lnTo>
                  <a:pt x="4572" y="33527"/>
                </a:lnTo>
                <a:lnTo>
                  <a:pt x="4572" y="32003"/>
                </a:lnTo>
                <a:lnTo>
                  <a:pt x="9144" y="24383"/>
                </a:lnTo>
                <a:lnTo>
                  <a:pt x="10668" y="22859"/>
                </a:lnTo>
                <a:lnTo>
                  <a:pt x="15240" y="16763"/>
                </a:lnTo>
                <a:lnTo>
                  <a:pt x="16764" y="15239"/>
                </a:lnTo>
                <a:lnTo>
                  <a:pt x="22859" y="10667"/>
                </a:lnTo>
                <a:lnTo>
                  <a:pt x="24384" y="9143"/>
                </a:lnTo>
                <a:lnTo>
                  <a:pt x="32004" y="4571"/>
                </a:lnTo>
                <a:lnTo>
                  <a:pt x="76200" y="4571"/>
                </a:lnTo>
                <a:lnTo>
                  <a:pt x="83820" y="9143"/>
                </a:lnTo>
                <a:lnTo>
                  <a:pt x="85344" y="9143"/>
                </a:lnTo>
                <a:lnTo>
                  <a:pt x="85344" y="10667"/>
                </a:lnTo>
                <a:lnTo>
                  <a:pt x="91439" y="15239"/>
                </a:lnTo>
                <a:lnTo>
                  <a:pt x="92964" y="15239"/>
                </a:lnTo>
                <a:lnTo>
                  <a:pt x="92964" y="16763"/>
                </a:lnTo>
                <a:lnTo>
                  <a:pt x="94488" y="18287"/>
                </a:lnTo>
                <a:lnTo>
                  <a:pt x="53339" y="18287"/>
                </a:lnTo>
                <a:lnTo>
                  <a:pt x="54102" y="18414"/>
                </a:lnTo>
                <a:lnTo>
                  <a:pt x="45719" y="19811"/>
                </a:lnTo>
                <a:lnTo>
                  <a:pt x="48768" y="19811"/>
                </a:lnTo>
                <a:lnTo>
                  <a:pt x="44196" y="21335"/>
                </a:lnTo>
                <a:lnTo>
                  <a:pt x="41148" y="21335"/>
                </a:lnTo>
                <a:lnTo>
                  <a:pt x="36068" y="24383"/>
                </a:lnTo>
                <a:lnTo>
                  <a:pt x="35052" y="24383"/>
                </a:lnTo>
                <a:lnTo>
                  <a:pt x="24384" y="35051"/>
                </a:lnTo>
                <a:lnTo>
                  <a:pt x="24993" y="35051"/>
                </a:lnTo>
                <a:lnTo>
                  <a:pt x="21336" y="41147"/>
                </a:lnTo>
                <a:lnTo>
                  <a:pt x="22352" y="41147"/>
                </a:lnTo>
                <a:lnTo>
                  <a:pt x="20828" y="45719"/>
                </a:lnTo>
                <a:lnTo>
                  <a:pt x="19812" y="45719"/>
                </a:lnTo>
                <a:lnTo>
                  <a:pt x="19812" y="62483"/>
                </a:lnTo>
                <a:lnTo>
                  <a:pt x="20320" y="62483"/>
                </a:lnTo>
                <a:lnTo>
                  <a:pt x="22351" y="68579"/>
                </a:lnTo>
                <a:lnTo>
                  <a:pt x="21336" y="68579"/>
                </a:lnTo>
                <a:lnTo>
                  <a:pt x="24993" y="74675"/>
                </a:lnTo>
                <a:lnTo>
                  <a:pt x="24384" y="74675"/>
                </a:lnTo>
                <a:lnTo>
                  <a:pt x="35052" y="85343"/>
                </a:lnTo>
                <a:close/>
              </a:path>
              <a:path w="108584" h="109854">
                <a:moveTo>
                  <a:pt x="54102" y="18414"/>
                </a:moveTo>
                <a:lnTo>
                  <a:pt x="53339" y="18287"/>
                </a:lnTo>
                <a:lnTo>
                  <a:pt x="54864" y="18287"/>
                </a:lnTo>
                <a:lnTo>
                  <a:pt x="54102" y="18414"/>
                </a:lnTo>
                <a:close/>
              </a:path>
              <a:path w="108584" h="109854">
                <a:moveTo>
                  <a:pt x="68580" y="22859"/>
                </a:moveTo>
                <a:lnTo>
                  <a:pt x="60960" y="19811"/>
                </a:lnTo>
                <a:lnTo>
                  <a:pt x="62484" y="19811"/>
                </a:lnTo>
                <a:lnTo>
                  <a:pt x="54102" y="18414"/>
                </a:lnTo>
                <a:lnTo>
                  <a:pt x="54864" y="18287"/>
                </a:lnTo>
                <a:lnTo>
                  <a:pt x="94488" y="18287"/>
                </a:lnTo>
                <a:lnTo>
                  <a:pt x="97536" y="21335"/>
                </a:lnTo>
                <a:lnTo>
                  <a:pt x="67056" y="21335"/>
                </a:lnTo>
                <a:lnTo>
                  <a:pt x="68580" y="22859"/>
                </a:lnTo>
                <a:close/>
              </a:path>
              <a:path w="108584" h="109854">
                <a:moveTo>
                  <a:pt x="39624" y="22859"/>
                </a:moveTo>
                <a:lnTo>
                  <a:pt x="41148" y="21335"/>
                </a:lnTo>
                <a:lnTo>
                  <a:pt x="44196" y="21335"/>
                </a:lnTo>
                <a:lnTo>
                  <a:pt x="39624" y="22859"/>
                </a:lnTo>
                <a:close/>
              </a:path>
              <a:path w="108584" h="109854">
                <a:moveTo>
                  <a:pt x="74676" y="25907"/>
                </a:moveTo>
                <a:lnTo>
                  <a:pt x="67056" y="21335"/>
                </a:lnTo>
                <a:lnTo>
                  <a:pt x="97536" y="21335"/>
                </a:lnTo>
                <a:lnTo>
                  <a:pt x="99060" y="22859"/>
                </a:lnTo>
                <a:lnTo>
                  <a:pt x="99060" y="24383"/>
                </a:lnTo>
                <a:lnTo>
                  <a:pt x="73152" y="24383"/>
                </a:lnTo>
                <a:lnTo>
                  <a:pt x="74676" y="25907"/>
                </a:lnTo>
                <a:close/>
              </a:path>
              <a:path w="108584" h="109854">
                <a:moveTo>
                  <a:pt x="33528" y="25907"/>
                </a:moveTo>
                <a:lnTo>
                  <a:pt x="35052" y="24383"/>
                </a:lnTo>
                <a:lnTo>
                  <a:pt x="36068" y="24383"/>
                </a:lnTo>
                <a:lnTo>
                  <a:pt x="33528" y="25907"/>
                </a:lnTo>
                <a:close/>
              </a:path>
              <a:path w="108584" h="109854">
                <a:moveTo>
                  <a:pt x="104139" y="35051"/>
                </a:moveTo>
                <a:lnTo>
                  <a:pt x="83820" y="35051"/>
                </a:lnTo>
                <a:lnTo>
                  <a:pt x="73152" y="24383"/>
                </a:lnTo>
                <a:lnTo>
                  <a:pt x="99060" y="24383"/>
                </a:lnTo>
                <a:lnTo>
                  <a:pt x="103632" y="32003"/>
                </a:lnTo>
                <a:lnTo>
                  <a:pt x="103632" y="33527"/>
                </a:lnTo>
                <a:lnTo>
                  <a:pt x="104139" y="35051"/>
                </a:lnTo>
                <a:close/>
              </a:path>
              <a:path w="108584" h="109854">
                <a:moveTo>
                  <a:pt x="24993" y="35051"/>
                </a:moveTo>
                <a:lnTo>
                  <a:pt x="24384" y="35051"/>
                </a:lnTo>
                <a:lnTo>
                  <a:pt x="25908" y="33527"/>
                </a:lnTo>
                <a:lnTo>
                  <a:pt x="24993" y="35051"/>
                </a:lnTo>
                <a:close/>
              </a:path>
              <a:path w="108584" h="109854">
                <a:moveTo>
                  <a:pt x="106172" y="41147"/>
                </a:moveTo>
                <a:lnTo>
                  <a:pt x="86868" y="41147"/>
                </a:lnTo>
                <a:lnTo>
                  <a:pt x="82296" y="33527"/>
                </a:lnTo>
                <a:lnTo>
                  <a:pt x="83820" y="35051"/>
                </a:lnTo>
                <a:lnTo>
                  <a:pt x="104139" y="35051"/>
                </a:lnTo>
                <a:lnTo>
                  <a:pt x="106172" y="41147"/>
                </a:lnTo>
                <a:close/>
              </a:path>
              <a:path w="108584" h="109854">
                <a:moveTo>
                  <a:pt x="22352" y="41147"/>
                </a:moveTo>
                <a:lnTo>
                  <a:pt x="21336" y="41147"/>
                </a:lnTo>
                <a:lnTo>
                  <a:pt x="22859" y="39623"/>
                </a:lnTo>
                <a:lnTo>
                  <a:pt x="22352" y="41147"/>
                </a:lnTo>
                <a:close/>
              </a:path>
              <a:path w="108584" h="109854">
                <a:moveTo>
                  <a:pt x="88391" y="48767"/>
                </a:moveTo>
                <a:lnTo>
                  <a:pt x="85344" y="39623"/>
                </a:lnTo>
                <a:lnTo>
                  <a:pt x="86868" y="41147"/>
                </a:lnTo>
                <a:lnTo>
                  <a:pt x="106172" y="41147"/>
                </a:lnTo>
                <a:lnTo>
                  <a:pt x="106679" y="42671"/>
                </a:lnTo>
                <a:lnTo>
                  <a:pt x="106679" y="44195"/>
                </a:lnTo>
                <a:lnTo>
                  <a:pt x="106934" y="45719"/>
                </a:lnTo>
                <a:lnTo>
                  <a:pt x="88391" y="45719"/>
                </a:lnTo>
                <a:lnTo>
                  <a:pt x="88391" y="48767"/>
                </a:lnTo>
                <a:close/>
              </a:path>
              <a:path w="108584" h="109854">
                <a:moveTo>
                  <a:pt x="19812" y="48767"/>
                </a:moveTo>
                <a:lnTo>
                  <a:pt x="19812" y="45719"/>
                </a:lnTo>
                <a:lnTo>
                  <a:pt x="20828" y="45719"/>
                </a:lnTo>
                <a:lnTo>
                  <a:pt x="19812" y="48767"/>
                </a:lnTo>
                <a:close/>
              </a:path>
              <a:path w="108584" h="109854">
                <a:moveTo>
                  <a:pt x="89788" y="54101"/>
                </a:moveTo>
                <a:lnTo>
                  <a:pt x="88391" y="45719"/>
                </a:lnTo>
                <a:lnTo>
                  <a:pt x="106934" y="45719"/>
                </a:lnTo>
                <a:lnTo>
                  <a:pt x="108204" y="53339"/>
                </a:lnTo>
                <a:lnTo>
                  <a:pt x="89916" y="53339"/>
                </a:lnTo>
                <a:lnTo>
                  <a:pt x="89788" y="54101"/>
                </a:lnTo>
                <a:close/>
              </a:path>
              <a:path w="108584" h="109854">
                <a:moveTo>
                  <a:pt x="89916" y="54863"/>
                </a:moveTo>
                <a:lnTo>
                  <a:pt x="89788" y="54101"/>
                </a:lnTo>
                <a:lnTo>
                  <a:pt x="89916" y="53339"/>
                </a:lnTo>
                <a:lnTo>
                  <a:pt x="89916" y="54863"/>
                </a:lnTo>
                <a:close/>
              </a:path>
              <a:path w="108584" h="109854">
                <a:moveTo>
                  <a:pt x="108204" y="54863"/>
                </a:moveTo>
                <a:lnTo>
                  <a:pt x="89916" y="54863"/>
                </a:lnTo>
                <a:lnTo>
                  <a:pt x="89916" y="53339"/>
                </a:lnTo>
                <a:lnTo>
                  <a:pt x="108204" y="53339"/>
                </a:lnTo>
                <a:lnTo>
                  <a:pt x="108204" y="54863"/>
                </a:lnTo>
                <a:close/>
              </a:path>
              <a:path w="108584" h="109854">
                <a:moveTo>
                  <a:pt x="106933" y="62483"/>
                </a:moveTo>
                <a:lnTo>
                  <a:pt x="88391" y="62483"/>
                </a:lnTo>
                <a:lnTo>
                  <a:pt x="89788" y="54101"/>
                </a:lnTo>
                <a:lnTo>
                  <a:pt x="89916" y="54863"/>
                </a:lnTo>
                <a:lnTo>
                  <a:pt x="108204" y="54863"/>
                </a:lnTo>
                <a:lnTo>
                  <a:pt x="106933" y="62483"/>
                </a:lnTo>
                <a:close/>
              </a:path>
              <a:path w="108584" h="109854">
                <a:moveTo>
                  <a:pt x="20320" y="62483"/>
                </a:moveTo>
                <a:lnTo>
                  <a:pt x="19812" y="62483"/>
                </a:lnTo>
                <a:lnTo>
                  <a:pt x="19812" y="60959"/>
                </a:lnTo>
                <a:lnTo>
                  <a:pt x="20320" y="62483"/>
                </a:lnTo>
                <a:close/>
              </a:path>
              <a:path w="108584" h="109854">
                <a:moveTo>
                  <a:pt x="85344" y="70103"/>
                </a:moveTo>
                <a:lnTo>
                  <a:pt x="88391" y="60959"/>
                </a:lnTo>
                <a:lnTo>
                  <a:pt x="88391" y="62483"/>
                </a:lnTo>
                <a:lnTo>
                  <a:pt x="106933" y="62483"/>
                </a:lnTo>
                <a:lnTo>
                  <a:pt x="106679" y="64007"/>
                </a:lnTo>
                <a:lnTo>
                  <a:pt x="106679" y="67055"/>
                </a:lnTo>
                <a:lnTo>
                  <a:pt x="106070" y="68579"/>
                </a:lnTo>
                <a:lnTo>
                  <a:pt x="86868" y="68579"/>
                </a:lnTo>
                <a:lnTo>
                  <a:pt x="85344" y="70103"/>
                </a:lnTo>
                <a:close/>
              </a:path>
              <a:path w="108584" h="109854">
                <a:moveTo>
                  <a:pt x="22859" y="70103"/>
                </a:moveTo>
                <a:lnTo>
                  <a:pt x="21336" y="68579"/>
                </a:lnTo>
                <a:lnTo>
                  <a:pt x="22351" y="68579"/>
                </a:lnTo>
                <a:lnTo>
                  <a:pt x="22859" y="70103"/>
                </a:lnTo>
                <a:close/>
              </a:path>
              <a:path w="108584" h="109854">
                <a:moveTo>
                  <a:pt x="82296" y="76199"/>
                </a:moveTo>
                <a:lnTo>
                  <a:pt x="86868" y="68579"/>
                </a:lnTo>
                <a:lnTo>
                  <a:pt x="106070" y="68579"/>
                </a:lnTo>
                <a:lnTo>
                  <a:pt x="103632" y="74675"/>
                </a:lnTo>
                <a:lnTo>
                  <a:pt x="83820" y="74675"/>
                </a:lnTo>
                <a:lnTo>
                  <a:pt x="82296" y="76199"/>
                </a:lnTo>
                <a:close/>
              </a:path>
              <a:path w="108584" h="109854">
                <a:moveTo>
                  <a:pt x="25908" y="76199"/>
                </a:moveTo>
                <a:lnTo>
                  <a:pt x="24384" y="74675"/>
                </a:lnTo>
                <a:lnTo>
                  <a:pt x="24993" y="74675"/>
                </a:lnTo>
                <a:lnTo>
                  <a:pt x="25908" y="76199"/>
                </a:lnTo>
                <a:close/>
              </a:path>
              <a:path w="108584" h="109854">
                <a:moveTo>
                  <a:pt x="99060" y="85343"/>
                </a:moveTo>
                <a:lnTo>
                  <a:pt x="73152" y="85343"/>
                </a:lnTo>
                <a:lnTo>
                  <a:pt x="83820" y="74675"/>
                </a:lnTo>
                <a:lnTo>
                  <a:pt x="103632" y="74675"/>
                </a:lnTo>
                <a:lnTo>
                  <a:pt x="103632" y="76199"/>
                </a:lnTo>
                <a:lnTo>
                  <a:pt x="99060" y="83819"/>
                </a:lnTo>
                <a:lnTo>
                  <a:pt x="99060" y="85343"/>
                </a:lnTo>
                <a:close/>
              </a:path>
              <a:path w="108584" h="109854">
                <a:moveTo>
                  <a:pt x="76200" y="105155"/>
                </a:moveTo>
                <a:lnTo>
                  <a:pt x="32004" y="105155"/>
                </a:lnTo>
                <a:lnTo>
                  <a:pt x="24384" y="100583"/>
                </a:lnTo>
                <a:lnTo>
                  <a:pt x="22859" y="99059"/>
                </a:lnTo>
                <a:lnTo>
                  <a:pt x="16764" y="94487"/>
                </a:lnTo>
                <a:lnTo>
                  <a:pt x="16764" y="92963"/>
                </a:lnTo>
                <a:lnTo>
                  <a:pt x="15240" y="92963"/>
                </a:lnTo>
                <a:lnTo>
                  <a:pt x="10668" y="85343"/>
                </a:lnTo>
                <a:lnTo>
                  <a:pt x="35052" y="85343"/>
                </a:lnTo>
                <a:lnTo>
                  <a:pt x="33528" y="83819"/>
                </a:lnTo>
                <a:lnTo>
                  <a:pt x="41148" y="88391"/>
                </a:lnTo>
                <a:lnTo>
                  <a:pt x="44196" y="88391"/>
                </a:lnTo>
                <a:lnTo>
                  <a:pt x="48768" y="89915"/>
                </a:lnTo>
                <a:lnTo>
                  <a:pt x="95402" y="89915"/>
                </a:lnTo>
                <a:lnTo>
                  <a:pt x="92964" y="92963"/>
                </a:lnTo>
                <a:lnTo>
                  <a:pt x="91439" y="94487"/>
                </a:lnTo>
                <a:lnTo>
                  <a:pt x="85344" y="99059"/>
                </a:lnTo>
                <a:lnTo>
                  <a:pt x="85344" y="100583"/>
                </a:lnTo>
                <a:lnTo>
                  <a:pt x="83820" y="100583"/>
                </a:lnTo>
                <a:lnTo>
                  <a:pt x="76200" y="105155"/>
                </a:lnTo>
                <a:close/>
              </a:path>
              <a:path w="108584" h="109854">
                <a:moveTo>
                  <a:pt x="96621" y="88391"/>
                </a:moveTo>
                <a:lnTo>
                  <a:pt x="67056" y="88391"/>
                </a:lnTo>
                <a:lnTo>
                  <a:pt x="74676" y="83819"/>
                </a:lnTo>
                <a:lnTo>
                  <a:pt x="73152" y="85343"/>
                </a:lnTo>
                <a:lnTo>
                  <a:pt x="99060" y="85343"/>
                </a:lnTo>
                <a:lnTo>
                  <a:pt x="96621" y="88391"/>
                </a:lnTo>
                <a:close/>
              </a:path>
              <a:path w="108584" h="109854">
                <a:moveTo>
                  <a:pt x="44196" y="88391"/>
                </a:moveTo>
                <a:lnTo>
                  <a:pt x="41148" y="88391"/>
                </a:lnTo>
                <a:lnTo>
                  <a:pt x="39624" y="86867"/>
                </a:lnTo>
                <a:lnTo>
                  <a:pt x="44196" y="88391"/>
                </a:lnTo>
                <a:close/>
              </a:path>
              <a:path w="108584" h="109854">
                <a:moveTo>
                  <a:pt x="95402" y="89915"/>
                </a:moveTo>
                <a:lnTo>
                  <a:pt x="60960" y="89915"/>
                </a:lnTo>
                <a:lnTo>
                  <a:pt x="68580" y="86867"/>
                </a:lnTo>
                <a:lnTo>
                  <a:pt x="67056" y="88391"/>
                </a:lnTo>
                <a:lnTo>
                  <a:pt x="96621" y="88391"/>
                </a:lnTo>
                <a:lnTo>
                  <a:pt x="95402" y="89915"/>
                </a:lnTo>
                <a:close/>
              </a:path>
              <a:path w="108584" h="109854">
                <a:moveTo>
                  <a:pt x="65532" y="108203"/>
                </a:moveTo>
                <a:lnTo>
                  <a:pt x="42672" y="108203"/>
                </a:lnTo>
                <a:lnTo>
                  <a:pt x="33528" y="105155"/>
                </a:lnTo>
                <a:lnTo>
                  <a:pt x="74676" y="105155"/>
                </a:lnTo>
                <a:lnTo>
                  <a:pt x="65532" y="108203"/>
                </a:lnTo>
                <a:close/>
              </a:path>
              <a:path w="108584" h="109854">
                <a:moveTo>
                  <a:pt x="54864" y="109727"/>
                </a:moveTo>
                <a:lnTo>
                  <a:pt x="53339" y="109727"/>
                </a:lnTo>
                <a:lnTo>
                  <a:pt x="44195" y="108203"/>
                </a:lnTo>
                <a:lnTo>
                  <a:pt x="64008" y="108203"/>
                </a:lnTo>
                <a:lnTo>
                  <a:pt x="54864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101387" y="4344876"/>
            <a:ext cx="263525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 baseline="13888" sz="2700" spc="-150">
                <a:latin typeface="Times New Roman"/>
                <a:cs typeface="Times New Roman"/>
              </a:rPr>
              <a:t>v</a:t>
            </a:r>
            <a:r>
              <a:rPr dirty="0" sz="1200" spc="-5">
                <a:latin typeface="Times New Roman"/>
                <a:cs typeface="Times New Roman"/>
              </a:rPr>
              <a:t>s</a:t>
            </a:r>
            <a:r>
              <a:rPr dirty="0" sz="120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219939" y="3444282"/>
            <a:ext cx="438784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4.7</a:t>
            </a:r>
            <a:r>
              <a:rPr dirty="0" sz="1800" spc="100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378963" y="4680203"/>
            <a:ext cx="253365" cy="108585"/>
          </a:xfrm>
          <a:custGeom>
            <a:avLst/>
            <a:gdLst/>
            <a:ahLst/>
            <a:cxnLst/>
            <a:rect l="l" t="t" r="r" b="b"/>
            <a:pathLst>
              <a:path w="253364" h="108585">
                <a:moveTo>
                  <a:pt x="0" y="0"/>
                </a:moveTo>
                <a:lnTo>
                  <a:pt x="252984" y="0"/>
                </a:lnTo>
                <a:lnTo>
                  <a:pt x="252984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366772" y="4668011"/>
            <a:ext cx="277495" cy="134620"/>
          </a:xfrm>
          <a:custGeom>
            <a:avLst/>
            <a:gdLst/>
            <a:ahLst/>
            <a:cxnLst/>
            <a:rect l="l" t="t" r="r" b="b"/>
            <a:pathLst>
              <a:path w="277494" h="134620">
                <a:moveTo>
                  <a:pt x="271272" y="134111"/>
                </a:moveTo>
                <a:lnTo>
                  <a:pt x="6096" y="134111"/>
                </a:lnTo>
                <a:lnTo>
                  <a:pt x="0" y="128015"/>
                </a:lnTo>
                <a:lnTo>
                  <a:pt x="0" y="6095"/>
                </a:lnTo>
                <a:lnTo>
                  <a:pt x="6096" y="0"/>
                </a:lnTo>
                <a:lnTo>
                  <a:pt x="271272" y="0"/>
                </a:lnTo>
                <a:lnTo>
                  <a:pt x="277368" y="6095"/>
                </a:lnTo>
                <a:lnTo>
                  <a:pt x="277368" y="12191"/>
                </a:lnTo>
                <a:lnTo>
                  <a:pt x="25908" y="12191"/>
                </a:lnTo>
                <a:lnTo>
                  <a:pt x="12192" y="25907"/>
                </a:lnTo>
                <a:lnTo>
                  <a:pt x="25908" y="25907"/>
                </a:lnTo>
                <a:lnTo>
                  <a:pt x="25908" y="108203"/>
                </a:lnTo>
                <a:lnTo>
                  <a:pt x="12192" y="108203"/>
                </a:lnTo>
                <a:lnTo>
                  <a:pt x="25908" y="120395"/>
                </a:lnTo>
                <a:lnTo>
                  <a:pt x="277368" y="120395"/>
                </a:lnTo>
                <a:lnTo>
                  <a:pt x="277368" y="128015"/>
                </a:lnTo>
                <a:lnTo>
                  <a:pt x="271272" y="134111"/>
                </a:lnTo>
                <a:close/>
              </a:path>
              <a:path w="277494" h="134620">
                <a:moveTo>
                  <a:pt x="25908" y="25907"/>
                </a:moveTo>
                <a:lnTo>
                  <a:pt x="12192" y="25907"/>
                </a:lnTo>
                <a:lnTo>
                  <a:pt x="25908" y="12191"/>
                </a:lnTo>
                <a:lnTo>
                  <a:pt x="25908" y="25907"/>
                </a:lnTo>
                <a:close/>
              </a:path>
              <a:path w="277494" h="134620">
                <a:moveTo>
                  <a:pt x="252983" y="25907"/>
                </a:moveTo>
                <a:lnTo>
                  <a:pt x="25908" y="25907"/>
                </a:lnTo>
                <a:lnTo>
                  <a:pt x="25908" y="12191"/>
                </a:lnTo>
                <a:lnTo>
                  <a:pt x="252983" y="12191"/>
                </a:lnTo>
                <a:lnTo>
                  <a:pt x="252983" y="25907"/>
                </a:lnTo>
                <a:close/>
              </a:path>
              <a:path w="277494" h="134620">
                <a:moveTo>
                  <a:pt x="252983" y="120395"/>
                </a:moveTo>
                <a:lnTo>
                  <a:pt x="252983" y="12191"/>
                </a:lnTo>
                <a:lnTo>
                  <a:pt x="265176" y="25907"/>
                </a:lnTo>
                <a:lnTo>
                  <a:pt x="277368" y="25907"/>
                </a:lnTo>
                <a:lnTo>
                  <a:pt x="277368" y="108203"/>
                </a:lnTo>
                <a:lnTo>
                  <a:pt x="265176" y="108203"/>
                </a:lnTo>
                <a:lnTo>
                  <a:pt x="252983" y="120395"/>
                </a:lnTo>
                <a:close/>
              </a:path>
              <a:path w="277494" h="134620">
                <a:moveTo>
                  <a:pt x="277368" y="25907"/>
                </a:moveTo>
                <a:lnTo>
                  <a:pt x="265176" y="25907"/>
                </a:lnTo>
                <a:lnTo>
                  <a:pt x="252983" y="12191"/>
                </a:lnTo>
                <a:lnTo>
                  <a:pt x="277368" y="12191"/>
                </a:lnTo>
                <a:lnTo>
                  <a:pt x="277368" y="25907"/>
                </a:lnTo>
                <a:close/>
              </a:path>
              <a:path w="277494" h="134620">
                <a:moveTo>
                  <a:pt x="25908" y="120395"/>
                </a:moveTo>
                <a:lnTo>
                  <a:pt x="12192" y="108203"/>
                </a:lnTo>
                <a:lnTo>
                  <a:pt x="25908" y="108203"/>
                </a:lnTo>
                <a:lnTo>
                  <a:pt x="25908" y="120395"/>
                </a:lnTo>
                <a:close/>
              </a:path>
              <a:path w="277494" h="134620">
                <a:moveTo>
                  <a:pt x="252983" y="120395"/>
                </a:moveTo>
                <a:lnTo>
                  <a:pt x="25908" y="120395"/>
                </a:lnTo>
                <a:lnTo>
                  <a:pt x="25908" y="108203"/>
                </a:lnTo>
                <a:lnTo>
                  <a:pt x="252983" y="108203"/>
                </a:lnTo>
                <a:lnTo>
                  <a:pt x="252983" y="120395"/>
                </a:lnTo>
                <a:close/>
              </a:path>
              <a:path w="277494" h="134620">
                <a:moveTo>
                  <a:pt x="277368" y="120395"/>
                </a:moveTo>
                <a:lnTo>
                  <a:pt x="252983" y="120395"/>
                </a:lnTo>
                <a:lnTo>
                  <a:pt x="265176" y="108203"/>
                </a:lnTo>
                <a:lnTo>
                  <a:pt x="277368" y="108203"/>
                </a:lnTo>
                <a:lnTo>
                  <a:pt x="277368" y="120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131819" y="4680203"/>
            <a:ext cx="253365" cy="108585"/>
          </a:xfrm>
          <a:custGeom>
            <a:avLst/>
            <a:gdLst/>
            <a:ahLst/>
            <a:cxnLst/>
            <a:rect l="l" t="t" r="r" b="b"/>
            <a:pathLst>
              <a:path w="253364" h="108585">
                <a:moveTo>
                  <a:pt x="0" y="0"/>
                </a:moveTo>
                <a:lnTo>
                  <a:pt x="252983" y="0"/>
                </a:lnTo>
                <a:lnTo>
                  <a:pt x="252983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119627" y="4668011"/>
            <a:ext cx="277495" cy="134620"/>
          </a:xfrm>
          <a:custGeom>
            <a:avLst/>
            <a:gdLst/>
            <a:ahLst/>
            <a:cxnLst/>
            <a:rect l="l" t="t" r="r" b="b"/>
            <a:pathLst>
              <a:path w="277495" h="134620">
                <a:moveTo>
                  <a:pt x="271272" y="134111"/>
                </a:moveTo>
                <a:lnTo>
                  <a:pt x="6096" y="134111"/>
                </a:lnTo>
                <a:lnTo>
                  <a:pt x="0" y="128015"/>
                </a:lnTo>
                <a:lnTo>
                  <a:pt x="0" y="6095"/>
                </a:lnTo>
                <a:lnTo>
                  <a:pt x="6096" y="0"/>
                </a:lnTo>
                <a:lnTo>
                  <a:pt x="271272" y="0"/>
                </a:lnTo>
                <a:lnTo>
                  <a:pt x="277368" y="6095"/>
                </a:lnTo>
                <a:lnTo>
                  <a:pt x="277368" y="12191"/>
                </a:lnTo>
                <a:lnTo>
                  <a:pt x="25908" y="12191"/>
                </a:lnTo>
                <a:lnTo>
                  <a:pt x="12192" y="25907"/>
                </a:lnTo>
                <a:lnTo>
                  <a:pt x="25908" y="25907"/>
                </a:lnTo>
                <a:lnTo>
                  <a:pt x="25908" y="108203"/>
                </a:lnTo>
                <a:lnTo>
                  <a:pt x="12192" y="108203"/>
                </a:lnTo>
                <a:lnTo>
                  <a:pt x="25908" y="120395"/>
                </a:lnTo>
                <a:lnTo>
                  <a:pt x="277368" y="120395"/>
                </a:lnTo>
                <a:lnTo>
                  <a:pt x="277368" y="128015"/>
                </a:lnTo>
                <a:lnTo>
                  <a:pt x="271272" y="134111"/>
                </a:lnTo>
                <a:close/>
              </a:path>
              <a:path w="277495" h="134620">
                <a:moveTo>
                  <a:pt x="25908" y="25907"/>
                </a:moveTo>
                <a:lnTo>
                  <a:pt x="12192" y="25907"/>
                </a:lnTo>
                <a:lnTo>
                  <a:pt x="25908" y="12191"/>
                </a:lnTo>
                <a:lnTo>
                  <a:pt x="25908" y="25907"/>
                </a:lnTo>
                <a:close/>
              </a:path>
              <a:path w="277495" h="134620">
                <a:moveTo>
                  <a:pt x="252983" y="25907"/>
                </a:moveTo>
                <a:lnTo>
                  <a:pt x="25908" y="25907"/>
                </a:lnTo>
                <a:lnTo>
                  <a:pt x="25908" y="12191"/>
                </a:lnTo>
                <a:lnTo>
                  <a:pt x="252983" y="12191"/>
                </a:lnTo>
                <a:lnTo>
                  <a:pt x="252983" y="25907"/>
                </a:lnTo>
                <a:close/>
              </a:path>
              <a:path w="277495" h="134620">
                <a:moveTo>
                  <a:pt x="252983" y="120395"/>
                </a:moveTo>
                <a:lnTo>
                  <a:pt x="252983" y="12191"/>
                </a:lnTo>
                <a:lnTo>
                  <a:pt x="265176" y="25907"/>
                </a:lnTo>
                <a:lnTo>
                  <a:pt x="277368" y="25907"/>
                </a:lnTo>
                <a:lnTo>
                  <a:pt x="277368" y="108203"/>
                </a:lnTo>
                <a:lnTo>
                  <a:pt x="265176" y="108203"/>
                </a:lnTo>
                <a:lnTo>
                  <a:pt x="252983" y="120395"/>
                </a:lnTo>
                <a:close/>
              </a:path>
              <a:path w="277495" h="134620">
                <a:moveTo>
                  <a:pt x="277368" y="25907"/>
                </a:moveTo>
                <a:lnTo>
                  <a:pt x="265176" y="25907"/>
                </a:lnTo>
                <a:lnTo>
                  <a:pt x="252983" y="12191"/>
                </a:lnTo>
                <a:lnTo>
                  <a:pt x="277368" y="12191"/>
                </a:lnTo>
                <a:lnTo>
                  <a:pt x="277368" y="25907"/>
                </a:lnTo>
                <a:close/>
              </a:path>
              <a:path w="277495" h="134620">
                <a:moveTo>
                  <a:pt x="25908" y="120395"/>
                </a:moveTo>
                <a:lnTo>
                  <a:pt x="12192" y="108203"/>
                </a:lnTo>
                <a:lnTo>
                  <a:pt x="25908" y="108203"/>
                </a:lnTo>
                <a:lnTo>
                  <a:pt x="25908" y="120395"/>
                </a:lnTo>
                <a:close/>
              </a:path>
              <a:path w="277495" h="134620">
                <a:moveTo>
                  <a:pt x="252983" y="120395"/>
                </a:moveTo>
                <a:lnTo>
                  <a:pt x="25908" y="120395"/>
                </a:lnTo>
                <a:lnTo>
                  <a:pt x="25908" y="108203"/>
                </a:lnTo>
                <a:lnTo>
                  <a:pt x="252983" y="108203"/>
                </a:lnTo>
                <a:lnTo>
                  <a:pt x="252983" y="120395"/>
                </a:lnTo>
                <a:close/>
              </a:path>
              <a:path w="277495" h="134620">
                <a:moveTo>
                  <a:pt x="277368" y="120395"/>
                </a:moveTo>
                <a:lnTo>
                  <a:pt x="252983" y="120395"/>
                </a:lnTo>
                <a:lnTo>
                  <a:pt x="265176" y="108203"/>
                </a:lnTo>
                <a:lnTo>
                  <a:pt x="277368" y="108203"/>
                </a:lnTo>
                <a:lnTo>
                  <a:pt x="277368" y="120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3149629" y="3433567"/>
            <a:ext cx="438784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4.7</a:t>
            </a:r>
            <a:r>
              <a:rPr dirty="0" sz="1800" spc="100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355558" y="4421076"/>
            <a:ext cx="1071245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  <a:tabLst>
                <a:tab pos="762000" algn="l"/>
              </a:tabLst>
            </a:pPr>
            <a:r>
              <a:rPr dirty="0" baseline="15432" sz="2700" spc="-7">
                <a:latin typeface="Times New Roman"/>
                <a:cs typeface="Times New Roman"/>
              </a:rPr>
              <a:t>R</a:t>
            </a:r>
            <a:r>
              <a:rPr dirty="0" baseline="2314" sz="1800" spc="-15">
                <a:latin typeface="Times New Roman"/>
                <a:cs typeface="Times New Roman"/>
              </a:rPr>
              <a:t>e</a:t>
            </a:r>
            <a:r>
              <a:rPr dirty="0" baseline="2314" sz="1800">
                <a:latin typeface="Times New Roman"/>
                <a:cs typeface="Times New Roman"/>
              </a:rPr>
              <a:t>1	</a:t>
            </a: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 spc="-10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76956" y="5591555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 h="0">
                <a:moveTo>
                  <a:pt x="0" y="0"/>
                </a:moveTo>
                <a:lnTo>
                  <a:pt x="359663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886456" y="5451348"/>
            <a:ext cx="193675" cy="104139"/>
          </a:xfrm>
          <a:custGeom>
            <a:avLst/>
            <a:gdLst/>
            <a:ahLst/>
            <a:cxnLst/>
            <a:rect l="l" t="t" r="r" b="b"/>
            <a:pathLst>
              <a:path w="193675" h="104139">
                <a:moveTo>
                  <a:pt x="185927" y="103632"/>
                </a:moveTo>
                <a:lnTo>
                  <a:pt x="0" y="16764"/>
                </a:lnTo>
                <a:lnTo>
                  <a:pt x="9143" y="0"/>
                </a:lnTo>
                <a:lnTo>
                  <a:pt x="193547" y="85344"/>
                </a:lnTo>
                <a:lnTo>
                  <a:pt x="185927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076955" y="5407152"/>
            <a:ext cx="0" cy="360045"/>
          </a:xfrm>
          <a:custGeom>
            <a:avLst/>
            <a:gdLst/>
            <a:ahLst/>
            <a:cxnLst/>
            <a:rect l="l" t="t" r="r" b="b"/>
            <a:pathLst>
              <a:path w="0" h="360045">
                <a:moveTo>
                  <a:pt x="0" y="0"/>
                </a:moveTo>
                <a:lnTo>
                  <a:pt x="0" y="359664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891028" y="5608320"/>
            <a:ext cx="190500" cy="109855"/>
          </a:xfrm>
          <a:custGeom>
            <a:avLst/>
            <a:gdLst/>
            <a:ahLst/>
            <a:cxnLst/>
            <a:rect l="l" t="t" r="r" b="b"/>
            <a:pathLst>
              <a:path w="190500" h="109854">
                <a:moveTo>
                  <a:pt x="52191" y="87787"/>
                </a:moveTo>
                <a:lnTo>
                  <a:pt x="33303" y="86484"/>
                </a:lnTo>
                <a:lnTo>
                  <a:pt x="43104" y="70994"/>
                </a:lnTo>
                <a:lnTo>
                  <a:pt x="181355" y="0"/>
                </a:lnTo>
                <a:lnTo>
                  <a:pt x="190500" y="16764"/>
                </a:lnTo>
                <a:lnTo>
                  <a:pt x="52191" y="87787"/>
                </a:lnTo>
                <a:close/>
              </a:path>
              <a:path w="190500" h="109854">
                <a:moveTo>
                  <a:pt x="109728" y="109728"/>
                </a:moveTo>
                <a:lnTo>
                  <a:pt x="103632" y="109728"/>
                </a:lnTo>
                <a:lnTo>
                  <a:pt x="0" y="103632"/>
                </a:lnTo>
                <a:lnTo>
                  <a:pt x="56388" y="16764"/>
                </a:lnTo>
                <a:lnTo>
                  <a:pt x="59436" y="12192"/>
                </a:lnTo>
                <a:lnTo>
                  <a:pt x="65532" y="10668"/>
                </a:lnTo>
                <a:lnTo>
                  <a:pt x="68580" y="13716"/>
                </a:lnTo>
                <a:lnTo>
                  <a:pt x="73152" y="16764"/>
                </a:lnTo>
                <a:lnTo>
                  <a:pt x="74676" y="21336"/>
                </a:lnTo>
                <a:lnTo>
                  <a:pt x="71628" y="25908"/>
                </a:lnTo>
                <a:lnTo>
                  <a:pt x="43104" y="70994"/>
                </a:lnTo>
                <a:lnTo>
                  <a:pt x="12192" y="86868"/>
                </a:lnTo>
                <a:lnTo>
                  <a:pt x="21336" y="103632"/>
                </a:lnTo>
                <a:lnTo>
                  <a:pt x="114300" y="103632"/>
                </a:lnTo>
                <a:lnTo>
                  <a:pt x="114300" y="106680"/>
                </a:lnTo>
                <a:lnTo>
                  <a:pt x="109728" y="109728"/>
                </a:lnTo>
                <a:close/>
              </a:path>
              <a:path w="190500" h="109854">
                <a:moveTo>
                  <a:pt x="21336" y="103632"/>
                </a:moveTo>
                <a:lnTo>
                  <a:pt x="12192" y="86868"/>
                </a:lnTo>
                <a:lnTo>
                  <a:pt x="43104" y="70994"/>
                </a:lnTo>
                <a:lnTo>
                  <a:pt x="34025" y="85344"/>
                </a:lnTo>
                <a:lnTo>
                  <a:pt x="16764" y="85344"/>
                </a:lnTo>
                <a:lnTo>
                  <a:pt x="24384" y="100584"/>
                </a:lnTo>
                <a:lnTo>
                  <a:pt x="27271" y="100584"/>
                </a:lnTo>
                <a:lnTo>
                  <a:pt x="21336" y="103632"/>
                </a:lnTo>
                <a:close/>
              </a:path>
              <a:path w="190500" h="109854">
                <a:moveTo>
                  <a:pt x="24384" y="100584"/>
                </a:moveTo>
                <a:lnTo>
                  <a:pt x="16764" y="85344"/>
                </a:lnTo>
                <a:lnTo>
                  <a:pt x="33303" y="86484"/>
                </a:lnTo>
                <a:lnTo>
                  <a:pt x="24384" y="100584"/>
                </a:lnTo>
                <a:close/>
              </a:path>
              <a:path w="190500" h="109854">
                <a:moveTo>
                  <a:pt x="33303" y="86484"/>
                </a:moveTo>
                <a:lnTo>
                  <a:pt x="16764" y="85344"/>
                </a:lnTo>
                <a:lnTo>
                  <a:pt x="34025" y="85344"/>
                </a:lnTo>
                <a:lnTo>
                  <a:pt x="33303" y="86484"/>
                </a:lnTo>
                <a:close/>
              </a:path>
              <a:path w="190500" h="109854">
                <a:moveTo>
                  <a:pt x="27271" y="100584"/>
                </a:moveTo>
                <a:lnTo>
                  <a:pt x="24384" y="100584"/>
                </a:lnTo>
                <a:lnTo>
                  <a:pt x="33303" y="86484"/>
                </a:lnTo>
                <a:lnTo>
                  <a:pt x="52191" y="87787"/>
                </a:lnTo>
                <a:lnTo>
                  <a:pt x="27271" y="100584"/>
                </a:lnTo>
                <a:close/>
              </a:path>
              <a:path w="190500" h="109854">
                <a:moveTo>
                  <a:pt x="114300" y="103632"/>
                </a:moveTo>
                <a:lnTo>
                  <a:pt x="21336" y="103632"/>
                </a:lnTo>
                <a:lnTo>
                  <a:pt x="52191" y="87787"/>
                </a:lnTo>
                <a:lnTo>
                  <a:pt x="105156" y="91440"/>
                </a:lnTo>
                <a:lnTo>
                  <a:pt x="109728" y="91440"/>
                </a:lnTo>
                <a:lnTo>
                  <a:pt x="114300" y="96012"/>
                </a:lnTo>
                <a:lnTo>
                  <a:pt x="114300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891027" y="5699760"/>
            <a:ext cx="0" cy="137160"/>
          </a:xfrm>
          <a:custGeom>
            <a:avLst/>
            <a:gdLst/>
            <a:ahLst/>
            <a:cxnLst/>
            <a:rect l="l" t="t" r="r" b="b"/>
            <a:pathLst>
              <a:path w="0" h="137160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891027" y="6124955"/>
            <a:ext cx="0" cy="367665"/>
          </a:xfrm>
          <a:custGeom>
            <a:avLst/>
            <a:gdLst/>
            <a:ahLst/>
            <a:cxnLst/>
            <a:rect l="l" t="t" r="r" b="b"/>
            <a:pathLst>
              <a:path w="0" h="367664">
                <a:moveTo>
                  <a:pt x="0" y="0"/>
                </a:moveTo>
                <a:lnTo>
                  <a:pt x="0" y="367283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371088" y="5053584"/>
            <a:ext cx="76200" cy="579120"/>
          </a:xfrm>
          <a:custGeom>
            <a:avLst/>
            <a:gdLst/>
            <a:ahLst/>
            <a:cxnLst/>
            <a:rect l="l" t="t" r="r" b="b"/>
            <a:pathLst>
              <a:path w="76200" h="579120">
                <a:moveTo>
                  <a:pt x="28956" y="504725"/>
                </a:moveTo>
                <a:lnTo>
                  <a:pt x="28956" y="0"/>
                </a:lnTo>
                <a:lnTo>
                  <a:pt x="47244" y="0"/>
                </a:lnTo>
                <a:lnTo>
                  <a:pt x="47244" y="502919"/>
                </a:lnTo>
                <a:lnTo>
                  <a:pt x="38100" y="502919"/>
                </a:lnTo>
                <a:lnTo>
                  <a:pt x="28956" y="504725"/>
                </a:lnTo>
                <a:close/>
              </a:path>
              <a:path w="76200" h="579120">
                <a:moveTo>
                  <a:pt x="47244" y="541019"/>
                </a:moveTo>
                <a:lnTo>
                  <a:pt x="28956" y="541019"/>
                </a:lnTo>
                <a:lnTo>
                  <a:pt x="28956" y="504725"/>
                </a:lnTo>
                <a:lnTo>
                  <a:pt x="38100" y="502919"/>
                </a:lnTo>
                <a:lnTo>
                  <a:pt x="47244" y="504725"/>
                </a:lnTo>
                <a:lnTo>
                  <a:pt x="47244" y="541019"/>
                </a:lnTo>
                <a:close/>
              </a:path>
              <a:path w="76200" h="579120">
                <a:moveTo>
                  <a:pt x="47244" y="504725"/>
                </a:moveTo>
                <a:lnTo>
                  <a:pt x="38100" y="502919"/>
                </a:lnTo>
                <a:lnTo>
                  <a:pt x="47244" y="502919"/>
                </a:lnTo>
                <a:lnTo>
                  <a:pt x="47244" y="504725"/>
                </a:lnTo>
                <a:close/>
              </a:path>
              <a:path w="76200" h="579120">
                <a:moveTo>
                  <a:pt x="38100" y="579119"/>
                </a:moveTo>
                <a:lnTo>
                  <a:pt x="23145" y="576167"/>
                </a:lnTo>
                <a:lnTo>
                  <a:pt x="11049" y="568070"/>
                </a:lnTo>
                <a:lnTo>
                  <a:pt x="2952" y="555974"/>
                </a:lnTo>
                <a:lnTo>
                  <a:pt x="0" y="541019"/>
                </a:lnTo>
                <a:lnTo>
                  <a:pt x="2952" y="526065"/>
                </a:lnTo>
                <a:lnTo>
                  <a:pt x="11049" y="513968"/>
                </a:lnTo>
                <a:lnTo>
                  <a:pt x="23145" y="505872"/>
                </a:lnTo>
                <a:lnTo>
                  <a:pt x="28956" y="504725"/>
                </a:lnTo>
                <a:lnTo>
                  <a:pt x="28956" y="541019"/>
                </a:lnTo>
                <a:lnTo>
                  <a:pt x="76200" y="541019"/>
                </a:lnTo>
                <a:lnTo>
                  <a:pt x="73247" y="555974"/>
                </a:lnTo>
                <a:lnTo>
                  <a:pt x="65151" y="568070"/>
                </a:lnTo>
                <a:lnTo>
                  <a:pt x="53054" y="576167"/>
                </a:lnTo>
                <a:lnTo>
                  <a:pt x="38100" y="579119"/>
                </a:lnTo>
                <a:close/>
              </a:path>
              <a:path w="76200" h="579120">
                <a:moveTo>
                  <a:pt x="76200" y="541019"/>
                </a:moveTo>
                <a:lnTo>
                  <a:pt x="47244" y="541019"/>
                </a:lnTo>
                <a:lnTo>
                  <a:pt x="47244" y="504725"/>
                </a:lnTo>
                <a:lnTo>
                  <a:pt x="53054" y="505872"/>
                </a:lnTo>
                <a:lnTo>
                  <a:pt x="65151" y="513968"/>
                </a:lnTo>
                <a:lnTo>
                  <a:pt x="73247" y="526065"/>
                </a:lnTo>
                <a:lnTo>
                  <a:pt x="76200" y="541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357372" y="5154167"/>
            <a:ext cx="108585" cy="288290"/>
          </a:xfrm>
          <a:custGeom>
            <a:avLst/>
            <a:gdLst/>
            <a:ahLst/>
            <a:cxnLst/>
            <a:rect l="l" t="t" r="r" b="b"/>
            <a:pathLst>
              <a:path w="108585" h="288289">
                <a:moveTo>
                  <a:pt x="0" y="0"/>
                </a:moveTo>
                <a:lnTo>
                  <a:pt x="108203" y="0"/>
                </a:lnTo>
                <a:lnTo>
                  <a:pt x="108203" y="288035"/>
                </a:lnTo>
                <a:lnTo>
                  <a:pt x="0" y="2880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345179" y="5141976"/>
            <a:ext cx="132715" cy="312420"/>
          </a:xfrm>
          <a:custGeom>
            <a:avLst/>
            <a:gdLst/>
            <a:ahLst/>
            <a:cxnLst/>
            <a:rect l="l" t="t" r="r" b="b"/>
            <a:pathLst>
              <a:path w="132714" h="312420">
                <a:moveTo>
                  <a:pt x="128016" y="312420"/>
                </a:moveTo>
                <a:lnTo>
                  <a:pt x="6096" y="312420"/>
                </a:lnTo>
                <a:lnTo>
                  <a:pt x="0" y="307848"/>
                </a:lnTo>
                <a:lnTo>
                  <a:pt x="0" y="6096"/>
                </a:lnTo>
                <a:lnTo>
                  <a:pt x="6096" y="0"/>
                </a:lnTo>
                <a:lnTo>
                  <a:pt x="128016" y="0"/>
                </a:lnTo>
                <a:lnTo>
                  <a:pt x="132588" y="6096"/>
                </a:lnTo>
                <a:lnTo>
                  <a:pt x="132588" y="12192"/>
                </a:lnTo>
                <a:lnTo>
                  <a:pt x="24384" y="12192"/>
                </a:lnTo>
                <a:lnTo>
                  <a:pt x="12192" y="25908"/>
                </a:lnTo>
                <a:lnTo>
                  <a:pt x="24384" y="25908"/>
                </a:lnTo>
                <a:lnTo>
                  <a:pt x="24384" y="288035"/>
                </a:lnTo>
                <a:lnTo>
                  <a:pt x="12192" y="288035"/>
                </a:lnTo>
                <a:lnTo>
                  <a:pt x="24384" y="300228"/>
                </a:lnTo>
                <a:lnTo>
                  <a:pt x="132588" y="300228"/>
                </a:lnTo>
                <a:lnTo>
                  <a:pt x="132588" y="307848"/>
                </a:lnTo>
                <a:lnTo>
                  <a:pt x="128016" y="312420"/>
                </a:lnTo>
                <a:close/>
              </a:path>
              <a:path w="132714" h="312420">
                <a:moveTo>
                  <a:pt x="24384" y="25908"/>
                </a:moveTo>
                <a:lnTo>
                  <a:pt x="12192" y="25908"/>
                </a:lnTo>
                <a:lnTo>
                  <a:pt x="24384" y="12192"/>
                </a:lnTo>
                <a:lnTo>
                  <a:pt x="24384" y="25908"/>
                </a:lnTo>
                <a:close/>
              </a:path>
              <a:path w="132714" h="312420">
                <a:moveTo>
                  <a:pt x="108204" y="25908"/>
                </a:moveTo>
                <a:lnTo>
                  <a:pt x="24384" y="25908"/>
                </a:lnTo>
                <a:lnTo>
                  <a:pt x="24384" y="12192"/>
                </a:lnTo>
                <a:lnTo>
                  <a:pt x="108204" y="12192"/>
                </a:lnTo>
                <a:lnTo>
                  <a:pt x="108204" y="25908"/>
                </a:lnTo>
                <a:close/>
              </a:path>
              <a:path w="132714" h="312420">
                <a:moveTo>
                  <a:pt x="108204" y="300228"/>
                </a:moveTo>
                <a:lnTo>
                  <a:pt x="108204" y="12192"/>
                </a:lnTo>
                <a:lnTo>
                  <a:pt x="120396" y="25908"/>
                </a:lnTo>
                <a:lnTo>
                  <a:pt x="132588" y="25908"/>
                </a:lnTo>
                <a:lnTo>
                  <a:pt x="132588" y="288035"/>
                </a:lnTo>
                <a:lnTo>
                  <a:pt x="120396" y="288035"/>
                </a:lnTo>
                <a:lnTo>
                  <a:pt x="108204" y="300228"/>
                </a:lnTo>
                <a:close/>
              </a:path>
              <a:path w="132714" h="312420">
                <a:moveTo>
                  <a:pt x="132588" y="25908"/>
                </a:moveTo>
                <a:lnTo>
                  <a:pt x="120396" y="25908"/>
                </a:lnTo>
                <a:lnTo>
                  <a:pt x="108204" y="12192"/>
                </a:lnTo>
                <a:lnTo>
                  <a:pt x="132588" y="12192"/>
                </a:lnTo>
                <a:lnTo>
                  <a:pt x="132588" y="25908"/>
                </a:lnTo>
                <a:close/>
              </a:path>
              <a:path w="132714" h="312420">
                <a:moveTo>
                  <a:pt x="24384" y="300228"/>
                </a:moveTo>
                <a:lnTo>
                  <a:pt x="12192" y="288035"/>
                </a:lnTo>
                <a:lnTo>
                  <a:pt x="24384" y="288035"/>
                </a:lnTo>
                <a:lnTo>
                  <a:pt x="24384" y="300228"/>
                </a:lnTo>
                <a:close/>
              </a:path>
              <a:path w="132714" h="312420">
                <a:moveTo>
                  <a:pt x="108204" y="300228"/>
                </a:moveTo>
                <a:lnTo>
                  <a:pt x="24384" y="300228"/>
                </a:lnTo>
                <a:lnTo>
                  <a:pt x="24384" y="288035"/>
                </a:lnTo>
                <a:lnTo>
                  <a:pt x="108204" y="288035"/>
                </a:lnTo>
                <a:lnTo>
                  <a:pt x="108204" y="300228"/>
                </a:lnTo>
                <a:close/>
              </a:path>
              <a:path w="132714" h="312420">
                <a:moveTo>
                  <a:pt x="132588" y="300228"/>
                </a:moveTo>
                <a:lnTo>
                  <a:pt x="108204" y="300228"/>
                </a:lnTo>
                <a:lnTo>
                  <a:pt x="120396" y="288035"/>
                </a:lnTo>
                <a:lnTo>
                  <a:pt x="132588" y="288035"/>
                </a:lnTo>
                <a:lnTo>
                  <a:pt x="132588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403091" y="50429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803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573779" y="5232654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 h="0">
                <a:moveTo>
                  <a:pt x="0" y="0"/>
                </a:moveTo>
                <a:lnTo>
                  <a:pt x="216408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680459" y="5052060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0"/>
                </a:moveTo>
                <a:lnTo>
                  <a:pt x="0" y="179832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409188" y="5594603"/>
            <a:ext cx="0" cy="215265"/>
          </a:xfrm>
          <a:custGeom>
            <a:avLst/>
            <a:gdLst/>
            <a:ahLst/>
            <a:cxnLst/>
            <a:rect l="l" t="t" r="r" b="b"/>
            <a:pathLst>
              <a:path w="0" h="215264">
                <a:moveTo>
                  <a:pt x="0" y="0"/>
                </a:moveTo>
                <a:lnTo>
                  <a:pt x="0" y="214883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409188" y="6097523"/>
            <a:ext cx="0" cy="144780"/>
          </a:xfrm>
          <a:custGeom>
            <a:avLst/>
            <a:gdLst/>
            <a:ahLst/>
            <a:cxnLst/>
            <a:rect l="l" t="t" r="r" b="b"/>
            <a:pathLst>
              <a:path w="0"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357372" y="5809488"/>
            <a:ext cx="108585" cy="288290"/>
          </a:xfrm>
          <a:custGeom>
            <a:avLst/>
            <a:gdLst/>
            <a:ahLst/>
            <a:cxnLst/>
            <a:rect l="l" t="t" r="r" b="b"/>
            <a:pathLst>
              <a:path w="108585" h="288289">
                <a:moveTo>
                  <a:pt x="0" y="0"/>
                </a:moveTo>
                <a:lnTo>
                  <a:pt x="108203" y="0"/>
                </a:lnTo>
                <a:lnTo>
                  <a:pt x="108203" y="288035"/>
                </a:lnTo>
                <a:lnTo>
                  <a:pt x="0" y="2880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345179" y="5797295"/>
            <a:ext cx="132715" cy="312420"/>
          </a:xfrm>
          <a:custGeom>
            <a:avLst/>
            <a:gdLst/>
            <a:ahLst/>
            <a:cxnLst/>
            <a:rect l="l" t="t" r="r" b="b"/>
            <a:pathLst>
              <a:path w="132714" h="312420">
                <a:moveTo>
                  <a:pt x="128016" y="312419"/>
                </a:moveTo>
                <a:lnTo>
                  <a:pt x="6096" y="312419"/>
                </a:lnTo>
                <a:lnTo>
                  <a:pt x="0" y="306323"/>
                </a:lnTo>
                <a:lnTo>
                  <a:pt x="0" y="6095"/>
                </a:lnTo>
                <a:lnTo>
                  <a:pt x="6096" y="0"/>
                </a:lnTo>
                <a:lnTo>
                  <a:pt x="128016" y="0"/>
                </a:lnTo>
                <a:lnTo>
                  <a:pt x="132588" y="6095"/>
                </a:lnTo>
                <a:lnTo>
                  <a:pt x="132588" y="12191"/>
                </a:lnTo>
                <a:lnTo>
                  <a:pt x="24384" y="12191"/>
                </a:lnTo>
                <a:lnTo>
                  <a:pt x="12192" y="25907"/>
                </a:lnTo>
                <a:lnTo>
                  <a:pt x="24384" y="25907"/>
                </a:lnTo>
                <a:lnTo>
                  <a:pt x="24384" y="286511"/>
                </a:lnTo>
                <a:lnTo>
                  <a:pt x="12192" y="286511"/>
                </a:lnTo>
                <a:lnTo>
                  <a:pt x="24384" y="300227"/>
                </a:lnTo>
                <a:lnTo>
                  <a:pt x="132588" y="300227"/>
                </a:lnTo>
                <a:lnTo>
                  <a:pt x="132588" y="306323"/>
                </a:lnTo>
                <a:lnTo>
                  <a:pt x="128016" y="312419"/>
                </a:lnTo>
                <a:close/>
              </a:path>
              <a:path w="132714" h="312420">
                <a:moveTo>
                  <a:pt x="24384" y="25907"/>
                </a:moveTo>
                <a:lnTo>
                  <a:pt x="12192" y="25907"/>
                </a:lnTo>
                <a:lnTo>
                  <a:pt x="24384" y="12191"/>
                </a:lnTo>
                <a:lnTo>
                  <a:pt x="24384" y="25907"/>
                </a:lnTo>
                <a:close/>
              </a:path>
              <a:path w="132714" h="312420">
                <a:moveTo>
                  <a:pt x="108204" y="25907"/>
                </a:moveTo>
                <a:lnTo>
                  <a:pt x="24384" y="25907"/>
                </a:lnTo>
                <a:lnTo>
                  <a:pt x="24384" y="12191"/>
                </a:lnTo>
                <a:lnTo>
                  <a:pt x="108204" y="12191"/>
                </a:lnTo>
                <a:lnTo>
                  <a:pt x="108204" y="25907"/>
                </a:lnTo>
                <a:close/>
              </a:path>
              <a:path w="132714" h="312420">
                <a:moveTo>
                  <a:pt x="108204" y="300227"/>
                </a:moveTo>
                <a:lnTo>
                  <a:pt x="108204" y="12191"/>
                </a:lnTo>
                <a:lnTo>
                  <a:pt x="120396" y="25907"/>
                </a:lnTo>
                <a:lnTo>
                  <a:pt x="132588" y="25907"/>
                </a:lnTo>
                <a:lnTo>
                  <a:pt x="132588" y="286511"/>
                </a:lnTo>
                <a:lnTo>
                  <a:pt x="120396" y="286511"/>
                </a:lnTo>
                <a:lnTo>
                  <a:pt x="108204" y="300227"/>
                </a:lnTo>
                <a:close/>
              </a:path>
              <a:path w="132714" h="312420">
                <a:moveTo>
                  <a:pt x="132588" y="25907"/>
                </a:moveTo>
                <a:lnTo>
                  <a:pt x="120396" y="25907"/>
                </a:lnTo>
                <a:lnTo>
                  <a:pt x="108204" y="12191"/>
                </a:lnTo>
                <a:lnTo>
                  <a:pt x="132588" y="12191"/>
                </a:lnTo>
                <a:lnTo>
                  <a:pt x="132588" y="25907"/>
                </a:lnTo>
                <a:close/>
              </a:path>
              <a:path w="132714" h="312420">
                <a:moveTo>
                  <a:pt x="24384" y="300227"/>
                </a:moveTo>
                <a:lnTo>
                  <a:pt x="12192" y="286511"/>
                </a:lnTo>
                <a:lnTo>
                  <a:pt x="24384" y="286511"/>
                </a:lnTo>
                <a:lnTo>
                  <a:pt x="24384" y="300227"/>
                </a:lnTo>
                <a:close/>
              </a:path>
              <a:path w="132714" h="312420">
                <a:moveTo>
                  <a:pt x="108204" y="300227"/>
                </a:moveTo>
                <a:lnTo>
                  <a:pt x="24384" y="300227"/>
                </a:lnTo>
                <a:lnTo>
                  <a:pt x="24384" y="286511"/>
                </a:lnTo>
                <a:lnTo>
                  <a:pt x="108204" y="286511"/>
                </a:lnTo>
                <a:lnTo>
                  <a:pt x="108204" y="300227"/>
                </a:lnTo>
                <a:close/>
              </a:path>
              <a:path w="132714" h="312420">
                <a:moveTo>
                  <a:pt x="132588" y="300227"/>
                </a:moveTo>
                <a:lnTo>
                  <a:pt x="108204" y="300227"/>
                </a:lnTo>
                <a:lnTo>
                  <a:pt x="120396" y="286511"/>
                </a:lnTo>
                <a:lnTo>
                  <a:pt x="132588" y="286511"/>
                </a:lnTo>
                <a:lnTo>
                  <a:pt x="132588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851403" y="6202679"/>
            <a:ext cx="559435" cy="76200"/>
          </a:xfrm>
          <a:custGeom>
            <a:avLst/>
            <a:gdLst/>
            <a:ahLst/>
            <a:cxnLst/>
            <a:rect l="l" t="t" r="r" b="b"/>
            <a:pathLst>
              <a:path w="559435" h="76200">
                <a:moveTo>
                  <a:pt x="38100" y="76199"/>
                </a:moveTo>
                <a:lnTo>
                  <a:pt x="23145" y="73247"/>
                </a:lnTo>
                <a:lnTo>
                  <a:pt x="11049" y="65150"/>
                </a:lnTo>
                <a:lnTo>
                  <a:pt x="2952" y="53054"/>
                </a:lnTo>
                <a:lnTo>
                  <a:pt x="0" y="38099"/>
                </a:lnTo>
                <a:lnTo>
                  <a:pt x="2952" y="23145"/>
                </a:lnTo>
                <a:lnTo>
                  <a:pt x="11049" y="11048"/>
                </a:lnTo>
                <a:lnTo>
                  <a:pt x="23145" y="2952"/>
                </a:lnTo>
                <a:lnTo>
                  <a:pt x="38100" y="0"/>
                </a:lnTo>
                <a:lnTo>
                  <a:pt x="52411" y="2952"/>
                </a:lnTo>
                <a:lnTo>
                  <a:pt x="64579" y="11048"/>
                </a:lnTo>
                <a:lnTo>
                  <a:pt x="73032" y="23145"/>
                </a:lnTo>
                <a:lnTo>
                  <a:pt x="74263" y="28955"/>
                </a:lnTo>
                <a:lnTo>
                  <a:pt x="38100" y="28955"/>
                </a:lnTo>
                <a:lnTo>
                  <a:pt x="38100" y="47243"/>
                </a:lnTo>
                <a:lnTo>
                  <a:pt x="74263" y="47243"/>
                </a:lnTo>
                <a:lnTo>
                  <a:pt x="73032" y="53054"/>
                </a:lnTo>
                <a:lnTo>
                  <a:pt x="64579" y="65150"/>
                </a:lnTo>
                <a:lnTo>
                  <a:pt x="52411" y="73247"/>
                </a:lnTo>
                <a:lnTo>
                  <a:pt x="38100" y="76199"/>
                </a:lnTo>
                <a:close/>
              </a:path>
              <a:path w="559435" h="76200">
                <a:moveTo>
                  <a:pt x="74263" y="47243"/>
                </a:moveTo>
                <a:lnTo>
                  <a:pt x="38100" y="47243"/>
                </a:lnTo>
                <a:lnTo>
                  <a:pt x="38100" y="28955"/>
                </a:lnTo>
                <a:lnTo>
                  <a:pt x="74263" y="28955"/>
                </a:lnTo>
                <a:lnTo>
                  <a:pt x="76200" y="38099"/>
                </a:lnTo>
                <a:lnTo>
                  <a:pt x="74263" y="47243"/>
                </a:lnTo>
                <a:close/>
              </a:path>
              <a:path w="559435" h="76200">
                <a:moveTo>
                  <a:pt x="559308" y="47243"/>
                </a:moveTo>
                <a:lnTo>
                  <a:pt x="74263" y="47243"/>
                </a:lnTo>
                <a:lnTo>
                  <a:pt x="76200" y="38099"/>
                </a:lnTo>
                <a:lnTo>
                  <a:pt x="74263" y="28955"/>
                </a:lnTo>
                <a:lnTo>
                  <a:pt x="559308" y="28955"/>
                </a:lnTo>
                <a:lnTo>
                  <a:pt x="559308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827019" y="5836920"/>
            <a:ext cx="108585" cy="288290"/>
          </a:xfrm>
          <a:custGeom>
            <a:avLst/>
            <a:gdLst/>
            <a:ahLst/>
            <a:cxnLst/>
            <a:rect l="l" t="t" r="r" b="b"/>
            <a:pathLst>
              <a:path w="108585" h="288289">
                <a:moveTo>
                  <a:pt x="0" y="0"/>
                </a:moveTo>
                <a:lnTo>
                  <a:pt x="108204" y="0"/>
                </a:lnTo>
                <a:lnTo>
                  <a:pt x="108204" y="288035"/>
                </a:lnTo>
                <a:lnTo>
                  <a:pt x="0" y="2880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813303" y="5824727"/>
            <a:ext cx="134620" cy="312420"/>
          </a:xfrm>
          <a:custGeom>
            <a:avLst/>
            <a:gdLst/>
            <a:ahLst/>
            <a:cxnLst/>
            <a:rect l="l" t="t" r="r" b="b"/>
            <a:pathLst>
              <a:path w="134619" h="312420">
                <a:moveTo>
                  <a:pt x="128016" y="312419"/>
                </a:moveTo>
                <a:lnTo>
                  <a:pt x="6096" y="312419"/>
                </a:lnTo>
                <a:lnTo>
                  <a:pt x="0" y="306323"/>
                </a:lnTo>
                <a:lnTo>
                  <a:pt x="0" y="6095"/>
                </a:lnTo>
                <a:lnTo>
                  <a:pt x="6096" y="0"/>
                </a:lnTo>
                <a:lnTo>
                  <a:pt x="128016" y="0"/>
                </a:lnTo>
                <a:lnTo>
                  <a:pt x="134112" y="6095"/>
                </a:lnTo>
                <a:lnTo>
                  <a:pt x="134112" y="12191"/>
                </a:lnTo>
                <a:lnTo>
                  <a:pt x="25908" y="12191"/>
                </a:lnTo>
                <a:lnTo>
                  <a:pt x="13716" y="25907"/>
                </a:lnTo>
                <a:lnTo>
                  <a:pt x="25908" y="25907"/>
                </a:lnTo>
                <a:lnTo>
                  <a:pt x="25908" y="288035"/>
                </a:lnTo>
                <a:lnTo>
                  <a:pt x="13716" y="288035"/>
                </a:lnTo>
                <a:lnTo>
                  <a:pt x="25908" y="300227"/>
                </a:lnTo>
                <a:lnTo>
                  <a:pt x="134112" y="300227"/>
                </a:lnTo>
                <a:lnTo>
                  <a:pt x="134112" y="306323"/>
                </a:lnTo>
                <a:lnTo>
                  <a:pt x="128016" y="312419"/>
                </a:lnTo>
                <a:close/>
              </a:path>
              <a:path w="134619" h="312420">
                <a:moveTo>
                  <a:pt x="25908" y="25907"/>
                </a:moveTo>
                <a:lnTo>
                  <a:pt x="13716" y="25907"/>
                </a:lnTo>
                <a:lnTo>
                  <a:pt x="25908" y="12191"/>
                </a:lnTo>
                <a:lnTo>
                  <a:pt x="25908" y="25907"/>
                </a:lnTo>
                <a:close/>
              </a:path>
              <a:path w="134619" h="312420">
                <a:moveTo>
                  <a:pt x="108204" y="25907"/>
                </a:moveTo>
                <a:lnTo>
                  <a:pt x="25908" y="25907"/>
                </a:lnTo>
                <a:lnTo>
                  <a:pt x="25908" y="12191"/>
                </a:lnTo>
                <a:lnTo>
                  <a:pt x="108204" y="12191"/>
                </a:lnTo>
                <a:lnTo>
                  <a:pt x="108204" y="25907"/>
                </a:lnTo>
                <a:close/>
              </a:path>
              <a:path w="134619" h="312420">
                <a:moveTo>
                  <a:pt x="108204" y="300227"/>
                </a:moveTo>
                <a:lnTo>
                  <a:pt x="108204" y="12191"/>
                </a:lnTo>
                <a:lnTo>
                  <a:pt x="121920" y="25907"/>
                </a:lnTo>
                <a:lnTo>
                  <a:pt x="134112" y="25907"/>
                </a:lnTo>
                <a:lnTo>
                  <a:pt x="134112" y="288035"/>
                </a:lnTo>
                <a:lnTo>
                  <a:pt x="121920" y="288035"/>
                </a:lnTo>
                <a:lnTo>
                  <a:pt x="108204" y="300227"/>
                </a:lnTo>
                <a:close/>
              </a:path>
              <a:path w="134619" h="312420">
                <a:moveTo>
                  <a:pt x="134112" y="25907"/>
                </a:moveTo>
                <a:lnTo>
                  <a:pt x="121920" y="25907"/>
                </a:lnTo>
                <a:lnTo>
                  <a:pt x="108204" y="12191"/>
                </a:lnTo>
                <a:lnTo>
                  <a:pt x="134112" y="12191"/>
                </a:lnTo>
                <a:lnTo>
                  <a:pt x="134112" y="25907"/>
                </a:lnTo>
                <a:close/>
              </a:path>
              <a:path w="134619" h="312420">
                <a:moveTo>
                  <a:pt x="25908" y="300227"/>
                </a:moveTo>
                <a:lnTo>
                  <a:pt x="13716" y="288035"/>
                </a:lnTo>
                <a:lnTo>
                  <a:pt x="25908" y="288035"/>
                </a:lnTo>
                <a:lnTo>
                  <a:pt x="25908" y="300227"/>
                </a:lnTo>
                <a:close/>
              </a:path>
              <a:path w="134619" h="312420">
                <a:moveTo>
                  <a:pt x="108204" y="300227"/>
                </a:moveTo>
                <a:lnTo>
                  <a:pt x="25908" y="300227"/>
                </a:lnTo>
                <a:lnTo>
                  <a:pt x="25908" y="288035"/>
                </a:lnTo>
                <a:lnTo>
                  <a:pt x="108204" y="288035"/>
                </a:lnTo>
                <a:lnTo>
                  <a:pt x="108204" y="300227"/>
                </a:lnTo>
                <a:close/>
              </a:path>
              <a:path w="134619" h="312420">
                <a:moveTo>
                  <a:pt x="134112" y="300227"/>
                </a:moveTo>
                <a:lnTo>
                  <a:pt x="108204" y="300227"/>
                </a:lnTo>
                <a:lnTo>
                  <a:pt x="121920" y="288035"/>
                </a:lnTo>
                <a:lnTo>
                  <a:pt x="134112" y="288035"/>
                </a:lnTo>
                <a:lnTo>
                  <a:pt x="134112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3480249" y="5271515"/>
            <a:ext cx="807720" cy="1124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6515">
              <a:lnSpc>
                <a:spcPct val="100000"/>
              </a:lnSpc>
            </a:pPr>
            <a:r>
              <a:rPr dirty="0" baseline="1543" sz="2700" spc="-7">
                <a:latin typeface="Times New Roman"/>
                <a:cs typeface="Times New Roman"/>
              </a:rPr>
              <a:t>R</a:t>
            </a:r>
            <a:r>
              <a:rPr dirty="0" baseline="-16203" sz="1800" spc="-7">
                <a:latin typeface="Times New Roman"/>
                <a:cs typeface="Times New Roman"/>
              </a:rPr>
              <a:t>1 </a:t>
            </a:r>
            <a:r>
              <a:rPr dirty="0" baseline="-16203" sz="1800" spc="97">
                <a:latin typeface="Times New Roman"/>
                <a:cs typeface="Times New Roman"/>
              </a:rPr>
              <a:t> </a:t>
            </a:r>
            <a:r>
              <a:rPr dirty="0" sz="1800" spc="25">
                <a:latin typeface="Times New Roman"/>
                <a:cs typeface="Times New Roman"/>
              </a:rPr>
              <a:t>5.6k</a:t>
            </a:r>
            <a:endParaRPr sz="18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1880"/>
              </a:spcBef>
            </a:pPr>
            <a:r>
              <a:rPr dirty="0" sz="1800" spc="-5">
                <a:latin typeface="Times New Roman"/>
                <a:cs typeface="Times New Roman"/>
              </a:rPr>
              <a:t>R</a:t>
            </a:r>
            <a:r>
              <a:rPr dirty="0" baseline="-20833" sz="1800" spc="-7">
                <a:latin typeface="Times New Roman"/>
                <a:cs typeface="Times New Roman"/>
              </a:rPr>
              <a:t>2</a:t>
            </a:r>
            <a:endParaRPr baseline="-20833"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1800" spc="50">
                <a:latin typeface="Times New Roman"/>
                <a:cs typeface="Times New Roman"/>
              </a:rPr>
              <a:t>3k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366274" y="5426416"/>
            <a:ext cx="438784" cy="9696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04139">
              <a:lnSpc>
                <a:spcPct val="100000"/>
              </a:lnSpc>
            </a:pPr>
            <a:r>
              <a:rPr dirty="0" sz="1600" spc="40">
                <a:latin typeface="Times New Roman"/>
                <a:cs typeface="Times New Roman"/>
              </a:rPr>
              <a:t>T3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400">
              <a:latin typeface="Times New Roman"/>
              <a:cs typeface="Times New Roman"/>
            </a:endParaRPr>
          </a:p>
          <a:p>
            <a:pPr algn="ctr" marL="34925">
              <a:lnSpc>
                <a:spcPts val="2005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 spc="-5">
                <a:latin typeface="Times New Roman"/>
                <a:cs typeface="Times New Roman"/>
              </a:rPr>
              <a:t>e3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ts val="2005"/>
              </a:lnSpc>
            </a:pPr>
            <a:r>
              <a:rPr dirty="0" sz="1800">
                <a:latin typeface="Times New Roman"/>
                <a:cs typeface="Times New Roman"/>
              </a:rPr>
              <a:t>1.2</a:t>
            </a:r>
            <a:r>
              <a:rPr dirty="0" sz="1800" spc="100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412748" y="4210811"/>
            <a:ext cx="251460" cy="108585"/>
          </a:xfrm>
          <a:custGeom>
            <a:avLst/>
            <a:gdLst/>
            <a:ahLst/>
            <a:cxnLst/>
            <a:rect l="l" t="t" r="r" b="b"/>
            <a:pathLst>
              <a:path w="251460" h="108585">
                <a:moveTo>
                  <a:pt x="0" y="0"/>
                </a:moveTo>
                <a:lnTo>
                  <a:pt x="251459" y="0"/>
                </a:lnTo>
                <a:lnTo>
                  <a:pt x="251459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400555" y="4198619"/>
            <a:ext cx="277495" cy="134620"/>
          </a:xfrm>
          <a:custGeom>
            <a:avLst/>
            <a:gdLst/>
            <a:ahLst/>
            <a:cxnLst/>
            <a:rect l="l" t="t" r="r" b="b"/>
            <a:pathLst>
              <a:path w="277494" h="134620">
                <a:moveTo>
                  <a:pt x="271272" y="134111"/>
                </a:moveTo>
                <a:lnTo>
                  <a:pt x="4572" y="134111"/>
                </a:lnTo>
                <a:lnTo>
                  <a:pt x="0" y="128015"/>
                </a:lnTo>
                <a:lnTo>
                  <a:pt x="0" y="6095"/>
                </a:lnTo>
                <a:lnTo>
                  <a:pt x="4572" y="0"/>
                </a:lnTo>
                <a:lnTo>
                  <a:pt x="271272" y="0"/>
                </a:lnTo>
                <a:lnTo>
                  <a:pt x="277368" y="6095"/>
                </a:lnTo>
                <a:lnTo>
                  <a:pt x="277368" y="12191"/>
                </a:lnTo>
                <a:lnTo>
                  <a:pt x="24384" y="12191"/>
                </a:lnTo>
                <a:lnTo>
                  <a:pt x="12192" y="25907"/>
                </a:lnTo>
                <a:lnTo>
                  <a:pt x="24384" y="25907"/>
                </a:lnTo>
                <a:lnTo>
                  <a:pt x="24384" y="108203"/>
                </a:lnTo>
                <a:lnTo>
                  <a:pt x="12192" y="108203"/>
                </a:lnTo>
                <a:lnTo>
                  <a:pt x="24384" y="120395"/>
                </a:lnTo>
                <a:lnTo>
                  <a:pt x="277368" y="120395"/>
                </a:lnTo>
                <a:lnTo>
                  <a:pt x="277368" y="128015"/>
                </a:lnTo>
                <a:lnTo>
                  <a:pt x="271272" y="134111"/>
                </a:lnTo>
                <a:close/>
              </a:path>
              <a:path w="277494" h="134620">
                <a:moveTo>
                  <a:pt x="24384" y="25907"/>
                </a:moveTo>
                <a:lnTo>
                  <a:pt x="12192" y="25907"/>
                </a:lnTo>
                <a:lnTo>
                  <a:pt x="24384" y="12191"/>
                </a:lnTo>
                <a:lnTo>
                  <a:pt x="24384" y="25907"/>
                </a:lnTo>
                <a:close/>
              </a:path>
              <a:path w="277494" h="134620">
                <a:moveTo>
                  <a:pt x="251459" y="25907"/>
                </a:moveTo>
                <a:lnTo>
                  <a:pt x="24384" y="25907"/>
                </a:lnTo>
                <a:lnTo>
                  <a:pt x="24384" y="12191"/>
                </a:lnTo>
                <a:lnTo>
                  <a:pt x="251459" y="12191"/>
                </a:lnTo>
                <a:lnTo>
                  <a:pt x="251459" y="25907"/>
                </a:lnTo>
                <a:close/>
              </a:path>
              <a:path w="277494" h="134620">
                <a:moveTo>
                  <a:pt x="251459" y="120395"/>
                </a:moveTo>
                <a:lnTo>
                  <a:pt x="251459" y="12191"/>
                </a:lnTo>
                <a:lnTo>
                  <a:pt x="263652" y="25907"/>
                </a:lnTo>
                <a:lnTo>
                  <a:pt x="277368" y="25907"/>
                </a:lnTo>
                <a:lnTo>
                  <a:pt x="277368" y="108203"/>
                </a:lnTo>
                <a:lnTo>
                  <a:pt x="263652" y="108203"/>
                </a:lnTo>
                <a:lnTo>
                  <a:pt x="251459" y="120395"/>
                </a:lnTo>
                <a:close/>
              </a:path>
              <a:path w="277494" h="134620">
                <a:moveTo>
                  <a:pt x="277368" y="25907"/>
                </a:moveTo>
                <a:lnTo>
                  <a:pt x="263652" y="25907"/>
                </a:lnTo>
                <a:lnTo>
                  <a:pt x="251459" y="12191"/>
                </a:lnTo>
                <a:lnTo>
                  <a:pt x="277368" y="12191"/>
                </a:lnTo>
                <a:lnTo>
                  <a:pt x="277368" y="25907"/>
                </a:lnTo>
                <a:close/>
              </a:path>
              <a:path w="277494" h="134620">
                <a:moveTo>
                  <a:pt x="24384" y="120395"/>
                </a:moveTo>
                <a:lnTo>
                  <a:pt x="12192" y="108203"/>
                </a:lnTo>
                <a:lnTo>
                  <a:pt x="24384" y="108203"/>
                </a:lnTo>
                <a:lnTo>
                  <a:pt x="24384" y="120395"/>
                </a:lnTo>
                <a:close/>
              </a:path>
              <a:path w="277494" h="134620">
                <a:moveTo>
                  <a:pt x="251459" y="120395"/>
                </a:moveTo>
                <a:lnTo>
                  <a:pt x="24384" y="120395"/>
                </a:lnTo>
                <a:lnTo>
                  <a:pt x="24384" y="108203"/>
                </a:lnTo>
                <a:lnTo>
                  <a:pt x="251459" y="108203"/>
                </a:lnTo>
                <a:lnTo>
                  <a:pt x="251459" y="120395"/>
                </a:lnTo>
                <a:close/>
              </a:path>
              <a:path w="277494" h="134620">
                <a:moveTo>
                  <a:pt x="277368" y="120395"/>
                </a:moveTo>
                <a:lnTo>
                  <a:pt x="251459" y="120395"/>
                </a:lnTo>
                <a:lnTo>
                  <a:pt x="263652" y="108203"/>
                </a:lnTo>
                <a:lnTo>
                  <a:pt x="277368" y="108203"/>
                </a:lnTo>
                <a:lnTo>
                  <a:pt x="277368" y="120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1355882" y="3945646"/>
            <a:ext cx="313690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 spc="-5">
                <a:latin typeface="Times New Roman"/>
                <a:cs typeface="Times New Roman"/>
              </a:rPr>
              <a:t>s</a:t>
            </a:r>
            <a:r>
              <a:rPr dirty="0" sz="1200" spc="-5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073652" y="4210811"/>
            <a:ext cx="253365" cy="108585"/>
          </a:xfrm>
          <a:custGeom>
            <a:avLst/>
            <a:gdLst/>
            <a:ahLst/>
            <a:cxnLst/>
            <a:rect l="l" t="t" r="r" b="b"/>
            <a:pathLst>
              <a:path w="253364" h="108585">
                <a:moveTo>
                  <a:pt x="0" y="0"/>
                </a:moveTo>
                <a:lnTo>
                  <a:pt x="252983" y="0"/>
                </a:lnTo>
                <a:lnTo>
                  <a:pt x="252983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061459" y="4198619"/>
            <a:ext cx="277495" cy="134620"/>
          </a:xfrm>
          <a:custGeom>
            <a:avLst/>
            <a:gdLst/>
            <a:ahLst/>
            <a:cxnLst/>
            <a:rect l="l" t="t" r="r" b="b"/>
            <a:pathLst>
              <a:path w="277495" h="134620">
                <a:moveTo>
                  <a:pt x="271272" y="134111"/>
                </a:moveTo>
                <a:lnTo>
                  <a:pt x="6096" y="134111"/>
                </a:lnTo>
                <a:lnTo>
                  <a:pt x="0" y="128015"/>
                </a:lnTo>
                <a:lnTo>
                  <a:pt x="0" y="6095"/>
                </a:lnTo>
                <a:lnTo>
                  <a:pt x="6096" y="0"/>
                </a:lnTo>
                <a:lnTo>
                  <a:pt x="271272" y="0"/>
                </a:lnTo>
                <a:lnTo>
                  <a:pt x="277368" y="6095"/>
                </a:lnTo>
                <a:lnTo>
                  <a:pt x="277368" y="12191"/>
                </a:lnTo>
                <a:lnTo>
                  <a:pt x="25908" y="12191"/>
                </a:lnTo>
                <a:lnTo>
                  <a:pt x="12192" y="25907"/>
                </a:lnTo>
                <a:lnTo>
                  <a:pt x="25908" y="25907"/>
                </a:lnTo>
                <a:lnTo>
                  <a:pt x="25908" y="108203"/>
                </a:lnTo>
                <a:lnTo>
                  <a:pt x="12192" y="108203"/>
                </a:lnTo>
                <a:lnTo>
                  <a:pt x="25908" y="120395"/>
                </a:lnTo>
                <a:lnTo>
                  <a:pt x="277368" y="120395"/>
                </a:lnTo>
                <a:lnTo>
                  <a:pt x="277368" y="128015"/>
                </a:lnTo>
                <a:lnTo>
                  <a:pt x="271272" y="134111"/>
                </a:lnTo>
                <a:close/>
              </a:path>
              <a:path w="277495" h="134620">
                <a:moveTo>
                  <a:pt x="25908" y="25907"/>
                </a:moveTo>
                <a:lnTo>
                  <a:pt x="12192" y="25907"/>
                </a:lnTo>
                <a:lnTo>
                  <a:pt x="25908" y="12191"/>
                </a:lnTo>
                <a:lnTo>
                  <a:pt x="25908" y="25907"/>
                </a:lnTo>
                <a:close/>
              </a:path>
              <a:path w="277495" h="134620">
                <a:moveTo>
                  <a:pt x="252983" y="25907"/>
                </a:moveTo>
                <a:lnTo>
                  <a:pt x="25908" y="25907"/>
                </a:lnTo>
                <a:lnTo>
                  <a:pt x="25908" y="12191"/>
                </a:lnTo>
                <a:lnTo>
                  <a:pt x="252983" y="12191"/>
                </a:lnTo>
                <a:lnTo>
                  <a:pt x="252983" y="25907"/>
                </a:lnTo>
                <a:close/>
              </a:path>
              <a:path w="277495" h="134620">
                <a:moveTo>
                  <a:pt x="252983" y="120395"/>
                </a:moveTo>
                <a:lnTo>
                  <a:pt x="252983" y="12191"/>
                </a:lnTo>
                <a:lnTo>
                  <a:pt x="265176" y="25907"/>
                </a:lnTo>
                <a:lnTo>
                  <a:pt x="277368" y="25907"/>
                </a:lnTo>
                <a:lnTo>
                  <a:pt x="277368" y="108203"/>
                </a:lnTo>
                <a:lnTo>
                  <a:pt x="265176" y="108203"/>
                </a:lnTo>
                <a:lnTo>
                  <a:pt x="252983" y="120395"/>
                </a:lnTo>
                <a:close/>
              </a:path>
              <a:path w="277495" h="134620">
                <a:moveTo>
                  <a:pt x="277368" y="25907"/>
                </a:moveTo>
                <a:lnTo>
                  <a:pt x="265176" y="25907"/>
                </a:lnTo>
                <a:lnTo>
                  <a:pt x="252983" y="12191"/>
                </a:lnTo>
                <a:lnTo>
                  <a:pt x="277368" y="12191"/>
                </a:lnTo>
                <a:lnTo>
                  <a:pt x="277368" y="25907"/>
                </a:lnTo>
                <a:close/>
              </a:path>
              <a:path w="277495" h="134620">
                <a:moveTo>
                  <a:pt x="25908" y="120395"/>
                </a:moveTo>
                <a:lnTo>
                  <a:pt x="12192" y="108203"/>
                </a:lnTo>
                <a:lnTo>
                  <a:pt x="25908" y="108203"/>
                </a:lnTo>
                <a:lnTo>
                  <a:pt x="25908" y="120395"/>
                </a:lnTo>
                <a:close/>
              </a:path>
              <a:path w="277495" h="134620">
                <a:moveTo>
                  <a:pt x="252983" y="120395"/>
                </a:moveTo>
                <a:lnTo>
                  <a:pt x="25908" y="120395"/>
                </a:lnTo>
                <a:lnTo>
                  <a:pt x="25908" y="108203"/>
                </a:lnTo>
                <a:lnTo>
                  <a:pt x="252983" y="108203"/>
                </a:lnTo>
                <a:lnTo>
                  <a:pt x="252983" y="120395"/>
                </a:lnTo>
                <a:close/>
              </a:path>
              <a:path w="277495" h="134620">
                <a:moveTo>
                  <a:pt x="277368" y="120395"/>
                </a:moveTo>
                <a:lnTo>
                  <a:pt x="252983" y="120395"/>
                </a:lnTo>
                <a:lnTo>
                  <a:pt x="265176" y="108203"/>
                </a:lnTo>
                <a:lnTo>
                  <a:pt x="277368" y="108203"/>
                </a:lnTo>
                <a:lnTo>
                  <a:pt x="277368" y="120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4016699" y="3945646"/>
            <a:ext cx="313690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 spc="-5">
                <a:latin typeface="Times New Roman"/>
                <a:cs typeface="Times New Roman"/>
              </a:rPr>
              <a:t>s</a:t>
            </a:r>
            <a:r>
              <a:rPr dirty="0" sz="1200" spc="-5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987290" y="3845052"/>
            <a:ext cx="0" cy="576580"/>
          </a:xfrm>
          <a:custGeom>
            <a:avLst/>
            <a:gdLst/>
            <a:ahLst/>
            <a:cxnLst/>
            <a:rect l="l" t="t" r="r" b="b"/>
            <a:pathLst>
              <a:path w="0" h="576579">
                <a:moveTo>
                  <a:pt x="0" y="0"/>
                </a:moveTo>
                <a:lnTo>
                  <a:pt x="0" y="576072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987290" y="4709159"/>
            <a:ext cx="0" cy="504825"/>
          </a:xfrm>
          <a:custGeom>
            <a:avLst/>
            <a:gdLst/>
            <a:ahLst/>
            <a:cxnLst/>
            <a:rect l="l" t="t" r="r" b="b"/>
            <a:pathLst>
              <a:path w="0" h="504825">
                <a:moveTo>
                  <a:pt x="0" y="0"/>
                </a:moveTo>
                <a:lnTo>
                  <a:pt x="0" y="504443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922520" y="4421123"/>
            <a:ext cx="108585" cy="288290"/>
          </a:xfrm>
          <a:custGeom>
            <a:avLst/>
            <a:gdLst/>
            <a:ahLst/>
            <a:cxnLst/>
            <a:rect l="l" t="t" r="r" b="b"/>
            <a:pathLst>
              <a:path w="108585" h="288289">
                <a:moveTo>
                  <a:pt x="0" y="0"/>
                </a:moveTo>
                <a:lnTo>
                  <a:pt x="108203" y="0"/>
                </a:lnTo>
                <a:lnTo>
                  <a:pt x="108203" y="288035"/>
                </a:lnTo>
                <a:lnTo>
                  <a:pt x="0" y="2880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910328" y="4408932"/>
            <a:ext cx="132715" cy="312420"/>
          </a:xfrm>
          <a:custGeom>
            <a:avLst/>
            <a:gdLst/>
            <a:ahLst/>
            <a:cxnLst/>
            <a:rect l="l" t="t" r="r" b="b"/>
            <a:pathLst>
              <a:path w="132714" h="312420">
                <a:moveTo>
                  <a:pt x="128016" y="312420"/>
                </a:moveTo>
                <a:lnTo>
                  <a:pt x="6096" y="312420"/>
                </a:lnTo>
                <a:lnTo>
                  <a:pt x="0" y="307848"/>
                </a:lnTo>
                <a:lnTo>
                  <a:pt x="0" y="6096"/>
                </a:lnTo>
                <a:lnTo>
                  <a:pt x="6096" y="0"/>
                </a:lnTo>
                <a:lnTo>
                  <a:pt x="128016" y="0"/>
                </a:lnTo>
                <a:lnTo>
                  <a:pt x="132588" y="6096"/>
                </a:lnTo>
                <a:lnTo>
                  <a:pt x="132588" y="12192"/>
                </a:ln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lnTo>
                  <a:pt x="25908" y="288035"/>
                </a:lnTo>
                <a:lnTo>
                  <a:pt x="12192" y="288035"/>
                </a:lnTo>
                <a:lnTo>
                  <a:pt x="25908" y="300228"/>
                </a:lnTo>
                <a:lnTo>
                  <a:pt x="132588" y="300228"/>
                </a:lnTo>
                <a:lnTo>
                  <a:pt x="132588" y="307848"/>
                </a:lnTo>
                <a:lnTo>
                  <a:pt x="128016" y="312420"/>
                </a:lnTo>
                <a:close/>
              </a:path>
              <a:path w="132714" h="312420">
                <a:moveTo>
                  <a:pt x="25908" y="25908"/>
                </a:move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close/>
              </a:path>
              <a:path w="132714" h="312420">
                <a:moveTo>
                  <a:pt x="108204" y="25908"/>
                </a:moveTo>
                <a:lnTo>
                  <a:pt x="25908" y="25908"/>
                </a:lnTo>
                <a:lnTo>
                  <a:pt x="25908" y="12192"/>
                </a:lnTo>
                <a:lnTo>
                  <a:pt x="108204" y="12192"/>
                </a:lnTo>
                <a:lnTo>
                  <a:pt x="108204" y="25908"/>
                </a:lnTo>
                <a:close/>
              </a:path>
              <a:path w="132714" h="312420">
                <a:moveTo>
                  <a:pt x="108204" y="300228"/>
                </a:moveTo>
                <a:lnTo>
                  <a:pt x="108204" y="12192"/>
                </a:lnTo>
                <a:lnTo>
                  <a:pt x="120396" y="25908"/>
                </a:lnTo>
                <a:lnTo>
                  <a:pt x="132588" y="25908"/>
                </a:lnTo>
                <a:lnTo>
                  <a:pt x="132588" y="288035"/>
                </a:lnTo>
                <a:lnTo>
                  <a:pt x="120396" y="288035"/>
                </a:lnTo>
                <a:lnTo>
                  <a:pt x="108204" y="300228"/>
                </a:lnTo>
                <a:close/>
              </a:path>
              <a:path w="132714" h="312420">
                <a:moveTo>
                  <a:pt x="132588" y="25908"/>
                </a:moveTo>
                <a:lnTo>
                  <a:pt x="120396" y="25908"/>
                </a:lnTo>
                <a:lnTo>
                  <a:pt x="108204" y="12192"/>
                </a:lnTo>
                <a:lnTo>
                  <a:pt x="132588" y="12192"/>
                </a:lnTo>
                <a:lnTo>
                  <a:pt x="132588" y="25908"/>
                </a:lnTo>
                <a:close/>
              </a:path>
              <a:path w="132714" h="312420">
                <a:moveTo>
                  <a:pt x="25908" y="300228"/>
                </a:moveTo>
                <a:lnTo>
                  <a:pt x="12192" y="288035"/>
                </a:lnTo>
                <a:lnTo>
                  <a:pt x="25908" y="288035"/>
                </a:lnTo>
                <a:lnTo>
                  <a:pt x="25908" y="300228"/>
                </a:lnTo>
                <a:close/>
              </a:path>
              <a:path w="132714" h="312420">
                <a:moveTo>
                  <a:pt x="108204" y="300228"/>
                </a:moveTo>
                <a:lnTo>
                  <a:pt x="25908" y="300228"/>
                </a:lnTo>
                <a:lnTo>
                  <a:pt x="25908" y="288035"/>
                </a:lnTo>
                <a:lnTo>
                  <a:pt x="108204" y="288035"/>
                </a:lnTo>
                <a:lnTo>
                  <a:pt x="108204" y="300228"/>
                </a:lnTo>
                <a:close/>
              </a:path>
              <a:path w="132714" h="312420">
                <a:moveTo>
                  <a:pt x="132588" y="300228"/>
                </a:moveTo>
                <a:lnTo>
                  <a:pt x="108204" y="300228"/>
                </a:lnTo>
                <a:lnTo>
                  <a:pt x="120396" y="288035"/>
                </a:lnTo>
                <a:lnTo>
                  <a:pt x="132588" y="288035"/>
                </a:lnTo>
                <a:lnTo>
                  <a:pt x="132588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856988" y="5215890"/>
            <a:ext cx="251460" cy="0"/>
          </a:xfrm>
          <a:custGeom>
            <a:avLst/>
            <a:gdLst/>
            <a:ahLst/>
            <a:cxnLst/>
            <a:rect l="l" t="t" r="r" b="b"/>
            <a:pathLst>
              <a:path w="251460" h="0">
                <a:moveTo>
                  <a:pt x="0" y="0"/>
                </a:moveTo>
                <a:lnTo>
                  <a:pt x="25145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5080446" y="4381451"/>
            <a:ext cx="438784" cy="589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indent="28575">
              <a:lnSpc>
                <a:spcPct val="100000"/>
              </a:lnSpc>
            </a:pPr>
            <a:r>
              <a:rPr dirty="0" sz="1800" spc="30">
                <a:latin typeface="Times New Roman"/>
                <a:cs typeface="Times New Roman"/>
              </a:rPr>
              <a:t>R</a:t>
            </a:r>
            <a:r>
              <a:rPr dirty="0" baseline="-20833" sz="1800" spc="44">
                <a:latin typeface="Times New Roman"/>
                <a:cs typeface="Times New Roman"/>
              </a:rPr>
              <a:t>L</a:t>
            </a:r>
            <a:endParaRPr baseline="-20833"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800">
                <a:latin typeface="Times New Roman"/>
                <a:cs typeface="Times New Roman"/>
              </a:rPr>
              <a:t>4.7</a:t>
            </a:r>
            <a:r>
              <a:rPr dirty="0" sz="1800" spc="100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2840735" y="6452615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69" h="90170">
                <a:moveTo>
                  <a:pt x="44195" y="89916"/>
                </a:moveTo>
                <a:lnTo>
                  <a:pt x="27003" y="86439"/>
                </a:lnTo>
                <a:lnTo>
                  <a:pt x="12954" y="76962"/>
                </a:lnTo>
                <a:lnTo>
                  <a:pt x="3476" y="62912"/>
                </a:lnTo>
                <a:lnTo>
                  <a:pt x="0" y="45720"/>
                </a:lnTo>
                <a:lnTo>
                  <a:pt x="3476" y="27646"/>
                </a:lnTo>
                <a:lnTo>
                  <a:pt x="12954" y="13144"/>
                </a:lnTo>
                <a:lnTo>
                  <a:pt x="27003" y="3500"/>
                </a:lnTo>
                <a:lnTo>
                  <a:pt x="44195" y="0"/>
                </a:lnTo>
                <a:lnTo>
                  <a:pt x="62269" y="3500"/>
                </a:lnTo>
                <a:lnTo>
                  <a:pt x="76771" y="13144"/>
                </a:lnTo>
                <a:lnTo>
                  <a:pt x="86415" y="27646"/>
                </a:lnTo>
                <a:lnTo>
                  <a:pt x="89916" y="45720"/>
                </a:lnTo>
                <a:lnTo>
                  <a:pt x="86415" y="62912"/>
                </a:lnTo>
                <a:lnTo>
                  <a:pt x="76771" y="76962"/>
                </a:lnTo>
                <a:lnTo>
                  <a:pt x="62269" y="86439"/>
                </a:lnTo>
                <a:lnTo>
                  <a:pt x="44195" y="89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831592" y="6443471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5" h="109854">
                <a:moveTo>
                  <a:pt x="83820" y="9143"/>
                </a:moveTo>
                <a:lnTo>
                  <a:pt x="24384" y="9143"/>
                </a:lnTo>
                <a:lnTo>
                  <a:pt x="32004" y="4571"/>
                </a:lnTo>
                <a:lnTo>
                  <a:pt x="33528" y="3047"/>
                </a:lnTo>
                <a:lnTo>
                  <a:pt x="42672" y="1523"/>
                </a:lnTo>
                <a:lnTo>
                  <a:pt x="42672" y="0"/>
                </a:lnTo>
                <a:lnTo>
                  <a:pt x="65532" y="0"/>
                </a:lnTo>
                <a:lnTo>
                  <a:pt x="65532" y="1523"/>
                </a:lnTo>
                <a:lnTo>
                  <a:pt x="74676" y="3047"/>
                </a:lnTo>
                <a:lnTo>
                  <a:pt x="74676" y="4571"/>
                </a:lnTo>
                <a:lnTo>
                  <a:pt x="76200" y="4571"/>
                </a:lnTo>
                <a:lnTo>
                  <a:pt x="83820" y="9143"/>
                </a:lnTo>
                <a:close/>
              </a:path>
              <a:path w="108585" h="109854">
                <a:moveTo>
                  <a:pt x="91439" y="15239"/>
                </a:moveTo>
                <a:lnTo>
                  <a:pt x="16764" y="15239"/>
                </a:lnTo>
                <a:lnTo>
                  <a:pt x="22859" y="9143"/>
                </a:lnTo>
                <a:lnTo>
                  <a:pt x="85344" y="9143"/>
                </a:lnTo>
                <a:lnTo>
                  <a:pt x="91439" y="15239"/>
                </a:lnTo>
                <a:close/>
              </a:path>
              <a:path w="108585" h="109854">
                <a:moveTo>
                  <a:pt x="92964" y="92963"/>
                </a:moveTo>
                <a:lnTo>
                  <a:pt x="15240" y="92963"/>
                </a:lnTo>
                <a:lnTo>
                  <a:pt x="9144" y="85343"/>
                </a:lnTo>
                <a:lnTo>
                  <a:pt x="9144" y="83819"/>
                </a:lnTo>
                <a:lnTo>
                  <a:pt x="4572" y="76199"/>
                </a:lnTo>
                <a:lnTo>
                  <a:pt x="4572" y="74675"/>
                </a:lnTo>
                <a:lnTo>
                  <a:pt x="1524" y="65531"/>
                </a:lnTo>
                <a:lnTo>
                  <a:pt x="1524" y="64007"/>
                </a:lnTo>
                <a:lnTo>
                  <a:pt x="0" y="54863"/>
                </a:lnTo>
                <a:lnTo>
                  <a:pt x="0" y="53339"/>
                </a:lnTo>
                <a:lnTo>
                  <a:pt x="1524" y="44195"/>
                </a:lnTo>
                <a:lnTo>
                  <a:pt x="1524" y="42671"/>
                </a:lnTo>
                <a:lnTo>
                  <a:pt x="4572" y="33527"/>
                </a:lnTo>
                <a:lnTo>
                  <a:pt x="4572" y="32003"/>
                </a:lnTo>
                <a:lnTo>
                  <a:pt x="9144" y="24383"/>
                </a:lnTo>
                <a:lnTo>
                  <a:pt x="9144" y="22859"/>
                </a:lnTo>
                <a:lnTo>
                  <a:pt x="15240" y="16763"/>
                </a:lnTo>
                <a:lnTo>
                  <a:pt x="15240" y="15239"/>
                </a:lnTo>
                <a:lnTo>
                  <a:pt x="92964" y="15239"/>
                </a:lnTo>
                <a:lnTo>
                  <a:pt x="92964" y="16763"/>
                </a:lnTo>
                <a:lnTo>
                  <a:pt x="94107" y="18287"/>
                </a:lnTo>
                <a:lnTo>
                  <a:pt x="53339" y="18287"/>
                </a:lnTo>
                <a:lnTo>
                  <a:pt x="54102" y="18414"/>
                </a:lnTo>
                <a:lnTo>
                  <a:pt x="45719" y="19811"/>
                </a:lnTo>
                <a:lnTo>
                  <a:pt x="47244" y="19811"/>
                </a:lnTo>
                <a:lnTo>
                  <a:pt x="39624" y="21335"/>
                </a:lnTo>
                <a:lnTo>
                  <a:pt x="41148" y="21335"/>
                </a:lnTo>
                <a:lnTo>
                  <a:pt x="33528" y="24383"/>
                </a:lnTo>
                <a:lnTo>
                  <a:pt x="35052" y="24383"/>
                </a:lnTo>
                <a:lnTo>
                  <a:pt x="28956" y="28955"/>
                </a:lnTo>
                <a:lnTo>
                  <a:pt x="30480" y="28955"/>
                </a:lnTo>
                <a:lnTo>
                  <a:pt x="24384" y="35051"/>
                </a:lnTo>
                <a:lnTo>
                  <a:pt x="24993" y="35051"/>
                </a:lnTo>
                <a:lnTo>
                  <a:pt x="21336" y="41147"/>
                </a:lnTo>
                <a:lnTo>
                  <a:pt x="22250" y="41147"/>
                </a:lnTo>
                <a:lnTo>
                  <a:pt x="20421" y="45719"/>
                </a:lnTo>
                <a:lnTo>
                  <a:pt x="19812" y="45719"/>
                </a:lnTo>
                <a:lnTo>
                  <a:pt x="18542" y="53339"/>
                </a:lnTo>
                <a:lnTo>
                  <a:pt x="18288" y="53339"/>
                </a:lnTo>
                <a:lnTo>
                  <a:pt x="18288" y="54863"/>
                </a:lnTo>
                <a:lnTo>
                  <a:pt x="18542" y="54863"/>
                </a:lnTo>
                <a:lnTo>
                  <a:pt x="19812" y="62483"/>
                </a:lnTo>
                <a:lnTo>
                  <a:pt x="20421" y="62483"/>
                </a:lnTo>
                <a:lnTo>
                  <a:pt x="22250" y="67055"/>
                </a:lnTo>
                <a:lnTo>
                  <a:pt x="21336" y="67055"/>
                </a:lnTo>
                <a:lnTo>
                  <a:pt x="24993" y="73151"/>
                </a:lnTo>
                <a:lnTo>
                  <a:pt x="24384" y="73151"/>
                </a:lnTo>
                <a:lnTo>
                  <a:pt x="29260" y="79247"/>
                </a:lnTo>
                <a:lnTo>
                  <a:pt x="28956" y="79247"/>
                </a:lnTo>
                <a:lnTo>
                  <a:pt x="30480" y="80771"/>
                </a:lnTo>
                <a:lnTo>
                  <a:pt x="30988" y="80771"/>
                </a:lnTo>
                <a:lnTo>
                  <a:pt x="35052" y="83819"/>
                </a:lnTo>
                <a:lnTo>
                  <a:pt x="33528" y="83819"/>
                </a:lnTo>
                <a:lnTo>
                  <a:pt x="41148" y="88391"/>
                </a:lnTo>
                <a:lnTo>
                  <a:pt x="43434" y="88391"/>
                </a:lnTo>
                <a:lnTo>
                  <a:pt x="47244" y="89915"/>
                </a:lnTo>
                <a:lnTo>
                  <a:pt x="94792" y="89915"/>
                </a:lnTo>
                <a:lnTo>
                  <a:pt x="92964" y="92963"/>
                </a:lnTo>
                <a:close/>
              </a:path>
              <a:path w="108585" h="109854">
                <a:moveTo>
                  <a:pt x="54102" y="18414"/>
                </a:moveTo>
                <a:lnTo>
                  <a:pt x="53339" y="18287"/>
                </a:lnTo>
                <a:lnTo>
                  <a:pt x="54864" y="18287"/>
                </a:lnTo>
                <a:lnTo>
                  <a:pt x="54102" y="18414"/>
                </a:lnTo>
                <a:close/>
              </a:path>
              <a:path w="108585" h="109854">
                <a:moveTo>
                  <a:pt x="104139" y="35051"/>
                </a:moveTo>
                <a:lnTo>
                  <a:pt x="83820" y="35051"/>
                </a:lnTo>
                <a:lnTo>
                  <a:pt x="77724" y="28955"/>
                </a:lnTo>
                <a:lnTo>
                  <a:pt x="79248" y="28955"/>
                </a:lnTo>
                <a:lnTo>
                  <a:pt x="73152" y="24383"/>
                </a:lnTo>
                <a:lnTo>
                  <a:pt x="74676" y="24383"/>
                </a:lnTo>
                <a:lnTo>
                  <a:pt x="67056" y="21335"/>
                </a:lnTo>
                <a:lnTo>
                  <a:pt x="68580" y="21335"/>
                </a:lnTo>
                <a:lnTo>
                  <a:pt x="59436" y="19811"/>
                </a:lnTo>
                <a:lnTo>
                  <a:pt x="62484" y="19811"/>
                </a:lnTo>
                <a:lnTo>
                  <a:pt x="54102" y="18414"/>
                </a:lnTo>
                <a:lnTo>
                  <a:pt x="54864" y="18287"/>
                </a:lnTo>
                <a:lnTo>
                  <a:pt x="94107" y="18287"/>
                </a:lnTo>
                <a:lnTo>
                  <a:pt x="97536" y="22859"/>
                </a:lnTo>
                <a:lnTo>
                  <a:pt x="99060" y="22859"/>
                </a:lnTo>
                <a:lnTo>
                  <a:pt x="99060" y="24383"/>
                </a:lnTo>
                <a:lnTo>
                  <a:pt x="103632" y="32003"/>
                </a:lnTo>
                <a:lnTo>
                  <a:pt x="103632" y="33527"/>
                </a:lnTo>
                <a:lnTo>
                  <a:pt x="104139" y="35051"/>
                </a:lnTo>
                <a:close/>
              </a:path>
              <a:path w="108585" h="109854">
                <a:moveTo>
                  <a:pt x="24993" y="35051"/>
                </a:moveTo>
                <a:lnTo>
                  <a:pt x="24384" y="35051"/>
                </a:lnTo>
                <a:lnTo>
                  <a:pt x="25908" y="33527"/>
                </a:lnTo>
                <a:lnTo>
                  <a:pt x="24993" y="35051"/>
                </a:lnTo>
                <a:close/>
              </a:path>
              <a:path w="108585" h="109854">
                <a:moveTo>
                  <a:pt x="106172" y="41147"/>
                </a:moveTo>
                <a:lnTo>
                  <a:pt x="86868" y="41147"/>
                </a:lnTo>
                <a:lnTo>
                  <a:pt x="82296" y="33527"/>
                </a:lnTo>
                <a:lnTo>
                  <a:pt x="83820" y="35051"/>
                </a:lnTo>
                <a:lnTo>
                  <a:pt x="104139" y="35051"/>
                </a:lnTo>
                <a:lnTo>
                  <a:pt x="106172" y="41147"/>
                </a:lnTo>
                <a:close/>
              </a:path>
              <a:path w="108585" h="109854">
                <a:moveTo>
                  <a:pt x="22250" y="41147"/>
                </a:moveTo>
                <a:lnTo>
                  <a:pt x="21336" y="41147"/>
                </a:lnTo>
                <a:lnTo>
                  <a:pt x="22859" y="39623"/>
                </a:lnTo>
                <a:lnTo>
                  <a:pt x="22250" y="41147"/>
                </a:lnTo>
                <a:close/>
              </a:path>
              <a:path w="108585" h="109854">
                <a:moveTo>
                  <a:pt x="88391" y="47243"/>
                </a:moveTo>
                <a:lnTo>
                  <a:pt x="85344" y="39623"/>
                </a:lnTo>
                <a:lnTo>
                  <a:pt x="86868" y="41147"/>
                </a:lnTo>
                <a:lnTo>
                  <a:pt x="106172" y="41147"/>
                </a:lnTo>
                <a:lnTo>
                  <a:pt x="106679" y="42671"/>
                </a:lnTo>
                <a:lnTo>
                  <a:pt x="106679" y="44195"/>
                </a:lnTo>
                <a:lnTo>
                  <a:pt x="106934" y="45719"/>
                </a:lnTo>
                <a:lnTo>
                  <a:pt x="88391" y="45719"/>
                </a:lnTo>
                <a:lnTo>
                  <a:pt x="88391" y="47243"/>
                </a:lnTo>
                <a:close/>
              </a:path>
              <a:path w="108585" h="109854">
                <a:moveTo>
                  <a:pt x="19812" y="47243"/>
                </a:moveTo>
                <a:lnTo>
                  <a:pt x="19812" y="45719"/>
                </a:lnTo>
                <a:lnTo>
                  <a:pt x="20421" y="45719"/>
                </a:lnTo>
                <a:lnTo>
                  <a:pt x="19812" y="47243"/>
                </a:lnTo>
                <a:close/>
              </a:path>
              <a:path w="108585" h="109854">
                <a:moveTo>
                  <a:pt x="106933" y="62483"/>
                </a:moveTo>
                <a:lnTo>
                  <a:pt x="88391" y="62483"/>
                </a:lnTo>
                <a:lnTo>
                  <a:pt x="88391" y="45719"/>
                </a:lnTo>
                <a:lnTo>
                  <a:pt x="106934" y="45719"/>
                </a:lnTo>
                <a:lnTo>
                  <a:pt x="108204" y="53339"/>
                </a:lnTo>
                <a:lnTo>
                  <a:pt x="108204" y="54863"/>
                </a:lnTo>
                <a:lnTo>
                  <a:pt x="106933" y="62483"/>
                </a:lnTo>
                <a:close/>
              </a:path>
              <a:path w="108585" h="109854">
                <a:moveTo>
                  <a:pt x="18288" y="54863"/>
                </a:moveTo>
                <a:lnTo>
                  <a:pt x="18288" y="53339"/>
                </a:lnTo>
                <a:lnTo>
                  <a:pt x="18415" y="54101"/>
                </a:lnTo>
                <a:lnTo>
                  <a:pt x="18288" y="54863"/>
                </a:lnTo>
                <a:close/>
              </a:path>
              <a:path w="108585" h="109854">
                <a:moveTo>
                  <a:pt x="18414" y="54101"/>
                </a:moveTo>
                <a:lnTo>
                  <a:pt x="18288" y="53339"/>
                </a:lnTo>
                <a:lnTo>
                  <a:pt x="18542" y="53339"/>
                </a:lnTo>
                <a:lnTo>
                  <a:pt x="18414" y="54101"/>
                </a:lnTo>
                <a:close/>
              </a:path>
              <a:path w="108585" h="109854">
                <a:moveTo>
                  <a:pt x="18542" y="54863"/>
                </a:moveTo>
                <a:lnTo>
                  <a:pt x="18288" y="54863"/>
                </a:lnTo>
                <a:lnTo>
                  <a:pt x="18414" y="54101"/>
                </a:lnTo>
                <a:lnTo>
                  <a:pt x="18542" y="54863"/>
                </a:lnTo>
                <a:close/>
              </a:path>
              <a:path w="108585" h="109854">
                <a:moveTo>
                  <a:pt x="20421" y="62483"/>
                </a:moveTo>
                <a:lnTo>
                  <a:pt x="19812" y="62483"/>
                </a:lnTo>
                <a:lnTo>
                  <a:pt x="19812" y="60959"/>
                </a:lnTo>
                <a:lnTo>
                  <a:pt x="20421" y="62483"/>
                </a:lnTo>
                <a:close/>
              </a:path>
              <a:path w="108585" h="109854">
                <a:moveTo>
                  <a:pt x="85344" y="68579"/>
                </a:moveTo>
                <a:lnTo>
                  <a:pt x="88391" y="60959"/>
                </a:lnTo>
                <a:lnTo>
                  <a:pt x="88391" y="62483"/>
                </a:lnTo>
                <a:lnTo>
                  <a:pt x="106933" y="62483"/>
                </a:lnTo>
                <a:lnTo>
                  <a:pt x="106679" y="64007"/>
                </a:lnTo>
                <a:lnTo>
                  <a:pt x="106679" y="65531"/>
                </a:lnTo>
                <a:lnTo>
                  <a:pt x="106172" y="67055"/>
                </a:lnTo>
                <a:lnTo>
                  <a:pt x="86868" y="67055"/>
                </a:lnTo>
                <a:lnTo>
                  <a:pt x="85344" y="68579"/>
                </a:lnTo>
                <a:close/>
              </a:path>
              <a:path w="108585" h="109854">
                <a:moveTo>
                  <a:pt x="22859" y="68579"/>
                </a:moveTo>
                <a:lnTo>
                  <a:pt x="21336" y="67055"/>
                </a:lnTo>
                <a:lnTo>
                  <a:pt x="22250" y="67055"/>
                </a:lnTo>
                <a:lnTo>
                  <a:pt x="22859" y="68579"/>
                </a:lnTo>
                <a:close/>
              </a:path>
              <a:path w="108585" h="109854">
                <a:moveTo>
                  <a:pt x="82296" y="74675"/>
                </a:moveTo>
                <a:lnTo>
                  <a:pt x="86868" y="67055"/>
                </a:lnTo>
                <a:lnTo>
                  <a:pt x="106172" y="67055"/>
                </a:lnTo>
                <a:lnTo>
                  <a:pt x="104139" y="73151"/>
                </a:lnTo>
                <a:lnTo>
                  <a:pt x="83820" y="73151"/>
                </a:lnTo>
                <a:lnTo>
                  <a:pt x="82296" y="74675"/>
                </a:lnTo>
                <a:close/>
              </a:path>
              <a:path w="108585" h="109854">
                <a:moveTo>
                  <a:pt x="25908" y="74675"/>
                </a:moveTo>
                <a:lnTo>
                  <a:pt x="24384" y="73151"/>
                </a:lnTo>
                <a:lnTo>
                  <a:pt x="24993" y="73151"/>
                </a:lnTo>
                <a:lnTo>
                  <a:pt x="25908" y="74675"/>
                </a:lnTo>
                <a:close/>
              </a:path>
              <a:path w="108585" h="109854">
                <a:moveTo>
                  <a:pt x="78486" y="79819"/>
                </a:moveTo>
                <a:lnTo>
                  <a:pt x="83820" y="73151"/>
                </a:lnTo>
                <a:lnTo>
                  <a:pt x="104139" y="73151"/>
                </a:lnTo>
                <a:lnTo>
                  <a:pt x="103632" y="74675"/>
                </a:lnTo>
                <a:lnTo>
                  <a:pt x="103632" y="76199"/>
                </a:lnTo>
                <a:lnTo>
                  <a:pt x="101803" y="79247"/>
                </a:lnTo>
                <a:lnTo>
                  <a:pt x="79248" y="79247"/>
                </a:lnTo>
                <a:lnTo>
                  <a:pt x="78486" y="79819"/>
                </a:lnTo>
                <a:close/>
              </a:path>
              <a:path w="108585" h="109854">
                <a:moveTo>
                  <a:pt x="30480" y="80771"/>
                </a:moveTo>
                <a:lnTo>
                  <a:pt x="28956" y="79247"/>
                </a:lnTo>
                <a:lnTo>
                  <a:pt x="29718" y="79819"/>
                </a:lnTo>
                <a:lnTo>
                  <a:pt x="30480" y="80771"/>
                </a:lnTo>
                <a:close/>
              </a:path>
              <a:path w="108585" h="109854">
                <a:moveTo>
                  <a:pt x="29718" y="79819"/>
                </a:moveTo>
                <a:lnTo>
                  <a:pt x="28956" y="79247"/>
                </a:lnTo>
                <a:lnTo>
                  <a:pt x="29260" y="79247"/>
                </a:lnTo>
                <a:lnTo>
                  <a:pt x="29718" y="79819"/>
                </a:lnTo>
                <a:close/>
              </a:path>
              <a:path w="108585" h="109854">
                <a:moveTo>
                  <a:pt x="77724" y="80771"/>
                </a:moveTo>
                <a:lnTo>
                  <a:pt x="78486" y="79819"/>
                </a:lnTo>
                <a:lnTo>
                  <a:pt x="79248" y="79247"/>
                </a:lnTo>
                <a:lnTo>
                  <a:pt x="77724" y="80771"/>
                </a:lnTo>
                <a:close/>
              </a:path>
              <a:path w="108585" h="109854">
                <a:moveTo>
                  <a:pt x="100888" y="80771"/>
                </a:moveTo>
                <a:lnTo>
                  <a:pt x="77724" y="80771"/>
                </a:lnTo>
                <a:lnTo>
                  <a:pt x="79248" y="79247"/>
                </a:lnTo>
                <a:lnTo>
                  <a:pt x="101803" y="79247"/>
                </a:lnTo>
                <a:lnTo>
                  <a:pt x="100888" y="80771"/>
                </a:lnTo>
                <a:close/>
              </a:path>
              <a:path w="108585" h="109854">
                <a:moveTo>
                  <a:pt x="30988" y="80771"/>
                </a:moveTo>
                <a:lnTo>
                  <a:pt x="30480" y="80771"/>
                </a:lnTo>
                <a:lnTo>
                  <a:pt x="29718" y="79819"/>
                </a:lnTo>
                <a:lnTo>
                  <a:pt x="30988" y="80771"/>
                </a:lnTo>
                <a:close/>
              </a:path>
              <a:path w="108585" h="109854">
                <a:moveTo>
                  <a:pt x="95707" y="88391"/>
                </a:moveTo>
                <a:lnTo>
                  <a:pt x="67056" y="88391"/>
                </a:lnTo>
                <a:lnTo>
                  <a:pt x="74676" y="83819"/>
                </a:lnTo>
                <a:lnTo>
                  <a:pt x="73152" y="83819"/>
                </a:lnTo>
                <a:lnTo>
                  <a:pt x="78486" y="79819"/>
                </a:lnTo>
                <a:lnTo>
                  <a:pt x="77724" y="80771"/>
                </a:lnTo>
                <a:lnTo>
                  <a:pt x="100888" y="80771"/>
                </a:lnTo>
                <a:lnTo>
                  <a:pt x="99060" y="83819"/>
                </a:lnTo>
                <a:lnTo>
                  <a:pt x="99060" y="85343"/>
                </a:lnTo>
                <a:lnTo>
                  <a:pt x="97536" y="85343"/>
                </a:lnTo>
                <a:lnTo>
                  <a:pt x="95707" y="88391"/>
                </a:lnTo>
                <a:close/>
              </a:path>
              <a:path w="108585" h="109854">
                <a:moveTo>
                  <a:pt x="43434" y="88391"/>
                </a:moveTo>
                <a:lnTo>
                  <a:pt x="41148" y="88391"/>
                </a:lnTo>
                <a:lnTo>
                  <a:pt x="39624" y="86867"/>
                </a:lnTo>
                <a:lnTo>
                  <a:pt x="43434" y="88391"/>
                </a:lnTo>
                <a:close/>
              </a:path>
              <a:path w="108585" h="109854">
                <a:moveTo>
                  <a:pt x="94792" y="89915"/>
                </a:moveTo>
                <a:lnTo>
                  <a:pt x="59436" y="89915"/>
                </a:lnTo>
                <a:lnTo>
                  <a:pt x="68580" y="86867"/>
                </a:lnTo>
                <a:lnTo>
                  <a:pt x="67056" y="88391"/>
                </a:lnTo>
                <a:lnTo>
                  <a:pt x="95707" y="88391"/>
                </a:lnTo>
                <a:lnTo>
                  <a:pt x="94792" y="89915"/>
                </a:lnTo>
                <a:close/>
              </a:path>
              <a:path w="108585" h="109854">
                <a:moveTo>
                  <a:pt x="53339" y="89915"/>
                </a:moveTo>
                <a:lnTo>
                  <a:pt x="47244" y="89915"/>
                </a:lnTo>
                <a:lnTo>
                  <a:pt x="45719" y="88391"/>
                </a:lnTo>
                <a:lnTo>
                  <a:pt x="54102" y="89788"/>
                </a:lnTo>
                <a:lnTo>
                  <a:pt x="53339" y="89915"/>
                </a:lnTo>
                <a:close/>
              </a:path>
              <a:path w="108585" h="109854">
                <a:moveTo>
                  <a:pt x="59436" y="89915"/>
                </a:moveTo>
                <a:lnTo>
                  <a:pt x="54864" y="89915"/>
                </a:lnTo>
                <a:lnTo>
                  <a:pt x="54102" y="89788"/>
                </a:lnTo>
                <a:lnTo>
                  <a:pt x="62484" y="88391"/>
                </a:lnTo>
                <a:lnTo>
                  <a:pt x="59436" y="89915"/>
                </a:lnTo>
                <a:close/>
              </a:path>
              <a:path w="108585" h="109854">
                <a:moveTo>
                  <a:pt x="54864" y="89915"/>
                </a:moveTo>
                <a:lnTo>
                  <a:pt x="53339" y="89915"/>
                </a:lnTo>
                <a:lnTo>
                  <a:pt x="54102" y="89788"/>
                </a:lnTo>
                <a:lnTo>
                  <a:pt x="54864" y="89915"/>
                </a:lnTo>
                <a:close/>
              </a:path>
              <a:path w="108585" h="109854">
                <a:moveTo>
                  <a:pt x="65532" y="108203"/>
                </a:moveTo>
                <a:lnTo>
                  <a:pt x="42672" y="108203"/>
                </a:lnTo>
                <a:lnTo>
                  <a:pt x="33528" y="105155"/>
                </a:lnTo>
                <a:lnTo>
                  <a:pt x="32004" y="105155"/>
                </a:lnTo>
                <a:lnTo>
                  <a:pt x="32004" y="103631"/>
                </a:lnTo>
                <a:lnTo>
                  <a:pt x="24384" y="100583"/>
                </a:lnTo>
                <a:lnTo>
                  <a:pt x="16764" y="92963"/>
                </a:lnTo>
                <a:lnTo>
                  <a:pt x="91439" y="92963"/>
                </a:lnTo>
                <a:lnTo>
                  <a:pt x="85344" y="99059"/>
                </a:lnTo>
                <a:lnTo>
                  <a:pt x="83820" y="99059"/>
                </a:lnTo>
                <a:lnTo>
                  <a:pt x="83820" y="100583"/>
                </a:lnTo>
                <a:lnTo>
                  <a:pt x="76200" y="103631"/>
                </a:lnTo>
                <a:lnTo>
                  <a:pt x="74676" y="105155"/>
                </a:lnTo>
                <a:lnTo>
                  <a:pt x="65532" y="108203"/>
                </a:lnTo>
                <a:close/>
              </a:path>
              <a:path w="108585" h="109854">
                <a:moveTo>
                  <a:pt x="54864" y="109727"/>
                </a:moveTo>
                <a:lnTo>
                  <a:pt x="53339" y="109727"/>
                </a:lnTo>
                <a:lnTo>
                  <a:pt x="44195" y="108203"/>
                </a:lnTo>
                <a:lnTo>
                  <a:pt x="64008" y="108203"/>
                </a:lnTo>
                <a:lnTo>
                  <a:pt x="54864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2687853" y="6540978"/>
            <a:ext cx="457834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Times New Roman"/>
                <a:cs typeface="Times New Roman"/>
              </a:rPr>
              <a:t>-</a:t>
            </a:r>
            <a:r>
              <a:rPr dirty="0" sz="1800" spc="-100">
                <a:latin typeface="Times New Roman"/>
                <a:cs typeface="Times New Roman"/>
              </a:rPr>
              <a:t>V</a:t>
            </a:r>
            <a:r>
              <a:rPr dirty="0" baseline="-20833" sz="1800" spc="97">
                <a:latin typeface="Times New Roman"/>
                <a:cs typeface="Times New Roman"/>
              </a:rPr>
              <a:t>EE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547615" y="4233671"/>
            <a:ext cx="88900" cy="90170"/>
          </a:xfrm>
          <a:custGeom>
            <a:avLst/>
            <a:gdLst/>
            <a:ahLst/>
            <a:cxnLst/>
            <a:rect l="l" t="t" r="r" b="b"/>
            <a:pathLst>
              <a:path w="88900" h="90170">
                <a:moveTo>
                  <a:pt x="44195" y="89916"/>
                </a:moveTo>
                <a:lnTo>
                  <a:pt x="27003" y="86439"/>
                </a:lnTo>
                <a:lnTo>
                  <a:pt x="12954" y="76962"/>
                </a:lnTo>
                <a:lnTo>
                  <a:pt x="3476" y="62912"/>
                </a:lnTo>
                <a:lnTo>
                  <a:pt x="0" y="45720"/>
                </a:lnTo>
                <a:lnTo>
                  <a:pt x="3476" y="27646"/>
                </a:lnTo>
                <a:lnTo>
                  <a:pt x="12954" y="13144"/>
                </a:lnTo>
                <a:lnTo>
                  <a:pt x="27003" y="3500"/>
                </a:lnTo>
                <a:lnTo>
                  <a:pt x="44195" y="0"/>
                </a:lnTo>
                <a:lnTo>
                  <a:pt x="61388" y="3500"/>
                </a:lnTo>
                <a:lnTo>
                  <a:pt x="75438" y="13144"/>
                </a:lnTo>
                <a:lnTo>
                  <a:pt x="84915" y="27646"/>
                </a:lnTo>
                <a:lnTo>
                  <a:pt x="88391" y="45720"/>
                </a:lnTo>
                <a:lnTo>
                  <a:pt x="84915" y="62912"/>
                </a:lnTo>
                <a:lnTo>
                  <a:pt x="75438" y="76962"/>
                </a:lnTo>
                <a:lnTo>
                  <a:pt x="61388" y="86439"/>
                </a:lnTo>
                <a:lnTo>
                  <a:pt x="44195" y="89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538472" y="4224528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73152" y="3047"/>
                </a:moveTo>
                <a:lnTo>
                  <a:pt x="33528" y="3047"/>
                </a:lnTo>
                <a:lnTo>
                  <a:pt x="41148" y="1523"/>
                </a:lnTo>
                <a:lnTo>
                  <a:pt x="42672" y="0"/>
                </a:lnTo>
                <a:lnTo>
                  <a:pt x="64008" y="0"/>
                </a:lnTo>
                <a:lnTo>
                  <a:pt x="65532" y="1523"/>
                </a:lnTo>
                <a:lnTo>
                  <a:pt x="73152" y="3047"/>
                </a:lnTo>
                <a:close/>
              </a:path>
              <a:path w="106679" h="109854">
                <a:moveTo>
                  <a:pt x="82296" y="9143"/>
                </a:moveTo>
                <a:lnTo>
                  <a:pt x="24384" y="9143"/>
                </a:lnTo>
                <a:lnTo>
                  <a:pt x="32004" y="4571"/>
                </a:lnTo>
                <a:lnTo>
                  <a:pt x="32004" y="3047"/>
                </a:lnTo>
                <a:lnTo>
                  <a:pt x="74676" y="3047"/>
                </a:lnTo>
                <a:lnTo>
                  <a:pt x="74676" y="4571"/>
                </a:lnTo>
                <a:lnTo>
                  <a:pt x="82296" y="9143"/>
                </a:lnTo>
                <a:close/>
              </a:path>
              <a:path w="106679" h="109854">
                <a:moveTo>
                  <a:pt x="33528" y="24383"/>
                </a:moveTo>
                <a:lnTo>
                  <a:pt x="9144" y="24383"/>
                </a:lnTo>
                <a:lnTo>
                  <a:pt x="9144" y="22859"/>
                </a:lnTo>
                <a:lnTo>
                  <a:pt x="15240" y="16763"/>
                </a:lnTo>
                <a:lnTo>
                  <a:pt x="15240" y="15239"/>
                </a:lnTo>
                <a:lnTo>
                  <a:pt x="22859" y="9143"/>
                </a:lnTo>
                <a:lnTo>
                  <a:pt x="83820" y="9143"/>
                </a:lnTo>
                <a:lnTo>
                  <a:pt x="91439" y="15239"/>
                </a:lnTo>
                <a:lnTo>
                  <a:pt x="92964" y="16763"/>
                </a:lnTo>
                <a:lnTo>
                  <a:pt x="94107" y="18287"/>
                </a:lnTo>
                <a:lnTo>
                  <a:pt x="51816" y="18287"/>
                </a:lnTo>
                <a:lnTo>
                  <a:pt x="53339" y="18541"/>
                </a:lnTo>
                <a:lnTo>
                  <a:pt x="45719" y="19811"/>
                </a:lnTo>
                <a:lnTo>
                  <a:pt x="47244" y="19811"/>
                </a:lnTo>
                <a:lnTo>
                  <a:pt x="38100" y="21335"/>
                </a:lnTo>
                <a:lnTo>
                  <a:pt x="41148" y="21335"/>
                </a:lnTo>
                <a:lnTo>
                  <a:pt x="33528" y="24383"/>
                </a:lnTo>
                <a:close/>
              </a:path>
              <a:path w="106679" h="109854">
                <a:moveTo>
                  <a:pt x="53339" y="18541"/>
                </a:moveTo>
                <a:lnTo>
                  <a:pt x="51816" y="18287"/>
                </a:lnTo>
                <a:lnTo>
                  <a:pt x="54864" y="18287"/>
                </a:lnTo>
                <a:lnTo>
                  <a:pt x="53339" y="18541"/>
                </a:lnTo>
                <a:close/>
              </a:path>
              <a:path w="106679" h="109854">
                <a:moveTo>
                  <a:pt x="82296" y="35051"/>
                </a:moveTo>
                <a:lnTo>
                  <a:pt x="77724" y="28955"/>
                </a:lnTo>
                <a:lnTo>
                  <a:pt x="79248" y="28955"/>
                </a:lnTo>
                <a:lnTo>
                  <a:pt x="71628" y="24383"/>
                </a:lnTo>
                <a:lnTo>
                  <a:pt x="73152" y="24383"/>
                </a:lnTo>
                <a:lnTo>
                  <a:pt x="65532" y="21335"/>
                </a:lnTo>
                <a:lnTo>
                  <a:pt x="68580" y="21335"/>
                </a:lnTo>
                <a:lnTo>
                  <a:pt x="59436" y="19811"/>
                </a:lnTo>
                <a:lnTo>
                  <a:pt x="60960" y="19811"/>
                </a:lnTo>
                <a:lnTo>
                  <a:pt x="53339" y="18541"/>
                </a:lnTo>
                <a:lnTo>
                  <a:pt x="54864" y="18287"/>
                </a:lnTo>
                <a:lnTo>
                  <a:pt x="94107" y="18287"/>
                </a:lnTo>
                <a:lnTo>
                  <a:pt x="97536" y="22859"/>
                </a:lnTo>
                <a:lnTo>
                  <a:pt x="99060" y="24383"/>
                </a:lnTo>
                <a:lnTo>
                  <a:pt x="102108" y="32003"/>
                </a:lnTo>
                <a:lnTo>
                  <a:pt x="103632" y="32003"/>
                </a:lnTo>
                <a:lnTo>
                  <a:pt x="103632" y="33527"/>
                </a:lnTo>
                <a:lnTo>
                  <a:pt x="82296" y="33527"/>
                </a:lnTo>
                <a:lnTo>
                  <a:pt x="82296" y="35051"/>
                </a:lnTo>
                <a:close/>
              </a:path>
              <a:path w="106679" h="109854">
                <a:moveTo>
                  <a:pt x="74676" y="105155"/>
                </a:moveTo>
                <a:lnTo>
                  <a:pt x="32004" y="105155"/>
                </a:lnTo>
                <a:lnTo>
                  <a:pt x="32004" y="103631"/>
                </a:lnTo>
                <a:lnTo>
                  <a:pt x="24384" y="100583"/>
                </a:lnTo>
                <a:lnTo>
                  <a:pt x="22859" y="99059"/>
                </a:lnTo>
                <a:lnTo>
                  <a:pt x="15240" y="92963"/>
                </a:lnTo>
                <a:lnTo>
                  <a:pt x="9144" y="85343"/>
                </a:lnTo>
                <a:lnTo>
                  <a:pt x="7620" y="83819"/>
                </a:lnTo>
                <a:lnTo>
                  <a:pt x="4572" y="76199"/>
                </a:lnTo>
                <a:lnTo>
                  <a:pt x="3048" y="76199"/>
                </a:lnTo>
                <a:lnTo>
                  <a:pt x="3048" y="74675"/>
                </a:lnTo>
                <a:lnTo>
                  <a:pt x="0" y="65531"/>
                </a:lnTo>
                <a:lnTo>
                  <a:pt x="0" y="42671"/>
                </a:lnTo>
                <a:lnTo>
                  <a:pt x="3048" y="33527"/>
                </a:lnTo>
                <a:lnTo>
                  <a:pt x="3048" y="32003"/>
                </a:lnTo>
                <a:lnTo>
                  <a:pt x="4572" y="32003"/>
                </a:lnTo>
                <a:lnTo>
                  <a:pt x="7620" y="24383"/>
                </a:lnTo>
                <a:lnTo>
                  <a:pt x="35052" y="24383"/>
                </a:lnTo>
                <a:lnTo>
                  <a:pt x="27432" y="28955"/>
                </a:lnTo>
                <a:lnTo>
                  <a:pt x="28956" y="28955"/>
                </a:lnTo>
                <a:lnTo>
                  <a:pt x="25527" y="33527"/>
                </a:lnTo>
                <a:lnTo>
                  <a:pt x="24384" y="33527"/>
                </a:lnTo>
                <a:lnTo>
                  <a:pt x="21945" y="39623"/>
                </a:lnTo>
                <a:lnTo>
                  <a:pt x="21336" y="39623"/>
                </a:lnTo>
                <a:lnTo>
                  <a:pt x="18288" y="47243"/>
                </a:lnTo>
                <a:lnTo>
                  <a:pt x="19558" y="47243"/>
                </a:lnTo>
                <a:lnTo>
                  <a:pt x="18542" y="53339"/>
                </a:lnTo>
                <a:lnTo>
                  <a:pt x="18288" y="53339"/>
                </a:lnTo>
                <a:lnTo>
                  <a:pt x="18288" y="54863"/>
                </a:lnTo>
                <a:lnTo>
                  <a:pt x="18542" y="54863"/>
                </a:lnTo>
                <a:lnTo>
                  <a:pt x="19558" y="60959"/>
                </a:lnTo>
                <a:lnTo>
                  <a:pt x="18288" y="60959"/>
                </a:lnTo>
                <a:lnTo>
                  <a:pt x="21336" y="68579"/>
                </a:lnTo>
                <a:lnTo>
                  <a:pt x="21945" y="68579"/>
                </a:lnTo>
                <a:lnTo>
                  <a:pt x="24384" y="74675"/>
                </a:lnTo>
                <a:lnTo>
                  <a:pt x="25298" y="74675"/>
                </a:lnTo>
                <a:lnTo>
                  <a:pt x="28041" y="79247"/>
                </a:lnTo>
                <a:lnTo>
                  <a:pt x="27432" y="79247"/>
                </a:lnTo>
                <a:lnTo>
                  <a:pt x="28956" y="80771"/>
                </a:lnTo>
                <a:lnTo>
                  <a:pt x="29972" y="80771"/>
                </a:lnTo>
                <a:lnTo>
                  <a:pt x="35052" y="83819"/>
                </a:lnTo>
                <a:lnTo>
                  <a:pt x="33528" y="83819"/>
                </a:lnTo>
                <a:lnTo>
                  <a:pt x="38608" y="86867"/>
                </a:lnTo>
                <a:lnTo>
                  <a:pt x="38100" y="86867"/>
                </a:lnTo>
                <a:lnTo>
                  <a:pt x="41148" y="88391"/>
                </a:lnTo>
                <a:lnTo>
                  <a:pt x="42672" y="88391"/>
                </a:lnTo>
                <a:lnTo>
                  <a:pt x="47244" y="89915"/>
                </a:lnTo>
                <a:lnTo>
                  <a:pt x="94792" y="89915"/>
                </a:lnTo>
                <a:lnTo>
                  <a:pt x="92964" y="92963"/>
                </a:lnTo>
                <a:lnTo>
                  <a:pt x="91439" y="92963"/>
                </a:lnTo>
                <a:lnTo>
                  <a:pt x="83820" y="99059"/>
                </a:lnTo>
                <a:lnTo>
                  <a:pt x="82296" y="100583"/>
                </a:lnTo>
                <a:lnTo>
                  <a:pt x="74676" y="103631"/>
                </a:lnTo>
                <a:lnTo>
                  <a:pt x="74676" y="105155"/>
                </a:lnTo>
                <a:close/>
              </a:path>
              <a:path w="106679" h="109854">
                <a:moveTo>
                  <a:pt x="24384" y="35051"/>
                </a:moveTo>
                <a:lnTo>
                  <a:pt x="24384" y="33527"/>
                </a:lnTo>
                <a:lnTo>
                  <a:pt x="25527" y="33527"/>
                </a:lnTo>
                <a:lnTo>
                  <a:pt x="24384" y="35051"/>
                </a:lnTo>
                <a:close/>
              </a:path>
              <a:path w="106679" h="109854">
                <a:moveTo>
                  <a:pt x="85344" y="41147"/>
                </a:moveTo>
                <a:lnTo>
                  <a:pt x="82296" y="33527"/>
                </a:lnTo>
                <a:lnTo>
                  <a:pt x="103632" y="33527"/>
                </a:lnTo>
                <a:lnTo>
                  <a:pt x="105664" y="39623"/>
                </a:lnTo>
                <a:lnTo>
                  <a:pt x="85344" y="39623"/>
                </a:lnTo>
                <a:lnTo>
                  <a:pt x="85344" y="41147"/>
                </a:lnTo>
                <a:close/>
              </a:path>
              <a:path w="106679" h="109854">
                <a:moveTo>
                  <a:pt x="21336" y="41147"/>
                </a:moveTo>
                <a:lnTo>
                  <a:pt x="21336" y="39623"/>
                </a:lnTo>
                <a:lnTo>
                  <a:pt x="21945" y="39623"/>
                </a:lnTo>
                <a:lnTo>
                  <a:pt x="21336" y="41147"/>
                </a:lnTo>
                <a:close/>
              </a:path>
              <a:path w="106679" h="109854">
                <a:moveTo>
                  <a:pt x="106679" y="47243"/>
                </a:moveTo>
                <a:lnTo>
                  <a:pt x="88391" y="47243"/>
                </a:lnTo>
                <a:lnTo>
                  <a:pt x="85344" y="39623"/>
                </a:lnTo>
                <a:lnTo>
                  <a:pt x="105664" y="39623"/>
                </a:lnTo>
                <a:lnTo>
                  <a:pt x="106679" y="42671"/>
                </a:lnTo>
                <a:lnTo>
                  <a:pt x="106679" y="47243"/>
                </a:lnTo>
                <a:close/>
              </a:path>
              <a:path w="106679" h="109854">
                <a:moveTo>
                  <a:pt x="19558" y="47243"/>
                </a:moveTo>
                <a:lnTo>
                  <a:pt x="18288" y="47243"/>
                </a:lnTo>
                <a:lnTo>
                  <a:pt x="19812" y="45719"/>
                </a:lnTo>
                <a:lnTo>
                  <a:pt x="19558" y="47243"/>
                </a:lnTo>
                <a:close/>
              </a:path>
              <a:path w="106679" h="109854">
                <a:moveTo>
                  <a:pt x="88264" y="54101"/>
                </a:moveTo>
                <a:lnTo>
                  <a:pt x="86868" y="45719"/>
                </a:lnTo>
                <a:lnTo>
                  <a:pt x="88391" y="47243"/>
                </a:lnTo>
                <a:lnTo>
                  <a:pt x="106679" y="47243"/>
                </a:lnTo>
                <a:lnTo>
                  <a:pt x="106679" y="53339"/>
                </a:lnTo>
                <a:lnTo>
                  <a:pt x="88391" y="53339"/>
                </a:lnTo>
                <a:lnTo>
                  <a:pt x="88264" y="54101"/>
                </a:lnTo>
                <a:close/>
              </a:path>
              <a:path w="106679" h="109854">
                <a:moveTo>
                  <a:pt x="18288" y="54863"/>
                </a:moveTo>
                <a:lnTo>
                  <a:pt x="18288" y="53339"/>
                </a:lnTo>
                <a:lnTo>
                  <a:pt x="18415" y="54101"/>
                </a:lnTo>
                <a:lnTo>
                  <a:pt x="18288" y="54863"/>
                </a:lnTo>
                <a:close/>
              </a:path>
              <a:path w="106679" h="109854">
                <a:moveTo>
                  <a:pt x="18414" y="54101"/>
                </a:moveTo>
                <a:lnTo>
                  <a:pt x="18288" y="53339"/>
                </a:lnTo>
                <a:lnTo>
                  <a:pt x="18542" y="53339"/>
                </a:lnTo>
                <a:lnTo>
                  <a:pt x="18414" y="54101"/>
                </a:lnTo>
                <a:close/>
              </a:path>
              <a:path w="106679" h="109854">
                <a:moveTo>
                  <a:pt x="88391" y="54863"/>
                </a:moveTo>
                <a:lnTo>
                  <a:pt x="88264" y="54101"/>
                </a:lnTo>
                <a:lnTo>
                  <a:pt x="88391" y="53339"/>
                </a:lnTo>
                <a:lnTo>
                  <a:pt x="88391" y="54863"/>
                </a:lnTo>
                <a:close/>
              </a:path>
              <a:path w="106679" h="109854">
                <a:moveTo>
                  <a:pt x="106679" y="54863"/>
                </a:moveTo>
                <a:lnTo>
                  <a:pt x="88391" y="54863"/>
                </a:lnTo>
                <a:lnTo>
                  <a:pt x="88391" y="53339"/>
                </a:lnTo>
                <a:lnTo>
                  <a:pt x="106679" y="53339"/>
                </a:lnTo>
                <a:lnTo>
                  <a:pt x="106679" y="54863"/>
                </a:lnTo>
                <a:close/>
              </a:path>
              <a:path w="106679" h="109854">
                <a:moveTo>
                  <a:pt x="18542" y="54863"/>
                </a:moveTo>
                <a:lnTo>
                  <a:pt x="18288" y="54863"/>
                </a:lnTo>
                <a:lnTo>
                  <a:pt x="18414" y="54101"/>
                </a:lnTo>
                <a:lnTo>
                  <a:pt x="18542" y="54863"/>
                </a:lnTo>
                <a:close/>
              </a:path>
              <a:path w="106679" h="109854">
                <a:moveTo>
                  <a:pt x="86868" y="62483"/>
                </a:moveTo>
                <a:lnTo>
                  <a:pt x="88264" y="54101"/>
                </a:lnTo>
                <a:lnTo>
                  <a:pt x="88391" y="54863"/>
                </a:lnTo>
                <a:lnTo>
                  <a:pt x="106679" y="54863"/>
                </a:lnTo>
                <a:lnTo>
                  <a:pt x="106679" y="60959"/>
                </a:lnTo>
                <a:lnTo>
                  <a:pt x="88391" y="60959"/>
                </a:lnTo>
                <a:lnTo>
                  <a:pt x="86868" y="62483"/>
                </a:lnTo>
                <a:close/>
              </a:path>
              <a:path w="106679" h="109854">
                <a:moveTo>
                  <a:pt x="19812" y="62483"/>
                </a:moveTo>
                <a:lnTo>
                  <a:pt x="18288" y="60959"/>
                </a:lnTo>
                <a:lnTo>
                  <a:pt x="19558" y="60959"/>
                </a:lnTo>
                <a:lnTo>
                  <a:pt x="19812" y="62483"/>
                </a:lnTo>
                <a:close/>
              </a:path>
              <a:path w="106679" h="109854">
                <a:moveTo>
                  <a:pt x="105664" y="68579"/>
                </a:moveTo>
                <a:lnTo>
                  <a:pt x="85344" y="68579"/>
                </a:lnTo>
                <a:lnTo>
                  <a:pt x="88391" y="60959"/>
                </a:lnTo>
                <a:lnTo>
                  <a:pt x="106679" y="60959"/>
                </a:lnTo>
                <a:lnTo>
                  <a:pt x="106679" y="65531"/>
                </a:lnTo>
                <a:lnTo>
                  <a:pt x="105664" y="68579"/>
                </a:lnTo>
                <a:close/>
              </a:path>
              <a:path w="106679" h="109854">
                <a:moveTo>
                  <a:pt x="21945" y="68579"/>
                </a:moveTo>
                <a:lnTo>
                  <a:pt x="21336" y="68579"/>
                </a:lnTo>
                <a:lnTo>
                  <a:pt x="21336" y="67055"/>
                </a:lnTo>
                <a:lnTo>
                  <a:pt x="21945" y="68579"/>
                </a:lnTo>
                <a:close/>
              </a:path>
              <a:path w="106679" h="109854">
                <a:moveTo>
                  <a:pt x="103632" y="74675"/>
                </a:moveTo>
                <a:lnTo>
                  <a:pt x="82296" y="74675"/>
                </a:lnTo>
                <a:lnTo>
                  <a:pt x="85344" y="67055"/>
                </a:lnTo>
                <a:lnTo>
                  <a:pt x="85344" y="68579"/>
                </a:lnTo>
                <a:lnTo>
                  <a:pt x="105664" y="68579"/>
                </a:lnTo>
                <a:lnTo>
                  <a:pt x="103632" y="74675"/>
                </a:lnTo>
                <a:close/>
              </a:path>
              <a:path w="106679" h="109854">
                <a:moveTo>
                  <a:pt x="25298" y="74675"/>
                </a:moveTo>
                <a:lnTo>
                  <a:pt x="24384" y="74675"/>
                </a:lnTo>
                <a:lnTo>
                  <a:pt x="24384" y="73151"/>
                </a:lnTo>
                <a:lnTo>
                  <a:pt x="25298" y="74675"/>
                </a:lnTo>
                <a:close/>
              </a:path>
              <a:path w="106679" h="109854">
                <a:moveTo>
                  <a:pt x="78295" y="79819"/>
                </a:moveTo>
                <a:lnTo>
                  <a:pt x="82296" y="73151"/>
                </a:lnTo>
                <a:lnTo>
                  <a:pt x="82296" y="74675"/>
                </a:lnTo>
                <a:lnTo>
                  <a:pt x="103632" y="74675"/>
                </a:lnTo>
                <a:lnTo>
                  <a:pt x="103632" y="76199"/>
                </a:lnTo>
                <a:lnTo>
                  <a:pt x="102108" y="76199"/>
                </a:lnTo>
                <a:lnTo>
                  <a:pt x="100888" y="79247"/>
                </a:lnTo>
                <a:lnTo>
                  <a:pt x="79248" y="79247"/>
                </a:lnTo>
                <a:lnTo>
                  <a:pt x="78295" y="79819"/>
                </a:lnTo>
                <a:close/>
              </a:path>
              <a:path w="106679" h="109854">
                <a:moveTo>
                  <a:pt x="28956" y="80771"/>
                </a:moveTo>
                <a:lnTo>
                  <a:pt x="27432" y="79247"/>
                </a:lnTo>
                <a:lnTo>
                  <a:pt x="28384" y="79819"/>
                </a:lnTo>
                <a:lnTo>
                  <a:pt x="28956" y="80771"/>
                </a:lnTo>
                <a:close/>
              </a:path>
              <a:path w="106679" h="109854">
                <a:moveTo>
                  <a:pt x="28384" y="79819"/>
                </a:moveTo>
                <a:lnTo>
                  <a:pt x="27432" y="79247"/>
                </a:lnTo>
                <a:lnTo>
                  <a:pt x="28041" y="79247"/>
                </a:lnTo>
                <a:lnTo>
                  <a:pt x="28384" y="79819"/>
                </a:lnTo>
                <a:close/>
              </a:path>
              <a:path w="106679" h="109854">
                <a:moveTo>
                  <a:pt x="77724" y="80771"/>
                </a:moveTo>
                <a:lnTo>
                  <a:pt x="78295" y="79819"/>
                </a:lnTo>
                <a:lnTo>
                  <a:pt x="79248" y="79247"/>
                </a:lnTo>
                <a:lnTo>
                  <a:pt x="77724" y="80771"/>
                </a:lnTo>
                <a:close/>
              </a:path>
              <a:path w="106679" h="109854">
                <a:moveTo>
                  <a:pt x="100279" y="80771"/>
                </a:moveTo>
                <a:lnTo>
                  <a:pt x="77724" y="80771"/>
                </a:lnTo>
                <a:lnTo>
                  <a:pt x="79248" y="79247"/>
                </a:lnTo>
                <a:lnTo>
                  <a:pt x="100888" y="79247"/>
                </a:lnTo>
                <a:lnTo>
                  <a:pt x="100279" y="80771"/>
                </a:lnTo>
                <a:close/>
              </a:path>
              <a:path w="106679" h="109854">
                <a:moveTo>
                  <a:pt x="29972" y="80771"/>
                </a:moveTo>
                <a:lnTo>
                  <a:pt x="28956" y="80771"/>
                </a:lnTo>
                <a:lnTo>
                  <a:pt x="28384" y="79819"/>
                </a:lnTo>
                <a:lnTo>
                  <a:pt x="29972" y="80771"/>
                </a:lnTo>
                <a:close/>
              </a:path>
              <a:path w="106679" h="109854">
                <a:moveTo>
                  <a:pt x="67437" y="87248"/>
                </a:moveTo>
                <a:lnTo>
                  <a:pt x="73152" y="83819"/>
                </a:lnTo>
                <a:lnTo>
                  <a:pt x="71628" y="83819"/>
                </a:lnTo>
                <a:lnTo>
                  <a:pt x="78295" y="79819"/>
                </a:lnTo>
                <a:lnTo>
                  <a:pt x="77724" y="80771"/>
                </a:lnTo>
                <a:lnTo>
                  <a:pt x="100279" y="80771"/>
                </a:lnTo>
                <a:lnTo>
                  <a:pt x="99060" y="83819"/>
                </a:lnTo>
                <a:lnTo>
                  <a:pt x="99060" y="85343"/>
                </a:lnTo>
                <a:lnTo>
                  <a:pt x="97536" y="85343"/>
                </a:lnTo>
                <a:lnTo>
                  <a:pt x="96621" y="86867"/>
                </a:lnTo>
                <a:lnTo>
                  <a:pt x="68580" y="86867"/>
                </a:lnTo>
                <a:lnTo>
                  <a:pt x="67437" y="87248"/>
                </a:lnTo>
                <a:close/>
              </a:path>
              <a:path w="106679" h="109854">
                <a:moveTo>
                  <a:pt x="41148" y="88391"/>
                </a:moveTo>
                <a:lnTo>
                  <a:pt x="38100" y="86867"/>
                </a:lnTo>
                <a:lnTo>
                  <a:pt x="39243" y="87248"/>
                </a:lnTo>
                <a:lnTo>
                  <a:pt x="41148" y="88391"/>
                </a:lnTo>
                <a:close/>
              </a:path>
              <a:path w="106679" h="109854">
                <a:moveTo>
                  <a:pt x="39243" y="87248"/>
                </a:moveTo>
                <a:lnTo>
                  <a:pt x="38100" y="86867"/>
                </a:lnTo>
                <a:lnTo>
                  <a:pt x="38608" y="86867"/>
                </a:lnTo>
                <a:lnTo>
                  <a:pt x="39243" y="87248"/>
                </a:lnTo>
                <a:close/>
              </a:path>
              <a:path w="106679" h="109854">
                <a:moveTo>
                  <a:pt x="65532" y="88391"/>
                </a:moveTo>
                <a:lnTo>
                  <a:pt x="67437" y="87248"/>
                </a:lnTo>
                <a:lnTo>
                  <a:pt x="68580" y="86867"/>
                </a:lnTo>
                <a:lnTo>
                  <a:pt x="65532" y="88391"/>
                </a:lnTo>
                <a:close/>
              </a:path>
              <a:path w="106679" h="109854">
                <a:moveTo>
                  <a:pt x="95707" y="88391"/>
                </a:moveTo>
                <a:lnTo>
                  <a:pt x="65532" y="88391"/>
                </a:lnTo>
                <a:lnTo>
                  <a:pt x="68580" y="86867"/>
                </a:lnTo>
                <a:lnTo>
                  <a:pt x="96621" y="86867"/>
                </a:lnTo>
                <a:lnTo>
                  <a:pt x="95707" y="88391"/>
                </a:lnTo>
                <a:close/>
              </a:path>
              <a:path w="106679" h="109854">
                <a:moveTo>
                  <a:pt x="42672" y="88391"/>
                </a:moveTo>
                <a:lnTo>
                  <a:pt x="41148" y="88391"/>
                </a:lnTo>
                <a:lnTo>
                  <a:pt x="39243" y="87248"/>
                </a:lnTo>
                <a:lnTo>
                  <a:pt x="42672" y="88391"/>
                </a:lnTo>
                <a:close/>
              </a:path>
              <a:path w="106679" h="109854">
                <a:moveTo>
                  <a:pt x="94792" y="89915"/>
                </a:moveTo>
                <a:lnTo>
                  <a:pt x="59436" y="89915"/>
                </a:lnTo>
                <a:lnTo>
                  <a:pt x="67437" y="87248"/>
                </a:lnTo>
                <a:lnTo>
                  <a:pt x="65532" y="88391"/>
                </a:lnTo>
                <a:lnTo>
                  <a:pt x="95707" y="88391"/>
                </a:lnTo>
                <a:lnTo>
                  <a:pt x="94792" y="89915"/>
                </a:lnTo>
                <a:close/>
              </a:path>
              <a:path w="106679" h="109854">
                <a:moveTo>
                  <a:pt x="51816" y="89915"/>
                </a:moveTo>
                <a:lnTo>
                  <a:pt x="47244" y="89915"/>
                </a:lnTo>
                <a:lnTo>
                  <a:pt x="45719" y="88391"/>
                </a:lnTo>
                <a:lnTo>
                  <a:pt x="53340" y="89661"/>
                </a:lnTo>
                <a:lnTo>
                  <a:pt x="51816" y="89915"/>
                </a:lnTo>
                <a:close/>
              </a:path>
              <a:path w="106679" h="109854">
                <a:moveTo>
                  <a:pt x="59436" y="89915"/>
                </a:moveTo>
                <a:lnTo>
                  <a:pt x="54864" y="89915"/>
                </a:lnTo>
                <a:lnTo>
                  <a:pt x="53339" y="89661"/>
                </a:lnTo>
                <a:lnTo>
                  <a:pt x="60960" y="88391"/>
                </a:lnTo>
                <a:lnTo>
                  <a:pt x="59436" y="89915"/>
                </a:lnTo>
                <a:close/>
              </a:path>
              <a:path w="106679" h="109854">
                <a:moveTo>
                  <a:pt x="54864" y="89915"/>
                </a:moveTo>
                <a:lnTo>
                  <a:pt x="51816" y="89915"/>
                </a:lnTo>
                <a:lnTo>
                  <a:pt x="53339" y="89661"/>
                </a:lnTo>
                <a:lnTo>
                  <a:pt x="54864" y="89915"/>
                </a:lnTo>
                <a:close/>
              </a:path>
              <a:path w="106679" h="109854">
                <a:moveTo>
                  <a:pt x="65532" y="108203"/>
                </a:moveTo>
                <a:lnTo>
                  <a:pt x="41148" y="108203"/>
                </a:lnTo>
                <a:lnTo>
                  <a:pt x="33528" y="105155"/>
                </a:lnTo>
                <a:lnTo>
                  <a:pt x="73152" y="105155"/>
                </a:lnTo>
                <a:lnTo>
                  <a:pt x="65532" y="108203"/>
                </a:lnTo>
                <a:close/>
              </a:path>
              <a:path w="106679" h="109854">
                <a:moveTo>
                  <a:pt x="54864" y="109727"/>
                </a:moveTo>
                <a:lnTo>
                  <a:pt x="51816" y="109727"/>
                </a:lnTo>
                <a:lnTo>
                  <a:pt x="44195" y="108203"/>
                </a:lnTo>
                <a:lnTo>
                  <a:pt x="64008" y="108203"/>
                </a:lnTo>
                <a:lnTo>
                  <a:pt x="54864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4515086" y="4355592"/>
            <a:ext cx="263525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 baseline="13888" sz="2700" spc="-150">
                <a:latin typeface="Times New Roman"/>
                <a:cs typeface="Times New Roman"/>
              </a:rPr>
              <a:t>v</a:t>
            </a:r>
            <a:r>
              <a:rPr dirty="0" sz="1200" spc="-5">
                <a:latin typeface="Times New Roman"/>
                <a:cs typeface="Times New Roman"/>
              </a:rPr>
              <a:t>s</a:t>
            </a:r>
            <a:r>
              <a:rPr dirty="0" sz="120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181871" y="771525"/>
            <a:ext cx="415671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（</a:t>
            </a:r>
            <a:r>
              <a:rPr dirty="0" sz="2400" spc="5">
                <a:solidFill>
                  <a:srgbClr val="0000CC"/>
                </a:solidFill>
                <a:latin typeface="Times New Roman"/>
                <a:cs typeface="Times New Roman"/>
              </a:rPr>
              <a:t>3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）尾部是电流源的差放分析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240027" y="1844802"/>
            <a:ext cx="1712595" cy="725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2384">
              <a:lnSpc>
                <a:spcPct val="100000"/>
              </a:lnSpc>
            </a:pPr>
            <a:r>
              <a:rPr dirty="0" sz="2250" spc="-440" i="1">
                <a:latin typeface="Times New Roman"/>
                <a:cs typeface="Times New Roman"/>
              </a:rPr>
              <a:t></a:t>
            </a:r>
            <a:r>
              <a:rPr dirty="0" sz="1200" spc="-440">
                <a:latin typeface="Times New Roman"/>
                <a:cs typeface="Times New Roman"/>
              </a:rPr>
              <a:t>1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2100" spc="-940">
                <a:latin typeface="Times New Roman"/>
                <a:cs typeface="Times New Roman"/>
              </a:rPr>
              <a:t></a:t>
            </a:r>
            <a:r>
              <a:rPr dirty="0" sz="2100" spc="-225">
                <a:latin typeface="Times New Roman"/>
                <a:cs typeface="Times New Roman"/>
              </a:rPr>
              <a:t> </a:t>
            </a:r>
            <a:r>
              <a:rPr dirty="0" sz="2250" spc="-1090" i="1">
                <a:latin typeface="Times New Roman"/>
                <a:cs typeface="Times New Roman"/>
              </a:rPr>
              <a:t></a:t>
            </a:r>
            <a:r>
              <a:rPr dirty="0" sz="2250" spc="-400" i="1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2 </a:t>
            </a:r>
            <a:r>
              <a:rPr dirty="0" sz="2100" spc="-940">
                <a:latin typeface="Times New Roman"/>
                <a:cs typeface="Times New Roman"/>
              </a:rPr>
              <a:t></a:t>
            </a:r>
            <a:r>
              <a:rPr dirty="0" sz="2100" spc="-225">
                <a:latin typeface="Times New Roman"/>
                <a:cs typeface="Times New Roman"/>
              </a:rPr>
              <a:t> </a:t>
            </a:r>
            <a:r>
              <a:rPr dirty="0" sz="2250" spc="-1090" i="1">
                <a:latin typeface="Times New Roman"/>
                <a:cs typeface="Times New Roman"/>
              </a:rPr>
              <a:t></a:t>
            </a:r>
            <a:r>
              <a:rPr dirty="0" sz="2250" spc="-409" i="1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3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2100" spc="-940">
                <a:latin typeface="Times New Roman"/>
                <a:cs typeface="Times New Roman"/>
              </a:rPr>
              <a:t></a:t>
            </a:r>
            <a:r>
              <a:rPr dirty="0" sz="2100" spc="-265">
                <a:latin typeface="Times New Roman"/>
                <a:cs typeface="Times New Roman"/>
              </a:rPr>
              <a:t> </a:t>
            </a:r>
            <a:r>
              <a:rPr dirty="0" sz="2100" spc="-75">
                <a:latin typeface="Times New Roman"/>
                <a:cs typeface="Times New Roman"/>
              </a:rPr>
              <a:t>50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2400" spc="20">
                <a:latin typeface="Times New Roman"/>
                <a:cs typeface="Times New Roman"/>
              </a:rPr>
              <a:t>r</a:t>
            </a:r>
            <a:r>
              <a:rPr dirty="0" sz="1400" spc="20">
                <a:latin typeface="Times New Roman"/>
                <a:cs typeface="Times New Roman"/>
              </a:rPr>
              <a:t>ce3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2400" spc="-1065">
                <a:latin typeface="Times New Roman"/>
                <a:cs typeface="Times New Roman"/>
              </a:rPr>
              <a:t>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10">
                <a:latin typeface="Times New Roman"/>
                <a:cs typeface="Times New Roman"/>
              </a:rPr>
              <a:t>200k</a:t>
            </a:r>
            <a:r>
              <a:rPr dirty="0" sz="2400" spc="-110">
                <a:latin typeface="Times New Roman"/>
                <a:cs typeface="Times New Roman"/>
              </a:rPr>
              <a:t>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135062" y="1406128"/>
            <a:ext cx="864552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晶体管工作在放大状态，</a:t>
            </a:r>
            <a:r>
              <a:rPr dirty="0" sz="2400" spc="-830">
                <a:latin typeface="宋体"/>
                <a:cs typeface="宋体"/>
              </a:rPr>
              <a:t> </a:t>
            </a:r>
            <a:r>
              <a:rPr dirty="0" baseline="2314" sz="3600" spc="7">
                <a:solidFill>
                  <a:srgbClr val="3333FF"/>
                </a:solidFill>
                <a:latin typeface="宋体"/>
                <a:cs typeface="宋体"/>
              </a:rPr>
              <a:t>求共模抑制比，差模输入、输出阻抗。</a:t>
            </a:r>
            <a:endParaRPr baseline="2314" sz="3600">
              <a:latin typeface="宋体"/>
              <a:cs typeface="宋体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7164609" y="2897314"/>
            <a:ext cx="108585" cy="344170"/>
          </a:xfrm>
          <a:custGeom>
            <a:avLst/>
            <a:gdLst/>
            <a:ahLst/>
            <a:cxnLst/>
            <a:rect l="l" t="t" r="r" b="b"/>
            <a:pathLst>
              <a:path w="108584" h="344169">
                <a:moveTo>
                  <a:pt x="108108" y="0"/>
                </a:moveTo>
                <a:lnTo>
                  <a:pt x="0" y="343566"/>
                </a:lnTo>
              </a:path>
            </a:pathLst>
          </a:custGeom>
          <a:ln w="167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558819" y="2870453"/>
            <a:ext cx="0" cy="408305"/>
          </a:xfrm>
          <a:custGeom>
            <a:avLst/>
            <a:gdLst/>
            <a:ahLst/>
            <a:cxnLst/>
            <a:rect l="l" t="t" r="r" b="b"/>
            <a:pathLst>
              <a:path w="0" h="408304">
                <a:moveTo>
                  <a:pt x="0" y="0"/>
                </a:moveTo>
                <a:lnTo>
                  <a:pt x="0" y="408051"/>
                </a:lnTo>
              </a:path>
            </a:pathLst>
          </a:custGeom>
          <a:ln w="167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873269" y="2870453"/>
            <a:ext cx="0" cy="408305"/>
          </a:xfrm>
          <a:custGeom>
            <a:avLst/>
            <a:gdLst/>
            <a:ahLst/>
            <a:cxnLst/>
            <a:rect l="l" t="t" r="r" b="b"/>
            <a:pathLst>
              <a:path w="0" h="408304">
                <a:moveTo>
                  <a:pt x="0" y="0"/>
                </a:moveTo>
                <a:lnTo>
                  <a:pt x="0" y="408051"/>
                </a:lnTo>
              </a:path>
            </a:pathLst>
          </a:custGeom>
          <a:ln w="167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4254489" y="1877615"/>
            <a:ext cx="5409565" cy="1367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宋体"/>
                <a:cs typeface="宋体"/>
              </a:rPr>
              <a:t>解：先静态分析，依次计算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B3</a:t>
            </a:r>
            <a:r>
              <a:rPr dirty="0" sz="2400" spc="-5">
                <a:latin typeface="宋体"/>
                <a:cs typeface="宋体"/>
              </a:rPr>
              <a:t>、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E3</a:t>
            </a:r>
            <a:r>
              <a:rPr dirty="0" baseline="-20833" sz="2400" spc="195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、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baseline="13888" sz="3600" spc="82">
                <a:latin typeface="Times New Roman"/>
                <a:cs typeface="Times New Roman"/>
              </a:rPr>
              <a:t>I</a:t>
            </a:r>
            <a:r>
              <a:rPr dirty="0" sz="1600" spc="55">
                <a:latin typeface="Times New Roman"/>
                <a:cs typeface="Times New Roman"/>
              </a:rPr>
              <a:t>E3</a:t>
            </a:r>
            <a:r>
              <a:rPr dirty="0" baseline="13888" sz="3600" spc="82">
                <a:latin typeface="宋体"/>
                <a:cs typeface="宋体"/>
              </a:rPr>
              <a:t>、</a:t>
            </a:r>
            <a:r>
              <a:rPr dirty="0" baseline="13888" sz="3600" spc="82">
                <a:latin typeface="Times New Roman"/>
                <a:cs typeface="Times New Roman"/>
              </a:rPr>
              <a:t>I</a:t>
            </a:r>
            <a:r>
              <a:rPr dirty="0" sz="1600" spc="55">
                <a:latin typeface="Times New Roman"/>
                <a:cs typeface="Times New Roman"/>
              </a:rPr>
              <a:t>C1</a:t>
            </a:r>
            <a:r>
              <a:rPr dirty="0" baseline="13888" sz="3600" spc="82">
                <a:latin typeface="Times New Roman"/>
                <a:cs typeface="Times New Roman"/>
              </a:rPr>
              <a:t>≈</a:t>
            </a:r>
            <a:r>
              <a:rPr dirty="0" baseline="13888" sz="3600" spc="82">
                <a:latin typeface="Times New Roman"/>
                <a:cs typeface="Times New Roman"/>
              </a:rPr>
              <a:t>I</a:t>
            </a:r>
            <a:r>
              <a:rPr dirty="0" sz="1600" spc="55">
                <a:latin typeface="Times New Roman"/>
                <a:cs typeface="Times New Roman"/>
              </a:rPr>
              <a:t>C2 </a:t>
            </a:r>
            <a:r>
              <a:rPr dirty="0" baseline="13888" sz="3600" spc="-7">
                <a:latin typeface="Times New Roman"/>
                <a:cs typeface="Times New Roman"/>
              </a:rPr>
              <a:t>≈ </a:t>
            </a:r>
            <a:r>
              <a:rPr dirty="0" baseline="13888" sz="3600" spc="97">
                <a:latin typeface="Times New Roman"/>
                <a:cs typeface="Times New Roman"/>
              </a:rPr>
              <a:t>I</a:t>
            </a:r>
            <a:r>
              <a:rPr dirty="0" sz="1600" spc="65">
                <a:latin typeface="Times New Roman"/>
                <a:cs typeface="Times New Roman"/>
              </a:rPr>
              <a:t>E1 </a:t>
            </a:r>
            <a:r>
              <a:rPr dirty="0" baseline="13888" sz="3600" spc="-7">
                <a:latin typeface="Times New Roman"/>
                <a:cs typeface="Times New Roman"/>
              </a:rPr>
              <a:t>≈ </a:t>
            </a:r>
            <a:r>
              <a:rPr dirty="0" baseline="13888" sz="3600" spc="97">
                <a:latin typeface="Times New Roman"/>
                <a:cs typeface="Times New Roman"/>
              </a:rPr>
              <a:t>I</a:t>
            </a:r>
            <a:r>
              <a:rPr dirty="0" sz="1600" spc="65">
                <a:latin typeface="Times New Roman"/>
                <a:cs typeface="Times New Roman"/>
              </a:rPr>
              <a:t>E2 </a:t>
            </a:r>
            <a:r>
              <a:rPr dirty="0" baseline="13888" sz="3600" spc="-7">
                <a:latin typeface="Times New Roman"/>
                <a:cs typeface="Times New Roman"/>
              </a:rPr>
              <a:t>≈</a:t>
            </a:r>
            <a:r>
              <a:rPr dirty="0" baseline="13888" sz="3600" spc="712">
                <a:latin typeface="Times New Roman"/>
                <a:cs typeface="Times New Roman"/>
              </a:rPr>
              <a:t> </a:t>
            </a:r>
            <a:r>
              <a:rPr dirty="0" baseline="13888" sz="3600" spc="67">
                <a:latin typeface="Times New Roman"/>
                <a:cs typeface="Times New Roman"/>
              </a:rPr>
              <a:t>I</a:t>
            </a:r>
            <a:r>
              <a:rPr dirty="0" sz="1600" spc="45">
                <a:latin typeface="Times New Roman"/>
                <a:cs typeface="Times New Roman"/>
              </a:rPr>
              <a:t>E3</a:t>
            </a:r>
            <a:r>
              <a:rPr dirty="0" baseline="13888" sz="3600" spc="67">
                <a:latin typeface="Times New Roman"/>
                <a:cs typeface="Times New Roman"/>
              </a:rPr>
              <a:t>/2</a:t>
            </a:r>
            <a:r>
              <a:rPr dirty="0" baseline="13888" sz="3600" spc="67">
                <a:latin typeface="宋体"/>
                <a:cs typeface="宋体"/>
              </a:rPr>
              <a:t>、</a:t>
            </a:r>
            <a:r>
              <a:rPr dirty="0" baseline="13888" sz="3600" spc="67">
                <a:latin typeface="Times New Roman"/>
                <a:cs typeface="Times New Roman"/>
              </a:rPr>
              <a:t>r</a:t>
            </a:r>
            <a:r>
              <a:rPr dirty="0" sz="1600" spc="45">
                <a:latin typeface="Times New Roman"/>
                <a:cs typeface="Times New Roman"/>
              </a:rPr>
              <a:t>be1</a:t>
            </a:r>
            <a:r>
              <a:rPr dirty="0" baseline="13888" sz="3600" spc="67">
                <a:latin typeface="宋体"/>
                <a:cs typeface="宋体"/>
              </a:rPr>
              <a:t>、</a:t>
            </a:r>
            <a:r>
              <a:rPr dirty="0" baseline="13888" sz="3600" spc="67">
                <a:latin typeface="Times New Roman"/>
                <a:cs typeface="Times New Roman"/>
              </a:rPr>
              <a:t>r</a:t>
            </a:r>
            <a:r>
              <a:rPr dirty="0" sz="1600" spc="45">
                <a:latin typeface="Times New Roman"/>
                <a:cs typeface="Times New Roman"/>
              </a:rPr>
              <a:t>be3</a:t>
            </a:r>
            <a:r>
              <a:rPr dirty="0" baseline="13888" sz="3600" spc="67">
                <a:latin typeface="Times New Roman"/>
                <a:cs typeface="Times New Roman"/>
              </a:rPr>
              <a:t>;</a:t>
            </a:r>
            <a:endParaRPr baseline="13888" sz="3600">
              <a:latin typeface="Times New Roman"/>
              <a:cs typeface="Times New Roman"/>
            </a:endParaRPr>
          </a:p>
          <a:p>
            <a:pPr marL="1271270">
              <a:lnSpc>
                <a:spcPct val="100000"/>
              </a:lnSpc>
              <a:spcBef>
                <a:spcPts val="1090"/>
              </a:spcBef>
              <a:tabLst>
                <a:tab pos="2370455" algn="l"/>
                <a:tab pos="3075305" algn="l"/>
              </a:tabLst>
            </a:pPr>
            <a:r>
              <a:rPr dirty="0" sz="2700" spc="-45">
                <a:latin typeface="Times New Roman"/>
                <a:cs typeface="Times New Roman"/>
              </a:rPr>
              <a:t>K</a:t>
            </a:r>
            <a:r>
              <a:rPr dirty="0" sz="1550" spc="-45">
                <a:latin typeface="Times New Roman"/>
                <a:cs typeface="Times New Roman"/>
              </a:rPr>
              <a:t>CMR</a:t>
            </a:r>
            <a:r>
              <a:rPr dirty="0" sz="1550" spc="265">
                <a:latin typeface="Times New Roman"/>
                <a:cs typeface="Times New Roman"/>
              </a:rPr>
              <a:t> </a:t>
            </a:r>
            <a:r>
              <a:rPr dirty="0" sz="2700" spc="-1220">
                <a:latin typeface="Times New Roman"/>
                <a:cs typeface="Times New Roman"/>
              </a:rPr>
              <a:t>	</a:t>
            </a:r>
            <a:r>
              <a:rPr dirty="0" sz="2700" spc="-15">
                <a:latin typeface="Times New Roman"/>
                <a:cs typeface="Times New Roman"/>
              </a:rPr>
              <a:t>A</a:t>
            </a:r>
            <a:r>
              <a:rPr dirty="0" sz="1550" spc="-15">
                <a:latin typeface="Times New Roman"/>
                <a:cs typeface="Times New Roman"/>
              </a:rPr>
              <a:t>v</a:t>
            </a:r>
            <a:r>
              <a:rPr dirty="0" sz="1550" spc="-15">
                <a:latin typeface="Times New Roman"/>
                <a:cs typeface="Times New Roman"/>
              </a:rPr>
              <a:t>d2	</a:t>
            </a:r>
            <a:r>
              <a:rPr dirty="0" sz="2700" spc="-45">
                <a:latin typeface="Times New Roman"/>
                <a:cs typeface="Times New Roman"/>
              </a:rPr>
              <a:t>A</a:t>
            </a:r>
            <a:r>
              <a:rPr dirty="0" sz="1550" spc="-45">
                <a:latin typeface="Times New Roman"/>
                <a:cs typeface="Times New Roman"/>
              </a:rPr>
              <a:t>v</a:t>
            </a:r>
            <a:r>
              <a:rPr dirty="0" sz="1550" spc="-45">
                <a:latin typeface="Times New Roman"/>
                <a:cs typeface="Times New Roman"/>
              </a:rPr>
              <a:t>c2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6291738" y="3847433"/>
            <a:ext cx="3300095" cy="0"/>
          </a:xfrm>
          <a:custGeom>
            <a:avLst/>
            <a:gdLst/>
            <a:ahLst/>
            <a:cxnLst/>
            <a:rect l="l" t="t" r="r" b="b"/>
            <a:pathLst>
              <a:path w="3300095" h="0">
                <a:moveTo>
                  <a:pt x="0" y="0"/>
                </a:moveTo>
                <a:lnTo>
                  <a:pt x="3299745" y="0"/>
                </a:lnTo>
              </a:path>
            </a:pathLst>
          </a:custGeom>
          <a:ln w="150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5476747" y="3674364"/>
            <a:ext cx="474345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0"/>
              </a:lnSpc>
            </a:pPr>
            <a:r>
              <a:rPr dirty="0" baseline="9259" sz="3600" spc="-405">
                <a:latin typeface="Times New Roman"/>
                <a:cs typeface="Times New Roman"/>
              </a:rPr>
              <a:t>A</a:t>
            </a:r>
            <a:r>
              <a:rPr dirty="0" sz="1350" spc="-70">
                <a:latin typeface="Times New Roman"/>
                <a:cs typeface="Times New Roman"/>
              </a:rPr>
              <a:t>v</a:t>
            </a:r>
            <a:r>
              <a:rPr dirty="0" sz="1350" spc="85">
                <a:latin typeface="Times New Roman"/>
                <a:cs typeface="Times New Roman"/>
              </a:rPr>
              <a:t>d</a:t>
            </a:r>
            <a:r>
              <a:rPr dirty="0" sz="1350" spc="1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7154671" y="3298444"/>
            <a:ext cx="1582420" cy="516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1185" i="1">
                <a:latin typeface="Times New Roman"/>
                <a:cs typeface="Times New Roman"/>
              </a:rPr>
              <a:t></a:t>
            </a:r>
            <a:r>
              <a:rPr dirty="0" sz="2500" spc="-405" i="1">
                <a:latin typeface="Times New Roman"/>
                <a:cs typeface="Times New Roman"/>
              </a:rPr>
              <a:t> </a:t>
            </a:r>
            <a:r>
              <a:rPr dirty="0" baseline="-16460" sz="2025" spc="22">
                <a:latin typeface="Times New Roman"/>
                <a:cs typeface="Times New Roman"/>
              </a:rPr>
              <a:t>2 </a:t>
            </a:r>
            <a:r>
              <a:rPr dirty="0" baseline="-2604" sz="4800" spc="-3584" b="1">
                <a:latin typeface="Times New Roman"/>
                <a:cs typeface="Times New Roman"/>
              </a:rPr>
              <a:t></a:t>
            </a:r>
            <a:r>
              <a:rPr dirty="0" baseline="-2604" sz="4800" spc="-675" b="1"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Times New Roman"/>
                <a:cs typeface="Times New Roman"/>
              </a:rPr>
              <a:t>R</a:t>
            </a:r>
            <a:r>
              <a:rPr dirty="0" baseline="-16460" sz="2025" spc="30">
                <a:latin typeface="Times New Roman"/>
                <a:cs typeface="Times New Roman"/>
              </a:rPr>
              <a:t>c2 </a:t>
            </a:r>
            <a:r>
              <a:rPr dirty="0" sz="2400" spc="10">
                <a:latin typeface="Times New Roman"/>
                <a:cs typeface="Times New Roman"/>
              </a:rPr>
              <a:t>//</a:t>
            </a:r>
            <a:r>
              <a:rPr dirty="0" sz="2400" spc="10">
                <a:latin typeface="Times New Roman"/>
                <a:cs typeface="Times New Roman"/>
              </a:rPr>
              <a:t>R</a:t>
            </a:r>
            <a:r>
              <a:rPr dirty="0" baseline="-16460" sz="2025" spc="15">
                <a:latin typeface="Times New Roman"/>
                <a:cs typeface="Times New Roman"/>
              </a:rPr>
              <a:t>L</a:t>
            </a:r>
            <a:r>
              <a:rPr dirty="0" baseline="-16460" sz="2025" spc="240">
                <a:latin typeface="Times New Roman"/>
                <a:cs typeface="Times New Roman"/>
              </a:rPr>
              <a:t> </a:t>
            </a:r>
            <a:r>
              <a:rPr dirty="0" baseline="-2604" sz="4800" spc="-3584" b="1">
                <a:latin typeface="Times New Roman"/>
                <a:cs typeface="Times New Roman"/>
              </a:rPr>
              <a:t></a:t>
            </a:r>
            <a:endParaRPr baseline="-2604" sz="48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026911" y="3624072"/>
            <a:ext cx="19304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85">
                <a:latin typeface="Times New Roman"/>
                <a:cs typeface="Times New Roman"/>
              </a:rPr>
              <a:t>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6298184" y="3770884"/>
            <a:ext cx="3281679" cy="584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2 </a:t>
            </a:r>
            <a:r>
              <a:rPr dirty="0" baseline="2314" sz="3600" spc="-4027">
                <a:latin typeface="Times New Roman"/>
                <a:cs typeface="Times New Roman"/>
              </a:rPr>
              <a:t></a:t>
            </a:r>
            <a:r>
              <a:rPr dirty="0" baseline="-19675" sz="3600" spc="-4027">
                <a:latin typeface="Times New Roman"/>
                <a:cs typeface="Times New Roman"/>
              </a:rPr>
              <a:t></a:t>
            </a:r>
            <a:r>
              <a:rPr dirty="0" baseline="-19675" sz="3600" spc="-337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R</a:t>
            </a:r>
            <a:r>
              <a:rPr dirty="0" baseline="-16460" sz="2025" spc="-37">
                <a:latin typeface="Times New Roman"/>
                <a:cs typeface="Times New Roman"/>
              </a:rPr>
              <a:t>s2   </a:t>
            </a:r>
            <a:r>
              <a:rPr dirty="0" sz="2400" spc="-1085">
                <a:latin typeface="Times New Roman"/>
                <a:cs typeface="Times New Roman"/>
              </a:rPr>
              <a:t>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 spc="25">
                <a:latin typeface="Times New Roman"/>
                <a:cs typeface="Times New Roman"/>
              </a:rPr>
              <a:t>r</a:t>
            </a:r>
            <a:r>
              <a:rPr dirty="0" baseline="-16460" sz="2025" spc="37">
                <a:latin typeface="Times New Roman"/>
                <a:cs typeface="Times New Roman"/>
              </a:rPr>
              <a:t>be </a:t>
            </a:r>
            <a:r>
              <a:rPr dirty="0" baseline="-16460" sz="2025" spc="22">
                <a:latin typeface="Times New Roman"/>
                <a:cs typeface="Times New Roman"/>
              </a:rPr>
              <a:t>2   </a:t>
            </a:r>
            <a:r>
              <a:rPr dirty="0" sz="2400" spc="-1085">
                <a:latin typeface="Times New Roman"/>
                <a:cs typeface="Times New Roman"/>
              </a:rPr>
              <a:t>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baseline="-2604" sz="4800" spc="-1470" b="1">
                <a:latin typeface="Times New Roman"/>
                <a:cs typeface="Times New Roman"/>
              </a:rPr>
              <a:t></a:t>
            </a:r>
            <a:r>
              <a:rPr dirty="0" sz="2400" spc="-980">
                <a:latin typeface="Times New Roman"/>
                <a:cs typeface="Times New Roman"/>
              </a:rPr>
              <a:t>1</a:t>
            </a:r>
            <a:r>
              <a:rPr dirty="0" sz="2400" spc="-155">
                <a:latin typeface="Times New Roman"/>
                <a:cs typeface="Times New Roman"/>
              </a:rPr>
              <a:t> </a:t>
            </a:r>
            <a:r>
              <a:rPr dirty="0" sz="2400" spc="-1085">
                <a:latin typeface="Times New Roman"/>
                <a:cs typeface="Times New Roman"/>
              </a:rPr>
              <a:t>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500" spc="-1185" i="1">
                <a:latin typeface="Times New Roman"/>
                <a:cs typeface="Times New Roman"/>
              </a:rPr>
              <a:t></a:t>
            </a:r>
            <a:r>
              <a:rPr dirty="0" sz="2500" spc="-265" i="1">
                <a:latin typeface="Times New Roman"/>
                <a:cs typeface="Times New Roman"/>
              </a:rPr>
              <a:t> </a:t>
            </a:r>
            <a:r>
              <a:rPr dirty="0" baseline="-16460" sz="2025" spc="22">
                <a:latin typeface="Times New Roman"/>
                <a:cs typeface="Times New Roman"/>
              </a:rPr>
              <a:t>2 </a:t>
            </a:r>
            <a:r>
              <a:rPr dirty="0" baseline="-2604" sz="4800" spc="-3584" b="1">
                <a:latin typeface="Times New Roman"/>
                <a:cs typeface="Times New Roman"/>
              </a:rPr>
              <a:t></a:t>
            </a:r>
            <a:r>
              <a:rPr dirty="0" baseline="-2604" sz="4800" spc="-209" b="1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R</a:t>
            </a:r>
            <a:r>
              <a:rPr dirty="0" baseline="-16460" sz="2025" spc="-30">
                <a:latin typeface="Times New Roman"/>
                <a:cs typeface="Times New Roman"/>
              </a:rPr>
              <a:t>e2</a:t>
            </a:r>
            <a:r>
              <a:rPr dirty="0" baseline="-16460" sz="2025" spc="195">
                <a:latin typeface="Times New Roman"/>
                <a:cs typeface="Times New Roman"/>
              </a:rPr>
              <a:t> </a:t>
            </a:r>
            <a:r>
              <a:rPr dirty="0" baseline="2314" sz="3600" spc="-4027">
                <a:latin typeface="Times New Roman"/>
                <a:cs typeface="Times New Roman"/>
              </a:rPr>
              <a:t></a:t>
            </a:r>
            <a:r>
              <a:rPr dirty="0" baseline="-19675" sz="3600" spc="-4027">
                <a:latin typeface="Times New Roman"/>
                <a:cs typeface="Times New Roman"/>
              </a:rPr>
              <a:t></a:t>
            </a:r>
            <a:endParaRPr baseline="-19675" sz="36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8090153" y="4497514"/>
            <a:ext cx="120014" cy="372110"/>
          </a:xfrm>
          <a:custGeom>
            <a:avLst/>
            <a:gdLst/>
            <a:ahLst/>
            <a:cxnLst/>
            <a:rect l="l" t="t" r="r" b="b"/>
            <a:pathLst>
              <a:path w="120015" h="372110">
                <a:moveTo>
                  <a:pt x="119633" y="0"/>
                </a:moveTo>
                <a:lnTo>
                  <a:pt x="0" y="371856"/>
                </a:lnTo>
              </a:path>
            </a:pathLst>
          </a:custGeom>
          <a:ln w="15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/>
          <p:nvPr/>
        </p:nvSpPr>
        <p:spPr>
          <a:xfrm>
            <a:off x="6270752" y="4644390"/>
            <a:ext cx="267335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70">
                <a:latin typeface="Times New Roman"/>
                <a:cs typeface="Times New Roman"/>
              </a:rPr>
              <a:t>v</a:t>
            </a:r>
            <a:r>
              <a:rPr dirty="0" sz="1350" spc="-10">
                <a:latin typeface="Times New Roman"/>
                <a:cs typeface="Times New Roman"/>
              </a:rPr>
              <a:t>c</a:t>
            </a:r>
            <a:r>
              <a:rPr dirty="0" sz="1350" spc="1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6084823" y="4357623"/>
            <a:ext cx="2787650" cy="518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41020" algn="l"/>
                <a:tab pos="2141220" algn="l"/>
              </a:tabLst>
            </a:pPr>
            <a:r>
              <a:rPr dirty="0" sz="2400" spc="-140">
                <a:latin typeface="Times New Roman"/>
                <a:cs typeface="Times New Roman"/>
              </a:rPr>
              <a:t>A	</a:t>
            </a:r>
            <a:r>
              <a:rPr dirty="0" sz="2400" spc="-1090">
                <a:latin typeface="Times New Roman"/>
                <a:cs typeface="Times New Roman"/>
              </a:rPr>
              <a:t>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baseline="-2604" sz="4800" spc="-3584" b="1">
                <a:latin typeface="Times New Roman"/>
                <a:cs typeface="Times New Roman"/>
              </a:rPr>
              <a:t></a:t>
            </a:r>
            <a:r>
              <a:rPr dirty="0" baseline="-2604" sz="4800" spc="-652" b="1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Times New Roman"/>
                <a:cs typeface="Times New Roman"/>
              </a:rPr>
              <a:t>R</a:t>
            </a:r>
            <a:r>
              <a:rPr dirty="0" baseline="-16460" sz="2025" spc="22">
                <a:latin typeface="Times New Roman"/>
                <a:cs typeface="Times New Roman"/>
              </a:rPr>
              <a:t>c2 </a:t>
            </a:r>
            <a:r>
              <a:rPr dirty="0" sz="2400" spc="10">
                <a:latin typeface="Times New Roman"/>
                <a:cs typeface="Times New Roman"/>
              </a:rPr>
              <a:t>//</a:t>
            </a:r>
            <a:r>
              <a:rPr dirty="0" sz="2400" spc="10">
                <a:latin typeface="Times New Roman"/>
                <a:cs typeface="Times New Roman"/>
              </a:rPr>
              <a:t>R</a:t>
            </a:r>
            <a:r>
              <a:rPr dirty="0" baseline="-16460" sz="2025" spc="15">
                <a:latin typeface="Times New Roman"/>
                <a:cs typeface="Times New Roman"/>
              </a:rPr>
              <a:t>L</a:t>
            </a:r>
            <a:r>
              <a:rPr dirty="0" baseline="-16460" sz="2025" spc="120">
                <a:latin typeface="Times New Roman"/>
                <a:cs typeface="Times New Roman"/>
              </a:rPr>
              <a:t> </a:t>
            </a:r>
            <a:r>
              <a:rPr dirty="0" baseline="-2604" sz="4800" spc="-3584" b="1">
                <a:latin typeface="Times New Roman"/>
                <a:cs typeface="Times New Roman"/>
              </a:rPr>
              <a:t>	</a:t>
            </a:r>
            <a:r>
              <a:rPr dirty="0" baseline="-2604" sz="4800" spc="-885" b="1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2</a:t>
            </a:r>
            <a:r>
              <a:rPr dirty="0" sz="2400" spc="5">
                <a:latin typeface="Times New Roman"/>
                <a:cs typeface="Times New Roman"/>
              </a:rPr>
              <a:t>r</a:t>
            </a:r>
            <a:r>
              <a:rPr dirty="0" baseline="-16460" sz="2025" spc="7">
                <a:latin typeface="Times New Roman"/>
                <a:cs typeface="Times New Roman"/>
              </a:rPr>
              <a:t>o</a:t>
            </a:r>
            <a:r>
              <a:rPr dirty="0" baseline="-16460" sz="2025" spc="22">
                <a:latin typeface="Times New Roman"/>
                <a:cs typeface="Times New Roman"/>
              </a:rPr>
              <a:t> </a:t>
            </a:r>
            <a:r>
              <a:rPr dirty="0" baseline="-2604" sz="4800" spc="-3584" b="1">
                <a:latin typeface="Times New Roman"/>
                <a:cs typeface="Times New Roman"/>
              </a:rPr>
              <a:t></a:t>
            </a:r>
            <a:endParaRPr baseline="-2604" sz="48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5488939" y="5470905"/>
            <a:ext cx="123189" cy="248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-5">
                <a:latin typeface="Times New Roman"/>
                <a:cs typeface="Times New Roman"/>
              </a:rPr>
              <a:t>o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071792" y="5470905"/>
            <a:ext cx="294640" cy="248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-10">
                <a:latin typeface="Times New Roman"/>
                <a:cs typeface="Times New Roman"/>
              </a:rPr>
              <a:t>c</a:t>
            </a:r>
            <a:r>
              <a:rPr dirty="0" sz="1550" spc="-30">
                <a:latin typeface="Times New Roman"/>
                <a:cs typeface="Times New Roman"/>
              </a:rPr>
              <a:t>e</a:t>
            </a:r>
            <a:r>
              <a:rPr dirty="0" sz="1550" spc="-5">
                <a:latin typeface="Times New Roman"/>
                <a:cs typeface="Times New Roman"/>
              </a:rPr>
              <a:t>3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7875523" y="5036311"/>
            <a:ext cx="596900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8140" indent="-345440">
              <a:lnSpc>
                <a:spcPct val="100000"/>
              </a:lnSpc>
              <a:buSzPct val="105660"/>
              <a:buFont typeface="Times New Roman"/>
              <a:buChar char="◻"/>
              <a:tabLst>
                <a:tab pos="358775" algn="l"/>
              </a:tabLst>
            </a:pPr>
            <a:r>
              <a:rPr dirty="0" sz="2650" spc="5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407911" y="5061457"/>
            <a:ext cx="155575" cy="4159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630">
                <a:latin typeface="Times New Roman"/>
                <a:cs typeface="Times New Roman"/>
              </a:rPr>
              <a:t>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9520407" y="5061457"/>
            <a:ext cx="155575" cy="4159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630">
                <a:latin typeface="Times New Roman"/>
                <a:cs typeface="Times New Roman"/>
              </a:rPr>
              <a:t>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382260" y="5274817"/>
            <a:ext cx="742315" cy="4159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dirty="0" sz="2650" spc="150">
                <a:latin typeface="Times New Roman"/>
                <a:cs typeface="Times New Roman"/>
              </a:rPr>
              <a:t>r	</a:t>
            </a:r>
            <a:r>
              <a:rPr dirty="0" sz="2650" spc="-1195">
                <a:latin typeface="Times New Roman"/>
                <a:cs typeface="Times New Roman"/>
              </a:rPr>
              <a:t></a:t>
            </a:r>
            <a:r>
              <a:rPr dirty="0" sz="2650" spc="-105">
                <a:latin typeface="Times New Roman"/>
                <a:cs typeface="Times New Roman"/>
              </a:rPr>
              <a:t> </a:t>
            </a:r>
            <a:r>
              <a:rPr dirty="0" sz="2650" spc="15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6407911" y="5111750"/>
            <a:ext cx="3267710" cy="676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697989" algn="l"/>
                <a:tab pos="2040255" algn="l"/>
                <a:tab pos="3077210" algn="l"/>
              </a:tabLst>
            </a:pPr>
            <a:r>
              <a:rPr dirty="0" baseline="-42976" sz="3975" spc="-2445">
                <a:latin typeface="Times New Roman"/>
                <a:cs typeface="Times New Roman"/>
              </a:rPr>
              <a:t></a:t>
            </a:r>
            <a:r>
              <a:rPr dirty="0" baseline="-42976" sz="3975" spc="-600">
                <a:latin typeface="Times New Roman"/>
                <a:cs typeface="Times New Roman"/>
              </a:rPr>
              <a:t> </a:t>
            </a:r>
            <a:r>
              <a:rPr dirty="0" baseline="-27253" sz="3975" spc="7">
                <a:latin typeface="Times New Roman"/>
                <a:cs typeface="Times New Roman"/>
              </a:rPr>
              <a:t>1</a:t>
            </a:r>
            <a:r>
              <a:rPr dirty="0" baseline="-27253" sz="3975" spc="-547">
                <a:latin typeface="Times New Roman"/>
                <a:cs typeface="Times New Roman"/>
              </a:rPr>
              <a:t> </a:t>
            </a:r>
            <a:r>
              <a:rPr dirty="0" baseline="-27253" sz="3975" spc="-1792">
                <a:latin typeface="Times New Roman"/>
                <a:cs typeface="Times New Roman"/>
              </a:rPr>
              <a:t></a:t>
            </a:r>
            <a:r>
              <a:rPr dirty="0" baseline="-27253" sz="3975" spc="-75">
                <a:latin typeface="Times New Roman"/>
                <a:cs typeface="Times New Roman"/>
              </a:rPr>
              <a:t> </a:t>
            </a:r>
            <a:r>
              <a:rPr dirty="0" sz="1550" spc="-5" u="heavy">
                <a:latin typeface="Times New Roman"/>
                <a:cs typeface="Times New Roman"/>
              </a:rPr>
              <a:t> </a:t>
            </a:r>
            <a:r>
              <a:rPr dirty="0" sz="1550" u="heavy">
                <a:latin typeface="Times New Roman"/>
                <a:cs typeface="Times New Roman"/>
              </a:rPr>
              <a:t>	</a:t>
            </a:r>
            <a:r>
              <a:rPr dirty="0" sz="1550" spc="-5" u="heavy">
                <a:latin typeface="Times New Roman"/>
                <a:cs typeface="Times New Roman"/>
              </a:rPr>
              <a:t>3</a:t>
            </a:r>
            <a:r>
              <a:rPr dirty="0" sz="1550" u="heavy">
                <a:latin typeface="Times New Roman"/>
                <a:cs typeface="Times New Roman"/>
              </a:rPr>
              <a:t>	</a:t>
            </a:r>
            <a:r>
              <a:rPr dirty="0" sz="1550" spc="-50" u="heavy">
                <a:latin typeface="Times New Roman"/>
                <a:cs typeface="Times New Roman"/>
              </a:rPr>
              <a:t>e</a:t>
            </a:r>
            <a:r>
              <a:rPr dirty="0" sz="1550" spc="-5" u="heavy">
                <a:latin typeface="Times New Roman"/>
                <a:cs typeface="Times New Roman"/>
              </a:rPr>
              <a:t>3</a:t>
            </a:r>
            <a:r>
              <a:rPr dirty="0" sz="1550" u="heavy">
                <a:latin typeface="Times New Roman"/>
                <a:cs typeface="Times New Roman"/>
              </a:rPr>
              <a:t>	</a:t>
            </a:r>
            <a:r>
              <a:rPr dirty="0" sz="1550" spc="-15">
                <a:latin typeface="Times New Roman"/>
                <a:cs typeface="Times New Roman"/>
              </a:rPr>
              <a:t> </a:t>
            </a:r>
            <a:r>
              <a:rPr dirty="0" baseline="-42976" sz="3975" spc="-2445">
                <a:latin typeface="Times New Roman"/>
                <a:cs typeface="Times New Roman"/>
              </a:rPr>
              <a:t></a:t>
            </a:r>
            <a:endParaRPr baseline="-42976" sz="3975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6407911" y="5591810"/>
            <a:ext cx="155575" cy="4159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630">
                <a:latin typeface="Times New Roman"/>
                <a:cs typeface="Times New Roman"/>
              </a:rPr>
              <a:t>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7078471" y="5533897"/>
            <a:ext cx="2597150" cy="4737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75">
                <a:latin typeface="Times New Roman"/>
                <a:cs typeface="Times New Roman"/>
              </a:rPr>
              <a:t>R</a:t>
            </a:r>
            <a:r>
              <a:rPr dirty="0" baseline="-16129" sz="2325" spc="-112">
                <a:latin typeface="Times New Roman"/>
                <a:cs typeface="Times New Roman"/>
              </a:rPr>
              <a:t>1 </a:t>
            </a:r>
            <a:r>
              <a:rPr dirty="0" sz="2650" spc="-10">
                <a:latin typeface="Times New Roman"/>
                <a:cs typeface="Times New Roman"/>
              </a:rPr>
              <a:t>//</a:t>
            </a:r>
            <a:r>
              <a:rPr dirty="0" sz="2650" spc="-10">
                <a:latin typeface="Times New Roman"/>
                <a:cs typeface="Times New Roman"/>
              </a:rPr>
              <a:t>R</a:t>
            </a:r>
            <a:r>
              <a:rPr dirty="0" baseline="-16129" sz="2325" spc="-15">
                <a:latin typeface="Times New Roman"/>
                <a:cs typeface="Times New Roman"/>
              </a:rPr>
              <a:t>2  </a:t>
            </a:r>
            <a:r>
              <a:rPr dirty="0" sz="2650" spc="-1195">
                <a:latin typeface="Times New Roman"/>
                <a:cs typeface="Times New Roman"/>
              </a:rPr>
              <a:t></a:t>
            </a:r>
            <a:r>
              <a:rPr dirty="0" sz="2650" spc="-130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r</a:t>
            </a:r>
            <a:r>
              <a:rPr dirty="0" baseline="-16129" sz="2325" spc="7">
                <a:latin typeface="Times New Roman"/>
                <a:cs typeface="Times New Roman"/>
              </a:rPr>
              <a:t>be3  </a:t>
            </a:r>
            <a:r>
              <a:rPr dirty="0" sz="2650" spc="-1195">
                <a:latin typeface="Times New Roman"/>
                <a:cs typeface="Times New Roman"/>
              </a:rPr>
              <a:t></a:t>
            </a:r>
            <a:r>
              <a:rPr dirty="0" sz="2650">
                <a:latin typeface="Times New Roman"/>
                <a:cs typeface="Times New Roman"/>
              </a:rPr>
              <a:t> </a:t>
            </a:r>
            <a:r>
              <a:rPr dirty="0" sz="2650" spc="-45">
                <a:latin typeface="Times New Roman"/>
                <a:cs typeface="Times New Roman"/>
              </a:rPr>
              <a:t>R</a:t>
            </a:r>
            <a:r>
              <a:rPr dirty="0" baseline="-16129" sz="2325" spc="-67">
                <a:latin typeface="Times New Roman"/>
                <a:cs typeface="Times New Roman"/>
              </a:rPr>
              <a:t>e3</a:t>
            </a:r>
            <a:r>
              <a:rPr dirty="0" baseline="-16129" sz="2325" spc="209">
                <a:latin typeface="Times New Roman"/>
                <a:cs typeface="Times New Roman"/>
              </a:rPr>
              <a:t> </a:t>
            </a:r>
            <a:r>
              <a:rPr dirty="0" baseline="-9433" sz="3975" spc="-2445">
                <a:latin typeface="Times New Roman"/>
                <a:cs typeface="Times New Roman"/>
              </a:rPr>
              <a:t></a:t>
            </a:r>
            <a:endParaRPr baseline="-9433" sz="3975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5549900" y="6614160"/>
            <a:ext cx="1052830" cy="402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45">
                <a:latin typeface="Times New Roman"/>
                <a:cs typeface="Times New Roman"/>
              </a:rPr>
              <a:t>R</a:t>
            </a:r>
            <a:r>
              <a:rPr dirty="0" baseline="-15873" sz="2100" spc="-67">
                <a:latin typeface="Times New Roman"/>
                <a:cs typeface="Times New Roman"/>
              </a:rPr>
              <a:t>o  </a:t>
            </a:r>
            <a:r>
              <a:rPr dirty="0" sz="2400" spc="-1085">
                <a:latin typeface="Times New Roman"/>
                <a:cs typeface="Times New Roman"/>
              </a:rPr>
              <a:t>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Times New Roman"/>
                <a:cs typeface="Times New Roman"/>
              </a:rPr>
              <a:t>R</a:t>
            </a:r>
            <a:r>
              <a:rPr dirty="0" baseline="-15873" sz="2100" spc="-60">
                <a:latin typeface="Times New Roman"/>
                <a:cs typeface="Times New Roman"/>
              </a:rPr>
              <a:t>c</a:t>
            </a:r>
            <a:r>
              <a:rPr dirty="0" baseline="-15873" sz="2100" spc="-75">
                <a:latin typeface="Times New Roman"/>
                <a:cs typeface="Times New Roman"/>
              </a:rPr>
              <a:t> </a:t>
            </a:r>
            <a:r>
              <a:rPr dirty="0" baseline="-15873" sz="2100" spc="-7">
                <a:latin typeface="Times New Roman"/>
                <a:cs typeface="Times New Roman"/>
              </a:rPr>
              <a:t>2</a:t>
            </a:r>
            <a:endParaRPr baseline="-15873" sz="21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5485892" y="6173723"/>
            <a:ext cx="369570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0"/>
              </a:lnSpc>
            </a:pPr>
            <a:r>
              <a:rPr dirty="0" baseline="9259" sz="3600" spc="-89">
                <a:latin typeface="Times New Roman"/>
                <a:cs typeface="Times New Roman"/>
              </a:rPr>
              <a:t>R</a:t>
            </a:r>
            <a:r>
              <a:rPr dirty="0" sz="1350" spc="5">
                <a:latin typeface="Times New Roman"/>
                <a:cs typeface="Times New Roman"/>
              </a:rPr>
              <a:t>i</a:t>
            </a:r>
            <a:r>
              <a:rPr dirty="0" sz="1350" spc="95">
                <a:latin typeface="Times New Roman"/>
                <a:cs typeface="Times New Roman"/>
              </a:rPr>
              <a:t>d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5933947" y="6021832"/>
            <a:ext cx="3639820" cy="584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85">
                <a:latin typeface="Times New Roman"/>
                <a:cs typeface="Times New Roman"/>
              </a:rPr>
              <a:t></a:t>
            </a:r>
            <a:r>
              <a:rPr dirty="0" sz="2400" spc="3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 </a:t>
            </a:r>
            <a:r>
              <a:rPr dirty="0" baseline="2314" sz="3600" spc="-4020">
                <a:latin typeface="Times New Roman"/>
                <a:cs typeface="Times New Roman"/>
              </a:rPr>
              <a:t></a:t>
            </a:r>
            <a:r>
              <a:rPr dirty="0" baseline="-19675" sz="3600" spc="-4020">
                <a:latin typeface="Times New Roman"/>
                <a:cs typeface="Times New Roman"/>
              </a:rPr>
              <a:t></a:t>
            </a:r>
            <a:r>
              <a:rPr dirty="0" baseline="-19675" sz="3600" spc="-345"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Times New Roman"/>
                <a:cs typeface="Times New Roman"/>
              </a:rPr>
              <a:t>R</a:t>
            </a:r>
            <a:r>
              <a:rPr dirty="0" baseline="-16460" sz="2025" spc="30">
                <a:latin typeface="Times New Roman"/>
                <a:cs typeface="Times New Roman"/>
              </a:rPr>
              <a:t>s2  </a:t>
            </a:r>
            <a:r>
              <a:rPr dirty="0" sz="2400" spc="-1085">
                <a:latin typeface="Times New Roman"/>
                <a:cs typeface="Times New Roman"/>
              </a:rPr>
              <a:t></a:t>
            </a:r>
            <a:r>
              <a:rPr dirty="0" sz="2400" spc="160">
                <a:latin typeface="Times New Roman"/>
                <a:cs typeface="Times New Roman"/>
              </a:rPr>
              <a:t> </a:t>
            </a:r>
            <a:r>
              <a:rPr dirty="0" sz="2400" spc="30">
                <a:latin typeface="Times New Roman"/>
                <a:cs typeface="Times New Roman"/>
              </a:rPr>
              <a:t>r</a:t>
            </a:r>
            <a:r>
              <a:rPr dirty="0" baseline="-16460" sz="2025" spc="44">
                <a:latin typeface="Times New Roman"/>
                <a:cs typeface="Times New Roman"/>
              </a:rPr>
              <a:t>be </a:t>
            </a:r>
            <a:r>
              <a:rPr dirty="0" baseline="-16460" sz="2025" spc="22">
                <a:latin typeface="Times New Roman"/>
                <a:cs typeface="Times New Roman"/>
              </a:rPr>
              <a:t>2   </a:t>
            </a:r>
            <a:r>
              <a:rPr dirty="0" sz="2400" spc="-1085">
                <a:latin typeface="Times New Roman"/>
                <a:cs typeface="Times New Roman"/>
              </a:rPr>
              <a:t>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baseline="-2604" sz="4800" spc="-1230" b="1">
                <a:latin typeface="Times New Roman"/>
                <a:cs typeface="Times New Roman"/>
              </a:rPr>
              <a:t></a:t>
            </a:r>
            <a:r>
              <a:rPr dirty="0" sz="2400" spc="-819">
                <a:latin typeface="Times New Roman"/>
                <a:cs typeface="Times New Roman"/>
              </a:rPr>
              <a:t>1+</a:t>
            </a:r>
            <a:r>
              <a:rPr dirty="0" sz="2500" spc="-819" i="1">
                <a:latin typeface="Times New Roman"/>
                <a:cs typeface="Times New Roman"/>
              </a:rPr>
              <a:t></a:t>
            </a:r>
            <a:r>
              <a:rPr dirty="0" sz="2500" spc="-260" i="1">
                <a:latin typeface="Times New Roman"/>
                <a:cs typeface="Times New Roman"/>
              </a:rPr>
              <a:t> </a:t>
            </a:r>
            <a:r>
              <a:rPr dirty="0" baseline="-16460" sz="2025" spc="22">
                <a:latin typeface="Times New Roman"/>
                <a:cs typeface="Times New Roman"/>
              </a:rPr>
              <a:t>2 </a:t>
            </a:r>
            <a:r>
              <a:rPr dirty="0" baseline="-2604" sz="4800" spc="-3584" b="1">
                <a:latin typeface="Times New Roman"/>
                <a:cs typeface="Times New Roman"/>
              </a:rPr>
              <a:t></a:t>
            </a:r>
            <a:r>
              <a:rPr dirty="0" baseline="-2604" sz="4800" spc="-622" b="1">
                <a:latin typeface="Times New Roman"/>
                <a:cs typeface="Times New Roman"/>
              </a:rPr>
              <a:t> </a:t>
            </a:r>
            <a:r>
              <a:rPr dirty="0" sz="2400" spc="-1085">
                <a:latin typeface="Times New Roman"/>
                <a:cs typeface="Times New Roman"/>
              </a:rPr>
              <a:t>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R</a:t>
            </a:r>
            <a:r>
              <a:rPr dirty="0" baseline="-16460" sz="2025" spc="-30">
                <a:latin typeface="Times New Roman"/>
                <a:cs typeface="Times New Roman"/>
              </a:rPr>
              <a:t>e1 </a:t>
            </a:r>
            <a:r>
              <a:rPr dirty="0" baseline="-16460" sz="2025" spc="-7">
                <a:latin typeface="Times New Roman"/>
                <a:cs typeface="Times New Roman"/>
              </a:rPr>
              <a:t> </a:t>
            </a:r>
            <a:r>
              <a:rPr dirty="0" baseline="2314" sz="3600" spc="-4020">
                <a:latin typeface="Times New Roman"/>
                <a:cs typeface="Times New Roman"/>
              </a:rPr>
              <a:t></a:t>
            </a:r>
            <a:r>
              <a:rPr dirty="0" baseline="-19675" sz="3600" spc="-4020">
                <a:latin typeface="Times New Roman"/>
                <a:cs typeface="Times New Roman"/>
              </a:rPr>
              <a:t></a:t>
            </a:r>
            <a:endParaRPr baseline="-19675" sz="36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55930" algn="l"/>
              </a:tabLst>
            </a:pPr>
            <a:r>
              <a:rPr dirty="0" spc="-5"/>
              <a:t>4.</a:t>
            </a:r>
            <a:r>
              <a:rPr dirty="0" spc="-5"/>
              <a:t>	</a:t>
            </a:r>
            <a:r>
              <a:rPr dirty="0"/>
              <a:t>B</a:t>
            </a:r>
            <a:r>
              <a:rPr dirty="0" spc="305"/>
              <a:t>J</a:t>
            </a:r>
            <a:r>
              <a:rPr dirty="0" spc="150"/>
              <a:t>T</a:t>
            </a:r>
            <a:r>
              <a:rPr dirty="0" spc="-5">
                <a:latin typeface="宋体"/>
                <a:cs typeface="宋体"/>
              </a:rPr>
              <a:t>电</a:t>
            </a:r>
            <a:r>
              <a:rPr dirty="0" spc="20">
                <a:latin typeface="宋体"/>
                <a:cs typeface="宋体"/>
              </a:rPr>
              <a:t>流</a:t>
            </a:r>
            <a:r>
              <a:rPr dirty="0" spc="-5">
                <a:latin typeface="宋体"/>
                <a:cs typeface="宋体"/>
              </a:rPr>
              <a:t>源</a:t>
            </a:r>
            <a:r>
              <a:rPr dirty="0" spc="20">
                <a:latin typeface="宋体"/>
                <a:cs typeface="宋体"/>
              </a:rPr>
              <a:t>电</a:t>
            </a:r>
            <a:r>
              <a:rPr dirty="0" spc="-5">
                <a:latin typeface="宋体"/>
                <a:cs typeface="宋体"/>
              </a:rPr>
              <a:t>路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41588" y="6793995"/>
            <a:ext cx="1016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50635" y="2555748"/>
            <a:ext cx="3454908" cy="4558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20055" y="5141976"/>
            <a:ext cx="3563111" cy="19461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12435" y="5135879"/>
            <a:ext cx="3580129" cy="1958339"/>
          </a:xfrm>
          <a:custGeom>
            <a:avLst/>
            <a:gdLst/>
            <a:ahLst/>
            <a:cxnLst/>
            <a:rect l="l" t="t" r="r" b="b"/>
            <a:pathLst>
              <a:path w="3580129" h="1958340">
                <a:moveTo>
                  <a:pt x="3573780" y="1958340"/>
                </a:moveTo>
                <a:lnTo>
                  <a:pt x="6096" y="1958340"/>
                </a:lnTo>
                <a:lnTo>
                  <a:pt x="0" y="1952243"/>
                </a:lnTo>
                <a:lnTo>
                  <a:pt x="0" y="6096"/>
                </a:lnTo>
                <a:lnTo>
                  <a:pt x="6096" y="0"/>
                </a:lnTo>
                <a:lnTo>
                  <a:pt x="3573780" y="0"/>
                </a:lnTo>
                <a:lnTo>
                  <a:pt x="3579875" y="6096"/>
                </a:lnTo>
                <a:lnTo>
                  <a:pt x="3579875" y="12192"/>
                </a:ln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lnTo>
                  <a:pt x="25908" y="1932432"/>
                </a:lnTo>
                <a:lnTo>
                  <a:pt x="12192" y="1932432"/>
                </a:lnTo>
                <a:lnTo>
                  <a:pt x="25908" y="1946147"/>
                </a:lnTo>
                <a:lnTo>
                  <a:pt x="3579875" y="1946147"/>
                </a:lnTo>
                <a:lnTo>
                  <a:pt x="3579875" y="1952243"/>
                </a:lnTo>
                <a:lnTo>
                  <a:pt x="3573780" y="1958340"/>
                </a:lnTo>
                <a:close/>
              </a:path>
              <a:path w="3580129" h="1958340">
                <a:moveTo>
                  <a:pt x="25908" y="25908"/>
                </a:move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close/>
              </a:path>
              <a:path w="3580129" h="1958340">
                <a:moveTo>
                  <a:pt x="3553967" y="25908"/>
                </a:moveTo>
                <a:lnTo>
                  <a:pt x="25908" y="25908"/>
                </a:lnTo>
                <a:lnTo>
                  <a:pt x="25908" y="12192"/>
                </a:lnTo>
                <a:lnTo>
                  <a:pt x="3553967" y="12192"/>
                </a:lnTo>
                <a:lnTo>
                  <a:pt x="3553967" y="25908"/>
                </a:lnTo>
                <a:close/>
              </a:path>
              <a:path w="3580129" h="1958340">
                <a:moveTo>
                  <a:pt x="3553967" y="1946147"/>
                </a:moveTo>
                <a:lnTo>
                  <a:pt x="3553967" y="12192"/>
                </a:lnTo>
                <a:lnTo>
                  <a:pt x="3566159" y="25908"/>
                </a:lnTo>
                <a:lnTo>
                  <a:pt x="3579875" y="25908"/>
                </a:lnTo>
                <a:lnTo>
                  <a:pt x="3579875" y="1932432"/>
                </a:lnTo>
                <a:lnTo>
                  <a:pt x="3566159" y="1932432"/>
                </a:lnTo>
                <a:lnTo>
                  <a:pt x="3553967" y="1946147"/>
                </a:lnTo>
                <a:close/>
              </a:path>
              <a:path w="3580129" h="1958340">
                <a:moveTo>
                  <a:pt x="3579875" y="25908"/>
                </a:moveTo>
                <a:lnTo>
                  <a:pt x="3566159" y="25908"/>
                </a:lnTo>
                <a:lnTo>
                  <a:pt x="3553967" y="12192"/>
                </a:lnTo>
                <a:lnTo>
                  <a:pt x="3579875" y="12192"/>
                </a:lnTo>
                <a:lnTo>
                  <a:pt x="3579875" y="25908"/>
                </a:lnTo>
                <a:close/>
              </a:path>
              <a:path w="3580129" h="1958340">
                <a:moveTo>
                  <a:pt x="25908" y="1946147"/>
                </a:moveTo>
                <a:lnTo>
                  <a:pt x="12192" y="1932432"/>
                </a:lnTo>
                <a:lnTo>
                  <a:pt x="25908" y="1932432"/>
                </a:lnTo>
                <a:lnTo>
                  <a:pt x="25908" y="1946147"/>
                </a:lnTo>
                <a:close/>
              </a:path>
              <a:path w="3580129" h="1958340">
                <a:moveTo>
                  <a:pt x="3553967" y="1946147"/>
                </a:moveTo>
                <a:lnTo>
                  <a:pt x="25908" y="1946147"/>
                </a:lnTo>
                <a:lnTo>
                  <a:pt x="25908" y="1932432"/>
                </a:lnTo>
                <a:lnTo>
                  <a:pt x="3553967" y="1932432"/>
                </a:lnTo>
                <a:lnTo>
                  <a:pt x="3553967" y="1946147"/>
                </a:lnTo>
                <a:close/>
              </a:path>
              <a:path w="3580129" h="1958340">
                <a:moveTo>
                  <a:pt x="3579875" y="1946147"/>
                </a:moveTo>
                <a:lnTo>
                  <a:pt x="3553967" y="1946147"/>
                </a:lnTo>
                <a:lnTo>
                  <a:pt x="3566159" y="1932432"/>
                </a:lnTo>
                <a:lnTo>
                  <a:pt x="3579875" y="1932432"/>
                </a:lnTo>
                <a:lnTo>
                  <a:pt x="3579875" y="1946147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771388" y="2910840"/>
            <a:ext cx="2458211" cy="22418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763767" y="2903219"/>
            <a:ext cx="2473960" cy="2258695"/>
          </a:xfrm>
          <a:custGeom>
            <a:avLst/>
            <a:gdLst/>
            <a:ahLst/>
            <a:cxnLst/>
            <a:rect l="l" t="t" r="r" b="b"/>
            <a:pathLst>
              <a:path w="2473959" h="2258695">
                <a:moveTo>
                  <a:pt x="2468880" y="2258567"/>
                </a:moveTo>
                <a:lnTo>
                  <a:pt x="6096" y="2258567"/>
                </a:lnTo>
                <a:lnTo>
                  <a:pt x="0" y="2252471"/>
                </a:lnTo>
                <a:lnTo>
                  <a:pt x="0" y="6095"/>
                </a:lnTo>
                <a:lnTo>
                  <a:pt x="6096" y="0"/>
                </a:lnTo>
                <a:lnTo>
                  <a:pt x="2468880" y="0"/>
                </a:lnTo>
                <a:lnTo>
                  <a:pt x="2473451" y="6095"/>
                </a:lnTo>
                <a:lnTo>
                  <a:pt x="2473451" y="13715"/>
                </a:lnTo>
                <a:lnTo>
                  <a:pt x="25908" y="13715"/>
                </a:lnTo>
                <a:lnTo>
                  <a:pt x="13716" y="25907"/>
                </a:lnTo>
                <a:lnTo>
                  <a:pt x="25908" y="25907"/>
                </a:lnTo>
                <a:lnTo>
                  <a:pt x="25908" y="2232660"/>
                </a:lnTo>
                <a:lnTo>
                  <a:pt x="13716" y="2232660"/>
                </a:lnTo>
                <a:lnTo>
                  <a:pt x="25908" y="2244852"/>
                </a:lnTo>
                <a:lnTo>
                  <a:pt x="2473451" y="2244852"/>
                </a:lnTo>
                <a:lnTo>
                  <a:pt x="2473451" y="2252471"/>
                </a:lnTo>
                <a:lnTo>
                  <a:pt x="2468880" y="2258567"/>
                </a:lnTo>
                <a:close/>
              </a:path>
              <a:path w="2473959" h="2258695">
                <a:moveTo>
                  <a:pt x="25908" y="25907"/>
                </a:moveTo>
                <a:lnTo>
                  <a:pt x="13716" y="25907"/>
                </a:lnTo>
                <a:lnTo>
                  <a:pt x="25908" y="13715"/>
                </a:lnTo>
                <a:lnTo>
                  <a:pt x="25908" y="25907"/>
                </a:lnTo>
                <a:close/>
              </a:path>
              <a:path w="2473959" h="2258695">
                <a:moveTo>
                  <a:pt x="2449067" y="25907"/>
                </a:moveTo>
                <a:lnTo>
                  <a:pt x="25908" y="25907"/>
                </a:lnTo>
                <a:lnTo>
                  <a:pt x="25908" y="13715"/>
                </a:lnTo>
                <a:lnTo>
                  <a:pt x="2449067" y="13715"/>
                </a:lnTo>
                <a:lnTo>
                  <a:pt x="2449067" y="25907"/>
                </a:lnTo>
                <a:close/>
              </a:path>
              <a:path w="2473959" h="2258695">
                <a:moveTo>
                  <a:pt x="2449067" y="2244852"/>
                </a:moveTo>
                <a:lnTo>
                  <a:pt x="2449067" y="13715"/>
                </a:lnTo>
                <a:lnTo>
                  <a:pt x="2461259" y="25907"/>
                </a:lnTo>
                <a:lnTo>
                  <a:pt x="2473451" y="25907"/>
                </a:lnTo>
                <a:lnTo>
                  <a:pt x="2473451" y="2232660"/>
                </a:lnTo>
                <a:lnTo>
                  <a:pt x="2461259" y="2232660"/>
                </a:lnTo>
                <a:lnTo>
                  <a:pt x="2449067" y="2244852"/>
                </a:lnTo>
                <a:close/>
              </a:path>
              <a:path w="2473959" h="2258695">
                <a:moveTo>
                  <a:pt x="2473451" y="25907"/>
                </a:moveTo>
                <a:lnTo>
                  <a:pt x="2461259" y="25907"/>
                </a:lnTo>
                <a:lnTo>
                  <a:pt x="2449067" y="13715"/>
                </a:lnTo>
                <a:lnTo>
                  <a:pt x="2473451" y="13715"/>
                </a:lnTo>
                <a:lnTo>
                  <a:pt x="2473451" y="25907"/>
                </a:lnTo>
                <a:close/>
              </a:path>
              <a:path w="2473959" h="2258695">
                <a:moveTo>
                  <a:pt x="25908" y="2244852"/>
                </a:moveTo>
                <a:lnTo>
                  <a:pt x="13716" y="2232660"/>
                </a:lnTo>
                <a:lnTo>
                  <a:pt x="25908" y="2232660"/>
                </a:lnTo>
                <a:lnTo>
                  <a:pt x="25908" y="2244852"/>
                </a:lnTo>
                <a:close/>
              </a:path>
              <a:path w="2473959" h="2258695">
                <a:moveTo>
                  <a:pt x="2449067" y="2244852"/>
                </a:moveTo>
                <a:lnTo>
                  <a:pt x="25908" y="2244852"/>
                </a:lnTo>
                <a:lnTo>
                  <a:pt x="25908" y="2232660"/>
                </a:lnTo>
                <a:lnTo>
                  <a:pt x="2449067" y="2232660"/>
                </a:lnTo>
                <a:lnTo>
                  <a:pt x="2449067" y="2244852"/>
                </a:lnTo>
                <a:close/>
              </a:path>
              <a:path w="2473959" h="2258695">
                <a:moveTo>
                  <a:pt x="2473451" y="2244852"/>
                </a:moveTo>
                <a:lnTo>
                  <a:pt x="2449067" y="2244852"/>
                </a:lnTo>
                <a:lnTo>
                  <a:pt x="2461259" y="2232660"/>
                </a:lnTo>
                <a:lnTo>
                  <a:pt x="2473451" y="2232660"/>
                </a:lnTo>
                <a:lnTo>
                  <a:pt x="2473451" y="22448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64207" y="4271009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5" h="0">
                <a:moveTo>
                  <a:pt x="0" y="0"/>
                </a:moveTo>
                <a:lnTo>
                  <a:pt x="262128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07008" y="4271009"/>
            <a:ext cx="205740" cy="0"/>
          </a:xfrm>
          <a:custGeom>
            <a:avLst/>
            <a:gdLst/>
            <a:ahLst/>
            <a:cxnLst/>
            <a:rect l="l" t="t" r="r" b="b"/>
            <a:pathLst>
              <a:path w="205740" h="0">
                <a:moveTo>
                  <a:pt x="0" y="0"/>
                </a:moveTo>
                <a:lnTo>
                  <a:pt x="20574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16835" y="2990088"/>
            <a:ext cx="0" cy="360045"/>
          </a:xfrm>
          <a:custGeom>
            <a:avLst/>
            <a:gdLst/>
            <a:ahLst/>
            <a:cxnLst/>
            <a:rect l="l" t="t" r="r" b="b"/>
            <a:pathLst>
              <a:path w="0"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16835" y="3637788"/>
            <a:ext cx="0" cy="251460"/>
          </a:xfrm>
          <a:custGeom>
            <a:avLst/>
            <a:gdLst/>
            <a:ahLst/>
            <a:cxnLst/>
            <a:rect l="l" t="t" r="r" b="b"/>
            <a:pathLst>
              <a:path w="0" h="251460">
                <a:moveTo>
                  <a:pt x="0" y="0"/>
                </a:moveTo>
                <a:lnTo>
                  <a:pt x="0" y="251459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09977" y="3864864"/>
            <a:ext cx="0" cy="288290"/>
          </a:xfrm>
          <a:custGeom>
            <a:avLst/>
            <a:gdLst/>
            <a:ahLst/>
            <a:cxnLst/>
            <a:rect l="l" t="t" r="r" b="b"/>
            <a:pathLst>
              <a:path w="0" h="288289">
                <a:moveTo>
                  <a:pt x="0" y="0"/>
                </a:moveTo>
                <a:lnTo>
                  <a:pt x="0" y="288035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15667" y="4131564"/>
            <a:ext cx="193675" cy="102235"/>
          </a:xfrm>
          <a:custGeom>
            <a:avLst/>
            <a:gdLst/>
            <a:ahLst/>
            <a:cxnLst/>
            <a:rect l="l" t="t" r="r" b="b"/>
            <a:pathLst>
              <a:path w="193675" h="102235">
                <a:moveTo>
                  <a:pt x="7620" y="102108"/>
                </a:moveTo>
                <a:lnTo>
                  <a:pt x="0" y="85343"/>
                </a:lnTo>
                <a:lnTo>
                  <a:pt x="185928" y="0"/>
                </a:lnTo>
                <a:lnTo>
                  <a:pt x="193548" y="16763"/>
                </a:lnTo>
                <a:lnTo>
                  <a:pt x="7620" y="102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19477" y="4087367"/>
            <a:ext cx="0" cy="358140"/>
          </a:xfrm>
          <a:custGeom>
            <a:avLst/>
            <a:gdLst/>
            <a:ahLst/>
            <a:cxnLst/>
            <a:rect l="l" t="t" r="r" b="b"/>
            <a:pathLst>
              <a:path w="0" h="358139">
                <a:moveTo>
                  <a:pt x="0" y="0"/>
                </a:moveTo>
                <a:lnTo>
                  <a:pt x="0" y="35814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15667" y="4288535"/>
            <a:ext cx="190500" cy="109855"/>
          </a:xfrm>
          <a:custGeom>
            <a:avLst/>
            <a:gdLst/>
            <a:ahLst/>
            <a:cxnLst/>
            <a:rect l="l" t="t" r="r" b="b"/>
            <a:pathLst>
              <a:path w="190500" h="109854">
                <a:moveTo>
                  <a:pt x="137088" y="87160"/>
                </a:moveTo>
                <a:lnTo>
                  <a:pt x="0" y="16764"/>
                </a:lnTo>
                <a:lnTo>
                  <a:pt x="7620" y="0"/>
                </a:lnTo>
                <a:lnTo>
                  <a:pt x="145871" y="70994"/>
                </a:lnTo>
                <a:lnTo>
                  <a:pt x="155497" y="86208"/>
                </a:lnTo>
                <a:lnTo>
                  <a:pt x="137088" y="87160"/>
                </a:lnTo>
                <a:close/>
              </a:path>
              <a:path w="190500" h="109854">
                <a:moveTo>
                  <a:pt x="190499" y="103632"/>
                </a:moveTo>
                <a:lnTo>
                  <a:pt x="169163" y="103632"/>
                </a:lnTo>
                <a:lnTo>
                  <a:pt x="176783" y="86868"/>
                </a:lnTo>
                <a:lnTo>
                  <a:pt x="145871" y="70994"/>
                </a:lnTo>
                <a:lnTo>
                  <a:pt x="117347" y="25908"/>
                </a:lnTo>
                <a:lnTo>
                  <a:pt x="114299" y="21336"/>
                </a:lnTo>
                <a:lnTo>
                  <a:pt x="115823" y="15240"/>
                </a:lnTo>
                <a:lnTo>
                  <a:pt x="124967" y="9144"/>
                </a:lnTo>
                <a:lnTo>
                  <a:pt x="131063" y="10668"/>
                </a:lnTo>
                <a:lnTo>
                  <a:pt x="134111" y="15240"/>
                </a:lnTo>
                <a:lnTo>
                  <a:pt x="190499" y="103632"/>
                </a:lnTo>
                <a:close/>
              </a:path>
              <a:path w="190500" h="109854">
                <a:moveTo>
                  <a:pt x="155497" y="86208"/>
                </a:moveTo>
                <a:lnTo>
                  <a:pt x="145871" y="70994"/>
                </a:lnTo>
                <a:lnTo>
                  <a:pt x="173816" y="85344"/>
                </a:lnTo>
                <a:lnTo>
                  <a:pt x="172211" y="85344"/>
                </a:lnTo>
                <a:lnTo>
                  <a:pt x="155497" y="86208"/>
                </a:lnTo>
                <a:close/>
              </a:path>
              <a:path w="190500" h="109854">
                <a:moveTo>
                  <a:pt x="164591" y="100584"/>
                </a:moveTo>
                <a:lnTo>
                  <a:pt x="155497" y="86208"/>
                </a:lnTo>
                <a:lnTo>
                  <a:pt x="172211" y="85344"/>
                </a:lnTo>
                <a:lnTo>
                  <a:pt x="164591" y="100584"/>
                </a:lnTo>
                <a:close/>
              </a:path>
              <a:path w="190500" h="109854">
                <a:moveTo>
                  <a:pt x="170549" y="100584"/>
                </a:moveTo>
                <a:lnTo>
                  <a:pt x="164591" y="100584"/>
                </a:lnTo>
                <a:lnTo>
                  <a:pt x="172211" y="85344"/>
                </a:lnTo>
                <a:lnTo>
                  <a:pt x="173816" y="85344"/>
                </a:lnTo>
                <a:lnTo>
                  <a:pt x="176783" y="86868"/>
                </a:lnTo>
                <a:lnTo>
                  <a:pt x="170549" y="100584"/>
                </a:lnTo>
                <a:close/>
              </a:path>
              <a:path w="190500" h="109854">
                <a:moveTo>
                  <a:pt x="169163" y="103632"/>
                </a:moveTo>
                <a:lnTo>
                  <a:pt x="137088" y="87160"/>
                </a:lnTo>
                <a:lnTo>
                  <a:pt x="155497" y="86208"/>
                </a:lnTo>
                <a:lnTo>
                  <a:pt x="164591" y="100584"/>
                </a:lnTo>
                <a:lnTo>
                  <a:pt x="170549" y="100584"/>
                </a:lnTo>
                <a:lnTo>
                  <a:pt x="169163" y="103632"/>
                </a:lnTo>
                <a:close/>
              </a:path>
              <a:path w="190500" h="109854">
                <a:moveTo>
                  <a:pt x="85343" y="109728"/>
                </a:moveTo>
                <a:lnTo>
                  <a:pt x="80771" y="109728"/>
                </a:lnTo>
                <a:lnTo>
                  <a:pt x="76199" y="105156"/>
                </a:lnTo>
                <a:lnTo>
                  <a:pt x="74675" y="100584"/>
                </a:lnTo>
                <a:lnTo>
                  <a:pt x="74675" y="94488"/>
                </a:lnTo>
                <a:lnTo>
                  <a:pt x="79247" y="89916"/>
                </a:lnTo>
                <a:lnTo>
                  <a:pt x="83819" y="89916"/>
                </a:lnTo>
                <a:lnTo>
                  <a:pt x="137088" y="87160"/>
                </a:lnTo>
                <a:lnTo>
                  <a:pt x="169163" y="103632"/>
                </a:lnTo>
                <a:lnTo>
                  <a:pt x="190499" y="103632"/>
                </a:lnTo>
                <a:lnTo>
                  <a:pt x="85343" y="109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05405" y="4381500"/>
            <a:ext cx="0" cy="355600"/>
          </a:xfrm>
          <a:custGeom>
            <a:avLst/>
            <a:gdLst/>
            <a:ahLst/>
            <a:cxnLst/>
            <a:rect l="l" t="t" r="r" b="b"/>
            <a:pathLst>
              <a:path w="0"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177309" y="4138617"/>
            <a:ext cx="26289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90">
                <a:latin typeface="Times New Roman"/>
                <a:cs typeface="Times New Roman"/>
              </a:rPr>
              <a:t>T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34639" y="2808732"/>
            <a:ext cx="76200" cy="219710"/>
          </a:xfrm>
          <a:custGeom>
            <a:avLst/>
            <a:gdLst/>
            <a:ahLst/>
            <a:cxnLst/>
            <a:rect l="l" t="t" r="r" b="b"/>
            <a:pathLst>
              <a:path w="76200" h="219710">
                <a:moveTo>
                  <a:pt x="28956" y="145061"/>
                </a:moveTo>
                <a:lnTo>
                  <a:pt x="28955" y="0"/>
                </a:lnTo>
                <a:lnTo>
                  <a:pt x="47243" y="0"/>
                </a:lnTo>
                <a:lnTo>
                  <a:pt x="47243" y="143256"/>
                </a:lnTo>
                <a:lnTo>
                  <a:pt x="38099" y="143256"/>
                </a:lnTo>
                <a:lnTo>
                  <a:pt x="28956" y="145061"/>
                </a:lnTo>
                <a:close/>
              </a:path>
              <a:path w="76200" h="219710">
                <a:moveTo>
                  <a:pt x="47243" y="181356"/>
                </a:moveTo>
                <a:lnTo>
                  <a:pt x="28955" y="181356"/>
                </a:lnTo>
                <a:lnTo>
                  <a:pt x="28956" y="145061"/>
                </a:lnTo>
                <a:lnTo>
                  <a:pt x="38099" y="143256"/>
                </a:lnTo>
                <a:lnTo>
                  <a:pt x="47243" y="145061"/>
                </a:lnTo>
                <a:lnTo>
                  <a:pt x="47243" y="181356"/>
                </a:lnTo>
                <a:close/>
              </a:path>
              <a:path w="76200" h="219710">
                <a:moveTo>
                  <a:pt x="47243" y="145061"/>
                </a:moveTo>
                <a:lnTo>
                  <a:pt x="38099" y="143256"/>
                </a:lnTo>
                <a:lnTo>
                  <a:pt x="47243" y="143256"/>
                </a:lnTo>
                <a:lnTo>
                  <a:pt x="47243" y="145061"/>
                </a:lnTo>
                <a:close/>
              </a:path>
              <a:path w="76200" h="219710">
                <a:moveTo>
                  <a:pt x="38099" y="219456"/>
                </a:moveTo>
                <a:lnTo>
                  <a:pt x="23145" y="216288"/>
                </a:lnTo>
                <a:lnTo>
                  <a:pt x="11048" y="207835"/>
                </a:lnTo>
                <a:lnTo>
                  <a:pt x="2952" y="195667"/>
                </a:lnTo>
                <a:lnTo>
                  <a:pt x="0" y="181356"/>
                </a:lnTo>
                <a:lnTo>
                  <a:pt x="2952" y="166401"/>
                </a:lnTo>
                <a:lnTo>
                  <a:pt x="11048" y="154304"/>
                </a:lnTo>
                <a:lnTo>
                  <a:pt x="23145" y="146208"/>
                </a:lnTo>
                <a:lnTo>
                  <a:pt x="28956" y="145061"/>
                </a:lnTo>
                <a:lnTo>
                  <a:pt x="28955" y="181356"/>
                </a:lnTo>
                <a:lnTo>
                  <a:pt x="76199" y="181356"/>
                </a:lnTo>
                <a:lnTo>
                  <a:pt x="73247" y="195667"/>
                </a:lnTo>
                <a:lnTo>
                  <a:pt x="65150" y="207835"/>
                </a:lnTo>
                <a:lnTo>
                  <a:pt x="53054" y="216288"/>
                </a:lnTo>
                <a:lnTo>
                  <a:pt x="38099" y="219456"/>
                </a:lnTo>
                <a:close/>
              </a:path>
              <a:path w="76200" h="219710">
                <a:moveTo>
                  <a:pt x="76199" y="181356"/>
                </a:moveTo>
                <a:lnTo>
                  <a:pt x="47243" y="181356"/>
                </a:lnTo>
                <a:lnTo>
                  <a:pt x="47243" y="145061"/>
                </a:lnTo>
                <a:lnTo>
                  <a:pt x="53054" y="146208"/>
                </a:lnTo>
                <a:lnTo>
                  <a:pt x="65150" y="154304"/>
                </a:lnTo>
                <a:lnTo>
                  <a:pt x="73247" y="166401"/>
                </a:lnTo>
                <a:lnTo>
                  <a:pt x="76199" y="1813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798064" y="2808732"/>
            <a:ext cx="144780" cy="0"/>
          </a:xfrm>
          <a:custGeom>
            <a:avLst/>
            <a:gdLst/>
            <a:ahLst/>
            <a:cxnLst/>
            <a:rect l="l" t="t" r="r" b="b"/>
            <a:pathLst>
              <a:path w="144780" h="0">
                <a:moveTo>
                  <a:pt x="0" y="0"/>
                </a:moveTo>
                <a:lnTo>
                  <a:pt x="144779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098548" y="2989326"/>
            <a:ext cx="1583690" cy="0"/>
          </a:xfrm>
          <a:custGeom>
            <a:avLst/>
            <a:gdLst/>
            <a:ahLst/>
            <a:cxnLst/>
            <a:rect l="l" t="t" r="r" b="b"/>
            <a:pathLst>
              <a:path w="1583689" h="0">
                <a:moveTo>
                  <a:pt x="0" y="0"/>
                </a:moveTo>
                <a:lnTo>
                  <a:pt x="1583435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636264" y="2990088"/>
            <a:ext cx="76200" cy="901065"/>
          </a:xfrm>
          <a:custGeom>
            <a:avLst/>
            <a:gdLst/>
            <a:ahLst/>
            <a:cxnLst/>
            <a:rect l="l" t="t" r="r" b="b"/>
            <a:pathLst>
              <a:path w="76200" h="901064">
                <a:moveTo>
                  <a:pt x="28956" y="826420"/>
                </a:moveTo>
                <a:lnTo>
                  <a:pt x="28956" y="0"/>
                </a:lnTo>
                <a:lnTo>
                  <a:pt x="47244" y="0"/>
                </a:lnTo>
                <a:lnTo>
                  <a:pt x="47244" y="824483"/>
                </a:lnTo>
                <a:lnTo>
                  <a:pt x="38100" y="824483"/>
                </a:lnTo>
                <a:lnTo>
                  <a:pt x="28956" y="826420"/>
                </a:lnTo>
                <a:close/>
              </a:path>
              <a:path w="76200" h="901064">
                <a:moveTo>
                  <a:pt x="47244" y="862583"/>
                </a:moveTo>
                <a:lnTo>
                  <a:pt x="28956" y="862583"/>
                </a:lnTo>
                <a:lnTo>
                  <a:pt x="28956" y="826420"/>
                </a:lnTo>
                <a:lnTo>
                  <a:pt x="38100" y="824483"/>
                </a:lnTo>
                <a:lnTo>
                  <a:pt x="47244" y="826420"/>
                </a:lnTo>
                <a:lnTo>
                  <a:pt x="47244" y="862583"/>
                </a:lnTo>
                <a:close/>
              </a:path>
              <a:path w="76200" h="901064">
                <a:moveTo>
                  <a:pt x="47244" y="826420"/>
                </a:moveTo>
                <a:lnTo>
                  <a:pt x="38100" y="824483"/>
                </a:lnTo>
                <a:lnTo>
                  <a:pt x="47244" y="824483"/>
                </a:lnTo>
                <a:lnTo>
                  <a:pt x="47244" y="826420"/>
                </a:lnTo>
                <a:close/>
              </a:path>
              <a:path w="76200" h="901064">
                <a:moveTo>
                  <a:pt x="38100" y="900683"/>
                </a:moveTo>
                <a:lnTo>
                  <a:pt x="23145" y="897731"/>
                </a:lnTo>
                <a:lnTo>
                  <a:pt x="11049" y="889634"/>
                </a:lnTo>
                <a:lnTo>
                  <a:pt x="2952" y="877538"/>
                </a:lnTo>
                <a:lnTo>
                  <a:pt x="0" y="862583"/>
                </a:lnTo>
                <a:lnTo>
                  <a:pt x="2952" y="848272"/>
                </a:lnTo>
                <a:lnTo>
                  <a:pt x="11049" y="836104"/>
                </a:lnTo>
                <a:lnTo>
                  <a:pt x="23145" y="827651"/>
                </a:lnTo>
                <a:lnTo>
                  <a:pt x="28956" y="826420"/>
                </a:lnTo>
                <a:lnTo>
                  <a:pt x="28956" y="862583"/>
                </a:lnTo>
                <a:lnTo>
                  <a:pt x="76200" y="862583"/>
                </a:lnTo>
                <a:lnTo>
                  <a:pt x="73247" y="877538"/>
                </a:lnTo>
                <a:lnTo>
                  <a:pt x="65151" y="889634"/>
                </a:lnTo>
                <a:lnTo>
                  <a:pt x="53054" y="897731"/>
                </a:lnTo>
                <a:lnTo>
                  <a:pt x="38100" y="900683"/>
                </a:lnTo>
                <a:close/>
              </a:path>
              <a:path w="76200" h="901064">
                <a:moveTo>
                  <a:pt x="76200" y="862583"/>
                </a:moveTo>
                <a:lnTo>
                  <a:pt x="47244" y="862583"/>
                </a:lnTo>
                <a:lnTo>
                  <a:pt x="47244" y="826420"/>
                </a:lnTo>
                <a:lnTo>
                  <a:pt x="53054" y="827651"/>
                </a:lnTo>
                <a:lnTo>
                  <a:pt x="65151" y="836104"/>
                </a:lnTo>
                <a:lnTo>
                  <a:pt x="73247" y="848272"/>
                </a:lnTo>
                <a:lnTo>
                  <a:pt x="76200" y="862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581546" y="1496615"/>
            <a:ext cx="7682230" cy="143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集成电路中，电流源的基极偏置电路常采用</a:t>
            </a:r>
            <a:r>
              <a:rPr dirty="0" sz="2400" spc="5">
                <a:solidFill>
                  <a:srgbClr val="3333FF"/>
                </a:solidFill>
                <a:latin typeface="宋体"/>
                <a:cs typeface="宋体"/>
              </a:rPr>
              <a:t>电流镜</a:t>
            </a:r>
            <a:r>
              <a:rPr dirty="0" sz="2400" spc="5">
                <a:latin typeface="宋体"/>
                <a:cs typeface="宋体"/>
              </a:rPr>
              <a:t>结构：</a:t>
            </a:r>
            <a:endParaRPr sz="2400">
              <a:latin typeface="宋体"/>
              <a:cs typeface="宋体"/>
            </a:endParaRPr>
          </a:p>
          <a:p>
            <a:pPr marL="4671060">
              <a:lnSpc>
                <a:spcPct val="100000"/>
              </a:lnSpc>
              <a:spcBef>
                <a:spcPts val="1440"/>
              </a:spcBef>
            </a:pPr>
            <a:r>
              <a:rPr dirty="0" sz="2400" spc="-45">
                <a:latin typeface="Times New Roman"/>
                <a:cs typeface="Times New Roman"/>
              </a:rPr>
              <a:t></a:t>
            </a:r>
            <a:r>
              <a:rPr dirty="0" sz="2400" spc="-45">
                <a:latin typeface="宋体"/>
                <a:cs typeface="宋体"/>
              </a:rPr>
              <a:t>面积更小，更精确。</a:t>
            </a:r>
            <a:endParaRPr sz="2400">
              <a:latin typeface="宋体"/>
              <a:cs typeface="宋体"/>
            </a:endParaRPr>
          </a:p>
          <a:p>
            <a:pPr marL="1393190">
              <a:lnSpc>
                <a:spcPts val="2135"/>
              </a:lnSpc>
              <a:spcBef>
                <a:spcPts val="1975"/>
              </a:spcBef>
            </a:pPr>
            <a:r>
              <a:rPr dirty="0" baseline="13888" sz="2700" spc="7">
                <a:latin typeface="Times New Roman"/>
                <a:cs typeface="Times New Roman"/>
              </a:rPr>
              <a:t>V</a:t>
            </a:r>
            <a:r>
              <a:rPr dirty="0" sz="1200" spc="5">
                <a:latin typeface="Times New Roman"/>
                <a:cs typeface="Times New Roman"/>
              </a:rPr>
              <a:t>CC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51304" y="3349752"/>
            <a:ext cx="106680" cy="288290"/>
          </a:xfrm>
          <a:custGeom>
            <a:avLst/>
            <a:gdLst/>
            <a:ahLst/>
            <a:cxnLst/>
            <a:rect l="l" t="t" r="r" b="b"/>
            <a:pathLst>
              <a:path w="106680" h="288289">
                <a:moveTo>
                  <a:pt x="0" y="0"/>
                </a:moveTo>
                <a:lnTo>
                  <a:pt x="106679" y="0"/>
                </a:lnTo>
                <a:lnTo>
                  <a:pt x="106679" y="288036"/>
                </a:lnTo>
                <a:lnTo>
                  <a:pt x="0" y="2880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037588" y="3337559"/>
            <a:ext cx="134620" cy="312420"/>
          </a:xfrm>
          <a:custGeom>
            <a:avLst/>
            <a:gdLst/>
            <a:ahLst/>
            <a:cxnLst/>
            <a:rect l="l" t="t" r="r" b="b"/>
            <a:pathLst>
              <a:path w="134619" h="312420">
                <a:moveTo>
                  <a:pt x="128016" y="312419"/>
                </a:moveTo>
                <a:lnTo>
                  <a:pt x="6096" y="312419"/>
                </a:lnTo>
                <a:lnTo>
                  <a:pt x="0" y="306323"/>
                </a:lnTo>
                <a:lnTo>
                  <a:pt x="0" y="4571"/>
                </a:lnTo>
                <a:lnTo>
                  <a:pt x="6096" y="0"/>
                </a:lnTo>
                <a:lnTo>
                  <a:pt x="128016" y="0"/>
                </a:lnTo>
                <a:lnTo>
                  <a:pt x="134112" y="4571"/>
                </a:lnTo>
                <a:lnTo>
                  <a:pt x="134112" y="12191"/>
                </a:lnTo>
                <a:lnTo>
                  <a:pt x="25908" y="12191"/>
                </a:lnTo>
                <a:lnTo>
                  <a:pt x="13716" y="24383"/>
                </a:lnTo>
                <a:lnTo>
                  <a:pt x="25908" y="24383"/>
                </a:lnTo>
                <a:lnTo>
                  <a:pt x="25908" y="286511"/>
                </a:lnTo>
                <a:lnTo>
                  <a:pt x="13716" y="286511"/>
                </a:lnTo>
                <a:lnTo>
                  <a:pt x="25908" y="300227"/>
                </a:lnTo>
                <a:lnTo>
                  <a:pt x="134112" y="300227"/>
                </a:lnTo>
                <a:lnTo>
                  <a:pt x="134112" y="306323"/>
                </a:lnTo>
                <a:lnTo>
                  <a:pt x="128016" y="312419"/>
                </a:lnTo>
                <a:close/>
              </a:path>
              <a:path w="134619" h="312420">
                <a:moveTo>
                  <a:pt x="25908" y="24383"/>
                </a:moveTo>
                <a:lnTo>
                  <a:pt x="13716" y="24383"/>
                </a:lnTo>
                <a:lnTo>
                  <a:pt x="25908" y="12191"/>
                </a:lnTo>
                <a:lnTo>
                  <a:pt x="25908" y="24383"/>
                </a:lnTo>
                <a:close/>
              </a:path>
              <a:path w="134619" h="312420">
                <a:moveTo>
                  <a:pt x="108204" y="24383"/>
                </a:moveTo>
                <a:lnTo>
                  <a:pt x="25908" y="24383"/>
                </a:lnTo>
                <a:lnTo>
                  <a:pt x="25908" y="12191"/>
                </a:lnTo>
                <a:lnTo>
                  <a:pt x="108204" y="12191"/>
                </a:lnTo>
                <a:lnTo>
                  <a:pt x="108204" y="24383"/>
                </a:lnTo>
                <a:close/>
              </a:path>
              <a:path w="134619" h="312420">
                <a:moveTo>
                  <a:pt x="108204" y="300227"/>
                </a:moveTo>
                <a:lnTo>
                  <a:pt x="108204" y="12191"/>
                </a:lnTo>
                <a:lnTo>
                  <a:pt x="120396" y="24383"/>
                </a:lnTo>
                <a:lnTo>
                  <a:pt x="134112" y="24383"/>
                </a:lnTo>
                <a:lnTo>
                  <a:pt x="134112" y="286511"/>
                </a:lnTo>
                <a:lnTo>
                  <a:pt x="120396" y="286511"/>
                </a:lnTo>
                <a:lnTo>
                  <a:pt x="108204" y="300227"/>
                </a:lnTo>
                <a:close/>
              </a:path>
              <a:path w="134619" h="312420">
                <a:moveTo>
                  <a:pt x="134112" y="24383"/>
                </a:moveTo>
                <a:lnTo>
                  <a:pt x="120396" y="24383"/>
                </a:lnTo>
                <a:lnTo>
                  <a:pt x="108204" y="12191"/>
                </a:lnTo>
                <a:lnTo>
                  <a:pt x="134112" y="12191"/>
                </a:lnTo>
                <a:lnTo>
                  <a:pt x="134112" y="24383"/>
                </a:lnTo>
                <a:close/>
              </a:path>
              <a:path w="134619" h="312420">
                <a:moveTo>
                  <a:pt x="25908" y="300227"/>
                </a:moveTo>
                <a:lnTo>
                  <a:pt x="13716" y="286511"/>
                </a:lnTo>
                <a:lnTo>
                  <a:pt x="25908" y="286511"/>
                </a:lnTo>
                <a:lnTo>
                  <a:pt x="25908" y="300227"/>
                </a:lnTo>
                <a:close/>
              </a:path>
              <a:path w="134619" h="312420">
                <a:moveTo>
                  <a:pt x="108204" y="300227"/>
                </a:moveTo>
                <a:lnTo>
                  <a:pt x="25908" y="300227"/>
                </a:lnTo>
                <a:lnTo>
                  <a:pt x="25908" y="286511"/>
                </a:lnTo>
                <a:lnTo>
                  <a:pt x="108204" y="286511"/>
                </a:lnTo>
                <a:lnTo>
                  <a:pt x="108204" y="300227"/>
                </a:lnTo>
                <a:close/>
              </a:path>
              <a:path w="134619" h="312420">
                <a:moveTo>
                  <a:pt x="134112" y="300227"/>
                </a:moveTo>
                <a:lnTo>
                  <a:pt x="108204" y="300227"/>
                </a:lnTo>
                <a:lnTo>
                  <a:pt x="120396" y="286511"/>
                </a:lnTo>
                <a:lnTo>
                  <a:pt x="134112" y="286511"/>
                </a:lnTo>
                <a:lnTo>
                  <a:pt x="134112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21023" y="3360420"/>
            <a:ext cx="108585" cy="288290"/>
          </a:xfrm>
          <a:custGeom>
            <a:avLst/>
            <a:gdLst/>
            <a:ahLst/>
            <a:cxnLst/>
            <a:rect l="l" t="t" r="r" b="b"/>
            <a:pathLst>
              <a:path w="108585" h="288289">
                <a:moveTo>
                  <a:pt x="0" y="0"/>
                </a:moveTo>
                <a:lnTo>
                  <a:pt x="108203" y="0"/>
                </a:lnTo>
                <a:lnTo>
                  <a:pt x="108203" y="288036"/>
                </a:lnTo>
                <a:lnTo>
                  <a:pt x="0" y="2880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07308" y="3348227"/>
            <a:ext cx="134620" cy="312420"/>
          </a:xfrm>
          <a:custGeom>
            <a:avLst/>
            <a:gdLst/>
            <a:ahLst/>
            <a:cxnLst/>
            <a:rect l="l" t="t" r="r" b="b"/>
            <a:pathLst>
              <a:path w="134620" h="312420">
                <a:moveTo>
                  <a:pt x="128016" y="312419"/>
                </a:moveTo>
                <a:lnTo>
                  <a:pt x="6096" y="312419"/>
                </a:lnTo>
                <a:lnTo>
                  <a:pt x="0" y="306323"/>
                </a:lnTo>
                <a:lnTo>
                  <a:pt x="0" y="6095"/>
                </a:lnTo>
                <a:lnTo>
                  <a:pt x="6096" y="0"/>
                </a:lnTo>
                <a:lnTo>
                  <a:pt x="128016" y="0"/>
                </a:lnTo>
                <a:lnTo>
                  <a:pt x="134112" y="6095"/>
                </a:lnTo>
                <a:lnTo>
                  <a:pt x="134112" y="12191"/>
                </a:lnTo>
                <a:lnTo>
                  <a:pt x="25908" y="12191"/>
                </a:lnTo>
                <a:lnTo>
                  <a:pt x="13716" y="25907"/>
                </a:lnTo>
                <a:lnTo>
                  <a:pt x="25908" y="25907"/>
                </a:lnTo>
                <a:lnTo>
                  <a:pt x="25908" y="286511"/>
                </a:lnTo>
                <a:lnTo>
                  <a:pt x="13716" y="286511"/>
                </a:lnTo>
                <a:lnTo>
                  <a:pt x="25908" y="300227"/>
                </a:lnTo>
                <a:lnTo>
                  <a:pt x="134112" y="300227"/>
                </a:lnTo>
                <a:lnTo>
                  <a:pt x="134112" y="306323"/>
                </a:lnTo>
                <a:lnTo>
                  <a:pt x="128016" y="312419"/>
                </a:lnTo>
                <a:close/>
              </a:path>
              <a:path w="134620" h="312420">
                <a:moveTo>
                  <a:pt x="25908" y="25907"/>
                </a:moveTo>
                <a:lnTo>
                  <a:pt x="13716" y="25907"/>
                </a:lnTo>
                <a:lnTo>
                  <a:pt x="25908" y="12191"/>
                </a:lnTo>
                <a:lnTo>
                  <a:pt x="25908" y="25907"/>
                </a:lnTo>
                <a:close/>
              </a:path>
              <a:path w="134620" h="312420">
                <a:moveTo>
                  <a:pt x="108204" y="25907"/>
                </a:moveTo>
                <a:lnTo>
                  <a:pt x="25908" y="25907"/>
                </a:lnTo>
                <a:lnTo>
                  <a:pt x="25908" y="12191"/>
                </a:lnTo>
                <a:lnTo>
                  <a:pt x="108204" y="12191"/>
                </a:lnTo>
                <a:lnTo>
                  <a:pt x="108204" y="25907"/>
                </a:lnTo>
                <a:close/>
              </a:path>
              <a:path w="134620" h="312420">
                <a:moveTo>
                  <a:pt x="108204" y="300227"/>
                </a:moveTo>
                <a:lnTo>
                  <a:pt x="108204" y="12191"/>
                </a:lnTo>
                <a:lnTo>
                  <a:pt x="121920" y="25907"/>
                </a:lnTo>
                <a:lnTo>
                  <a:pt x="134112" y="25907"/>
                </a:lnTo>
                <a:lnTo>
                  <a:pt x="134112" y="286511"/>
                </a:lnTo>
                <a:lnTo>
                  <a:pt x="121920" y="286511"/>
                </a:lnTo>
                <a:lnTo>
                  <a:pt x="108204" y="300227"/>
                </a:lnTo>
                <a:close/>
              </a:path>
              <a:path w="134620" h="312420">
                <a:moveTo>
                  <a:pt x="134112" y="25907"/>
                </a:moveTo>
                <a:lnTo>
                  <a:pt x="121920" y="25907"/>
                </a:lnTo>
                <a:lnTo>
                  <a:pt x="108204" y="12191"/>
                </a:lnTo>
                <a:lnTo>
                  <a:pt x="134112" y="12191"/>
                </a:lnTo>
                <a:lnTo>
                  <a:pt x="134112" y="25907"/>
                </a:lnTo>
                <a:close/>
              </a:path>
              <a:path w="134620" h="312420">
                <a:moveTo>
                  <a:pt x="25908" y="300227"/>
                </a:moveTo>
                <a:lnTo>
                  <a:pt x="13716" y="286511"/>
                </a:lnTo>
                <a:lnTo>
                  <a:pt x="25908" y="286511"/>
                </a:lnTo>
                <a:lnTo>
                  <a:pt x="25908" y="300227"/>
                </a:lnTo>
                <a:close/>
              </a:path>
              <a:path w="134620" h="312420">
                <a:moveTo>
                  <a:pt x="108204" y="300227"/>
                </a:moveTo>
                <a:lnTo>
                  <a:pt x="25908" y="300227"/>
                </a:lnTo>
                <a:lnTo>
                  <a:pt x="25908" y="286511"/>
                </a:lnTo>
                <a:lnTo>
                  <a:pt x="108204" y="286511"/>
                </a:lnTo>
                <a:lnTo>
                  <a:pt x="108204" y="300227"/>
                </a:lnTo>
                <a:close/>
              </a:path>
              <a:path w="134620" h="312420">
                <a:moveTo>
                  <a:pt x="134112" y="300227"/>
                </a:moveTo>
                <a:lnTo>
                  <a:pt x="108204" y="300227"/>
                </a:lnTo>
                <a:lnTo>
                  <a:pt x="121920" y="286511"/>
                </a:lnTo>
                <a:lnTo>
                  <a:pt x="134112" y="286511"/>
                </a:lnTo>
                <a:lnTo>
                  <a:pt x="134112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326635" y="4276344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 h="0">
                <a:moveTo>
                  <a:pt x="0" y="0"/>
                </a:moveTo>
                <a:lnTo>
                  <a:pt x="25908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866388" y="4276344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5" h="0">
                <a:moveTo>
                  <a:pt x="0" y="0"/>
                </a:moveTo>
                <a:lnTo>
                  <a:pt x="20726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689603" y="3847338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 h="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675126" y="3869435"/>
            <a:ext cx="0" cy="288290"/>
          </a:xfrm>
          <a:custGeom>
            <a:avLst/>
            <a:gdLst/>
            <a:ahLst/>
            <a:cxnLst/>
            <a:rect l="l" t="t" r="r" b="b"/>
            <a:pathLst>
              <a:path w="0" h="288289">
                <a:moveTo>
                  <a:pt x="0" y="0"/>
                </a:moveTo>
                <a:lnTo>
                  <a:pt x="0" y="28803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675888" y="4136135"/>
            <a:ext cx="193675" cy="102235"/>
          </a:xfrm>
          <a:custGeom>
            <a:avLst/>
            <a:gdLst/>
            <a:ahLst/>
            <a:cxnLst/>
            <a:rect l="l" t="t" r="r" b="b"/>
            <a:pathLst>
              <a:path w="193675" h="102235">
                <a:moveTo>
                  <a:pt x="185927" y="102108"/>
                </a:moveTo>
                <a:lnTo>
                  <a:pt x="0" y="16764"/>
                </a:lnTo>
                <a:lnTo>
                  <a:pt x="7619" y="0"/>
                </a:lnTo>
                <a:lnTo>
                  <a:pt x="193547" y="85344"/>
                </a:lnTo>
                <a:lnTo>
                  <a:pt x="185927" y="102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865626" y="4091940"/>
            <a:ext cx="0" cy="358140"/>
          </a:xfrm>
          <a:custGeom>
            <a:avLst/>
            <a:gdLst/>
            <a:ahLst/>
            <a:cxnLst/>
            <a:rect l="l" t="t" r="r" b="b"/>
            <a:pathLst>
              <a:path w="0" h="358139">
                <a:moveTo>
                  <a:pt x="0" y="0"/>
                </a:moveTo>
                <a:lnTo>
                  <a:pt x="0" y="35814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680460" y="4293108"/>
            <a:ext cx="190500" cy="109855"/>
          </a:xfrm>
          <a:custGeom>
            <a:avLst/>
            <a:gdLst/>
            <a:ahLst/>
            <a:cxnLst/>
            <a:rect l="l" t="t" r="r" b="b"/>
            <a:pathLst>
              <a:path w="190500" h="109854">
                <a:moveTo>
                  <a:pt x="53272" y="87232"/>
                </a:moveTo>
                <a:lnTo>
                  <a:pt x="33478" y="86208"/>
                </a:lnTo>
                <a:lnTo>
                  <a:pt x="43104" y="70994"/>
                </a:lnTo>
                <a:lnTo>
                  <a:pt x="181355" y="0"/>
                </a:lnTo>
                <a:lnTo>
                  <a:pt x="190500" y="16764"/>
                </a:lnTo>
                <a:lnTo>
                  <a:pt x="53272" y="87232"/>
                </a:lnTo>
                <a:close/>
              </a:path>
              <a:path w="190500" h="109854">
                <a:moveTo>
                  <a:pt x="109728" y="109728"/>
                </a:moveTo>
                <a:lnTo>
                  <a:pt x="103632" y="109728"/>
                </a:lnTo>
                <a:lnTo>
                  <a:pt x="0" y="103632"/>
                </a:lnTo>
                <a:lnTo>
                  <a:pt x="56388" y="15240"/>
                </a:lnTo>
                <a:lnTo>
                  <a:pt x="59436" y="10668"/>
                </a:lnTo>
                <a:lnTo>
                  <a:pt x="65532" y="9144"/>
                </a:lnTo>
                <a:lnTo>
                  <a:pt x="68580" y="12192"/>
                </a:lnTo>
                <a:lnTo>
                  <a:pt x="73152" y="15240"/>
                </a:lnTo>
                <a:lnTo>
                  <a:pt x="74676" y="21336"/>
                </a:lnTo>
                <a:lnTo>
                  <a:pt x="71628" y="25908"/>
                </a:lnTo>
                <a:lnTo>
                  <a:pt x="43104" y="70994"/>
                </a:lnTo>
                <a:lnTo>
                  <a:pt x="12192" y="86868"/>
                </a:lnTo>
                <a:lnTo>
                  <a:pt x="21336" y="103632"/>
                </a:lnTo>
                <a:lnTo>
                  <a:pt x="114300" y="103632"/>
                </a:lnTo>
                <a:lnTo>
                  <a:pt x="114300" y="105156"/>
                </a:lnTo>
                <a:lnTo>
                  <a:pt x="109728" y="109728"/>
                </a:lnTo>
                <a:close/>
              </a:path>
              <a:path w="190500" h="109854">
                <a:moveTo>
                  <a:pt x="21336" y="103632"/>
                </a:moveTo>
                <a:lnTo>
                  <a:pt x="12192" y="86868"/>
                </a:lnTo>
                <a:lnTo>
                  <a:pt x="43104" y="70994"/>
                </a:lnTo>
                <a:lnTo>
                  <a:pt x="34025" y="85344"/>
                </a:lnTo>
                <a:lnTo>
                  <a:pt x="16764" y="85344"/>
                </a:lnTo>
                <a:lnTo>
                  <a:pt x="24384" y="100584"/>
                </a:lnTo>
                <a:lnTo>
                  <a:pt x="27271" y="100584"/>
                </a:lnTo>
                <a:lnTo>
                  <a:pt x="21336" y="103632"/>
                </a:lnTo>
                <a:close/>
              </a:path>
              <a:path w="190500" h="109854">
                <a:moveTo>
                  <a:pt x="24384" y="100584"/>
                </a:moveTo>
                <a:lnTo>
                  <a:pt x="16764" y="85344"/>
                </a:lnTo>
                <a:lnTo>
                  <a:pt x="33478" y="86208"/>
                </a:lnTo>
                <a:lnTo>
                  <a:pt x="24384" y="100584"/>
                </a:lnTo>
                <a:close/>
              </a:path>
              <a:path w="190500" h="109854">
                <a:moveTo>
                  <a:pt x="33478" y="86208"/>
                </a:moveTo>
                <a:lnTo>
                  <a:pt x="16764" y="85344"/>
                </a:lnTo>
                <a:lnTo>
                  <a:pt x="34025" y="85344"/>
                </a:lnTo>
                <a:lnTo>
                  <a:pt x="33478" y="86208"/>
                </a:lnTo>
                <a:close/>
              </a:path>
              <a:path w="190500" h="109854">
                <a:moveTo>
                  <a:pt x="27271" y="100584"/>
                </a:moveTo>
                <a:lnTo>
                  <a:pt x="24384" y="100584"/>
                </a:lnTo>
                <a:lnTo>
                  <a:pt x="33478" y="86208"/>
                </a:lnTo>
                <a:lnTo>
                  <a:pt x="53272" y="87232"/>
                </a:lnTo>
                <a:lnTo>
                  <a:pt x="27271" y="100584"/>
                </a:lnTo>
                <a:close/>
              </a:path>
              <a:path w="190500" h="109854">
                <a:moveTo>
                  <a:pt x="114300" y="103632"/>
                </a:moveTo>
                <a:lnTo>
                  <a:pt x="21336" y="103632"/>
                </a:lnTo>
                <a:lnTo>
                  <a:pt x="53272" y="87232"/>
                </a:lnTo>
                <a:lnTo>
                  <a:pt x="105156" y="89916"/>
                </a:lnTo>
                <a:lnTo>
                  <a:pt x="109728" y="89916"/>
                </a:lnTo>
                <a:lnTo>
                  <a:pt x="114300" y="94488"/>
                </a:lnTo>
                <a:lnTo>
                  <a:pt x="114300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680459" y="4384548"/>
            <a:ext cx="0" cy="355600"/>
          </a:xfrm>
          <a:custGeom>
            <a:avLst/>
            <a:gdLst/>
            <a:ahLst/>
            <a:cxnLst/>
            <a:rect l="l" t="t" r="r" b="b"/>
            <a:pathLst>
              <a:path w="0"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333973" y="4111202"/>
            <a:ext cx="26289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90">
                <a:latin typeface="Times New Roman"/>
                <a:cs typeface="Times New Roman"/>
              </a:rPr>
              <a:t>T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32106" y="3233951"/>
            <a:ext cx="321310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 spc="-10">
                <a:latin typeface="Times New Roman"/>
                <a:cs typeface="Times New Roman"/>
              </a:rPr>
              <a:t>c</a:t>
            </a:r>
            <a:r>
              <a:rPr dirty="0" sz="120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36470" y="3217134"/>
            <a:ext cx="321310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 spc="-10">
                <a:latin typeface="Times New Roman"/>
                <a:cs typeface="Times New Roman"/>
              </a:rPr>
              <a:t>c</a:t>
            </a:r>
            <a:r>
              <a:rPr dirty="0" sz="120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384803" y="4742688"/>
            <a:ext cx="295910" cy="0"/>
          </a:xfrm>
          <a:custGeom>
            <a:avLst/>
            <a:gdLst/>
            <a:ahLst/>
            <a:cxnLst/>
            <a:rect l="l" t="t" r="r" b="b"/>
            <a:pathLst>
              <a:path w="295910" h="0">
                <a:moveTo>
                  <a:pt x="0" y="0"/>
                </a:moveTo>
                <a:lnTo>
                  <a:pt x="29565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631948" y="4742688"/>
            <a:ext cx="500380" cy="0"/>
          </a:xfrm>
          <a:custGeom>
            <a:avLst/>
            <a:gdLst/>
            <a:ahLst/>
            <a:cxnLst/>
            <a:rect l="l" t="t" r="r" b="b"/>
            <a:pathLst>
              <a:path w="500380" h="0">
                <a:moveTo>
                  <a:pt x="0" y="0"/>
                </a:moveTo>
                <a:lnTo>
                  <a:pt x="49987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097024" y="4742688"/>
            <a:ext cx="281940" cy="0"/>
          </a:xfrm>
          <a:custGeom>
            <a:avLst/>
            <a:gdLst/>
            <a:ahLst/>
            <a:cxnLst/>
            <a:rect l="l" t="t" r="r" b="b"/>
            <a:pathLst>
              <a:path w="281939" h="0">
                <a:moveTo>
                  <a:pt x="0" y="0"/>
                </a:moveTo>
                <a:lnTo>
                  <a:pt x="28193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843783" y="4715255"/>
            <a:ext cx="76200" cy="759460"/>
          </a:xfrm>
          <a:custGeom>
            <a:avLst/>
            <a:gdLst/>
            <a:ahLst/>
            <a:cxnLst/>
            <a:rect l="l" t="t" r="r" b="b"/>
            <a:pathLst>
              <a:path w="76200" h="759460">
                <a:moveTo>
                  <a:pt x="28955" y="74394"/>
                </a:moveTo>
                <a:lnTo>
                  <a:pt x="23145" y="73247"/>
                </a:lnTo>
                <a:lnTo>
                  <a:pt x="11048" y="65150"/>
                </a:lnTo>
                <a:lnTo>
                  <a:pt x="2952" y="53054"/>
                </a:lnTo>
                <a:lnTo>
                  <a:pt x="0" y="38099"/>
                </a:lnTo>
                <a:lnTo>
                  <a:pt x="2952" y="23788"/>
                </a:lnTo>
                <a:lnTo>
                  <a:pt x="11048" y="11620"/>
                </a:lnTo>
                <a:lnTo>
                  <a:pt x="23145" y="3167"/>
                </a:lnTo>
                <a:lnTo>
                  <a:pt x="38099" y="0"/>
                </a:lnTo>
                <a:lnTo>
                  <a:pt x="53054" y="3167"/>
                </a:lnTo>
                <a:lnTo>
                  <a:pt x="65150" y="11620"/>
                </a:lnTo>
                <a:lnTo>
                  <a:pt x="73247" y="23788"/>
                </a:lnTo>
                <a:lnTo>
                  <a:pt x="76199" y="38099"/>
                </a:lnTo>
                <a:lnTo>
                  <a:pt x="28955" y="38099"/>
                </a:lnTo>
                <a:lnTo>
                  <a:pt x="28955" y="74394"/>
                </a:lnTo>
                <a:close/>
              </a:path>
              <a:path w="76200" h="759460">
                <a:moveTo>
                  <a:pt x="38099" y="76199"/>
                </a:moveTo>
                <a:lnTo>
                  <a:pt x="28955" y="74394"/>
                </a:lnTo>
                <a:lnTo>
                  <a:pt x="28955" y="38099"/>
                </a:lnTo>
                <a:lnTo>
                  <a:pt x="47243" y="38099"/>
                </a:lnTo>
                <a:lnTo>
                  <a:pt x="47243" y="74394"/>
                </a:lnTo>
                <a:lnTo>
                  <a:pt x="38099" y="76199"/>
                </a:lnTo>
                <a:close/>
              </a:path>
              <a:path w="76200" h="759460">
                <a:moveTo>
                  <a:pt x="47244" y="74394"/>
                </a:moveTo>
                <a:lnTo>
                  <a:pt x="47243" y="38099"/>
                </a:lnTo>
                <a:lnTo>
                  <a:pt x="76199" y="38099"/>
                </a:lnTo>
                <a:lnTo>
                  <a:pt x="73247" y="53054"/>
                </a:lnTo>
                <a:lnTo>
                  <a:pt x="65150" y="65150"/>
                </a:lnTo>
                <a:lnTo>
                  <a:pt x="53054" y="73247"/>
                </a:lnTo>
                <a:lnTo>
                  <a:pt x="47244" y="74394"/>
                </a:lnTo>
                <a:close/>
              </a:path>
              <a:path w="76200" h="759460">
                <a:moveTo>
                  <a:pt x="47243" y="758951"/>
                </a:moveTo>
                <a:lnTo>
                  <a:pt x="28955" y="758951"/>
                </a:lnTo>
                <a:lnTo>
                  <a:pt x="28955" y="74394"/>
                </a:lnTo>
                <a:lnTo>
                  <a:pt x="38099" y="76199"/>
                </a:lnTo>
                <a:lnTo>
                  <a:pt x="47243" y="76199"/>
                </a:lnTo>
                <a:lnTo>
                  <a:pt x="47243" y="758951"/>
                </a:lnTo>
                <a:close/>
              </a:path>
              <a:path w="76200" h="759460">
                <a:moveTo>
                  <a:pt x="47243" y="76199"/>
                </a:moveTo>
                <a:lnTo>
                  <a:pt x="38099" y="76199"/>
                </a:lnTo>
                <a:lnTo>
                  <a:pt x="47244" y="74394"/>
                </a:lnTo>
                <a:lnTo>
                  <a:pt x="47243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133855" y="4223003"/>
            <a:ext cx="90170" cy="91440"/>
          </a:xfrm>
          <a:custGeom>
            <a:avLst/>
            <a:gdLst/>
            <a:ahLst/>
            <a:cxnLst/>
            <a:rect l="l" t="t" r="r" b="b"/>
            <a:pathLst>
              <a:path w="90169" h="91439">
                <a:moveTo>
                  <a:pt x="45719" y="91440"/>
                </a:moveTo>
                <a:lnTo>
                  <a:pt x="27646" y="87725"/>
                </a:lnTo>
                <a:lnTo>
                  <a:pt x="13144" y="77724"/>
                </a:lnTo>
                <a:lnTo>
                  <a:pt x="3500" y="63150"/>
                </a:lnTo>
                <a:lnTo>
                  <a:pt x="0" y="45720"/>
                </a:lnTo>
                <a:lnTo>
                  <a:pt x="3500" y="28289"/>
                </a:lnTo>
                <a:lnTo>
                  <a:pt x="13144" y="13716"/>
                </a:lnTo>
                <a:lnTo>
                  <a:pt x="27646" y="3714"/>
                </a:lnTo>
                <a:lnTo>
                  <a:pt x="45719" y="0"/>
                </a:lnTo>
                <a:lnTo>
                  <a:pt x="62912" y="3714"/>
                </a:lnTo>
                <a:lnTo>
                  <a:pt x="76962" y="13716"/>
                </a:lnTo>
                <a:lnTo>
                  <a:pt x="86439" y="28289"/>
                </a:lnTo>
                <a:lnTo>
                  <a:pt x="89916" y="45720"/>
                </a:lnTo>
                <a:lnTo>
                  <a:pt x="86439" y="63150"/>
                </a:lnTo>
                <a:lnTo>
                  <a:pt x="76962" y="77724"/>
                </a:lnTo>
                <a:lnTo>
                  <a:pt x="62912" y="87725"/>
                </a:lnTo>
                <a:lnTo>
                  <a:pt x="45719" y="91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124712" y="4213860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4" h="109854">
                <a:moveTo>
                  <a:pt x="64008" y="1523"/>
                </a:moveTo>
                <a:lnTo>
                  <a:pt x="44195" y="1523"/>
                </a:lnTo>
                <a:lnTo>
                  <a:pt x="53339" y="0"/>
                </a:lnTo>
                <a:lnTo>
                  <a:pt x="54864" y="0"/>
                </a:lnTo>
                <a:lnTo>
                  <a:pt x="64008" y="1523"/>
                </a:lnTo>
                <a:close/>
              </a:path>
              <a:path w="108584" h="109854">
                <a:moveTo>
                  <a:pt x="74676" y="4571"/>
                </a:moveTo>
                <a:lnTo>
                  <a:pt x="33528" y="4571"/>
                </a:lnTo>
                <a:lnTo>
                  <a:pt x="42672" y="1523"/>
                </a:lnTo>
                <a:lnTo>
                  <a:pt x="65532" y="1523"/>
                </a:lnTo>
                <a:lnTo>
                  <a:pt x="74676" y="4571"/>
                </a:lnTo>
                <a:close/>
              </a:path>
              <a:path w="108584" h="109854">
                <a:moveTo>
                  <a:pt x="35052" y="85343"/>
                </a:moveTo>
                <a:lnTo>
                  <a:pt x="9144" y="85343"/>
                </a:lnTo>
                <a:lnTo>
                  <a:pt x="9144" y="83819"/>
                </a:lnTo>
                <a:lnTo>
                  <a:pt x="4572" y="76199"/>
                </a:lnTo>
                <a:lnTo>
                  <a:pt x="4572" y="74675"/>
                </a:lnTo>
                <a:lnTo>
                  <a:pt x="1524" y="67055"/>
                </a:lnTo>
                <a:lnTo>
                  <a:pt x="1524" y="64007"/>
                </a:lnTo>
                <a:lnTo>
                  <a:pt x="0" y="54863"/>
                </a:lnTo>
                <a:lnTo>
                  <a:pt x="0" y="53339"/>
                </a:lnTo>
                <a:lnTo>
                  <a:pt x="1524" y="44195"/>
                </a:lnTo>
                <a:lnTo>
                  <a:pt x="1524" y="42671"/>
                </a:lnTo>
                <a:lnTo>
                  <a:pt x="4572" y="33527"/>
                </a:lnTo>
                <a:lnTo>
                  <a:pt x="4572" y="32003"/>
                </a:lnTo>
                <a:lnTo>
                  <a:pt x="9144" y="24383"/>
                </a:lnTo>
                <a:lnTo>
                  <a:pt x="10668" y="22859"/>
                </a:lnTo>
                <a:lnTo>
                  <a:pt x="15240" y="16763"/>
                </a:lnTo>
                <a:lnTo>
                  <a:pt x="16764" y="15239"/>
                </a:lnTo>
                <a:lnTo>
                  <a:pt x="22859" y="10667"/>
                </a:lnTo>
                <a:lnTo>
                  <a:pt x="24384" y="9143"/>
                </a:lnTo>
                <a:lnTo>
                  <a:pt x="32004" y="4571"/>
                </a:lnTo>
                <a:lnTo>
                  <a:pt x="76200" y="4571"/>
                </a:lnTo>
                <a:lnTo>
                  <a:pt x="83820" y="9143"/>
                </a:lnTo>
                <a:lnTo>
                  <a:pt x="85344" y="9143"/>
                </a:lnTo>
                <a:lnTo>
                  <a:pt x="85344" y="10667"/>
                </a:lnTo>
                <a:lnTo>
                  <a:pt x="91439" y="15239"/>
                </a:lnTo>
                <a:lnTo>
                  <a:pt x="92964" y="15239"/>
                </a:lnTo>
                <a:lnTo>
                  <a:pt x="92964" y="16763"/>
                </a:lnTo>
                <a:lnTo>
                  <a:pt x="94488" y="18287"/>
                </a:lnTo>
                <a:lnTo>
                  <a:pt x="53339" y="18287"/>
                </a:lnTo>
                <a:lnTo>
                  <a:pt x="54102" y="18414"/>
                </a:lnTo>
                <a:lnTo>
                  <a:pt x="45719" y="19811"/>
                </a:lnTo>
                <a:lnTo>
                  <a:pt x="48768" y="19811"/>
                </a:lnTo>
                <a:lnTo>
                  <a:pt x="44196" y="21335"/>
                </a:lnTo>
                <a:lnTo>
                  <a:pt x="41148" y="21335"/>
                </a:lnTo>
                <a:lnTo>
                  <a:pt x="36068" y="24383"/>
                </a:lnTo>
                <a:lnTo>
                  <a:pt x="35052" y="24383"/>
                </a:lnTo>
                <a:lnTo>
                  <a:pt x="24384" y="35051"/>
                </a:lnTo>
                <a:lnTo>
                  <a:pt x="24993" y="35051"/>
                </a:lnTo>
                <a:lnTo>
                  <a:pt x="21336" y="41147"/>
                </a:lnTo>
                <a:lnTo>
                  <a:pt x="22352" y="41147"/>
                </a:lnTo>
                <a:lnTo>
                  <a:pt x="20828" y="45719"/>
                </a:lnTo>
                <a:lnTo>
                  <a:pt x="19812" y="45719"/>
                </a:lnTo>
                <a:lnTo>
                  <a:pt x="19812" y="62483"/>
                </a:lnTo>
                <a:lnTo>
                  <a:pt x="20320" y="62483"/>
                </a:lnTo>
                <a:lnTo>
                  <a:pt x="22351" y="68579"/>
                </a:lnTo>
                <a:lnTo>
                  <a:pt x="21336" y="68579"/>
                </a:lnTo>
                <a:lnTo>
                  <a:pt x="24993" y="74675"/>
                </a:lnTo>
                <a:lnTo>
                  <a:pt x="24384" y="74675"/>
                </a:lnTo>
                <a:lnTo>
                  <a:pt x="35052" y="85343"/>
                </a:lnTo>
                <a:close/>
              </a:path>
              <a:path w="108584" h="109854">
                <a:moveTo>
                  <a:pt x="54102" y="18414"/>
                </a:moveTo>
                <a:lnTo>
                  <a:pt x="53339" y="18287"/>
                </a:lnTo>
                <a:lnTo>
                  <a:pt x="54864" y="18287"/>
                </a:lnTo>
                <a:lnTo>
                  <a:pt x="54102" y="18414"/>
                </a:lnTo>
                <a:close/>
              </a:path>
              <a:path w="108584" h="109854">
                <a:moveTo>
                  <a:pt x="68580" y="22859"/>
                </a:moveTo>
                <a:lnTo>
                  <a:pt x="60960" y="19811"/>
                </a:lnTo>
                <a:lnTo>
                  <a:pt x="62484" y="19811"/>
                </a:lnTo>
                <a:lnTo>
                  <a:pt x="54102" y="18414"/>
                </a:lnTo>
                <a:lnTo>
                  <a:pt x="54864" y="18287"/>
                </a:lnTo>
                <a:lnTo>
                  <a:pt x="94488" y="18287"/>
                </a:lnTo>
                <a:lnTo>
                  <a:pt x="97536" y="21335"/>
                </a:lnTo>
                <a:lnTo>
                  <a:pt x="67056" y="21335"/>
                </a:lnTo>
                <a:lnTo>
                  <a:pt x="68580" y="22859"/>
                </a:lnTo>
                <a:close/>
              </a:path>
              <a:path w="108584" h="109854">
                <a:moveTo>
                  <a:pt x="39624" y="22859"/>
                </a:moveTo>
                <a:lnTo>
                  <a:pt x="41148" y="21335"/>
                </a:lnTo>
                <a:lnTo>
                  <a:pt x="44196" y="21335"/>
                </a:lnTo>
                <a:lnTo>
                  <a:pt x="39624" y="22859"/>
                </a:lnTo>
                <a:close/>
              </a:path>
              <a:path w="108584" h="109854">
                <a:moveTo>
                  <a:pt x="74676" y="25907"/>
                </a:moveTo>
                <a:lnTo>
                  <a:pt x="67056" y="21335"/>
                </a:lnTo>
                <a:lnTo>
                  <a:pt x="97536" y="21335"/>
                </a:lnTo>
                <a:lnTo>
                  <a:pt x="99060" y="22859"/>
                </a:lnTo>
                <a:lnTo>
                  <a:pt x="99060" y="24383"/>
                </a:lnTo>
                <a:lnTo>
                  <a:pt x="73152" y="24383"/>
                </a:lnTo>
                <a:lnTo>
                  <a:pt x="74676" y="25907"/>
                </a:lnTo>
                <a:close/>
              </a:path>
              <a:path w="108584" h="109854">
                <a:moveTo>
                  <a:pt x="33528" y="25907"/>
                </a:moveTo>
                <a:lnTo>
                  <a:pt x="35052" y="24383"/>
                </a:lnTo>
                <a:lnTo>
                  <a:pt x="36068" y="24383"/>
                </a:lnTo>
                <a:lnTo>
                  <a:pt x="33528" y="25907"/>
                </a:lnTo>
                <a:close/>
              </a:path>
              <a:path w="108584" h="109854">
                <a:moveTo>
                  <a:pt x="104139" y="35051"/>
                </a:moveTo>
                <a:lnTo>
                  <a:pt x="83820" y="35051"/>
                </a:lnTo>
                <a:lnTo>
                  <a:pt x="73152" y="24383"/>
                </a:lnTo>
                <a:lnTo>
                  <a:pt x="99060" y="24383"/>
                </a:lnTo>
                <a:lnTo>
                  <a:pt x="103632" y="32003"/>
                </a:lnTo>
                <a:lnTo>
                  <a:pt x="103632" y="33527"/>
                </a:lnTo>
                <a:lnTo>
                  <a:pt x="104139" y="35051"/>
                </a:lnTo>
                <a:close/>
              </a:path>
              <a:path w="108584" h="109854">
                <a:moveTo>
                  <a:pt x="24993" y="35051"/>
                </a:moveTo>
                <a:lnTo>
                  <a:pt x="24384" y="35051"/>
                </a:lnTo>
                <a:lnTo>
                  <a:pt x="25908" y="33527"/>
                </a:lnTo>
                <a:lnTo>
                  <a:pt x="24993" y="35051"/>
                </a:lnTo>
                <a:close/>
              </a:path>
              <a:path w="108584" h="109854">
                <a:moveTo>
                  <a:pt x="106172" y="41147"/>
                </a:moveTo>
                <a:lnTo>
                  <a:pt x="86868" y="41147"/>
                </a:lnTo>
                <a:lnTo>
                  <a:pt x="82296" y="33527"/>
                </a:lnTo>
                <a:lnTo>
                  <a:pt x="83820" y="35051"/>
                </a:lnTo>
                <a:lnTo>
                  <a:pt x="104139" y="35051"/>
                </a:lnTo>
                <a:lnTo>
                  <a:pt x="106172" y="41147"/>
                </a:lnTo>
                <a:close/>
              </a:path>
              <a:path w="108584" h="109854">
                <a:moveTo>
                  <a:pt x="22352" y="41147"/>
                </a:moveTo>
                <a:lnTo>
                  <a:pt x="21336" y="41147"/>
                </a:lnTo>
                <a:lnTo>
                  <a:pt x="22859" y="39623"/>
                </a:lnTo>
                <a:lnTo>
                  <a:pt x="22352" y="41147"/>
                </a:lnTo>
                <a:close/>
              </a:path>
              <a:path w="108584" h="109854">
                <a:moveTo>
                  <a:pt x="88391" y="48767"/>
                </a:moveTo>
                <a:lnTo>
                  <a:pt x="85344" y="39623"/>
                </a:lnTo>
                <a:lnTo>
                  <a:pt x="86868" y="41147"/>
                </a:lnTo>
                <a:lnTo>
                  <a:pt x="106172" y="41147"/>
                </a:lnTo>
                <a:lnTo>
                  <a:pt x="106679" y="42671"/>
                </a:lnTo>
                <a:lnTo>
                  <a:pt x="106679" y="44195"/>
                </a:lnTo>
                <a:lnTo>
                  <a:pt x="106934" y="45719"/>
                </a:lnTo>
                <a:lnTo>
                  <a:pt x="88391" y="45719"/>
                </a:lnTo>
                <a:lnTo>
                  <a:pt x="88391" y="48767"/>
                </a:lnTo>
                <a:close/>
              </a:path>
              <a:path w="108584" h="109854">
                <a:moveTo>
                  <a:pt x="19812" y="48767"/>
                </a:moveTo>
                <a:lnTo>
                  <a:pt x="19812" y="45719"/>
                </a:lnTo>
                <a:lnTo>
                  <a:pt x="20828" y="45719"/>
                </a:lnTo>
                <a:lnTo>
                  <a:pt x="19812" y="48767"/>
                </a:lnTo>
                <a:close/>
              </a:path>
              <a:path w="108584" h="109854">
                <a:moveTo>
                  <a:pt x="89788" y="54101"/>
                </a:moveTo>
                <a:lnTo>
                  <a:pt x="88391" y="45719"/>
                </a:lnTo>
                <a:lnTo>
                  <a:pt x="106934" y="45719"/>
                </a:lnTo>
                <a:lnTo>
                  <a:pt x="108204" y="53339"/>
                </a:lnTo>
                <a:lnTo>
                  <a:pt x="89916" y="53339"/>
                </a:lnTo>
                <a:lnTo>
                  <a:pt x="89788" y="54101"/>
                </a:lnTo>
                <a:close/>
              </a:path>
              <a:path w="108584" h="109854">
                <a:moveTo>
                  <a:pt x="89916" y="54863"/>
                </a:moveTo>
                <a:lnTo>
                  <a:pt x="89788" y="54101"/>
                </a:lnTo>
                <a:lnTo>
                  <a:pt x="89916" y="53339"/>
                </a:lnTo>
                <a:lnTo>
                  <a:pt x="89916" y="54863"/>
                </a:lnTo>
                <a:close/>
              </a:path>
              <a:path w="108584" h="109854">
                <a:moveTo>
                  <a:pt x="108204" y="54863"/>
                </a:moveTo>
                <a:lnTo>
                  <a:pt x="89916" y="54863"/>
                </a:lnTo>
                <a:lnTo>
                  <a:pt x="89916" y="53339"/>
                </a:lnTo>
                <a:lnTo>
                  <a:pt x="108204" y="53339"/>
                </a:lnTo>
                <a:lnTo>
                  <a:pt x="108204" y="54863"/>
                </a:lnTo>
                <a:close/>
              </a:path>
              <a:path w="108584" h="109854">
                <a:moveTo>
                  <a:pt x="106933" y="62483"/>
                </a:moveTo>
                <a:lnTo>
                  <a:pt x="88391" y="62483"/>
                </a:lnTo>
                <a:lnTo>
                  <a:pt x="89788" y="54101"/>
                </a:lnTo>
                <a:lnTo>
                  <a:pt x="89916" y="54863"/>
                </a:lnTo>
                <a:lnTo>
                  <a:pt x="108204" y="54863"/>
                </a:lnTo>
                <a:lnTo>
                  <a:pt x="106933" y="62483"/>
                </a:lnTo>
                <a:close/>
              </a:path>
              <a:path w="108584" h="109854">
                <a:moveTo>
                  <a:pt x="20320" y="62483"/>
                </a:moveTo>
                <a:lnTo>
                  <a:pt x="19812" y="62483"/>
                </a:lnTo>
                <a:lnTo>
                  <a:pt x="19812" y="60959"/>
                </a:lnTo>
                <a:lnTo>
                  <a:pt x="20320" y="62483"/>
                </a:lnTo>
                <a:close/>
              </a:path>
              <a:path w="108584" h="109854">
                <a:moveTo>
                  <a:pt x="85344" y="70103"/>
                </a:moveTo>
                <a:lnTo>
                  <a:pt x="88391" y="60959"/>
                </a:lnTo>
                <a:lnTo>
                  <a:pt x="88391" y="62483"/>
                </a:lnTo>
                <a:lnTo>
                  <a:pt x="106933" y="62483"/>
                </a:lnTo>
                <a:lnTo>
                  <a:pt x="106679" y="64007"/>
                </a:lnTo>
                <a:lnTo>
                  <a:pt x="106679" y="67055"/>
                </a:lnTo>
                <a:lnTo>
                  <a:pt x="106070" y="68579"/>
                </a:lnTo>
                <a:lnTo>
                  <a:pt x="86868" y="68579"/>
                </a:lnTo>
                <a:lnTo>
                  <a:pt x="85344" y="70103"/>
                </a:lnTo>
                <a:close/>
              </a:path>
              <a:path w="108584" h="109854">
                <a:moveTo>
                  <a:pt x="22859" y="70103"/>
                </a:moveTo>
                <a:lnTo>
                  <a:pt x="21336" y="68579"/>
                </a:lnTo>
                <a:lnTo>
                  <a:pt x="22351" y="68579"/>
                </a:lnTo>
                <a:lnTo>
                  <a:pt x="22859" y="70103"/>
                </a:lnTo>
                <a:close/>
              </a:path>
              <a:path w="108584" h="109854">
                <a:moveTo>
                  <a:pt x="82296" y="76199"/>
                </a:moveTo>
                <a:lnTo>
                  <a:pt x="86868" y="68579"/>
                </a:lnTo>
                <a:lnTo>
                  <a:pt x="106070" y="68579"/>
                </a:lnTo>
                <a:lnTo>
                  <a:pt x="103632" y="74675"/>
                </a:lnTo>
                <a:lnTo>
                  <a:pt x="83820" y="74675"/>
                </a:lnTo>
                <a:lnTo>
                  <a:pt x="82296" y="76199"/>
                </a:lnTo>
                <a:close/>
              </a:path>
              <a:path w="108584" h="109854">
                <a:moveTo>
                  <a:pt x="25908" y="76199"/>
                </a:moveTo>
                <a:lnTo>
                  <a:pt x="24384" y="74675"/>
                </a:lnTo>
                <a:lnTo>
                  <a:pt x="24993" y="74675"/>
                </a:lnTo>
                <a:lnTo>
                  <a:pt x="25908" y="76199"/>
                </a:lnTo>
                <a:close/>
              </a:path>
              <a:path w="108584" h="109854">
                <a:moveTo>
                  <a:pt x="99060" y="85343"/>
                </a:moveTo>
                <a:lnTo>
                  <a:pt x="73152" y="85343"/>
                </a:lnTo>
                <a:lnTo>
                  <a:pt x="83820" y="74675"/>
                </a:lnTo>
                <a:lnTo>
                  <a:pt x="103632" y="74675"/>
                </a:lnTo>
                <a:lnTo>
                  <a:pt x="103632" y="76199"/>
                </a:lnTo>
                <a:lnTo>
                  <a:pt x="99060" y="83819"/>
                </a:lnTo>
                <a:lnTo>
                  <a:pt x="99060" y="85343"/>
                </a:lnTo>
                <a:close/>
              </a:path>
              <a:path w="108584" h="109854">
                <a:moveTo>
                  <a:pt x="76200" y="105155"/>
                </a:moveTo>
                <a:lnTo>
                  <a:pt x="32004" y="105155"/>
                </a:lnTo>
                <a:lnTo>
                  <a:pt x="24384" y="100583"/>
                </a:lnTo>
                <a:lnTo>
                  <a:pt x="22859" y="99059"/>
                </a:lnTo>
                <a:lnTo>
                  <a:pt x="16764" y="94487"/>
                </a:lnTo>
                <a:lnTo>
                  <a:pt x="16764" y="92963"/>
                </a:lnTo>
                <a:lnTo>
                  <a:pt x="15240" y="92963"/>
                </a:lnTo>
                <a:lnTo>
                  <a:pt x="10668" y="85343"/>
                </a:lnTo>
                <a:lnTo>
                  <a:pt x="35052" y="85343"/>
                </a:lnTo>
                <a:lnTo>
                  <a:pt x="33528" y="83819"/>
                </a:lnTo>
                <a:lnTo>
                  <a:pt x="41148" y="88391"/>
                </a:lnTo>
                <a:lnTo>
                  <a:pt x="44196" y="88391"/>
                </a:lnTo>
                <a:lnTo>
                  <a:pt x="48768" y="89915"/>
                </a:lnTo>
                <a:lnTo>
                  <a:pt x="95402" y="89915"/>
                </a:lnTo>
                <a:lnTo>
                  <a:pt x="92964" y="92963"/>
                </a:lnTo>
                <a:lnTo>
                  <a:pt x="91439" y="94487"/>
                </a:lnTo>
                <a:lnTo>
                  <a:pt x="85344" y="99059"/>
                </a:lnTo>
                <a:lnTo>
                  <a:pt x="85344" y="100583"/>
                </a:lnTo>
                <a:lnTo>
                  <a:pt x="83820" y="100583"/>
                </a:lnTo>
                <a:lnTo>
                  <a:pt x="76200" y="105155"/>
                </a:lnTo>
                <a:close/>
              </a:path>
              <a:path w="108584" h="109854">
                <a:moveTo>
                  <a:pt x="96621" y="88391"/>
                </a:moveTo>
                <a:lnTo>
                  <a:pt x="67056" y="88391"/>
                </a:lnTo>
                <a:lnTo>
                  <a:pt x="74676" y="83819"/>
                </a:lnTo>
                <a:lnTo>
                  <a:pt x="73152" y="85343"/>
                </a:lnTo>
                <a:lnTo>
                  <a:pt x="99060" y="85343"/>
                </a:lnTo>
                <a:lnTo>
                  <a:pt x="96621" y="88391"/>
                </a:lnTo>
                <a:close/>
              </a:path>
              <a:path w="108584" h="109854">
                <a:moveTo>
                  <a:pt x="44196" y="88391"/>
                </a:moveTo>
                <a:lnTo>
                  <a:pt x="41148" y="88391"/>
                </a:lnTo>
                <a:lnTo>
                  <a:pt x="39624" y="86867"/>
                </a:lnTo>
                <a:lnTo>
                  <a:pt x="44196" y="88391"/>
                </a:lnTo>
                <a:close/>
              </a:path>
              <a:path w="108584" h="109854">
                <a:moveTo>
                  <a:pt x="95402" y="89915"/>
                </a:moveTo>
                <a:lnTo>
                  <a:pt x="60960" y="89915"/>
                </a:lnTo>
                <a:lnTo>
                  <a:pt x="68580" y="86867"/>
                </a:lnTo>
                <a:lnTo>
                  <a:pt x="67056" y="88391"/>
                </a:lnTo>
                <a:lnTo>
                  <a:pt x="96621" y="88391"/>
                </a:lnTo>
                <a:lnTo>
                  <a:pt x="95402" y="89915"/>
                </a:lnTo>
                <a:close/>
              </a:path>
              <a:path w="108584" h="109854">
                <a:moveTo>
                  <a:pt x="65532" y="108203"/>
                </a:moveTo>
                <a:lnTo>
                  <a:pt x="42672" y="108203"/>
                </a:lnTo>
                <a:lnTo>
                  <a:pt x="33528" y="105155"/>
                </a:lnTo>
                <a:lnTo>
                  <a:pt x="74676" y="105155"/>
                </a:lnTo>
                <a:lnTo>
                  <a:pt x="65532" y="108203"/>
                </a:lnTo>
                <a:close/>
              </a:path>
              <a:path w="108584" h="109854">
                <a:moveTo>
                  <a:pt x="54864" y="109727"/>
                </a:moveTo>
                <a:lnTo>
                  <a:pt x="53339" y="109727"/>
                </a:lnTo>
                <a:lnTo>
                  <a:pt x="44195" y="108203"/>
                </a:lnTo>
                <a:lnTo>
                  <a:pt x="64008" y="108203"/>
                </a:lnTo>
                <a:lnTo>
                  <a:pt x="54864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101387" y="4344876"/>
            <a:ext cx="263525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 baseline="13888" sz="2700" spc="-150">
                <a:latin typeface="Times New Roman"/>
                <a:cs typeface="Times New Roman"/>
              </a:rPr>
              <a:t>v</a:t>
            </a:r>
            <a:r>
              <a:rPr dirty="0" sz="1200" spc="-5">
                <a:latin typeface="Times New Roman"/>
                <a:cs typeface="Times New Roman"/>
              </a:rPr>
              <a:t>s</a:t>
            </a:r>
            <a:r>
              <a:rPr dirty="0" sz="120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19939" y="3444282"/>
            <a:ext cx="438784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4.7</a:t>
            </a:r>
            <a:r>
              <a:rPr dirty="0" sz="1800" spc="100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378963" y="4680203"/>
            <a:ext cx="253365" cy="108585"/>
          </a:xfrm>
          <a:custGeom>
            <a:avLst/>
            <a:gdLst/>
            <a:ahLst/>
            <a:cxnLst/>
            <a:rect l="l" t="t" r="r" b="b"/>
            <a:pathLst>
              <a:path w="253364" h="108585">
                <a:moveTo>
                  <a:pt x="0" y="0"/>
                </a:moveTo>
                <a:lnTo>
                  <a:pt x="252984" y="0"/>
                </a:lnTo>
                <a:lnTo>
                  <a:pt x="252984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366772" y="4668011"/>
            <a:ext cx="277495" cy="134620"/>
          </a:xfrm>
          <a:custGeom>
            <a:avLst/>
            <a:gdLst/>
            <a:ahLst/>
            <a:cxnLst/>
            <a:rect l="l" t="t" r="r" b="b"/>
            <a:pathLst>
              <a:path w="277494" h="134620">
                <a:moveTo>
                  <a:pt x="271272" y="134111"/>
                </a:moveTo>
                <a:lnTo>
                  <a:pt x="6096" y="134111"/>
                </a:lnTo>
                <a:lnTo>
                  <a:pt x="0" y="128015"/>
                </a:lnTo>
                <a:lnTo>
                  <a:pt x="0" y="6095"/>
                </a:lnTo>
                <a:lnTo>
                  <a:pt x="6096" y="0"/>
                </a:lnTo>
                <a:lnTo>
                  <a:pt x="271272" y="0"/>
                </a:lnTo>
                <a:lnTo>
                  <a:pt x="277368" y="6095"/>
                </a:lnTo>
                <a:lnTo>
                  <a:pt x="277368" y="12191"/>
                </a:lnTo>
                <a:lnTo>
                  <a:pt x="25908" y="12191"/>
                </a:lnTo>
                <a:lnTo>
                  <a:pt x="12192" y="25907"/>
                </a:lnTo>
                <a:lnTo>
                  <a:pt x="25908" y="25907"/>
                </a:lnTo>
                <a:lnTo>
                  <a:pt x="25908" y="108203"/>
                </a:lnTo>
                <a:lnTo>
                  <a:pt x="12192" y="108203"/>
                </a:lnTo>
                <a:lnTo>
                  <a:pt x="25908" y="120395"/>
                </a:lnTo>
                <a:lnTo>
                  <a:pt x="277368" y="120395"/>
                </a:lnTo>
                <a:lnTo>
                  <a:pt x="277368" y="128015"/>
                </a:lnTo>
                <a:lnTo>
                  <a:pt x="271272" y="134111"/>
                </a:lnTo>
                <a:close/>
              </a:path>
              <a:path w="277494" h="134620">
                <a:moveTo>
                  <a:pt x="25908" y="25907"/>
                </a:moveTo>
                <a:lnTo>
                  <a:pt x="12192" y="25907"/>
                </a:lnTo>
                <a:lnTo>
                  <a:pt x="25908" y="12191"/>
                </a:lnTo>
                <a:lnTo>
                  <a:pt x="25908" y="25907"/>
                </a:lnTo>
                <a:close/>
              </a:path>
              <a:path w="277494" h="134620">
                <a:moveTo>
                  <a:pt x="252983" y="25907"/>
                </a:moveTo>
                <a:lnTo>
                  <a:pt x="25908" y="25907"/>
                </a:lnTo>
                <a:lnTo>
                  <a:pt x="25908" y="12191"/>
                </a:lnTo>
                <a:lnTo>
                  <a:pt x="252983" y="12191"/>
                </a:lnTo>
                <a:lnTo>
                  <a:pt x="252983" y="25907"/>
                </a:lnTo>
                <a:close/>
              </a:path>
              <a:path w="277494" h="134620">
                <a:moveTo>
                  <a:pt x="252983" y="120395"/>
                </a:moveTo>
                <a:lnTo>
                  <a:pt x="252983" y="12191"/>
                </a:lnTo>
                <a:lnTo>
                  <a:pt x="265176" y="25907"/>
                </a:lnTo>
                <a:lnTo>
                  <a:pt x="277368" y="25907"/>
                </a:lnTo>
                <a:lnTo>
                  <a:pt x="277368" y="108203"/>
                </a:lnTo>
                <a:lnTo>
                  <a:pt x="265176" y="108203"/>
                </a:lnTo>
                <a:lnTo>
                  <a:pt x="252983" y="120395"/>
                </a:lnTo>
                <a:close/>
              </a:path>
              <a:path w="277494" h="134620">
                <a:moveTo>
                  <a:pt x="277368" y="25907"/>
                </a:moveTo>
                <a:lnTo>
                  <a:pt x="265176" y="25907"/>
                </a:lnTo>
                <a:lnTo>
                  <a:pt x="252983" y="12191"/>
                </a:lnTo>
                <a:lnTo>
                  <a:pt x="277368" y="12191"/>
                </a:lnTo>
                <a:lnTo>
                  <a:pt x="277368" y="25907"/>
                </a:lnTo>
                <a:close/>
              </a:path>
              <a:path w="277494" h="134620">
                <a:moveTo>
                  <a:pt x="25908" y="120395"/>
                </a:moveTo>
                <a:lnTo>
                  <a:pt x="12192" y="108203"/>
                </a:lnTo>
                <a:lnTo>
                  <a:pt x="25908" y="108203"/>
                </a:lnTo>
                <a:lnTo>
                  <a:pt x="25908" y="120395"/>
                </a:lnTo>
                <a:close/>
              </a:path>
              <a:path w="277494" h="134620">
                <a:moveTo>
                  <a:pt x="252983" y="120395"/>
                </a:moveTo>
                <a:lnTo>
                  <a:pt x="25908" y="120395"/>
                </a:lnTo>
                <a:lnTo>
                  <a:pt x="25908" y="108203"/>
                </a:lnTo>
                <a:lnTo>
                  <a:pt x="252983" y="108203"/>
                </a:lnTo>
                <a:lnTo>
                  <a:pt x="252983" y="120395"/>
                </a:lnTo>
                <a:close/>
              </a:path>
              <a:path w="277494" h="134620">
                <a:moveTo>
                  <a:pt x="277368" y="120395"/>
                </a:moveTo>
                <a:lnTo>
                  <a:pt x="252983" y="120395"/>
                </a:lnTo>
                <a:lnTo>
                  <a:pt x="265176" y="108203"/>
                </a:lnTo>
                <a:lnTo>
                  <a:pt x="277368" y="108203"/>
                </a:lnTo>
                <a:lnTo>
                  <a:pt x="277368" y="120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131819" y="4680203"/>
            <a:ext cx="253365" cy="108585"/>
          </a:xfrm>
          <a:custGeom>
            <a:avLst/>
            <a:gdLst/>
            <a:ahLst/>
            <a:cxnLst/>
            <a:rect l="l" t="t" r="r" b="b"/>
            <a:pathLst>
              <a:path w="253364" h="108585">
                <a:moveTo>
                  <a:pt x="0" y="0"/>
                </a:moveTo>
                <a:lnTo>
                  <a:pt x="252983" y="0"/>
                </a:lnTo>
                <a:lnTo>
                  <a:pt x="252983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119627" y="4668011"/>
            <a:ext cx="277495" cy="134620"/>
          </a:xfrm>
          <a:custGeom>
            <a:avLst/>
            <a:gdLst/>
            <a:ahLst/>
            <a:cxnLst/>
            <a:rect l="l" t="t" r="r" b="b"/>
            <a:pathLst>
              <a:path w="277495" h="134620">
                <a:moveTo>
                  <a:pt x="271272" y="134111"/>
                </a:moveTo>
                <a:lnTo>
                  <a:pt x="6096" y="134111"/>
                </a:lnTo>
                <a:lnTo>
                  <a:pt x="0" y="128015"/>
                </a:lnTo>
                <a:lnTo>
                  <a:pt x="0" y="6095"/>
                </a:lnTo>
                <a:lnTo>
                  <a:pt x="6096" y="0"/>
                </a:lnTo>
                <a:lnTo>
                  <a:pt x="271272" y="0"/>
                </a:lnTo>
                <a:lnTo>
                  <a:pt x="277368" y="6095"/>
                </a:lnTo>
                <a:lnTo>
                  <a:pt x="277368" y="12191"/>
                </a:lnTo>
                <a:lnTo>
                  <a:pt x="25908" y="12191"/>
                </a:lnTo>
                <a:lnTo>
                  <a:pt x="12192" y="25907"/>
                </a:lnTo>
                <a:lnTo>
                  <a:pt x="25908" y="25907"/>
                </a:lnTo>
                <a:lnTo>
                  <a:pt x="25908" y="108203"/>
                </a:lnTo>
                <a:lnTo>
                  <a:pt x="12192" y="108203"/>
                </a:lnTo>
                <a:lnTo>
                  <a:pt x="25908" y="120395"/>
                </a:lnTo>
                <a:lnTo>
                  <a:pt x="277368" y="120395"/>
                </a:lnTo>
                <a:lnTo>
                  <a:pt x="277368" y="128015"/>
                </a:lnTo>
                <a:lnTo>
                  <a:pt x="271272" y="134111"/>
                </a:lnTo>
                <a:close/>
              </a:path>
              <a:path w="277495" h="134620">
                <a:moveTo>
                  <a:pt x="25908" y="25907"/>
                </a:moveTo>
                <a:lnTo>
                  <a:pt x="12192" y="25907"/>
                </a:lnTo>
                <a:lnTo>
                  <a:pt x="25908" y="12191"/>
                </a:lnTo>
                <a:lnTo>
                  <a:pt x="25908" y="25907"/>
                </a:lnTo>
                <a:close/>
              </a:path>
              <a:path w="277495" h="134620">
                <a:moveTo>
                  <a:pt x="252983" y="25907"/>
                </a:moveTo>
                <a:lnTo>
                  <a:pt x="25908" y="25907"/>
                </a:lnTo>
                <a:lnTo>
                  <a:pt x="25908" y="12191"/>
                </a:lnTo>
                <a:lnTo>
                  <a:pt x="252983" y="12191"/>
                </a:lnTo>
                <a:lnTo>
                  <a:pt x="252983" y="25907"/>
                </a:lnTo>
                <a:close/>
              </a:path>
              <a:path w="277495" h="134620">
                <a:moveTo>
                  <a:pt x="252983" y="120395"/>
                </a:moveTo>
                <a:lnTo>
                  <a:pt x="252983" y="12191"/>
                </a:lnTo>
                <a:lnTo>
                  <a:pt x="265176" y="25907"/>
                </a:lnTo>
                <a:lnTo>
                  <a:pt x="277368" y="25907"/>
                </a:lnTo>
                <a:lnTo>
                  <a:pt x="277368" y="108203"/>
                </a:lnTo>
                <a:lnTo>
                  <a:pt x="265176" y="108203"/>
                </a:lnTo>
                <a:lnTo>
                  <a:pt x="252983" y="120395"/>
                </a:lnTo>
                <a:close/>
              </a:path>
              <a:path w="277495" h="134620">
                <a:moveTo>
                  <a:pt x="277368" y="25907"/>
                </a:moveTo>
                <a:lnTo>
                  <a:pt x="265176" y="25907"/>
                </a:lnTo>
                <a:lnTo>
                  <a:pt x="252983" y="12191"/>
                </a:lnTo>
                <a:lnTo>
                  <a:pt x="277368" y="12191"/>
                </a:lnTo>
                <a:lnTo>
                  <a:pt x="277368" y="25907"/>
                </a:lnTo>
                <a:close/>
              </a:path>
              <a:path w="277495" h="134620">
                <a:moveTo>
                  <a:pt x="25908" y="120395"/>
                </a:moveTo>
                <a:lnTo>
                  <a:pt x="12192" y="108203"/>
                </a:lnTo>
                <a:lnTo>
                  <a:pt x="25908" y="108203"/>
                </a:lnTo>
                <a:lnTo>
                  <a:pt x="25908" y="120395"/>
                </a:lnTo>
                <a:close/>
              </a:path>
              <a:path w="277495" h="134620">
                <a:moveTo>
                  <a:pt x="252983" y="120395"/>
                </a:moveTo>
                <a:lnTo>
                  <a:pt x="25908" y="120395"/>
                </a:lnTo>
                <a:lnTo>
                  <a:pt x="25908" y="108203"/>
                </a:lnTo>
                <a:lnTo>
                  <a:pt x="252983" y="108203"/>
                </a:lnTo>
                <a:lnTo>
                  <a:pt x="252983" y="120395"/>
                </a:lnTo>
                <a:close/>
              </a:path>
              <a:path w="277495" h="134620">
                <a:moveTo>
                  <a:pt x="277368" y="120395"/>
                </a:moveTo>
                <a:lnTo>
                  <a:pt x="252983" y="120395"/>
                </a:lnTo>
                <a:lnTo>
                  <a:pt x="265176" y="108203"/>
                </a:lnTo>
                <a:lnTo>
                  <a:pt x="277368" y="108203"/>
                </a:lnTo>
                <a:lnTo>
                  <a:pt x="277368" y="120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3149629" y="3433567"/>
            <a:ext cx="438784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4.7</a:t>
            </a:r>
            <a:r>
              <a:rPr dirty="0" sz="1800" spc="100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355558" y="4421076"/>
            <a:ext cx="1071245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  <a:tabLst>
                <a:tab pos="762000" algn="l"/>
              </a:tabLst>
            </a:pPr>
            <a:r>
              <a:rPr dirty="0" baseline="15432" sz="2700" spc="-7">
                <a:latin typeface="Times New Roman"/>
                <a:cs typeface="Times New Roman"/>
              </a:rPr>
              <a:t>R</a:t>
            </a:r>
            <a:r>
              <a:rPr dirty="0" baseline="2314" sz="1800" spc="-15">
                <a:latin typeface="Times New Roman"/>
                <a:cs typeface="Times New Roman"/>
              </a:rPr>
              <a:t>e</a:t>
            </a:r>
            <a:r>
              <a:rPr dirty="0" baseline="2314" sz="1800">
                <a:latin typeface="Times New Roman"/>
                <a:cs typeface="Times New Roman"/>
              </a:rPr>
              <a:t>1	</a:t>
            </a: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 spc="-10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076956" y="5591555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 h="0">
                <a:moveTo>
                  <a:pt x="0" y="0"/>
                </a:moveTo>
                <a:lnTo>
                  <a:pt x="359663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886456" y="5451348"/>
            <a:ext cx="193675" cy="104139"/>
          </a:xfrm>
          <a:custGeom>
            <a:avLst/>
            <a:gdLst/>
            <a:ahLst/>
            <a:cxnLst/>
            <a:rect l="l" t="t" r="r" b="b"/>
            <a:pathLst>
              <a:path w="193675" h="104139">
                <a:moveTo>
                  <a:pt x="185927" y="103632"/>
                </a:moveTo>
                <a:lnTo>
                  <a:pt x="0" y="16764"/>
                </a:lnTo>
                <a:lnTo>
                  <a:pt x="9143" y="0"/>
                </a:lnTo>
                <a:lnTo>
                  <a:pt x="193547" y="85344"/>
                </a:lnTo>
                <a:lnTo>
                  <a:pt x="185927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076955" y="5407152"/>
            <a:ext cx="0" cy="360045"/>
          </a:xfrm>
          <a:custGeom>
            <a:avLst/>
            <a:gdLst/>
            <a:ahLst/>
            <a:cxnLst/>
            <a:rect l="l" t="t" r="r" b="b"/>
            <a:pathLst>
              <a:path w="0" h="360045">
                <a:moveTo>
                  <a:pt x="0" y="0"/>
                </a:moveTo>
                <a:lnTo>
                  <a:pt x="0" y="359664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891028" y="5608320"/>
            <a:ext cx="190500" cy="109855"/>
          </a:xfrm>
          <a:custGeom>
            <a:avLst/>
            <a:gdLst/>
            <a:ahLst/>
            <a:cxnLst/>
            <a:rect l="l" t="t" r="r" b="b"/>
            <a:pathLst>
              <a:path w="190500" h="109854">
                <a:moveTo>
                  <a:pt x="52191" y="87787"/>
                </a:moveTo>
                <a:lnTo>
                  <a:pt x="33303" y="86484"/>
                </a:lnTo>
                <a:lnTo>
                  <a:pt x="43104" y="70994"/>
                </a:lnTo>
                <a:lnTo>
                  <a:pt x="181355" y="0"/>
                </a:lnTo>
                <a:lnTo>
                  <a:pt x="190500" y="16764"/>
                </a:lnTo>
                <a:lnTo>
                  <a:pt x="52191" y="87787"/>
                </a:lnTo>
                <a:close/>
              </a:path>
              <a:path w="190500" h="109854">
                <a:moveTo>
                  <a:pt x="109728" y="109728"/>
                </a:moveTo>
                <a:lnTo>
                  <a:pt x="103632" y="109728"/>
                </a:lnTo>
                <a:lnTo>
                  <a:pt x="0" y="103632"/>
                </a:lnTo>
                <a:lnTo>
                  <a:pt x="56388" y="16764"/>
                </a:lnTo>
                <a:lnTo>
                  <a:pt x="59436" y="12192"/>
                </a:lnTo>
                <a:lnTo>
                  <a:pt x="65532" y="10668"/>
                </a:lnTo>
                <a:lnTo>
                  <a:pt x="68580" y="13716"/>
                </a:lnTo>
                <a:lnTo>
                  <a:pt x="73152" y="16764"/>
                </a:lnTo>
                <a:lnTo>
                  <a:pt x="74676" y="21336"/>
                </a:lnTo>
                <a:lnTo>
                  <a:pt x="71628" y="25908"/>
                </a:lnTo>
                <a:lnTo>
                  <a:pt x="43104" y="70994"/>
                </a:lnTo>
                <a:lnTo>
                  <a:pt x="12192" y="86868"/>
                </a:lnTo>
                <a:lnTo>
                  <a:pt x="21336" y="103632"/>
                </a:lnTo>
                <a:lnTo>
                  <a:pt x="114300" y="103632"/>
                </a:lnTo>
                <a:lnTo>
                  <a:pt x="114300" y="106680"/>
                </a:lnTo>
                <a:lnTo>
                  <a:pt x="109728" y="109728"/>
                </a:lnTo>
                <a:close/>
              </a:path>
              <a:path w="190500" h="109854">
                <a:moveTo>
                  <a:pt x="21336" y="103632"/>
                </a:moveTo>
                <a:lnTo>
                  <a:pt x="12192" y="86868"/>
                </a:lnTo>
                <a:lnTo>
                  <a:pt x="43104" y="70994"/>
                </a:lnTo>
                <a:lnTo>
                  <a:pt x="34025" y="85344"/>
                </a:lnTo>
                <a:lnTo>
                  <a:pt x="16764" y="85344"/>
                </a:lnTo>
                <a:lnTo>
                  <a:pt x="24384" y="100584"/>
                </a:lnTo>
                <a:lnTo>
                  <a:pt x="27271" y="100584"/>
                </a:lnTo>
                <a:lnTo>
                  <a:pt x="21336" y="103632"/>
                </a:lnTo>
                <a:close/>
              </a:path>
              <a:path w="190500" h="109854">
                <a:moveTo>
                  <a:pt x="24384" y="100584"/>
                </a:moveTo>
                <a:lnTo>
                  <a:pt x="16764" y="85344"/>
                </a:lnTo>
                <a:lnTo>
                  <a:pt x="33303" y="86484"/>
                </a:lnTo>
                <a:lnTo>
                  <a:pt x="24384" y="100584"/>
                </a:lnTo>
                <a:close/>
              </a:path>
              <a:path w="190500" h="109854">
                <a:moveTo>
                  <a:pt x="33303" y="86484"/>
                </a:moveTo>
                <a:lnTo>
                  <a:pt x="16764" y="85344"/>
                </a:lnTo>
                <a:lnTo>
                  <a:pt x="34025" y="85344"/>
                </a:lnTo>
                <a:lnTo>
                  <a:pt x="33303" y="86484"/>
                </a:lnTo>
                <a:close/>
              </a:path>
              <a:path w="190500" h="109854">
                <a:moveTo>
                  <a:pt x="27271" y="100584"/>
                </a:moveTo>
                <a:lnTo>
                  <a:pt x="24384" y="100584"/>
                </a:lnTo>
                <a:lnTo>
                  <a:pt x="33303" y="86484"/>
                </a:lnTo>
                <a:lnTo>
                  <a:pt x="52191" y="87787"/>
                </a:lnTo>
                <a:lnTo>
                  <a:pt x="27271" y="100584"/>
                </a:lnTo>
                <a:close/>
              </a:path>
              <a:path w="190500" h="109854">
                <a:moveTo>
                  <a:pt x="114300" y="103632"/>
                </a:moveTo>
                <a:lnTo>
                  <a:pt x="21336" y="103632"/>
                </a:lnTo>
                <a:lnTo>
                  <a:pt x="52191" y="87787"/>
                </a:lnTo>
                <a:lnTo>
                  <a:pt x="105156" y="91440"/>
                </a:lnTo>
                <a:lnTo>
                  <a:pt x="109728" y="91440"/>
                </a:lnTo>
                <a:lnTo>
                  <a:pt x="114300" y="96012"/>
                </a:lnTo>
                <a:lnTo>
                  <a:pt x="114300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891027" y="5699760"/>
            <a:ext cx="0" cy="137160"/>
          </a:xfrm>
          <a:custGeom>
            <a:avLst/>
            <a:gdLst/>
            <a:ahLst/>
            <a:cxnLst/>
            <a:rect l="l" t="t" r="r" b="b"/>
            <a:pathLst>
              <a:path w="0" h="137160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891027" y="6124955"/>
            <a:ext cx="0" cy="367665"/>
          </a:xfrm>
          <a:custGeom>
            <a:avLst/>
            <a:gdLst/>
            <a:ahLst/>
            <a:cxnLst/>
            <a:rect l="l" t="t" r="r" b="b"/>
            <a:pathLst>
              <a:path w="0" h="367664">
                <a:moveTo>
                  <a:pt x="0" y="0"/>
                </a:moveTo>
                <a:lnTo>
                  <a:pt x="0" y="367283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371088" y="5053584"/>
            <a:ext cx="76200" cy="579120"/>
          </a:xfrm>
          <a:custGeom>
            <a:avLst/>
            <a:gdLst/>
            <a:ahLst/>
            <a:cxnLst/>
            <a:rect l="l" t="t" r="r" b="b"/>
            <a:pathLst>
              <a:path w="76200" h="579120">
                <a:moveTo>
                  <a:pt x="28956" y="504725"/>
                </a:moveTo>
                <a:lnTo>
                  <a:pt x="28956" y="0"/>
                </a:lnTo>
                <a:lnTo>
                  <a:pt x="47244" y="0"/>
                </a:lnTo>
                <a:lnTo>
                  <a:pt x="47244" y="502919"/>
                </a:lnTo>
                <a:lnTo>
                  <a:pt x="38100" y="502919"/>
                </a:lnTo>
                <a:lnTo>
                  <a:pt x="28956" y="504725"/>
                </a:lnTo>
                <a:close/>
              </a:path>
              <a:path w="76200" h="579120">
                <a:moveTo>
                  <a:pt x="47244" y="541019"/>
                </a:moveTo>
                <a:lnTo>
                  <a:pt x="28956" y="541019"/>
                </a:lnTo>
                <a:lnTo>
                  <a:pt x="28956" y="504725"/>
                </a:lnTo>
                <a:lnTo>
                  <a:pt x="38100" y="502919"/>
                </a:lnTo>
                <a:lnTo>
                  <a:pt x="47244" y="504725"/>
                </a:lnTo>
                <a:lnTo>
                  <a:pt x="47244" y="541019"/>
                </a:lnTo>
                <a:close/>
              </a:path>
              <a:path w="76200" h="579120">
                <a:moveTo>
                  <a:pt x="47244" y="504725"/>
                </a:moveTo>
                <a:lnTo>
                  <a:pt x="38100" y="502919"/>
                </a:lnTo>
                <a:lnTo>
                  <a:pt x="47244" y="502919"/>
                </a:lnTo>
                <a:lnTo>
                  <a:pt x="47244" y="504725"/>
                </a:lnTo>
                <a:close/>
              </a:path>
              <a:path w="76200" h="579120">
                <a:moveTo>
                  <a:pt x="38100" y="579119"/>
                </a:moveTo>
                <a:lnTo>
                  <a:pt x="23145" y="576167"/>
                </a:lnTo>
                <a:lnTo>
                  <a:pt x="11049" y="568070"/>
                </a:lnTo>
                <a:lnTo>
                  <a:pt x="2952" y="555974"/>
                </a:lnTo>
                <a:lnTo>
                  <a:pt x="0" y="541019"/>
                </a:lnTo>
                <a:lnTo>
                  <a:pt x="2952" y="526065"/>
                </a:lnTo>
                <a:lnTo>
                  <a:pt x="11049" y="513968"/>
                </a:lnTo>
                <a:lnTo>
                  <a:pt x="23145" y="505872"/>
                </a:lnTo>
                <a:lnTo>
                  <a:pt x="28956" y="504725"/>
                </a:lnTo>
                <a:lnTo>
                  <a:pt x="28956" y="541019"/>
                </a:lnTo>
                <a:lnTo>
                  <a:pt x="76200" y="541019"/>
                </a:lnTo>
                <a:lnTo>
                  <a:pt x="73247" y="555974"/>
                </a:lnTo>
                <a:lnTo>
                  <a:pt x="65151" y="568070"/>
                </a:lnTo>
                <a:lnTo>
                  <a:pt x="53054" y="576167"/>
                </a:lnTo>
                <a:lnTo>
                  <a:pt x="38100" y="579119"/>
                </a:lnTo>
                <a:close/>
              </a:path>
              <a:path w="76200" h="579120">
                <a:moveTo>
                  <a:pt x="76200" y="541019"/>
                </a:moveTo>
                <a:lnTo>
                  <a:pt x="47244" y="541019"/>
                </a:lnTo>
                <a:lnTo>
                  <a:pt x="47244" y="504725"/>
                </a:lnTo>
                <a:lnTo>
                  <a:pt x="53054" y="505872"/>
                </a:lnTo>
                <a:lnTo>
                  <a:pt x="65151" y="513968"/>
                </a:lnTo>
                <a:lnTo>
                  <a:pt x="73247" y="526065"/>
                </a:lnTo>
                <a:lnTo>
                  <a:pt x="76200" y="541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357372" y="5154167"/>
            <a:ext cx="108585" cy="288290"/>
          </a:xfrm>
          <a:custGeom>
            <a:avLst/>
            <a:gdLst/>
            <a:ahLst/>
            <a:cxnLst/>
            <a:rect l="l" t="t" r="r" b="b"/>
            <a:pathLst>
              <a:path w="108585" h="288289">
                <a:moveTo>
                  <a:pt x="0" y="0"/>
                </a:moveTo>
                <a:lnTo>
                  <a:pt x="108203" y="0"/>
                </a:lnTo>
                <a:lnTo>
                  <a:pt x="108203" y="288035"/>
                </a:lnTo>
                <a:lnTo>
                  <a:pt x="0" y="2880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345179" y="5141976"/>
            <a:ext cx="132715" cy="312420"/>
          </a:xfrm>
          <a:custGeom>
            <a:avLst/>
            <a:gdLst/>
            <a:ahLst/>
            <a:cxnLst/>
            <a:rect l="l" t="t" r="r" b="b"/>
            <a:pathLst>
              <a:path w="132714" h="312420">
                <a:moveTo>
                  <a:pt x="128016" y="312420"/>
                </a:moveTo>
                <a:lnTo>
                  <a:pt x="6096" y="312420"/>
                </a:lnTo>
                <a:lnTo>
                  <a:pt x="0" y="307848"/>
                </a:lnTo>
                <a:lnTo>
                  <a:pt x="0" y="6096"/>
                </a:lnTo>
                <a:lnTo>
                  <a:pt x="6096" y="0"/>
                </a:lnTo>
                <a:lnTo>
                  <a:pt x="128016" y="0"/>
                </a:lnTo>
                <a:lnTo>
                  <a:pt x="132588" y="6096"/>
                </a:lnTo>
                <a:lnTo>
                  <a:pt x="132588" y="12192"/>
                </a:lnTo>
                <a:lnTo>
                  <a:pt x="24384" y="12192"/>
                </a:lnTo>
                <a:lnTo>
                  <a:pt x="12192" y="25908"/>
                </a:lnTo>
                <a:lnTo>
                  <a:pt x="24384" y="25908"/>
                </a:lnTo>
                <a:lnTo>
                  <a:pt x="24384" y="288035"/>
                </a:lnTo>
                <a:lnTo>
                  <a:pt x="12192" y="288035"/>
                </a:lnTo>
                <a:lnTo>
                  <a:pt x="24384" y="300228"/>
                </a:lnTo>
                <a:lnTo>
                  <a:pt x="132588" y="300228"/>
                </a:lnTo>
                <a:lnTo>
                  <a:pt x="132588" y="307848"/>
                </a:lnTo>
                <a:lnTo>
                  <a:pt x="128016" y="312420"/>
                </a:lnTo>
                <a:close/>
              </a:path>
              <a:path w="132714" h="312420">
                <a:moveTo>
                  <a:pt x="24384" y="25908"/>
                </a:moveTo>
                <a:lnTo>
                  <a:pt x="12192" y="25908"/>
                </a:lnTo>
                <a:lnTo>
                  <a:pt x="24384" y="12192"/>
                </a:lnTo>
                <a:lnTo>
                  <a:pt x="24384" y="25908"/>
                </a:lnTo>
                <a:close/>
              </a:path>
              <a:path w="132714" h="312420">
                <a:moveTo>
                  <a:pt x="108204" y="25908"/>
                </a:moveTo>
                <a:lnTo>
                  <a:pt x="24384" y="25908"/>
                </a:lnTo>
                <a:lnTo>
                  <a:pt x="24384" y="12192"/>
                </a:lnTo>
                <a:lnTo>
                  <a:pt x="108204" y="12192"/>
                </a:lnTo>
                <a:lnTo>
                  <a:pt x="108204" y="25908"/>
                </a:lnTo>
                <a:close/>
              </a:path>
              <a:path w="132714" h="312420">
                <a:moveTo>
                  <a:pt x="108204" y="300228"/>
                </a:moveTo>
                <a:lnTo>
                  <a:pt x="108204" y="12192"/>
                </a:lnTo>
                <a:lnTo>
                  <a:pt x="120396" y="25908"/>
                </a:lnTo>
                <a:lnTo>
                  <a:pt x="132588" y="25908"/>
                </a:lnTo>
                <a:lnTo>
                  <a:pt x="132588" y="288035"/>
                </a:lnTo>
                <a:lnTo>
                  <a:pt x="120396" y="288035"/>
                </a:lnTo>
                <a:lnTo>
                  <a:pt x="108204" y="300228"/>
                </a:lnTo>
                <a:close/>
              </a:path>
              <a:path w="132714" h="312420">
                <a:moveTo>
                  <a:pt x="132588" y="25908"/>
                </a:moveTo>
                <a:lnTo>
                  <a:pt x="120396" y="25908"/>
                </a:lnTo>
                <a:lnTo>
                  <a:pt x="108204" y="12192"/>
                </a:lnTo>
                <a:lnTo>
                  <a:pt x="132588" y="12192"/>
                </a:lnTo>
                <a:lnTo>
                  <a:pt x="132588" y="25908"/>
                </a:lnTo>
                <a:close/>
              </a:path>
              <a:path w="132714" h="312420">
                <a:moveTo>
                  <a:pt x="24384" y="300228"/>
                </a:moveTo>
                <a:lnTo>
                  <a:pt x="12192" y="288035"/>
                </a:lnTo>
                <a:lnTo>
                  <a:pt x="24384" y="288035"/>
                </a:lnTo>
                <a:lnTo>
                  <a:pt x="24384" y="300228"/>
                </a:lnTo>
                <a:close/>
              </a:path>
              <a:path w="132714" h="312420">
                <a:moveTo>
                  <a:pt x="108204" y="300228"/>
                </a:moveTo>
                <a:lnTo>
                  <a:pt x="24384" y="300228"/>
                </a:lnTo>
                <a:lnTo>
                  <a:pt x="24384" y="288035"/>
                </a:lnTo>
                <a:lnTo>
                  <a:pt x="108204" y="288035"/>
                </a:lnTo>
                <a:lnTo>
                  <a:pt x="108204" y="300228"/>
                </a:lnTo>
                <a:close/>
              </a:path>
              <a:path w="132714" h="312420">
                <a:moveTo>
                  <a:pt x="132588" y="300228"/>
                </a:moveTo>
                <a:lnTo>
                  <a:pt x="108204" y="300228"/>
                </a:lnTo>
                <a:lnTo>
                  <a:pt x="120396" y="288035"/>
                </a:lnTo>
                <a:lnTo>
                  <a:pt x="132588" y="288035"/>
                </a:lnTo>
                <a:lnTo>
                  <a:pt x="132588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403091" y="50429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803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573779" y="5232654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 h="0">
                <a:moveTo>
                  <a:pt x="0" y="0"/>
                </a:moveTo>
                <a:lnTo>
                  <a:pt x="216408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680459" y="5052060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0"/>
                </a:moveTo>
                <a:lnTo>
                  <a:pt x="0" y="179832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409188" y="5594603"/>
            <a:ext cx="0" cy="215265"/>
          </a:xfrm>
          <a:custGeom>
            <a:avLst/>
            <a:gdLst/>
            <a:ahLst/>
            <a:cxnLst/>
            <a:rect l="l" t="t" r="r" b="b"/>
            <a:pathLst>
              <a:path w="0" h="215264">
                <a:moveTo>
                  <a:pt x="0" y="0"/>
                </a:moveTo>
                <a:lnTo>
                  <a:pt x="0" y="214883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409188" y="6097523"/>
            <a:ext cx="0" cy="144780"/>
          </a:xfrm>
          <a:custGeom>
            <a:avLst/>
            <a:gdLst/>
            <a:ahLst/>
            <a:cxnLst/>
            <a:rect l="l" t="t" r="r" b="b"/>
            <a:pathLst>
              <a:path w="0"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357372" y="5809488"/>
            <a:ext cx="108585" cy="288290"/>
          </a:xfrm>
          <a:custGeom>
            <a:avLst/>
            <a:gdLst/>
            <a:ahLst/>
            <a:cxnLst/>
            <a:rect l="l" t="t" r="r" b="b"/>
            <a:pathLst>
              <a:path w="108585" h="288289">
                <a:moveTo>
                  <a:pt x="0" y="0"/>
                </a:moveTo>
                <a:lnTo>
                  <a:pt x="108203" y="0"/>
                </a:lnTo>
                <a:lnTo>
                  <a:pt x="108203" y="288035"/>
                </a:lnTo>
                <a:lnTo>
                  <a:pt x="0" y="2880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345179" y="5797295"/>
            <a:ext cx="132715" cy="312420"/>
          </a:xfrm>
          <a:custGeom>
            <a:avLst/>
            <a:gdLst/>
            <a:ahLst/>
            <a:cxnLst/>
            <a:rect l="l" t="t" r="r" b="b"/>
            <a:pathLst>
              <a:path w="132714" h="312420">
                <a:moveTo>
                  <a:pt x="128016" y="312419"/>
                </a:moveTo>
                <a:lnTo>
                  <a:pt x="6096" y="312419"/>
                </a:lnTo>
                <a:lnTo>
                  <a:pt x="0" y="306323"/>
                </a:lnTo>
                <a:lnTo>
                  <a:pt x="0" y="6095"/>
                </a:lnTo>
                <a:lnTo>
                  <a:pt x="6096" y="0"/>
                </a:lnTo>
                <a:lnTo>
                  <a:pt x="128016" y="0"/>
                </a:lnTo>
                <a:lnTo>
                  <a:pt x="132588" y="6095"/>
                </a:lnTo>
                <a:lnTo>
                  <a:pt x="132588" y="12191"/>
                </a:lnTo>
                <a:lnTo>
                  <a:pt x="24384" y="12191"/>
                </a:lnTo>
                <a:lnTo>
                  <a:pt x="12192" y="25907"/>
                </a:lnTo>
                <a:lnTo>
                  <a:pt x="24384" y="25907"/>
                </a:lnTo>
                <a:lnTo>
                  <a:pt x="24384" y="286511"/>
                </a:lnTo>
                <a:lnTo>
                  <a:pt x="12192" y="286511"/>
                </a:lnTo>
                <a:lnTo>
                  <a:pt x="24384" y="300227"/>
                </a:lnTo>
                <a:lnTo>
                  <a:pt x="132588" y="300227"/>
                </a:lnTo>
                <a:lnTo>
                  <a:pt x="132588" y="306323"/>
                </a:lnTo>
                <a:lnTo>
                  <a:pt x="128016" y="312419"/>
                </a:lnTo>
                <a:close/>
              </a:path>
              <a:path w="132714" h="312420">
                <a:moveTo>
                  <a:pt x="24384" y="25907"/>
                </a:moveTo>
                <a:lnTo>
                  <a:pt x="12192" y="25907"/>
                </a:lnTo>
                <a:lnTo>
                  <a:pt x="24384" y="12191"/>
                </a:lnTo>
                <a:lnTo>
                  <a:pt x="24384" y="25907"/>
                </a:lnTo>
                <a:close/>
              </a:path>
              <a:path w="132714" h="312420">
                <a:moveTo>
                  <a:pt x="108204" y="25907"/>
                </a:moveTo>
                <a:lnTo>
                  <a:pt x="24384" y="25907"/>
                </a:lnTo>
                <a:lnTo>
                  <a:pt x="24384" y="12191"/>
                </a:lnTo>
                <a:lnTo>
                  <a:pt x="108204" y="12191"/>
                </a:lnTo>
                <a:lnTo>
                  <a:pt x="108204" y="25907"/>
                </a:lnTo>
                <a:close/>
              </a:path>
              <a:path w="132714" h="312420">
                <a:moveTo>
                  <a:pt x="108204" y="300227"/>
                </a:moveTo>
                <a:lnTo>
                  <a:pt x="108204" y="12191"/>
                </a:lnTo>
                <a:lnTo>
                  <a:pt x="120396" y="25907"/>
                </a:lnTo>
                <a:lnTo>
                  <a:pt x="132588" y="25907"/>
                </a:lnTo>
                <a:lnTo>
                  <a:pt x="132588" y="286511"/>
                </a:lnTo>
                <a:lnTo>
                  <a:pt x="120396" y="286511"/>
                </a:lnTo>
                <a:lnTo>
                  <a:pt x="108204" y="300227"/>
                </a:lnTo>
                <a:close/>
              </a:path>
              <a:path w="132714" h="312420">
                <a:moveTo>
                  <a:pt x="132588" y="25907"/>
                </a:moveTo>
                <a:lnTo>
                  <a:pt x="120396" y="25907"/>
                </a:lnTo>
                <a:lnTo>
                  <a:pt x="108204" y="12191"/>
                </a:lnTo>
                <a:lnTo>
                  <a:pt x="132588" y="12191"/>
                </a:lnTo>
                <a:lnTo>
                  <a:pt x="132588" y="25907"/>
                </a:lnTo>
                <a:close/>
              </a:path>
              <a:path w="132714" h="312420">
                <a:moveTo>
                  <a:pt x="24384" y="300227"/>
                </a:moveTo>
                <a:lnTo>
                  <a:pt x="12192" y="286511"/>
                </a:lnTo>
                <a:lnTo>
                  <a:pt x="24384" y="286511"/>
                </a:lnTo>
                <a:lnTo>
                  <a:pt x="24384" y="300227"/>
                </a:lnTo>
                <a:close/>
              </a:path>
              <a:path w="132714" h="312420">
                <a:moveTo>
                  <a:pt x="108204" y="300227"/>
                </a:moveTo>
                <a:lnTo>
                  <a:pt x="24384" y="300227"/>
                </a:lnTo>
                <a:lnTo>
                  <a:pt x="24384" y="286511"/>
                </a:lnTo>
                <a:lnTo>
                  <a:pt x="108204" y="286511"/>
                </a:lnTo>
                <a:lnTo>
                  <a:pt x="108204" y="300227"/>
                </a:lnTo>
                <a:close/>
              </a:path>
              <a:path w="132714" h="312420">
                <a:moveTo>
                  <a:pt x="132588" y="300227"/>
                </a:moveTo>
                <a:lnTo>
                  <a:pt x="108204" y="300227"/>
                </a:lnTo>
                <a:lnTo>
                  <a:pt x="120396" y="286511"/>
                </a:lnTo>
                <a:lnTo>
                  <a:pt x="132588" y="286511"/>
                </a:lnTo>
                <a:lnTo>
                  <a:pt x="132588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851403" y="6202679"/>
            <a:ext cx="559435" cy="76200"/>
          </a:xfrm>
          <a:custGeom>
            <a:avLst/>
            <a:gdLst/>
            <a:ahLst/>
            <a:cxnLst/>
            <a:rect l="l" t="t" r="r" b="b"/>
            <a:pathLst>
              <a:path w="559435" h="76200">
                <a:moveTo>
                  <a:pt x="38100" y="76199"/>
                </a:moveTo>
                <a:lnTo>
                  <a:pt x="23145" y="73247"/>
                </a:lnTo>
                <a:lnTo>
                  <a:pt x="11049" y="65150"/>
                </a:lnTo>
                <a:lnTo>
                  <a:pt x="2952" y="53054"/>
                </a:lnTo>
                <a:lnTo>
                  <a:pt x="0" y="38099"/>
                </a:lnTo>
                <a:lnTo>
                  <a:pt x="2952" y="23145"/>
                </a:lnTo>
                <a:lnTo>
                  <a:pt x="11049" y="11048"/>
                </a:lnTo>
                <a:lnTo>
                  <a:pt x="23145" y="2952"/>
                </a:lnTo>
                <a:lnTo>
                  <a:pt x="38100" y="0"/>
                </a:lnTo>
                <a:lnTo>
                  <a:pt x="52411" y="2952"/>
                </a:lnTo>
                <a:lnTo>
                  <a:pt x="64579" y="11048"/>
                </a:lnTo>
                <a:lnTo>
                  <a:pt x="73032" y="23145"/>
                </a:lnTo>
                <a:lnTo>
                  <a:pt x="74263" y="28955"/>
                </a:lnTo>
                <a:lnTo>
                  <a:pt x="38100" y="28955"/>
                </a:lnTo>
                <a:lnTo>
                  <a:pt x="38100" y="47243"/>
                </a:lnTo>
                <a:lnTo>
                  <a:pt x="74263" y="47243"/>
                </a:lnTo>
                <a:lnTo>
                  <a:pt x="73032" y="53054"/>
                </a:lnTo>
                <a:lnTo>
                  <a:pt x="64579" y="65150"/>
                </a:lnTo>
                <a:lnTo>
                  <a:pt x="52411" y="73247"/>
                </a:lnTo>
                <a:lnTo>
                  <a:pt x="38100" y="76199"/>
                </a:lnTo>
                <a:close/>
              </a:path>
              <a:path w="559435" h="76200">
                <a:moveTo>
                  <a:pt x="74263" y="47243"/>
                </a:moveTo>
                <a:lnTo>
                  <a:pt x="38100" y="47243"/>
                </a:lnTo>
                <a:lnTo>
                  <a:pt x="38100" y="28955"/>
                </a:lnTo>
                <a:lnTo>
                  <a:pt x="74263" y="28955"/>
                </a:lnTo>
                <a:lnTo>
                  <a:pt x="76200" y="38099"/>
                </a:lnTo>
                <a:lnTo>
                  <a:pt x="74263" y="47243"/>
                </a:lnTo>
                <a:close/>
              </a:path>
              <a:path w="559435" h="76200">
                <a:moveTo>
                  <a:pt x="559308" y="47243"/>
                </a:moveTo>
                <a:lnTo>
                  <a:pt x="74263" y="47243"/>
                </a:lnTo>
                <a:lnTo>
                  <a:pt x="76200" y="38099"/>
                </a:lnTo>
                <a:lnTo>
                  <a:pt x="74263" y="28955"/>
                </a:lnTo>
                <a:lnTo>
                  <a:pt x="559308" y="28955"/>
                </a:lnTo>
                <a:lnTo>
                  <a:pt x="559308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827019" y="5836920"/>
            <a:ext cx="108585" cy="288290"/>
          </a:xfrm>
          <a:custGeom>
            <a:avLst/>
            <a:gdLst/>
            <a:ahLst/>
            <a:cxnLst/>
            <a:rect l="l" t="t" r="r" b="b"/>
            <a:pathLst>
              <a:path w="108585" h="288289">
                <a:moveTo>
                  <a:pt x="0" y="0"/>
                </a:moveTo>
                <a:lnTo>
                  <a:pt x="108204" y="0"/>
                </a:lnTo>
                <a:lnTo>
                  <a:pt x="108204" y="288035"/>
                </a:lnTo>
                <a:lnTo>
                  <a:pt x="0" y="2880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813303" y="5824727"/>
            <a:ext cx="134620" cy="312420"/>
          </a:xfrm>
          <a:custGeom>
            <a:avLst/>
            <a:gdLst/>
            <a:ahLst/>
            <a:cxnLst/>
            <a:rect l="l" t="t" r="r" b="b"/>
            <a:pathLst>
              <a:path w="134619" h="312420">
                <a:moveTo>
                  <a:pt x="128016" y="312419"/>
                </a:moveTo>
                <a:lnTo>
                  <a:pt x="6096" y="312419"/>
                </a:lnTo>
                <a:lnTo>
                  <a:pt x="0" y="306323"/>
                </a:lnTo>
                <a:lnTo>
                  <a:pt x="0" y="6095"/>
                </a:lnTo>
                <a:lnTo>
                  <a:pt x="6096" y="0"/>
                </a:lnTo>
                <a:lnTo>
                  <a:pt x="128016" y="0"/>
                </a:lnTo>
                <a:lnTo>
                  <a:pt x="134112" y="6095"/>
                </a:lnTo>
                <a:lnTo>
                  <a:pt x="134112" y="12191"/>
                </a:lnTo>
                <a:lnTo>
                  <a:pt x="25908" y="12191"/>
                </a:lnTo>
                <a:lnTo>
                  <a:pt x="13716" y="25907"/>
                </a:lnTo>
                <a:lnTo>
                  <a:pt x="25908" y="25907"/>
                </a:lnTo>
                <a:lnTo>
                  <a:pt x="25908" y="288035"/>
                </a:lnTo>
                <a:lnTo>
                  <a:pt x="13716" y="288035"/>
                </a:lnTo>
                <a:lnTo>
                  <a:pt x="25908" y="300227"/>
                </a:lnTo>
                <a:lnTo>
                  <a:pt x="134112" y="300227"/>
                </a:lnTo>
                <a:lnTo>
                  <a:pt x="134112" y="306323"/>
                </a:lnTo>
                <a:lnTo>
                  <a:pt x="128016" y="312419"/>
                </a:lnTo>
                <a:close/>
              </a:path>
              <a:path w="134619" h="312420">
                <a:moveTo>
                  <a:pt x="25908" y="25907"/>
                </a:moveTo>
                <a:lnTo>
                  <a:pt x="13716" y="25907"/>
                </a:lnTo>
                <a:lnTo>
                  <a:pt x="25908" y="12191"/>
                </a:lnTo>
                <a:lnTo>
                  <a:pt x="25908" y="25907"/>
                </a:lnTo>
                <a:close/>
              </a:path>
              <a:path w="134619" h="312420">
                <a:moveTo>
                  <a:pt x="108204" y="25907"/>
                </a:moveTo>
                <a:lnTo>
                  <a:pt x="25908" y="25907"/>
                </a:lnTo>
                <a:lnTo>
                  <a:pt x="25908" y="12191"/>
                </a:lnTo>
                <a:lnTo>
                  <a:pt x="108204" y="12191"/>
                </a:lnTo>
                <a:lnTo>
                  <a:pt x="108204" y="25907"/>
                </a:lnTo>
                <a:close/>
              </a:path>
              <a:path w="134619" h="312420">
                <a:moveTo>
                  <a:pt x="108204" y="300227"/>
                </a:moveTo>
                <a:lnTo>
                  <a:pt x="108204" y="12191"/>
                </a:lnTo>
                <a:lnTo>
                  <a:pt x="121920" y="25907"/>
                </a:lnTo>
                <a:lnTo>
                  <a:pt x="134112" y="25907"/>
                </a:lnTo>
                <a:lnTo>
                  <a:pt x="134112" y="288035"/>
                </a:lnTo>
                <a:lnTo>
                  <a:pt x="121920" y="288035"/>
                </a:lnTo>
                <a:lnTo>
                  <a:pt x="108204" y="300227"/>
                </a:lnTo>
                <a:close/>
              </a:path>
              <a:path w="134619" h="312420">
                <a:moveTo>
                  <a:pt x="134112" y="25907"/>
                </a:moveTo>
                <a:lnTo>
                  <a:pt x="121920" y="25907"/>
                </a:lnTo>
                <a:lnTo>
                  <a:pt x="108204" y="12191"/>
                </a:lnTo>
                <a:lnTo>
                  <a:pt x="134112" y="12191"/>
                </a:lnTo>
                <a:lnTo>
                  <a:pt x="134112" y="25907"/>
                </a:lnTo>
                <a:close/>
              </a:path>
              <a:path w="134619" h="312420">
                <a:moveTo>
                  <a:pt x="25908" y="300227"/>
                </a:moveTo>
                <a:lnTo>
                  <a:pt x="13716" y="288035"/>
                </a:lnTo>
                <a:lnTo>
                  <a:pt x="25908" y="288035"/>
                </a:lnTo>
                <a:lnTo>
                  <a:pt x="25908" y="300227"/>
                </a:lnTo>
                <a:close/>
              </a:path>
              <a:path w="134619" h="312420">
                <a:moveTo>
                  <a:pt x="108204" y="300227"/>
                </a:moveTo>
                <a:lnTo>
                  <a:pt x="25908" y="300227"/>
                </a:lnTo>
                <a:lnTo>
                  <a:pt x="25908" y="288035"/>
                </a:lnTo>
                <a:lnTo>
                  <a:pt x="108204" y="288035"/>
                </a:lnTo>
                <a:lnTo>
                  <a:pt x="108204" y="300227"/>
                </a:lnTo>
                <a:close/>
              </a:path>
              <a:path w="134619" h="312420">
                <a:moveTo>
                  <a:pt x="134112" y="300227"/>
                </a:moveTo>
                <a:lnTo>
                  <a:pt x="108204" y="300227"/>
                </a:lnTo>
                <a:lnTo>
                  <a:pt x="121920" y="288035"/>
                </a:lnTo>
                <a:lnTo>
                  <a:pt x="134112" y="288035"/>
                </a:lnTo>
                <a:lnTo>
                  <a:pt x="134112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3480249" y="5271515"/>
            <a:ext cx="807720" cy="1124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6515">
              <a:lnSpc>
                <a:spcPct val="100000"/>
              </a:lnSpc>
            </a:pPr>
            <a:r>
              <a:rPr dirty="0" baseline="1543" sz="2700" spc="-7">
                <a:latin typeface="Times New Roman"/>
                <a:cs typeface="Times New Roman"/>
              </a:rPr>
              <a:t>R</a:t>
            </a:r>
            <a:r>
              <a:rPr dirty="0" baseline="-16203" sz="1800" spc="-7">
                <a:latin typeface="Times New Roman"/>
                <a:cs typeface="Times New Roman"/>
              </a:rPr>
              <a:t>1 </a:t>
            </a:r>
            <a:r>
              <a:rPr dirty="0" baseline="-16203" sz="1800" spc="97">
                <a:latin typeface="Times New Roman"/>
                <a:cs typeface="Times New Roman"/>
              </a:rPr>
              <a:t> </a:t>
            </a:r>
            <a:r>
              <a:rPr dirty="0" sz="1800" spc="25">
                <a:latin typeface="Times New Roman"/>
                <a:cs typeface="Times New Roman"/>
              </a:rPr>
              <a:t>5.6k</a:t>
            </a:r>
            <a:endParaRPr sz="18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1880"/>
              </a:spcBef>
            </a:pPr>
            <a:r>
              <a:rPr dirty="0" sz="1800" spc="-5">
                <a:latin typeface="Times New Roman"/>
                <a:cs typeface="Times New Roman"/>
              </a:rPr>
              <a:t>R</a:t>
            </a:r>
            <a:r>
              <a:rPr dirty="0" baseline="-20833" sz="1800" spc="-7">
                <a:latin typeface="Times New Roman"/>
                <a:cs typeface="Times New Roman"/>
              </a:rPr>
              <a:t>2</a:t>
            </a:r>
            <a:endParaRPr baseline="-20833"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1800" spc="50">
                <a:latin typeface="Times New Roman"/>
                <a:cs typeface="Times New Roman"/>
              </a:rPr>
              <a:t>3k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412748" y="4210811"/>
            <a:ext cx="251460" cy="108585"/>
          </a:xfrm>
          <a:custGeom>
            <a:avLst/>
            <a:gdLst/>
            <a:ahLst/>
            <a:cxnLst/>
            <a:rect l="l" t="t" r="r" b="b"/>
            <a:pathLst>
              <a:path w="251460" h="108585">
                <a:moveTo>
                  <a:pt x="0" y="0"/>
                </a:moveTo>
                <a:lnTo>
                  <a:pt x="251459" y="0"/>
                </a:lnTo>
                <a:lnTo>
                  <a:pt x="251459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400555" y="4198619"/>
            <a:ext cx="277495" cy="134620"/>
          </a:xfrm>
          <a:custGeom>
            <a:avLst/>
            <a:gdLst/>
            <a:ahLst/>
            <a:cxnLst/>
            <a:rect l="l" t="t" r="r" b="b"/>
            <a:pathLst>
              <a:path w="277494" h="134620">
                <a:moveTo>
                  <a:pt x="271272" y="134111"/>
                </a:moveTo>
                <a:lnTo>
                  <a:pt x="4572" y="134111"/>
                </a:lnTo>
                <a:lnTo>
                  <a:pt x="0" y="128015"/>
                </a:lnTo>
                <a:lnTo>
                  <a:pt x="0" y="6095"/>
                </a:lnTo>
                <a:lnTo>
                  <a:pt x="4572" y="0"/>
                </a:lnTo>
                <a:lnTo>
                  <a:pt x="271272" y="0"/>
                </a:lnTo>
                <a:lnTo>
                  <a:pt x="277368" y="6095"/>
                </a:lnTo>
                <a:lnTo>
                  <a:pt x="277368" y="12191"/>
                </a:lnTo>
                <a:lnTo>
                  <a:pt x="24384" y="12191"/>
                </a:lnTo>
                <a:lnTo>
                  <a:pt x="12192" y="25907"/>
                </a:lnTo>
                <a:lnTo>
                  <a:pt x="24384" y="25907"/>
                </a:lnTo>
                <a:lnTo>
                  <a:pt x="24384" y="108203"/>
                </a:lnTo>
                <a:lnTo>
                  <a:pt x="12192" y="108203"/>
                </a:lnTo>
                <a:lnTo>
                  <a:pt x="24384" y="120395"/>
                </a:lnTo>
                <a:lnTo>
                  <a:pt x="277368" y="120395"/>
                </a:lnTo>
                <a:lnTo>
                  <a:pt x="277368" y="128015"/>
                </a:lnTo>
                <a:lnTo>
                  <a:pt x="271272" y="134111"/>
                </a:lnTo>
                <a:close/>
              </a:path>
              <a:path w="277494" h="134620">
                <a:moveTo>
                  <a:pt x="24384" y="25907"/>
                </a:moveTo>
                <a:lnTo>
                  <a:pt x="12192" y="25907"/>
                </a:lnTo>
                <a:lnTo>
                  <a:pt x="24384" y="12191"/>
                </a:lnTo>
                <a:lnTo>
                  <a:pt x="24384" y="25907"/>
                </a:lnTo>
                <a:close/>
              </a:path>
              <a:path w="277494" h="134620">
                <a:moveTo>
                  <a:pt x="251459" y="25907"/>
                </a:moveTo>
                <a:lnTo>
                  <a:pt x="24384" y="25907"/>
                </a:lnTo>
                <a:lnTo>
                  <a:pt x="24384" y="12191"/>
                </a:lnTo>
                <a:lnTo>
                  <a:pt x="251459" y="12191"/>
                </a:lnTo>
                <a:lnTo>
                  <a:pt x="251459" y="25907"/>
                </a:lnTo>
                <a:close/>
              </a:path>
              <a:path w="277494" h="134620">
                <a:moveTo>
                  <a:pt x="251459" y="120395"/>
                </a:moveTo>
                <a:lnTo>
                  <a:pt x="251459" y="12191"/>
                </a:lnTo>
                <a:lnTo>
                  <a:pt x="263652" y="25907"/>
                </a:lnTo>
                <a:lnTo>
                  <a:pt x="277368" y="25907"/>
                </a:lnTo>
                <a:lnTo>
                  <a:pt x="277368" y="108203"/>
                </a:lnTo>
                <a:lnTo>
                  <a:pt x="263652" y="108203"/>
                </a:lnTo>
                <a:lnTo>
                  <a:pt x="251459" y="120395"/>
                </a:lnTo>
                <a:close/>
              </a:path>
              <a:path w="277494" h="134620">
                <a:moveTo>
                  <a:pt x="277368" y="25907"/>
                </a:moveTo>
                <a:lnTo>
                  <a:pt x="263652" y="25907"/>
                </a:lnTo>
                <a:lnTo>
                  <a:pt x="251459" y="12191"/>
                </a:lnTo>
                <a:lnTo>
                  <a:pt x="277368" y="12191"/>
                </a:lnTo>
                <a:lnTo>
                  <a:pt x="277368" y="25907"/>
                </a:lnTo>
                <a:close/>
              </a:path>
              <a:path w="277494" h="134620">
                <a:moveTo>
                  <a:pt x="24384" y="120395"/>
                </a:moveTo>
                <a:lnTo>
                  <a:pt x="12192" y="108203"/>
                </a:lnTo>
                <a:lnTo>
                  <a:pt x="24384" y="108203"/>
                </a:lnTo>
                <a:lnTo>
                  <a:pt x="24384" y="120395"/>
                </a:lnTo>
                <a:close/>
              </a:path>
              <a:path w="277494" h="134620">
                <a:moveTo>
                  <a:pt x="251459" y="120395"/>
                </a:moveTo>
                <a:lnTo>
                  <a:pt x="24384" y="120395"/>
                </a:lnTo>
                <a:lnTo>
                  <a:pt x="24384" y="108203"/>
                </a:lnTo>
                <a:lnTo>
                  <a:pt x="251459" y="108203"/>
                </a:lnTo>
                <a:lnTo>
                  <a:pt x="251459" y="120395"/>
                </a:lnTo>
                <a:close/>
              </a:path>
              <a:path w="277494" h="134620">
                <a:moveTo>
                  <a:pt x="277368" y="120395"/>
                </a:moveTo>
                <a:lnTo>
                  <a:pt x="251459" y="120395"/>
                </a:lnTo>
                <a:lnTo>
                  <a:pt x="263652" y="108203"/>
                </a:lnTo>
                <a:lnTo>
                  <a:pt x="277368" y="108203"/>
                </a:lnTo>
                <a:lnTo>
                  <a:pt x="277368" y="120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1355882" y="3945646"/>
            <a:ext cx="313690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 spc="-5">
                <a:latin typeface="Times New Roman"/>
                <a:cs typeface="Times New Roman"/>
              </a:rPr>
              <a:t>s</a:t>
            </a:r>
            <a:r>
              <a:rPr dirty="0" sz="1200" spc="-5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073652" y="4210811"/>
            <a:ext cx="253365" cy="108585"/>
          </a:xfrm>
          <a:custGeom>
            <a:avLst/>
            <a:gdLst/>
            <a:ahLst/>
            <a:cxnLst/>
            <a:rect l="l" t="t" r="r" b="b"/>
            <a:pathLst>
              <a:path w="253364" h="108585">
                <a:moveTo>
                  <a:pt x="0" y="0"/>
                </a:moveTo>
                <a:lnTo>
                  <a:pt x="252983" y="0"/>
                </a:lnTo>
                <a:lnTo>
                  <a:pt x="252983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061459" y="4198619"/>
            <a:ext cx="277495" cy="134620"/>
          </a:xfrm>
          <a:custGeom>
            <a:avLst/>
            <a:gdLst/>
            <a:ahLst/>
            <a:cxnLst/>
            <a:rect l="l" t="t" r="r" b="b"/>
            <a:pathLst>
              <a:path w="277495" h="134620">
                <a:moveTo>
                  <a:pt x="271272" y="134111"/>
                </a:moveTo>
                <a:lnTo>
                  <a:pt x="6096" y="134111"/>
                </a:lnTo>
                <a:lnTo>
                  <a:pt x="0" y="128015"/>
                </a:lnTo>
                <a:lnTo>
                  <a:pt x="0" y="6095"/>
                </a:lnTo>
                <a:lnTo>
                  <a:pt x="6096" y="0"/>
                </a:lnTo>
                <a:lnTo>
                  <a:pt x="271272" y="0"/>
                </a:lnTo>
                <a:lnTo>
                  <a:pt x="277368" y="6095"/>
                </a:lnTo>
                <a:lnTo>
                  <a:pt x="277368" y="12191"/>
                </a:lnTo>
                <a:lnTo>
                  <a:pt x="25908" y="12191"/>
                </a:lnTo>
                <a:lnTo>
                  <a:pt x="12192" y="25907"/>
                </a:lnTo>
                <a:lnTo>
                  <a:pt x="25908" y="25907"/>
                </a:lnTo>
                <a:lnTo>
                  <a:pt x="25908" y="108203"/>
                </a:lnTo>
                <a:lnTo>
                  <a:pt x="12192" y="108203"/>
                </a:lnTo>
                <a:lnTo>
                  <a:pt x="25908" y="120395"/>
                </a:lnTo>
                <a:lnTo>
                  <a:pt x="277368" y="120395"/>
                </a:lnTo>
                <a:lnTo>
                  <a:pt x="277368" y="128015"/>
                </a:lnTo>
                <a:lnTo>
                  <a:pt x="271272" y="134111"/>
                </a:lnTo>
                <a:close/>
              </a:path>
              <a:path w="277495" h="134620">
                <a:moveTo>
                  <a:pt x="25908" y="25907"/>
                </a:moveTo>
                <a:lnTo>
                  <a:pt x="12192" y="25907"/>
                </a:lnTo>
                <a:lnTo>
                  <a:pt x="25908" y="12191"/>
                </a:lnTo>
                <a:lnTo>
                  <a:pt x="25908" y="25907"/>
                </a:lnTo>
                <a:close/>
              </a:path>
              <a:path w="277495" h="134620">
                <a:moveTo>
                  <a:pt x="252983" y="25907"/>
                </a:moveTo>
                <a:lnTo>
                  <a:pt x="25908" y="25907"/>
                </a:lnTo>
                <a:lnTo>
                  <a:pt x="25908" y="12191"/>
                </a:lnTo>
                <a:lnTo>
                  <a:pt x="252983" y="12191"/>
                </a:lnTo>
                <a:lnTo>
                  <a:pt x="252983" y="25907"/>
                </a:lnTo>
                <a:close/>
              </a:path>
              <a:path w="277495" h="134620">
                <a:moveTo>
                  <a:pt x="252983" y="120395"/>
                </a:moveTo>
                <a:lnTo>
                  <a:pt x="252983" y="12191"/>
                </a:lnTo>
                <a:lnTo>
                  <a:pt x="265176" y="25907"/>
                </a:lnTo>
                <a:lnTo>
                  <a:pt x="277368" y="25907"/>
                </a:lnTo>
                <a:lnTo>
                  <a:pt x="277368" y="108203"/>
                </a:lnTo>
                <a:lnTo>
                  <a:pt x="265176" y="108203"/>
                </a:lnTo>
                <a:lnTo>
                  <a:pt x="252983" y="120395"/>
                </a:lnTo>
                <a:close/>
              </a:path>
              <a:path w="277495" h="134620">
                <a:moveTo>
                  <a:pt x="277368" y="25907"/>
                </a:moveTo>
                <a:lnTo>
                  <a:pt x="265176" y="25907"/>
                </a:lnTo>
                <a:lnTo>
                  <a:pt x="252983" y="12191"/>
                </a:lnTo>
                <a:lnTo>
                  <a:pt x="277368" y="12191"/>
                </a:lnTo>
                <a:lnTo>
                  <a:pt x="277368" y="25907"/>
                </a:lnTo>
                <a:close/>
              </a:path>
              <a:path w="277495" h="134620">
                <a:moveTo>
                  <a:pt x="25908" y="120395"/>
                </a:moveTo>
                <a:lnTo>
                  <a:pt x="12192" y="108203"/>
                </a:lnTo>
                <a:lnTo>
                  <a:pt x="25908" y="108203"/>
                </a:lnTo>
                <a:lnTo>
                  <a:pt x="25908" y="120395"/>
                </a:lnTo>
                <a:close/>
              </a:path>
              <a:path w="277495" h="134620">
                <a:moveTo>
                  <a:pt x="252983" y="120395"/>
                </a:moveTo>
                <a:lnTo>
                  <a:pt x="25908" y="120395"/>
                </a:lnTo>
                <a:lnTo>
                  <a:pt x="25908" y="108203"/>
                </a:lnTo>
                <a:lnTo>
                  <a:pt x="252983" y="108203"/>
                </a:lnTo>
                <a:lnTo>
                  <a:pt x="252983" y="120395"/>
                </a:lnTo>
                <a:close/>
              </a:path>
              <a:path w="277495" h="134620">
                <a:moveTo>
                  <a:pt x="277368" y="120395"/>
                </a:moveTo>
                <a:lnTo>
                  <a:pt x="252983" y="120395"/>
                </a:lnTo>
                <a:lnTo>
                  <a:pt x="265176" y="108203"/>
                </a:lnTo>
                <a:lnTo>
                  <a:pt x="277368" y="108203"/>
                </a:lnTo>
                <a:lnTo>
                  <a:pt x="277368" y="120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4016699" y="3945646"/>
            <a:ext cx="313690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 baseline="13888" sz="2700" spc="-7">
                <a:latin typeface="Times New Roman"/>
                <a:cs typeface="Times New Roman"/>
              </a:rPr>
              <a:t>R</a:t>
            </a:r>
            <a:r>
              <a:rPr dirty="0" sz="1200" spc="-5">
                <a:latin typeface="Times New Roman"/>
                <a:cs typeface="Times New Roman"/>
              </a:rPr>
              <a:t>s</a:t>
            </a:r>
            <a:r>
              <a:rPr dirty="0" sz="1200" spc="-5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987290" y="3845052"/>
            <a:ext cx="0" cy="576580"/>
          </a:xfrm>
          <a:custGeom>
            <a:avLst/>
            <a:gdLst/>
            <a:ahLst/>
            <a:cxnLst/>
            <a:rect l="l" t="t" r="r" b="b"/>
            <a:pathLst>
              <a:path w="0" h="576579">
                <a:moveTo>
                  <a:pt x="0" y="0"/>
                </a:moveTo>
                <a:lnTo>
                  <a:pt x="0" y="576072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987290" y="4709159"/>
            <a:ext cx="0" cy="504825"/>
          </a:xfrm>
          <a:custGeom>
            <a:avLst/>
            <a:gdLst/>
            <a:ahLst/>
            <a:cxnLst/>
            <a:rect l="l" t="t" r="r" b="b"/>
            <a:pathLst>
              <a:path w="0" h="504825">
                <a:moveTo>
                  <a:pt x="0" y="0"/>
                </a:moveTo>
                <a:lnTo>
                  <a:pt x="0" y="504443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922520" y="4421123"/>
            <a:ext cx="108585" cy="288290"/>
          </a:xfrm>
          <a:custGeom>
            <a:avLst/>
            <a:gdLst/>
            <a:ahLst/>
            <a:cxnLst/>
            <a:rect l="l" t="t" r="r" b="b"/>
            <a:pathLst>
              <a:path w="108585" h="288289">
                <a:moveTo>
                  <a:pt x="0" y="0"/>
                </a:moveTo>
                <a:lnTo>
                  <a:pt x="108203" y="0"/>
                </a:lnTo>
                <a:lnTo>
                  <a:pt x="108203" y="288035"/>
                </a:lnTo>
                <a:lnTo>
                  <a:pt x="0" y="2880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910328" y="4408932"/>
            <a:ext cx="132715" cy="312420"/>
          </a:xfrm>
          <a:custGeom>
            <a:avLst/>
            <a:gdLst/>
            <a:ahLst/>
            <a:cxnLst/>
            <a:rect l="l" t="t" r="r" b="b"/>
            <a:pathLst>
              <a:path w="132714" h="312420">
                <a:moveTo>
                  <a:pt x="128016" y="312420"/>
                </a:moveTo>
                <a:lnTo>
                  <a:pt x="6096" y="312420"/>
                </a:lnTo>
                <a:lnTo>
                  <a:pt x="0" y="307848"/>
                </a:lnTo>
                <a:lnTo>
                  <a:pt x="0" y="6096"/>
                </a:lnTo>
                <a:lnTo>
                  <a:pt x="6096" y="0"/>
                </a:lnTo>
                <a:lnTo>
                  <a:pt x="128016" y="0"/>
                </a:lnTo>
                <a:lnTo>
                  <a:pt x="132588" y="6096"/>
                </a:lnTo>
                <a:lnTo>
                  <a:pt x="132588" y="12192"/>
                </a:ln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lnTo>
                  <a:pt x="25908" y="288035"/>
                </a:lnTo>
                <a:lnTo>
                  <a:pt x="12192" y="288035"/>
                </a:lnTo>
                <a:lnTo>
                  <a:pt x="25908" y="300228"/>
                </a:lnTo>
                <a:lnTo>
                  <a:pt x="132588" y="300228"/>
                </a:lnTo>
                <a:lnTo>
                  <a:pt x="132588" y="307848"/>
                </a:lnTo>
                <a:lnTo>
                  <a:pt x="128016" y="312420"/>
                </a:lnTo>
                <a:close/>
              </a:path>
              <a:path w="132714" h="312420">
                <a:moveTo>
                  <a:pt x="25908" y="25908"/>
                </a:move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close/>
              </a:path>
              <a:path w="132714" h="312420">
                <a:moveTo>
                  <a:pt x="108204" y="25908"/>
                </a:moveTo>
                <a:lnTo>
                  <a:pt x="25908" y="25908"/>
                </a:lnTo>
                <a:lnTo>
                  <a:pt x="25908" y="12192"/>
                </a:lnTo>
                <a:lnTo>
                  <a:pt x="108204" y="12192"/>
                </a:lnTo>
                <a:lnTo>
                  <a:pt x="108204" y="25908"/>
                </a:lnTo>
                <a:close/>
              </a:path>
              <a:path w="132714" h="312420">
                <a:moveTo>
                  <a:pt x="108204" y="300228"/>
                </a:moveTo>
                <a:lnTo>
                  <a:pt x="108204" y="12192"/>
                </a:lnTo>
                <a:lnTo>
                  <a:pt x="120396" y="25908"/>
                </a:lnTo>
                <a:lnTo>
                  <a:pt x="132588" y="25908"/>
                </a:lnTo>
                <a:lnTo>
                  <a:pt x="132588" y="288035"/>
                </a:lnTo>
                <a:lnTo>
                  <a:pt x="120396" y="288035"/>
                </a:lnTo>
                <a:lnTo>
                  <a:pt x="108204" y="300228"/>
                </a:lnTo>
                <a:close/>
              </a:path>
              <a:path w="132714" h="312420">
                <a:moveTo>
                  <a:pt x="132588" y="25908"/>
                </a:moveTo>
                <a:lnTo>
                  <a:pt x="120396" y="25908"/>
                </a:lnTo>
                <a:lnTo>
                  <a:pt x="108204" y="12192"/>
                </a:lnTo>
                <a:lnTo>
                  <a:pt x="132588" y="12192"/>
                </a:lnTo>
                <a:lnTo>
                  <a:pt x="132588" y="25908"/>
                </a:lnTo>
                <a:close/>
              </a:path>
              <a:path w="132714" h="312420">
                <a:moveTo>
                  <a:pt x="25908" y="300228"/>
                </a:moveTo>
                <a:lnTo>
                  <a:pt x="12192" y="288035"/>
                </a:lnTo>
                <a:lnTo>
                  <a:pt x="25908" y="288035"/>
                </a:lnTo>
                <a:lnTo>
                  <a:pt x="25908" y="300228"/>
                </a:lnTo>
                <a:close/>
              </a:path>
              <a:path w="132714" h="312420">
                <a:moveTo>
                  <a:pt x="108204" y="300228"/>
                </a:moveTo>
                <a:lnTo>
                  <a:pt x="25908" y="300228"/>
                </a:lnTo>
                <a:lnTo>
                  <a:pt x="25908" y="288035"/>
                </a:lnTo>
                <a:lnTo>
                  <a:pt x="108204" y="288035"/>
                </a:lnTo>
                <a:lnTo>
                  <a:pt x="108204" y="300228"/>
                </a:lnTo>
                <a:close/>
              </a:path>
              <a:path w="132714" h="312420">
                <a:moveTo>
                  <a:pt x="132588" y="300228"/>
                </a:moveTo>
                <a:lnTo>
                  <a:pt x="108204" y="300228"/>
                </a:lnTo>
                <a:lnTo>
                  <a:pt x="120396" y="288035"/>
                </a:lnTo>
                <a:lnTo>
                  <a:pt x="132588" y="288035"/>
                </a:lnTo>
                <a:lnTo>
                  <a:pt x="132588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856988" y="5215890"/>
            <a:ext cx="251460" cy="0"/>
          </a:xfrm>
          <a:custGeom>
            <a:avLst/>
            <a:gdLst/>
            <a:ahLst/>
            <a:cxnLst/>
            <a:rect l="l" t="t" r="r" b="b"/>
            <a:pathLst>
              <a:path w="251460" h="0">
                <a:moveTo>
                  <a:pt x="0" y="0"/>
                </a:moveTo>
                <a:lnTo>
                  <a:pt x="25145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5080446" y="4381451"/>
            <a:ext cx="438784" cy="589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indent="28575">
              <a:lnSpc>
                <a:spcPct val="100000"/>
              </a:lnSpc>
            </a:pPr>
            <a:r>
              <a:rPr dirty="0" sz="1800" spc="30">
                <a:latin typeface="Times New Roman"/>
                <a:cs typeface="Times New Roman"/>
              </a:rPr>
              <a:t>R</a:t>
            </a:r>
            <a:r>
              <a:rPr dirty="0" baseline="-20833" sz="1800" spc="44">
                <a:latin typeface="Times New Roman"/>
                <a:cs typeface="Times New Roman"/>
              </a:rPr>
              <a:t>L</a:t>
            </a:r>
            <a:endParaRPr baseline="-20833"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800">
                <a:latin typeface="Times New Roman"/>
                <a:cs typeface="Times New Roman"/>
              </a:rPr>
              <a:t>4.7</a:t>
            </a:r>
            <a:r>
              <a:rPr dirty="0" sz="1800" spc="100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2840735" y="6452615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69" h="90170">
                <a:moveTo>
                  <a:pt x="44195" y="89916"/>
                </a:moveTo>
                <a:lnTo>
                  <a:pt x="27003" y="86439"/>
                </a:lnTo>
                <a:lnTo>
                  <a:pt x="12954" y="76962"/>
                </a:lnTo>
                <a:lnTo>
                  <a:pt x="3476" y="62912"/>
                </a:lnTo>
                <a:lnTo>
                  <a:pt x="0" y="45720"/>
                </a:lnTo>
                <a:lnTo>
                  <a:pt x="3476" y="27646"/>
                </a:lnTo>
                <a:lnTo>
                  <a:pt x="12954" y="13144"/>
                </a:lnTo>
                <a:lnTo>
                  <a:pt x="27003" y="3500"/>
                </a:lnTo>
                <a:lnTo>
                  <a:pt x="44195" y="0"/>
                </a:lnTo>
                <a:lnTo>
                  <a:pt x="62269" y="3500"/>
                </a:lnTo>
                <a:lnTo>
                  <a:pt x="76771" y="13144"/>
                </a:lnTo>
                <a:lnTo>
                  <a:pt x="86415" y="27646"/>
                </a:lnTo>
                <a:lnTo>
                  <a:pt x="89916" y="45720"/>
                </a:lnTo>
                <a:lnTo>
                  <a:pt x="86415" y="62912"/>
                </a:lnTo>
                <a:lnTo>
                  <a:pt x="76771" y="76962"/>
                </a:lnTo>
                <a:lnTo>
                  <a:pt x="62269" y="86439"/>
                </a:lnTo>
                <a:lnTo>
                  <a:pt x="44195" y="89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831592" y="6443471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5" h="109854">
                <a:moveTo>
                  <a:pt x="83820" y="9143"/>
                </a:moveTo>
                <a:lnTo>
                  <a:pt x="24384" y="9143"/>
                </a:lnTo>
                <a:lnTo>
                  <a:pt x="32004" y="4571"/>
                </a:lnTo>
                <a:lnTo>
                  <a:pt x="33528" y="3047"/>
                </a:lnTo>
                <a:lnTo>
                  <a:pt x="42672" y="1523"/>
                </a:lnTo>
                <a:lnTo>
                  <a:pt x="42672" y="0"/>
                </a:lnTo>
                <a:lnTo>
                  <a:pt x="65532" y="0"/>
                </a:lnTo>
                <a:lnTo>
                  <a:pt x="65532" y="1523"/>
                </a:lnTo>
                <a:lnTo>
                  <a:pt x="74676" y="3047"/>
                </a:lnTo>
                <a:lnTo>
                  <a:pt x="74676" y="4571"/>
                </a:lnTo>
                <a:lnTo>
                  <a:pt x="76200" y="4571"/>
                </a:lnTo>
                <a:lnTo>
                  <a:pt x="83820" y="9143"/>
                </a:lnTo>
                <a:close/>
              </a:path>
              <a:path w="108585" h="109854">
                <a:moveTo>
                  <a:pt x="91439" y="15239"/>
                </a:moveTo>
                <a:lnTo>
                  <a:pt x="16764" y="15239"/>
                </a:lnTo>
                <a:lnTo>
                  <a:pt x="22859" y="9143"/>
                </a:lnTo>
                <a:lnTo>
                  <a:pt x="85344" y="9143"/>
                </a:lnTo>
                <a:lnTo>
                  <a:pt x="91439" y="15239"/>
                </a:lnTo>
                <a:close/>
              </a:path>
              <a:path w="108585" h="109854">
                <a:moveTo>
                  <a:pt x="92964" y="92963"/>
                </a:moveTo>
                <a:lnTo>
                  <a:pt x="15240" y="92963"/>
                </a:lnTo>
                <a:lnTo>
                  <a:pt x="9144" y="85343"/>
                </a:lnTo>
                <a:lnTo>
                  <a:pt x="9144" y="83819"/>
                </a:lnTo>
                <a:lnTo>
                  <a:pt x="4572" y="76199"/>
                </a:lnTo>
                <a:lnTo>
                  <a:pt x="4572" y="74675"/>
                </a:lnTo>
                <a:lnTo>
                  <a:pt x="1524" y="65531"/>
                </a:lnTo>
                <a:lnTo>
                  <a:pt x="1524" y="64007"/>
                </a:lnTo>
                <a:lnTo>
                  <a:pt x="0" y="54863"/>
                </a:lnTo>
                <a:lnTo>
                  <a:pt x="0" y="53339"/>
                </a:lnTo>
                <a:lnTo>
                  <a:pt x="1524" y="44195"/>
                </a:lnTo>
                <a:lnTo>
                  <a:pt x="1524" y="42671"/>
                </a:lnTo>
                <a:lnTo>
                  <a:pt x="4572" y="33527"/>
                </a:lnTo>
                <a:lnTo>
                  <a:pt x="4572" y="32003"/>
                </a:lnTo>
                <a:lnTo>
                  <a:pt x="9144" y="24383"/>
                </a:lnTo>
                <a:lnTo>
                  <a:pt x="9144" y="22859"/>
                </a:lnTo>
                <a:lnTo>
                  <a:pt x="15240" y="16763"/>
                </a:lnTo>
                <a:lnTo>
                  <a:pt x="15240" y="15239"/>
                </a:lnTo>
                <a:lnTo>
                  <a:pt x="92964" y="15239"/>
                </a:lnTo>
                <a:lnTo>
                  <a:pt x="92964" y="16763"/>
                </a:lnTo>
                <a:lnTo>
                  <a:pt x="94107" y="18287"/>
                </a:lnTo>
                <a:lnTo>
                  <a:pt x="53339" y="18287"/>
                </a:lnTo>
                <a:lnTo>
                  <a:pt x="54102" y="18414"/>
                </a:lnTo>
                <a:lnTo>
                  <a:pt x="45719" y="19811"/>
                </a:lnTo>
                <a:lnTo>
                  <a:pt x="47244" y="19811"/>
                </a:lnTo>
                <a:lnTo>
                  <a:pt x="39624" y="21335"/>
                </a:lnTo>
                <a:lnTo>
                  <a:pt x="41148" y="21335"/>
                </a:lnTo>
                <a:lnTo>
                  <a:pt x="33528" y="24383"/>
                </a:lnTo>
                <a:lnTo>
                  <a:pt x="35052" y="24383"/>
                </a:lnTo>
                <a:lnTo>
                  <a:pt x="28956" y="28955"/>
                </a:lnTo>
                <a:lnTo>
                  <a:pt x="30480" y="28955"/>
                </a:lnTo>
                <a:lnTo>
                  <a:pt x="24384" y="35051"/>
                </a:lnTo>
                <a:lnTo>
                  <a:pt x="24993" y="35051"/>
                </a:lnTo>
                <a:lnTo>
                  <a:pt x="21336" y="41147"/>
                </a:lnTo>
                <a:lnTo>
                  <a:pt x="22250" y="41147"/>
                </a:lnTo>
                <a:lnTo>
                  <a:pt x="20421" y="45719"/>
                </a:lnTo>
                <a:lnTo>
                  <a:pt x="19812" y="45719"/>
                </a:lnTo>
                <a:lnTo>
                  <a:pt x="18542" y="53339"/>
                </a:lnTo>
                <a:lnTo>
                  <a:pt x="18288" y="53339"/>
                </a:lnTo>
                <a:lnTo>
                  <a:pt x="18288" y="54863"/>
                </a:lnTo>
                <a:lnTo>
                  <a:pt x="18542" y="54863"/>
                </a:lnTo>
                <a:lnTo>
                  <a:pt x="19812" y="62483"/>
                </a:lnTo>
                <a:lnTo>
                  <a:pt x="20421" y="62483"/>
                </a:lnTo>
                <a:lnTo>
                  <a:pt x="22250" y="67055"/>
                </a:lnTo>
                <a:lnTo>
                  <a:pt x="21336" y="67055"/>
                </a:lnTo>
                <a:lnTo>
                  <a:pt x="24993" y="73151"/>
                </a:lnTo>
                <a:lnTo>
                  <a:pt x="24384" y="73151"/>
                </a:lnTo>
                <a:lnTo>
                  <a:pt x="29260" y="79247"/>
                </a:lnTo>
                <a:lnTo>
                  <a:pt x="28956" y="79247"/>
                </a:lnTo>
                <a:lnTo>
                  <a:pt x="30480" y="80771"/>
                </a:lnTo>
                <a:lnTo>
                  <a:pt x="30988" y="80771"/>
                </a:lnTo>
                <a:lnTo>
                  <a:pt x="35052" y="83819"/>
                </a:lnTo>
                <a:lnTo>
                  <a:pt x="33528" y="83819"/>
                </a:lnTo>
                <a:lnTo>
                  <a:pt x="41148" y="88391"/>
                </a:lnTo>
                <a:lnTo>
                  <a:pt x="43434" y="88391"/>
                </a:lnTo>
                <a:lnTo>
                  <a:pt x="47244" y="89915"/>
                </a:lnTo>
                <a:lnTo>
                  <a:pt x="94792" y="89915"/>
                </a:lnTo>
                <a:lnTo>
                  <a:pt x="92964" y="92963"/>
                </a:lnTo>
                <a:close/>
              </a:path>
              <a:path w="108585" h="109854">
                <a:moveTo>
                  <a:pt x="54102" y="18414"/>
                </a:moveTo>
                <a:lnTo>
                  <a:pt x="53339" y="18287"/>
                </a:lnTo>
                <a:lnTo>
                  <a:pt x="54864" y="18287"/>
                </a:lnTo>
                <a:lnTo>
                  <a:pt x="54102" y="18414"/>
                </a:lnTo>
                <a:close/>
              </a:path>
              <a:path w="108585" h="109854">
                <a:moveTo>
                  <a:pt x="104139" y="35051"/>
                </a:moveTo>
                <a:lnTo>
                  <a:pt x="83820" y="35051"/>
                </a:lnTo>
                <a:lnTo>
                  <a:pt x="77724" y="28955"/>
                </a:lnTo>
                <a:lnTo>
                  <a:pt x="79248" y="28955"/>
                </a:lnTo>
                <a:lnTo>
                  <a:pt x="73152" y="24383"/>
                </a:lnTo>
                <a:lnTo>
                  <a:pt x="74676" y="24383"/>
                </a:lnTo>
                <a:lnTo>
                  <a:pt x="67056" y="21335"/>
                </a:lnTo>
                <a:lnTo>
                  <a:pt x="68580" y="21335"/>
                </a:lnTo>
                <a:lnTo>
                  <a:pt x="59436" y="19811"/>
                </a:lnTo>
                <a:lnTo>
                  <a:pt x="62484" y="19811"/>
                </a:lnTo>
                <a:lnTo>
                  <a:pt x="54102" y="18414"/>
                </a:lnTo>
                <a:lnTo>
                  <a:pt x="54864" y="18287"/>
                </a:lnTo>
                <a:lnTo>
                  <a:pt x="94107" y="18287"/>
                </a:lnTo>
                <a:lnTo>
                  <a:pt x="97536" y="22859"/>
                </a:lnTo>
                <a:lnTo>
                  <a:pt x="99060" y="22859"/>
                </a:lnTo>
                <a:lnTo>
                  <a:pt x="99060" y="24383"/>
                </a:lnTo>
                <a:lnTo>
                  <a:pt x="103632" y="32003"/>
                </a:lnTo>
                <a:lnTo>
                  <a:pt x="103632" y="33527"/>
                </a:lnTo>
                <a:lnTo>
                  <a:pt x="104139" y="35051"/>
                </a:lnTo>
                <a:close/>
              </a:path>
              <a:path w="108585" h="109854">
                <a:moveTo>
                  <a:pt x="24993" y="35051"/>
                </a:moveTo>
                <a:lnTo>
                  <a:pt x="24384" y="35051"/>
                </a:lnTo>
                <a:lnTo>
                  <a:pt x="25908" y="33527"/>
                </a:lnTo>
                <a:lnTo>
                  <a:pt x="24993" y="35051"/>
                </a:lnTo>
                <a:close/>
              </a:path>
              <a:path w="108585" h="109854">
                <a:moveTo>
                  <a:pt x="106172" y="41147"/>
                </a:moveTo>
                <a:lnTo>
                  <a:pt x="86868" y="41147"/>
                </a:lnTo>
                <a:lnTo>
                  <a:pt x="82296" y="33527"/>
                </a:lnTo>
                <a:lnTo>
                  <a:pt x="83820" y="35051"/>
                </a:lnTo>
                <a:lnTo>
                  <a:pt x="104139" y="35051"/>
                </a:lnTo>
                <a:lnTo>
                  <a:pt x="106172" y="41147"/>
                </a:lnTo>
                <a:close/>
              </a:path>
              <a:path w="108585" h="109854">
                <a:moveTo>
                  <a:pt x="22250" y="41147"/>
                </a:moveTo>
                <a:lnTo>
                  <a:pt x="21336" y="41147"/>
                </a:lnTo>
                <a:lnTo>
                  <a:pt x="22859" y="39623"/>
                </a:lnTo>
                <a:lnTo>
                  <a:pt x="22250" y="41147"/>
                </a:lnTo>
                <a:close/>
              </a:path>
              <a:path w="108585" h="109854">
                <a:moveTo>
                  <a:pt x="88391" y="47243"/>
                </a:moveTo>
                <a:lnTo>
                  <a:pt x="85344" y="39623"/>
                </a:lnTo>
                <a:lnTo>
                  <a:pt x="86868" y="41147"/>
                </a:lnTo>
                <a:lnTo>
                  <a:pt x="106172" y="41147"/>
                </a:lnTo>
                <a:lnTo>
                  <a:pt x="106679" y="42671"/>
                </a:lnTo>
                <a:lnTo>
                  <a:pt x="106679" y="44195"/>
                </a:lnTo>
                <a:lnTo>
                  <a:pt x="106934" y="45719"/>
                </a:lnTo>
                <a:lnTo>
                  <a:pt x="88391" y="45719"/>
                </a:lnTo>
                <a:lnTo>
                  <a:pt x="88391" y="47243"/>
                </a:lnTo>
                <a:close/>
              </a:path>
              <a:path w="108585" h="109854">
                <a:moveTo>
                  <a:pt x="19812" y="47243"/>
                </a:moveTo>
                <a:lnTo>
                  <a:pt x="19812" y="45719"/>
                </a:lnTo>
                <a:lnTo>
                  <a:pt x="20421" y="45719"/>
                </a:lnTo>
                <a:lnTo>
                  <a:pt x="19812" y="47243"/>
                </a:lnTo>
                <a:close/>
              </a:path>
              <a:path w="108585" h="109854">
                <a:moveTo>
                  <a:pt x="106933" y="62483"/>
                </a:moveTo>
                <a:lnTo>
                  <a:pt x="88391" y="62483"/>
                </a:lnTo>
                <a:lnTo>
                  <a:pt x="88391" y="45719"/>
                </a:lnTo>
                <a:lnTo>
                  <a:pt x="106934" y="45719"/>
                </a:lnTo>
                <a:lnTo>
                  <a:pt x="108204" y="53339"/>
                </a:lnTo>
                <a:lnTo>
                  <a:pt x="108204" y="54863"/>
                </a:lnTo>
                <a:lnTo>
                  <a:pt x="106933" y="62483"/>
                </a:lnTo>
                <a:close/>
              </a:path>
              <a:path w="108585" h="109854">
                <a:moveTo>
                  <a:pt x="18288" y="54863"/>
                </a:moveTo>
                <a:lnTo>
                  <a:pt x="18288" y="53339"/>
                </a:lnTo>
                <a:lnTo>
                  <a:pt x="18415" y="54101"/>
                </a:lnTo>
                <a:lnTo>
                  <a:pt x="18288" y="54863"/>
                </a:lnTo>
                <a:close/>
              </a:path>
              <a:path w="108585" h="109854">
                <a:moveTo>
                  <a:pt x="18414" y="54101"/>
                </a:moveTo>
                <a:lnTo>
                  <a:pt x="18288" y="53339"/>
                </a:lnTo>
                <a:lnTo>
                  <a:pt x="18542" y="53339"/>
                </a:lnTo>
                <a:lnTo>
                  <a:pt x="18414" y="54101"/>
                </a:lnTo>
                <a:close/>
              </a:path>
              <a:path w="108585" h="109854">
                <a:moveTo>
                  <a:pt x="18542" y="54863"/>
                </a:moveTo>
                <a:lnTo>
                  <a:pt x="18288" y="54863"/>
                </a:lnTo>
                <a:lnTo>
                  <a:pt x="18414" y="54101"/>
                </a:lnTo>
                <a:lnTo>
                  <a:pt x="18542" y="54863"/>
                </a:lnTo>
                <a:close/>
              </a:path>
              <a:path w="108585" h="109854">
                <a:moveTo>
                  <a:pt x="20421" y="62483"/>
                </a:moveTo>
                <a:lnTo>
                  <a:pt x="19812" y="62483"/>
                </a:lnTo>
                <a:lnTo>
                  <a:pt x="19812" y="60959"/>
                </a:lnTo>
                <a:lnTo>
                  <a:pt x="20421" y="62483"/>
                </a:lnTo>
                <a:close/>
              </a:path>
              <a:path w="108585" h="109854">
                <a:moveTo>
                  <a:pt x="85344" y="68579"/>
                </a:moveTo>
                <a:lnTo>
                  <a:pt x="88391" y="60959"/>
                </a:lnTo>
                <a:lnTo>
                  <a:pt x="88391" y="62483"/>
                </a:lnTo>
                <a:lnTo>
                  <a:pt x="106933" y="62483"/>
                </a:lnTo>
                <a:lnTo>
                  <a:pt x="106679" y="64007"/>
                </a:lnTo>
                <a:lnTo>
                  <a:pt x="106679" y="65531"/>
                </a:lnTo>
                <a:lnTo>
                  <a:pt x="106172" y="67055"/>
                </a:lnTo>
                <a:lnTo>
                  <a:pt x="86868" y="67055"/>
                </a:lnTo>
                <a:lnTo>
                  <a:pt x="85344" y="68579"/>
                </a:lnTo>
                <a:close/>
              </a:path>
              <a:path w="108585" h="109854">
                <a:moveTo>
                  <a:pt x="22859" y="68579"/>
                </a:moveTo>
                <a:lnTo>
                  <a:pt x="21336" y="67055"/>
                </a:lnTo>
                <a:lnTo>
                  <a:pt x="22250" y="67055"/>
                </a:lnTo>
                <a:lnTo>
                  <a:pt x="22859" y="68579"/>
                </a:lnTo>
                <a:close/>
              </a:path>
              <a:path w="108585" h="109854">
                <a:moveTo>
                  <a:pt x="82296" y="74675"/>
                </a:moveTo>
                <a:lnTo>
                  <a:pt x="86868" y="67055"/>
                </a:lnTo>
                <a:lnTo>
                  <a:pt x="106172" y="67055"/>
                </a:lnTo>
                <a:lnTo>
                  <a:pt x="104139" y="73151"/>
                </a:lnTo>
                <a:lnTo>
                  <a:pt x="83820" y="73151"/>
                </a:lnTo>
                <a:lnTo>
                  <a:pt x="82296" y="74675"/>
                </a:lnTo>
                <a:close/>
              </a:path>
              <a:path w="108585" h="109854">
                <a:moveTo>
                  <a:pt x="25908" y="74675"/>
                </a:moveTo>
                <a:lnTo>
                  <a:pt x="24384" y="73151"/>
                </a:lnTo>
                <a:lnTo>
                  <a:pt x="24993" y="73151"/>
                </a:lnTo>
                <a:lnTo>
                  <a:pt x="25908" y="74675"/>
                </a:lnTo>
                <a:close/>
              </a:path>
              <a:path w="108585" h="109854">
                <a:moveTo>
                  <a:pt x="78486" y="79819"/>
                </a:moveTo>
                <a:lnTo>
                  <a:pt x="83820" y="73151"/>
                </a:lnTo>
                <a:lnTo>
                  <a:pt x="104139" y="73151"/>
                </a:lnTo>
                <a:lnTo>
                  <a:pt x="103632" y="74675"/>
                </a:lnTo>
                <a:lnTo>
                  <a:pt x="103632" y="76199"/>
                </a:lnTo>
                <a:lnTo>
                  <a:pt x="101803" y="79247"/>
                </a:lnTo>
                <a:lnTo>
                  <a:pt x="79248" y="79247"/>
                </a:lnTo>
                <a:lnTo>
                  <a:pt x="78486" y="79819"/>
                </a:lnTo>
                <a:close/>
              </a:path>
              <a:path w="108585" h="109854">
                <a:moveTo>
                  <a:pt x="30480" y="80771"/>
                </a:moveTo>
                <a:lnTo>
                  <a:pt x="28956" y="79247"/>
                </a:lnTo>
                <a:lnTo>
                  <a:pt x="29718" y="79819"/>
                </a:lnTo>
                <a:lnTo>
                  <a:pt x="30480" y="80771"/>
                </a:lnTo>
                <a:close/>
              </a:path>
              <a:path w="108585" h="109854">
                <a:moveTo>
                  <a:pt x="29718" y="79819"/>
                </a:moveTo>
                <a:lnTo>
                  <a:pt x="28956" y="79247"/>
                </a:lnTo>
                <a:lnTo>
                  <a:pt x="29260" y="79247"/>
                </a:lnTo>
                <a:lnTo>
                  <a:pt x="29718" y="79819"/>
                </a:lnTo>
                <a:close/>
              </a:path>
              <a:path w="108585" h="109854">
                <a:moveTo>
                  <a:pt x="77724" y="80771"/>
                </a:moveTo>
                <a:lnTo>
                  <a:pt x="78486" y="79819"/>
                </a:lnTo>
                <a:lnTo>
                  <a:pt x="79248" y="79247"/>
                </a:lnTo>
                <a:lnTo>
                  <a:pt x="77724" y="80771"/>
                </a:lnTo>
                <a:close/>
              </a:path>
              <a:path w="108585" h="109854">
                <a:moveTo>
                  <a:pt x="100888" y="80771"/>
                </a:moveTo>
                <a:lnTo>
                  <a:pt x="77724" y="80771"/>
                </a:lnTo>
                <a:lnTo>
                  <a:pt x="79248" y="79247"/>
                </a:lnTo>
                <a:lnTo>
                  <a:pt x="101803" y="79247"/>
                </a:lnTo>
                <a:lnTo>
                  <a:pt x="100888" y="80771"/>
                </a:lnTo>
                <a:close/>
              </a:path>
              <a:path w="108585" h="109854">
                <a:moveTo>
                  <a:pt x="30988" y="80771"/>
                </a:moveTo>
                <a:lnTo>
                  <a:pt x="30480" y="80771"/>
                </a:lnTo>
                <a:lnTo>
                  <a:pt x="29718" y="79819"/>
                </a:lnTo>
                <a:lnTo>
                  <a:pt x="30988" y="80771"/>
                </a:lnTo>
                <a:close/>
              </a:path>
              <a:path w="108585" h="109854">
                <a:moveTo>
                  <a:pt x="95707" y="88391"/>
                </a:moveTo>
                <a:lnTo>
                  <a:pt x="67056" y="88391"/>
                </a:lnTo>
                <a:lnTo>
                  <a:pt x="74676" y="83819"/>
                </a:lnTo>
                <a:lnTo>
                  <a:pt x="73152" y="83819"/>
                </a:lnTo>
                <a:lnTo>
                  <a:pt x="78486" y="79819"/>
                </a:lnTo>
                <a:lnTo>
                  <a:pt x="77724" y="80771"/>
                </a:lnTo>
                <a:lnTo>
                  <a:pt x="100888" y="80771"/>
                </a:lnTo>
                <a:lnTo>
                  <a:pt x="99060" y="83819"/>
                </a:lnTo>
                <a:lnTo>
                  <a:pt x="99060" y="85343"/>
                </a:lnTo>
                <a:lnTo>
                  <a:pt x="97536" y="85343"/>
                </a:lnTo>
                <a:lnTo>
                  <a:pt x="95707" y="88391"/>
                </a:lnTo>
                <a:close/>
              </a:path>
              <a:path w="108585" h="109854">
                <a:moveTo>
                  <a:pt x="43434" y="88391"/>
                </a:moveTo>
                <a:lnTo>
                  <a:pt x="41148" y="88391"/>
                </a:lnTo>
                <a:lnTo>
                  <a:pt x="39624" y="86867"/>
                </a:lnTo>
                <a:lnTo>
                  <a:pt x="43434" y="88391"/>
                </a:lnTo>
                <a:close/>
              </a:path>
              <a:path w="108585" h="109854">
                <a:moveTo>
                  <a:pt x="94792" y="89915"/>
                </a:moveTo>
                <a:lnTo>
                  <a:pt x="59436" y="89915"/>
                </a:lnTo>
                <a:lnTo>
                  <a:pt x="68580" y="86867"/>
                </a:lnTo>
                <a:lnTo>
                  <a:pt x="67056" y="88391"/>
                </a:lnTo>
                <a:lnTo>
                  <a:pt x="95707" y="88391"/>
                </a:lnTo>
                <a:lnTo>
                  <a:pt x="94792" y="89915"/>
                </a:lnTo>
                <a:close/>
              </a:path>
              <a:path w="108585" h="109854">
                <a:moveTo>
                  <a:pt x="53339" y="89915"/>
                </a:moveTo>
                <a:lnTo>
                  <a:pt x="47244" y="89915"/>
                </a:lnTo>
                <a:lnTo>
                  <a:pt x="45719" y="88391"/>
                </a:lnTo>
                <a:lnTo>
                  <a:pt x="54102" y="89788"/>
                </a:lnTo>
                <a:lnTo>
                  <a:pt x="53339" y="89915"/>
                </a:lnTo>
                <a:close/>
              </a:path>
              <a:path w="108585" h="109854">
                <a:moveTo>
                  <a:pt x="59436" y="89915"/>
                </a:moveTo>
                <a:lnTo>
                  <a:pt x="54864" y="89915"/>
                </a:lnTo>
                <a:lnTo>
                  <a:pt x="54102" y="89788"/>
                </a:lnTo>
                <a:lnTo>
                  <a:pt x="62484" y="88391"/>
                </a:lnTo>
                <a:lnTo>
                  <a:pt x="59436" y="89915"/>
                </a:lnTo>
                <a:close/>
              </a:path>
              <a:path w="108585" h="109854">
                <a:moveTo>
                  <a:pt x="54864" y="89915"/>
                </a:moveTo>
                <a:lnTo>
                  <a:pt x="53339" y="89915"/>
                </a:lnTo>
                <a:lnTo>
                  <a:pt x="54102" y="89788"/>
                </a:lnTo>
                <a:lnTo>
                  <a:pt x="54864" y="89915"/>
                </a:lnTo>
                <a:close/>
              </a:path>
              <a:path w="108585" h="109854">
                <a:moveTo>
                  <a:pt x="65532" y="108203"/>
                </a:moveTo>
                <a:lnTo>
                  <a:pt x="42672" y="108203"/>
                </a:lnTo>
                <a:lnTo>
                  <a:pt x="33528" y="105155"/>
                </a:lnTo>
                <a:lnTo>
                  <a:pt x="32004" y="105155"/>
                </a:lnTo>
                <a:lnTo>
                  <a:pt x="32004" y="103631"/>
                </a:lnTo>
                <a:lnTo>
                  <a:pt x="24384" y="100583"/>
                </a:lnTo>
                <a:lnTo>
                  <a:pt x="16764" y="92963"/>
                </a:lnTo>
                <a:lnTo>
                  <a:pt x="91439" y="92963"/>
                </a:lnTo>
                <a:lnTo>
                  <a:pt x="85344" y="99059"/>
                </a:lnTo>
                <a:lnTo>
                  <a:pt x="83820" y="99059"/>
                </a:lnTo>
                <a:lnTo>
                  <a:pt x="83820" y="100583"/>
                </a:lnTo>
                <a:lnTo>
                  <a:pt x="76200" y="103631"/>
                </a:lnTo>
                <a:lnTo>
                  <a:pt x="74676" y="105155"/>
                </a:lnTo>
                <a:lnTo>
                  <a:pt x="65532" y="108203"/>
                </a:lnTo>
                <a:close/>
              </a:path>
              <a:path w="108585" h="109854">
                <a:moveTo>
                  <a:pt x="54864" y="109727"/>
                </a:moveTo>
                <a:lnTo>
                  <a:pt x="53339" y="109727"/>
                </a:lnTo>
                <a:lnTo>
                  <a:pt x="44195" y="108203"/>
                </a:lnTo>
                <a:lnTo>
                  <a:pt x="64008" y="108203"/>
                </a:lnTo>
                <a:lnTo>
                  <a:pt x="54864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2687853" y="6540978"/>
            <a:ext cx="457834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Times New Roman"/>
                <a:cs typeface="Times New Roman"/>
              </a:rPr>
              <a:t>-</a:t>
            </a:r>
            <a:r>
              <a:rPr dirty="0" sz="1800" spc="-100">
                <a:latin typeface="Times New Roman"/>
                <a:cs typeface="Times New Roman"/>
              </a:rPr>
              <a:t>V</a:t>
            </a:r>
            <a:r>
              <a:rPr dirty="0" baseline="-20833" sz="1800" spc="97">
                <a:latin typeface="Times New Roman"/>
                <a:cs typeface="Times New Roman"/>
              </a:rPr>
              <a:t>EE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4547615" y="4233671"/>
            <a:ext cx="88900" cy="90170"/>
          </a:xfrm>
          <a:custGeom>
            <a:avLst/>
            <a:gdLst/>
            <a:ahLst/>
            <a:cxnLst/>
            <a:rect l="l" t="t" r="r" b="b"/>
            <a:pathLst>
              <a:path w="88900" h="90170">
                <a:moveTo>
                  <a:pt x="44195" y="89916"/>
                </a:moveTo>
                <a:lnTo>
                  <a:pt x="27003" y="86439"/>
                </a:lnTo>
                <a:lnTo>
                  <a:pt x="12954" y="76962"/>
                </a:lnTo>
                <a:lnTo>
                  <a:pt x="3476" y="62912"/>
                </a:lnTo>
                <a:lnTo>
                  <a:pt x="0" y="45720"/>
                </a:lnTo>
                <a:lnTo>
                  <a:pt x="3476" y="27646"/>
                </a:lnTo>
                <a:lnTo>
                  <a:pt x="12954" y="13144"/>
                </a:lnTo>
                <a:lnTo>
                  <a:pt x="27003" y="3500"/>
                </a:lnTo>
                <a:lnTo>
                  <a:pt x="44195" y="0"/>
                </a:lnTo>
                <a:lnTo>
                  <a:pt x="61388" y="3500"/>
                </a:lnTo>
                <a:lnTo>
                  <a:pt x="75438" y="13144"/>
                </a:lnTo>
                <a:lnTo>
                  <a:pt x="84915" y="27646"/>
                </a:lnTo>
                <a:lnTo>
                  <a:pt x="88391" y="45720"/>
                </a:lnTo>
                <a:lnTo>
                  <a:pt x="84915" y="62912"/>
                </a:lnTo>
                <a:lnTo>
                  <a:pt x="75438" y="76962"/>
                </a:lnTo>
                <a:lnTo>
                  <a:pt x="61388" y="86439"/>
                </a:lnTo>
                <a:lnTo>
                  <a:pt x="44195" y="89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538472" y="4224528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73152" y="3047"/>
                </a:moveTo>
                <a:lnTo>
                  <a:pt x="33528" y="3047"/>
                </a:lnTo>
                <a:lnTo>
                  <a:pt x="41148" y="1523"/>
                </a:lnTo>
                <a:lnTo>
                  <a:pt x="42672" y="0"/>
                </a:lnTo>
                <a:lnTo>
                  <a:pt x="64008" y="0"/>
                </a:lnTo>
                <a:lnTo>
                  <a:pt x="65532" y="1523"/>
                </a:lnTo>
                <a:lnTo>
                  <a:pt x="73152" y="3047"/>
                </a:lnTo>
                <a:close/>
              </a:path>
              <a:path w="106679" h="109854">
                <a:moveTo>
                  <a:pt x="82296" y="9143"/>
                </a:moveTo>
                <a:lnTo>
                  <a:pt x="24384" y="9143"/>
                </a:lnTo>
                <a:lnTo>
                  <a:pt x="32004" y="4571"/>
                </a:lnTo>
                <a:lnTo>
                  <a:pt x="32004" y="3047"/>
                </a:lnTo>
                <a:lnTo>
                  <a:pt x="74676" y="3047"/>
                </a:lnTo>
                <a:lnTo>
                  <a:pt x="74676" y="4571"/>
                </a:lnTo>
                <a:lnTo>
                  <a:pt x="82296" y="9143"/>
                </a:lnTo>
                <a:close/>
              </a:path>
              <a:path w="106679" h="109854">
                <a:moveTo>
                  <a:pt x="33528" y="24383"/>
                </a:moveTo>
                <a:lnTo>
                  <a:pt x="9144" y="24383"/>
                </a:lnTo>
                <a:lnTo>
                  <a:pt x="9144" y="22859"/>
                </a:lnTo>
                <a:lnTo>
                  <a:pt x="15240" y="16763"/>
                </a:lnTo>
                <a:lnTo>
                  <a:pt x="15240" y="15239"/>
                </a:lnTo>
                <a:lnTo>
                  <a:pt x="22859" y="9143"/>
                </a:lnTo>
                <a:lnTo>
                  <a:pt x="83820" y="9143"/>
                </a:lnTo>
                <a:lnTo>
                  <a:pt x="91439" y="15239"/>
                </a:lnTo>
                <a:lnTo>
                  <a:pt x="92964" y="16763"/>
                </a:lnTo>
                <a:lnTo>
                  <a:pt x="94107" y="18287"/>
                </a:lnTo>
                <a:lnTo>
                  <a:pt x="51816" y="18287"/>
                </a:lnTo>
                <a:lnTo>
                  <a:pt x="53339" y="18541"/>
                </a:lnTo>
                <a:lnTo>
                  <a:pt x="45719" y="19811"/>
                </a:lnTo>
                <a:lnTo>
                  <a:pt x="47244" y="19811"/>
                </a:lnTo>
                <a:lnTo>
                  <a:pt x="38100" y="21335"/>
                </a:lnTo>
                <a:lnTo>
                  <a:pt x="41148" y="21335"/>
                </a:lnTo>
                <a:lnTo>
                  <a:pt x="33528" y="24383"/>
                </a:lnTo>
                <a:close/>
              </a:path>
              <a:path w="106679" h="109854">
                <a:moveTo>
                  <a:pt x="53339" y="18541"/>
                </a:moveTo>
                <a:lnTo>
                  <a:pt x="51816" y="18287"/>
                </a:lnTo>
                <a:lnTo>
                  <a:pt x="54864" y="18287"/>
                </a:lnTo>
                <a:lnTo>
                  <a:pt x="53339" y="18541"/>
                </a:lnTo>
                <a:close/>
              </a:path>
              <a:path w="106679" h="109854">
                <a:moveTo>
                  <a:pt x="82296" y="35051"/>
                </a:moveTo>
                <a:lnTo>
                  <a:pt x="77724" y="28955"/>
                </a:lnTo>
                <a:lnTo>
                  <a:pt x="79248" y="28955"/>
                </a:lnTo>
                <a:lnTo>
                  <a:pt x="71628" y="24383"/>
                </a:lnTo>
                <a:lnTo>
                  <a:pt x="73152" y="24383"/>
                </a:lnTo>
                <a:lnTo>
                  <a:pt x="65532" y="21335"/>
                </a:lnTo>
                <a:lnTo>
                  <a:pt x="68580" y="21335"/>
                </a:lnTo>
                <a:lnTo>
                  <a:pt x="59436" y="19811"/>
                </a:lnTo>
                <a:lnTo>
                  <a:pt x="60960" y="19811"/>
                </a:lnTo>
                <a:lnTo>
                  <a:pt x="53339" y="18541"/>
                </a:lnTo>
                <a:lnTo>
                  <a:pt x="54864" y="18287"/>
                </a:lnTo>
                <a:lnTo>
                  <a:pt x="94107" y="18287"/>
                </a:lnTo>
                <a:lnTo>
                  <a:pt x="97536" y="22859"/>
                </a:lnTo>
                <a:lnTo>
                  <a:pt x="99060" y="24383"/>
                </a:lnTo>
                <a:lnTo>
                  <a:pt x="102108" y="32003"/>
                </a:lnTo>
                <a:lnTo>
                  <a:pt x="103632" y="32003"/>
                </a:lnTo>
                <a:lnTo>
                  <a:pt x="103632" y="33527"/>
                </a:lnTo>
                <a:lnTo>
                  <a:pt x="82296" y="33527"/>
                </a:lnTo>
                <a:lnTo>
                  <a:pt x="82296" y="35051"/>
                </a:lnTo>
                <a:close/>
              </a:path>
              <a:path w="106679" h="109854">
                <a:moveTo>
                  <a:pt x="74676" y="105155"/>
                </a:moveTo>
                <a:lnTo>
                  <a:pt x="32004" y="105155"/>
                </a:lnTo>
                <a:lnTo>
                  <a:pt x="32004" y="103631"/>
                </a:lnTo>
                <a:lnTo>
                  <a:pt x="24384" y="100583"/>
                </a:lnTo>
                <a:lnTo>
                  <a:pt x="22859" y="99059"/>
                </a:lnTo>
                <a:lnTo>
                  <a:pt x="15240" y="92963"/>
                </a:lnTo>
                <a:lnTo>
                  <a:pt x="9144" y="85343"/>
                </a:lnTo>
                <a:lnTo>
                  <a:pt x="7620" y="83819"/>
                </a:lnTo>
                <a:lnTo>
                  <a:pt x="4572" y="76199"/>
                </a:lnTo>
                <a:lnTo>
                  <a:pt x="3048" y="76199"/>
                </a:lnTo>
                <a:lnTo>
                  <a:pt x="3048" y="74675"/>
                </a:lnTo>
                <a:lnTo>
                  <a:pt x="0" y="65531"/>
                </a:lnTo>
                <a:lnTo>
                  <a:pt x="0" y="42671"/>
                </a:lnTo>
                <a:lnTo>
                  <a:pt x="3048" y="33527"/>
                </a:lnTo>
                <a:lnTo>
                  <a:pt x="3048" y="32003"/>
                </a:lnTo>
                <a:lnTo>
                  <a:pt x="4572" y="32003"/>
                </a:lnTo>
                <a:lnTo>
                  <a:pt x="7620" y="24383"/>
                </a:lnTo>
                <a:lnTo>
                  <a:pt x="35052" y="24383"/>
                </a:lnTo>
                <a:lnTo>
                  <a:pt x="27432" y="28955"/>
                </a:lnTo>
                <a:lnTo>
                  <a:pt x="28956" y="28955"/>
                </a:lnTo>
                <a:lnTo>
                  <a:pt x="25527" y="33527"/>
                </a:lnTo>
                <a:lnTo>
                  <a:pt x="24384" y="33527"/>
                </a:lnTo>
                <a:lnTo>
                  <a:pt x="21945" y="39623"/>
                </a:lnTo>
                <a:lnTo>
                  <a:pt x="21336" y="39623"/>
                </a:lnTo>
                <a:lnTo>
                  <a:pt x="18288" y="47243"/>
                </a:lnTo>
                <a:lnTo>
                  <a:pt x="19558" y="47243"/>
                </a:lnTo>
                <a:lnTo>
                  <a:pt x="18542" y="53339"/>
                </a:lnTo>
                <a:lnTo>
                  <a:pt x="18288" y="53339"/>
                </a:lnTo>
                <a:lnTo>
                  <a:pt x="18288" y="54863"/>
                </a:lnTo>
                <a:lnTo>
                  <a:pt x="18542" y="54863"/>
                </a:lnTo>
                <a:lnTo>
                  <a:pt x="19558" y="60959"/>
                </a:lnTo>
                <a:lnTo>
                  <a:pt x="18288" y="60959"/>
                </a:lnTo>
                <a:lnTo>
                  <a:pt x="21336" y="68579"/>
                </a:lnTo>
                <a:lnTo>
                  <a:pt x="21945" y="68579"/>
                </a:lnTo>
                <a:lnTo>
                  <a:pt x="24384" y="74675"/>
                </a:lnTo>
                <a:lnTo>
                  <a:pt x="25298" y="74675"/>
                </a:lnTo>
                <a:lnTo>
                  <a:pt x="28041" y="79247"/>
                </a:lnTo>
                <a:lnTo>
                  <a:pt x="27432" y="79247"/>
                </a:lnTo>
                <a:lnTo>
                  <a:pt x="28956" y="80771"/>
                </a:lnTo>
                <a:lnTo>
                  <a:pt x="29972" y="80771"/>
                </a:lnTo>
                <a:lnTo>
                  <a:pt x="35052" y="83819"/>
                </a:lnTo>
                <a:lnTo>
                  <a:pt x="33528" y="83819"/>
                </a:lnTo>
                <a:lnTo>
                  <a:pt x="38608" y="86867"/>
                </a:lnTo>
                <a:lnTo>
                  <a:pt x="38100" y="86867"/>
                </a:lnTo>
                <a:lnTo>
                  <a:pt x="41148" y="88391"/>
                </a:lnTo>
                <a:lnTo>
                  <a:pt x="42672" y="88391"/>
                </a:lnTo>
                <a:lnTo>
                  <a:pt x="47244" y="89915"/>
                </a:lnTo>
                <a:lnTo>
                  <a:pt x="94792" y="89915"/>
                </a:lnTo>
                <a:lnTo>
                  <a:pt x="92964" y="92963"/>
                </a:lnTo>
                <a:lnTo>
                  <a:pt x="91439" y="92963"/>
                </a:lnTo>
                <a:lnTo>
                  <a:pt x="83820" y="99059"/>
                </a:lnTo>
                <a:lnTo>
                  <a:pt x="82296" y="100583"/>
                </a:lnTo>
                <a:lnTo>
                  <a:pt x="74676" y="103631"/>
                </a:lnTo>
                <a:lnTo>
                  <a:pt x="74676" y="105155"/>
                </a:lnTo>
                <a:close/>
              </a:path>
              <a:path w="106679" h="109854">
                <a:moveTo>
                  <a:pt x="24384" y="35051"/>
                </a:moveTo>
                <a:lnTo>
                  <a:pt x="24384" y="33527"/>
                </a:lnTo>
                <a:lnTo>
                  <a:pt x="25527" y="33527"/>
                </a:lnTo>
                <a:lnTo>
                  <a:pt x="24384" y="35051"/>
                </a:lnTo>
                <a:close/>
              </a:path>
              <a:path w="106679" h="109854">
                <a:moveTo>
                  <a:pt x="85344" y="41147"/>
                </a:moveTo>
                <a:lnTo>
                  <a:pt x="82296" y="33527"/>
                </a:lnTo>
                <a:lnTo>
                  <a:pt x="103632" y="33527"/>
                </a:lnTo>
                <a:lnTo>
                  <a:pt x="105664" y="39623"/>
                </a:lnTo>
                <a:lnTo>
                  <a:pt x="85344" y="39623"/>
                </a:lnTo>
                <a:lnTo>
                  <a:pt x="85344" y="41147"/>
                </a:lnTo>
                <a:close/>
              </a:path>
              <a:path w="106679" h="109854">
                <a:moveTo>
                  <a:pt x="21336" y="41147"/>
                </a:moveTo>
                <a:lnTo>
                  <a:pt x="21336" y="39623"/>
                </a:lnTo>
                <a:lnTo>
                  <a:pt x="21945" y="39623"/>
                </a:lnTo>
                <a:lnTo>
                  <a:pt x="21336" y="41147"/>
                </a:lnTo>
                <a:close/>
              </a:path>
              <a:path w="106679" h="109854">
                <a:moveTo>
                  <a:pt x="106679" y="47243"/>
                </a:moveTo>
                <a:lnTo>
                  <a:pt x="88391" y="47243"/>
                </a:lnTo>
                <a:lnTo>
                  <a:pt x="85344" y="39623"/>
                </a:lnTo>
                <a:lnTo>
                  <a:pt x="105664" y="39623"/>
                </a:lnTo>
                <a:lnTo>
                  <a:pt x="106679" y="42671"/>
                </a:lnTo>
                <a:lnTo>
                  <a:pt x="106679" y="47243"/>
                </a:lnTo>
                <a:close/>
              </a:path>
              <a:path w="106679" h="109854">
                <a:moveTo>
                  <a:pt x="19558" y="47243"/>
                </a:moveTo>
                <a:lnTo>
                  <a:pt x="18288" y="47243"/>
                </a:lnTo>
                <a:lnTo>
                  <a:pt x="19812" y="45719"/>
                </a:lnTo>
                <a:lnTo>
                  <a:pt x="19558" y="47243"/>
                </a:lnTo>
                <a:close/>
              </a:path>
              <a:path w="106679" h="109854">
                <a:moveTo>
                  <a:pt x="88264" y="54101"/>
                </a:moveTo>
                <a:lnTo>
                  <a:pt x="86868" y="45719"/>
                </a:lnTo>
                <a:lnTo>
                  <a:pt x="88391" y="47243"/>
                </a:lnTo>
                <a:lnTo>
                  <a:pt x="106679" y="47243"/>
                </a:lnTo>
                <a:lnTo>
                  <a:pt x="106679" y="53339"/>
                </a:lnTo>
                <a:lnTo>
                  <a:pt x="88391" y="53339"/>
                </a:lnTo>
                <a:lnTo>
                  <a:pt x="88264" y="54101"/>
                </a:lnTo>
                <a:close/>
              </a:path>
              <a:path w="106679" h="109854">
                <a:moveTo>
                  <a:pt x="18288" y="54863"/>
                </a:moveTo>
                <a:lnTo>
                  <a:pt x="18288" y="53339"/>
                </a:lnTo>
                <a:lnTo>
                  <a:pt x="18415" y="54101"/>
                </a:lnTo>
                <a:lnTo>
                  <a:pt x="18288" y="54863"/>
                </a:lnTo>
                <a:close/>
              </a:path>
              <a:path w="106679" h="109854">
                <a:moveTo>
                  <a:pt x="18414" y="54101"/>
                </a:moveTo>
                <a:lnTo>
                  <a:pt x="18288" y="53339"/>
                </a:lnTo>
                <a:lnTo>
                  <a:pt x="18542" y="53339"/>
                </a:lnTo>
                <a:lnTo>
                  <a:pt x="18414" y="54101"/>
                </a:lnTo>
                <a:close/>
              </a:path>
              <a:path w="106679" h="109854">
                <a:moveTo>
                  <a:pt x="88391" y="54863"/>
                </a:moveTo>
                <a:lnTo>
                  <a:pt x="88264" y="54101"/>
                </a:lnTo>
                <a:lnTo>
                  <a:pt x="88391" y="53339"/>
                </a:lnTo>
                <a:lnTo>
                  <a:pt x="88391" y="54863"/>
                </a:lnTo>
                <a:close/>
              </a:path>
              <a:path w="106679" h="109854">
                <a:moveTo>
                  <a:pt x="106679" y="54863"/>
                </a:moveTo>
                <a:lnTo>
                  <a:pt x="88391" y="54863"/>
                </a:lnTo>
                <a:lnTo>
                  <a:pt x="88391" y="53339"/>
                </a:lnTo>
                <a:lnTo>
                  <a:pt x="106679" y="53339"/>
                </a:lnTo>
                <a:lnTo>
                  <a:pt x="106679" y="54863"/>
                </a:lnTo>
                <a:close/>
              </a:path>
              <a:path w="106679" h="109854">
                <a:moveTo>
                  <a:pt x="18542" y="54863"/>
                </a:moveTo>
                <a:lnTo>
                  <a:pt x="18288" y="54863"/>
                </a:lnTo>
                <a:lnTo>
                  <a:pt x="18414" y="54101"/>
                </a:lnTo>
                <a:lnTo>
                  <a:pt x="18542" y="54863"/>
                </a:lnTo>
                <a:close/>
              </a:path>
              <a:path w="106679" h="109854">
                <a:moveTo>
                  <a:pt x="86868" y="62483"/>
                </a:moveTo>
                <a:lnTo>
                  <a:pt x="88264" y="54101"/>
                </a:lnTo>
                <a:lnTo>
                  <a:pt x="88391" y="54863"/>
                </a:lnTo>
                <a:lnTo>
                  <a:pt x="106679" y="54863"/>
                </a:lnTo>
                <a:lnTo>
                  <a:pt x="106679" y="60959"/>
                </a:lnTo>
                <a:lnTo>
                  <a:pt x="88391" y="60959"/>
                </a:lnTo>
                <a:lnTo>
                  <a:pt x="86868" y="62483"/>
                </a:lnTo>
                <a:close/>
              </a:path>
              <a:path w="106679" h="109854">
                <a:moveTo>
                  <a:pt x="19812" y="62483"/>
                </a:moveTo>
                <a:lnTo>
                  <a:pt x="18288" y="60959"/>
                </a:lnTo>
                <a:lnTo>
                  <a:pt x="19558" y="60959"/>
                </a:lnTo>
                <a:lnTo>
                  <a:pt x="19812" y="62483"/>
                </a:lnTo>
                <a:close/>
              </a:path>
              <a:path w="106679" h="109854">
                <a:moveTo>
                  <a:pt x="105664" y="68579"/>
                </a:moveTo>
                <a:lnTo>
                  <a:pt x="85344" y="68579"/>
                </a:lnTo>
                <a:lnTo>
                  <a:pt x="88391" y="60959"/>
                </a:lnTo>
                <a:lnTo>
                  <a:pt x="106679" y="60959"/>
                </a:lnTo>
                <a:lnTo>
                  <a:pt x="106679" y="65531"/>
                </a:lnTo>
                <a:lnTo>
                  <a:pt x="105664" y="68579"/>
                </a:lnTo>
                <a:close/>
              </a:path>
              <a:path w="106679" h="109854">
                <a:moveTo>
                  <a:pt x="21945" y="68579"/>
                </a:moveTo>
                <a:lnTo>
                  <a:pt x="21336" y="68579"/>
                </a:lnTo>
                <a:lnTo>
                  <a:pt x="21336" y="67055"/>
                </a:lnTo>
                <a:lnTo>
                  <a:pt x="21945" y="68579"/>
                </a:lnTo>
                <a:close/>
              </a:path>
              <a:path w="106679" h="109854">
                <a:moveTo>
                  <a:pt x="103632" y="74675"/>
                </a:moveTo>
                <a:lnTo>
                  <a:pt x="82296" y="74675"/>
                </a:lnTo>
                <a:lnTo>
                  <a:pt x="85344" y="67055"/>
                </a:lnTo>
                <a:lnTo>
                  <a:pt x="85344" y="68579"/>
                </a:lnTo>
                <a:lnTo>
                  <a:pt x="105664" y="68579"/>
                </a:lnTo>
                <a:lnTo>
                  <a:pt x="103632" y="74675"/>
                </a:lnTo>
                <a:close/>
              </a:path>
              <a:path w="106679" h="109854">
                <a:moveTo>
                  <a:pt x="25298" y="74675"/>
                </a:moveTo>
                <a:lnTo>
                  <a:pt x="24384" y="74675"/>
                </a:lnTo>
                <a:lnTo>
                  <a:pt x="24384" y="73151"/>
                </a:lnTo>
                <a:lnTo>
                  <a:pt x="25298" y="74675"/>
                </a:lnTo>
                <a:close/>
              </a:path>
              <a:path w="106679" h="109854">
                <a:moveTo>
                  <a:pt x="78295" y="79819"/>
                </a:moveTo>
                <a:lnTo>
                  <a:pt x="82296" y="73151"/>
                </a:lnTo>
                <a:lnTo>
                  <a:pt x="82296" y="74675"/>
                </a:lnTo>
                <a:lnTo>
                  <a:pt x="103632" y="74675"/>
                </a:lnTo>
                <a:lnTo>
                  <a:pt x="103632" y="76199"/>
                </a:lnTo>
                <a:lnTo>
                  <a:pt x="102108" y="76199"/>
                </a:lnTo>
                <a:lnTo>
                  <a:pt x="100888" y="79247"/>
                </a:lnTo>
                <a:lnTo>
                  <a:pt x="79248" y="79247"/>
                </a:lnTo>
                <a:lnTo>
                  <a:pt x="78295" y="79819"/>
                </a:lnTo>
                <a:close/>
              </a:path>
              <a:path w="106679" h="109854">
                <a:moveTo>
                  <a:pt x="28956" y="80771"/>
                </a:moveTo>
                <a:lnTo>
                  <a:pt x="27432" y="79247"/>
                </a:lnTo>
                <a:lnTo>
                  <a:pt x="28384" y="79819"/>
                </a:lnTo>
                <a:lnTo>
                  <a:pt x="28956" y="80771"/>
                </a:lnTo>
                <a:close/>
              </a:path>
              <a:path w="106679" h="109854">
                <a:moveTo>
                  <a:pt x="28384" y="79819"/>
                </a:moveTo>
                <a:lnTo>
                  <a:pt x="27432" y="79247"/>
                </a:lnTo>
                <a:lnTo>
                  <a:pt x="28041" y="79247"/>
                </a:lnTo>
                <a:lnTo>
                  <a:pt x="28384" y="79819"/>
                </a:lnTo>
                <a:close/>
              </a:path>
              <a:path w="106679" h="109854">
                <a:moveTo>
                  <a:pt x="77724" y="80771"/>
                </a:moveTo>
                <a:lnTo>
                  <a:pt x="78295" y="79819"/>
                </a:lnTo>
                <a:lnTo>
                  <a:pt x="79248" y="79247"/>
                </a:lnTo>
                <a:lnTo>
                  <a:pt x="77724" y="80771"/>
                </a:lnTo>
                <a:close/>
              </a:path>
              <a:path w="106679" h="109854">
                <a:moveTo>
                  <a:pt x="100279" y="80771"/>
                </a:moveTo>
                <a:lnTo>
                  <a:pt x="77724" y="80771"/>
                </a:lnTo>
                <a:lnTo>
                  <a:pt x="79248" y="79247"/>
                </a:lnTo>
                <a:lnTo>
                  <a:pt x="100888" y="79247"/>
                </a:lnTo>
                <a:lnTo>
                  <a:pt x="100279" y="80771"/>
                </a:lnTo>
                <a:close/>
              </a:path>
              <a:path w="106679" h="109854">
                <a:moveTo>
                  <a:pt x="29972" y="80771"/>
                </a:moveTo>
                <a:lnTo>
                  <a:pt x="28956" y="80771"/>
                </a:lnTo>
                <a:lnTo>
                  <a:pt x="28384" y="79819"/>
                </a:lnTo>
                <a:lnTo>
                  <a:pt x="29972" y="80771"/>
                </a:lnTo>
                <a:close/>
              </a:path>
              <a:path w="106679" h="109854">
                <a:moveTo>
                  <a:pt x="67437" y="87248"/>
                </a:moveTo>
                <a:lnTo>
                  <a:pt x="73152" y="83819"/>
                </a:lnTo>
                <a:lnTo>
                  <a:pt x="71628" y="83819"/>
                </a:lnTo>
                <a:lnTo>
                  <a:pt x="78295" y="79819"/>
                </a:lnTo>
                <a:lnTo>
                  <a:pt x="77724" y="80771"/>
                </a:lnTo>
                <a:lnTo>
                  <a:pt x="100279" y="80771"/>
                </a:lnTo>
                <a:lnTo>
                  <a:pt x="99060" y="83819"/>
                </a:lnTo>
                <a:lnTo>
                  <a:pt x="99060" y="85343"/>
                </a:lnTo>
                <a:lnTo>
                  <a:pt x="97536" y="85343"/>
                </a:lnTo>
                <a:lnTo>
                  <a:pt x="96621" y="86867"/>
                </a:lnTo>
                <a:lnTo>
                  <a:pt x="68580" y="86867"/>
                </a:lnTo>
                <a:lnTo>
                  <a:pt x="67437" y="87248"/>
                </a:lnTo>
                <a:close/>
              </a:path>
              <a:path w="106679" h="109854">
                <a:moveTo>
                  <a:pt x="41148" y="88391"/>
                </a:moveTo>
                <a:lnTo>
                  <a:pt x="38100" y="86867"/>
                </a:lnTo>
                <a:lnTo>
                  <a:pt x="39243" y="87248"/>
                </a:lnTo>
                <a:lnTo>
                  <a:pt x="41148" y="88391"/>
                </a:lnTo>
                <a:close/>
              </a:path>
              <a:path w="106679" h="109854">
                <a:moveTo>
                  <a:pt x="39243" y="87248"/>
                </a:moveTo>
                <a:lnTo>
                  <a:pt x="38100" y="86867"/>
                </a:lnTo>
                <a:lnTo>
                  <a:pt x="38608" y="86867"/>
                </a:lnTo>
                <a:lnTo>
                  <a:pt x="39243" y="87248"/>
                </a:lnTo>
                <a:close/>
              </a:path>
              <a:path w="106679" h="109854">
                <a:moveTo>
                  <a:pt x="65532" y="88391"/>
                </a:moveTo>
                <a:lnTo>
                  <a:pt x="67437" y="87248"/>
                </a:lnTo>
                <a:lnTo>
                  <a:pt x="68580" y="86867"/>
                </a:lnTo>
                <a:lnTo>
                  <a:pt x="65532" y="88391"/>
                </a:lnTo>
                <a:close/>
              </a:path>
              <a:path w="106679" h="109854">
                <a:moveTo>
                  <a:pt x="95707" y="88391"/>
                </a:moveTo>
                <a:lnTo>
                  <a:pt x="65532" y="88391"/>
                </a:lnTo>
                <a:lnTo>
                  <a:pt x="68580" y="86867"/>
                </a:lnTo>
                <a:lnTo>
                  <a:pt x="96621" y="86867"/>
                </a:lnTo>
                <a:lnTo>
                  <a:pt x="95707" y="88391"/>
                </a:lnTo>
                <a:close/>
              </a:path>
              <a:path w="106679" h="109854">
                <a:moveTo>
                  <a:pt x="42672" y="88391"/>
                </a:moveTo>
                <a:lnTo>
                  <a:pt x="41148" y="88391"/>
                </a:lnTo>
                <a:lnTo>
                  <a:pt x="39243" y="87248"/>
                </a:lnTo>
                <a:lnTo>
                  <a:pt x="42672" y="88391"/>
                </a:lnTo>
                <a:close/>
              </a:path>
              <a:path w="106679" h="109854">
                <a:moveTo>
                  <a:pt x="94792" y="89915"/>
                </a:moveTo>
                <a:lnTo>
                  <a:pt x="59436" y="89915"/>
                </a:lnTo>
                <a:lnTo>
                  <a:pt x="67437" y="87248"/>
                </a:lnTo>
                <a:lnTo>
                  <a:pt x="65532" y="88391"/>
                </a:lnTo>
                <a:lnTo>
                  <a:pt x="95707" y="88391"/>
                </a:lnTo>
                <a:lnTo>
                  <a:pt x="94792" y="89915"/>
                </a:lnTo>
                <a:close/>
              </a:path>
              <a:path w="106679" h="109854">
                <a:moveTo>
                  <a:pt x="51816" y="89915"/>
                </a:moveTo>
                <a:lnTo>
                  <a:pt x="47244" y="89915"/>
                </a:lnTo>
                <a:lnTo>
                  <a:pt x="45719" y="88391"/>
                </a:lnTo>
                <a:lnTo>
                  <a:pt x="53340" y="89661"/>
                </a:lnTo>
                <a:lnTo>
                  <a:pt x="51816" y="89915"/>
                </a:lnTo>
                <a:close/>
              </a:path>
              <a:path w="106679" h="109854">
                <a:moveTo>
                  <a:pt x="59436" y="89915"/>
                </a:moveTo>
                <a:lnTo>
                  <a:pt x="54864" y="89915"/>
                </a:lnTo>
                <a:lnTo>
                  <a:pt x="53339" y="89661"/>
                </a:lnTo>
                <a:lnTo>
                  <a:pt x="60960" y="88391"/>
                </a:lnTo>
                <a:lnTo>
                  <a:pt x="59436" y="89915"/>
                </a:lnTo>
                <a:close/>
              </a:path>
              <a:path w="106679" h="109854">
                <a:moveTo>
                  <a:pt x="54864" y="89915"/>
                </a:moveTo>
                <a:lnTo>
                  <a:pt x="51816" y="89915"/>
                </a:lnTo>
                <a:lnTo>
                  <a:pt x="53339" y="89661"/>
                </a:lnTo>
                <a:lnTo>
                  <a:pt x="54864" y="89915"/>
                </a:lnTo>
                <a:close/>
              </a:path>
              <a:path w="106679" h="109854">
                <a:moveTo>
                  <a:pt x="65532" y="108203"/>
                </a:moveTo>
                <a:lnTo>
                  <a:pt x="41148" y="108203"/>
                </a:lnTo>
                <a:lnTo>
                  <a:pt x="33528" y="105155"/>
                </a:lnTo>
                <a:lnTo>
                  <a:pt x="73152" y="105155"/>
                </a:lnTo>
                <a:lnTo>
                  <a:pt x="65532" y="108203"/>
                </a:lnTo>
                <a:close/>
              </a:path>
              <a:path w="106679" h="109854">
                <a:moveTo>
                  <a:pt x="54864" y="109727"/>
                </a:moveTo>
                <a:lnTo>
                  <a:pt x="51816" y="109727"/>
                </a:lnTo>
                <a:lnTo>
                  <a:pt x="44195" y="108203"/>
                </a:lnTo>
                <a:lnTo>
                  <a:pt x="64008" y="108203"/>
                </a:lnTo>
                <a:lnTo>
                  <a:pt x="54864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4515086" y="4355592"/>
            <a:ext cx="263525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 baseline="13888" sz="2700" spc="-150">
                <a:latin typeface="Times New Roman"/>
                <a:cs typeface="Times New Roman"/>
              </a:rPr>
              <a:t>v</a:t>
            </a:r>
            <a:r>
              <a:rPr dirty="0" sz="1200" spc="-5">
                <a:latin typeface="Times New Roman"/>
                <a:cs typeface="Times New Roman"/>
              </a:rPr>
              <a:t>s</a:t>
            </a:r>
            <a:r>
              <a:rPr dirty="0" sz="120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995068" y="5551884"/>
            <a:ext cx="2168525" cy="738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ts val="2880"/>
              </a:lnSpc>
            </a:pPr>
            <a:r>
              <a:rPr dirty="0" sz="2400" spc="5">
                <a:latin typeface="宋体"/>
                <a:cs typeface="宋体"/>
              </a:rPr>
              <a:t>电流镜</a:t>
            </a:r>
            <a:endParaRPr sz="24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（</a:t>
            </a:r>
            <a:r>
              <a:rPr dirty="0" sz="2400" spc="20">
                <a:latin typeface="宋体"/>
                <a:cs typeface="宋体"/>
              </a:rPr>
              <a:t>镜像</a:t>
            </a:r>
            <a:r>
              <a:rPr dirty="0" sz="2400">
                <a:latin typeface="宋体"/>
                <a:cs typeface="宋体"/>
              </a:rPr>
              <a:t>电流</a:t>
            </a:r>
            <a:r>
              <a:rPr dirty="0" sz="2400" spc="20">
                <a:latin typeface="宋体"/>
                <a:cs typeface="宋体"/>
              </a:rPr>
              <a:t>源</a:t>
            </a:r>
            <a:r>
              <a:rPr dirty="0" sz="2400"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124633" y="5375616"/>
            <a:ext cx="1680210" cy="10204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95"/>
              </a:lnSpc>
              <a:tabLst>
                <a:tab pos="1394460" algn="l"/>
              </a:tabLst>
            </a:pPr>
            <a:r>
              <a:rPr dirty="0" sz="2000" spc="10" b="1">
                <a:solidFill>
                  <a:srgbClr val="0000CC"/>
                </a:solidFill>
                <a:latin typeface="Microsoft JhengHei"/>
                <a:cs typeface="Microsoft JhengHei"/>
              </a:rPr>
              <a:t>基极电阻	</a:t>
            </a:r>
            <a:r>
              <a:rPr dirty="0" sz="1600" spc="40">
                <a:latin typeface="Times New Roman"/>
                <a:cs typeface="Times New Roman"/>
              </a:rPr>
              <a:t>T3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2340"/>
              </a:lnSpc>
              <a:tabLst>
                <a:tab pos="1330325" algn="l"/>
              </a:tabLst>
            </a:pPr>
            <a:r>
              <a:rPr dirty="0" sz="2000" spc="10" b="1">
                <a:solidFill>
                  <a:srgbClr val="0000CC"/>
                </a:solidFill>
                <a:latin typeface="Microsoft JhengHei"/>
                <a:cs typeface="Microsoft JhengHei"/>
              </a:rPr>
              <a:t>分压偏置	</a:t>
            </a:r>
            <a:r>
              <a:rPr dirty="0" baseline="-27777" sz="2700" spc="-7">
                <a:latin typeface="Times New Roman"/>
                <a:cs typeface="Times New Roman"/>
              </a:rPr>
              <a:t>R</a:t>
            </a:r>
            <a:endParaRPr baseline="-27777" sz="2700">
              <a:latin typeface="Times New Roman"/>
              <a:cs typeface="Times New Roman"/>
            </a:endParaRPr>
          </a:p>
          <a:p>
            <a:pPr marL="12700">
              <a:lnSpc>
                <a:spcPts val="1695"/>
              </a:lnSpc>
              <a:tabLst>
                <a:tab pos="1482725" algn="l"/>
              </a:tabLst>
            </a:pPr>
            <a:r>
              <a:rPr dirty="0" sz="2000" spc="10" b="1">
                <a:solidFill>
                  <a:srgbClr val="0000CC"/>
                </a:solidFill>
                <a:latin typeface="Microsoft JhengHei"/>
                <a:cs typeface="Microsoft JhengHei"/>
              </a:rPr>
              <a:t>的电流源	</a:t>
            </a:r>
            <a:r>
              <a:rPr dirty="0" baseline="43981" sz="1800" spc="-7">
                <a:latin typeface="Times New Roman"/>
                <a:cs typeface="Times New Roman"/>
              </a:rPr>
              <a:t>e3</a:t>
            </a:r>
            <a:endParaRPr baseline="43981" sz="1800">
              <a:latin typeface="Times New Roman"/>
              <a:cs typeface="Times New Roman"/>
            </a:endParaRPr>
          </a:p>
          <a:p>
            <a:pPr algn="r" marR="5080">
              <a:lnSpc>
                <a:spcPts val="1510"/>
              </a:lnSpc>
            </a:pPr>
            <a:r>
              <a:rPr dirty="0" sz="1800">
                <a:latin typeface="Times New Roman"/>
                <a:cs typeface="Times New Roman"/>
              </a:rPr>
              <a:t>1.2</a:t>
            </a:r>
            <a:r>
              <a:rPr dirty="0" sz="1800" spc="100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55930" algn="l"/>
              </a:tabLst>
            </a:pPr>
            <a:r>
              <a:rPr dirty="0" spc="-5"/>
              <a:t>4.</a:t>
            </a:r>
            <a:r>
              <a:rPr dirty="0" spc="-5"/>
              <a:t>	</a:t>
            </a:r>
            <a:r>
              <a:rPr dirty="0"/>
              <a:t>B</a:t>
            </a:r>
            <a:r>
              <a:rPr dirty="0" spc="305"/>
              <a:t>J</a:t>
            </a:r>
            <a:r>
              <a:rPr dirty="0" spc="150"/>
              <a:t>T</a:t>
            </a:r>
            <a:r>
              <a:rPr dirty="0" spc="-5">
                <a:latin typeface="宋体"/>
                <a:cs typeface="宋体"/>
              </a:rPr>
              <a:t>电</a:t>
            </a:r>
            <a:r>
              <a:rPr dirty="0" spc="20">
                <a:latin typeface="宋体"/>
                <a:cs typeface="宋体"/>
              </a:rPr>
              <a:t>流</a:t>
            </a:r>
            <a:r>
              <a:rPr dirty="0" spc="-5">
                <a:latin typeface="宋体"/>
                <a:cs typeface="宋体"/>
              </a:rPr>
              <a:t>源</a:t>
            </a:r>
            <a:r>
              <a:rPr dirty="0" spc="20">
                <a:latin typeface="宋体"/>
                <a:cs typeface="宋体"/>
              </a:rPr>
              <a:t>电</a:t>
            </a:r>
            <a:r>
              <a:rPr dirty="0" spc="-5">
                <a:latin typeface="宋体"/>
                <a:cs typeface="宋体"/>
              </a:rPr>
              <a:t>路</a:t>
            </a:r>
          </a:p>
        </p:txBody>
      </p:sp>
      <p:sp>
        <p:nvSpPr>
          <p:cNvPr id="93" name="object 93"/>
          <p:cNvSpPr txBox="1"/>
          <p:nvPr/>
        </p:nvSpPr>
        <p:spPr>
          <a:xfrm>
            <a:off x="4181871" y="771525"/>
            <a:ext cx="385191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（</a:t>
            </a:r>
            <a:r>
              <a:rPr dirty="0" sz="2400" spc="5">
                <a:solidFill>
                  <a:srgbClr val="0000CC"/>
                </a:solidFill>
                <a:latin typeface="Times New Roman"/>
                <a:cs typeface="Times New Roman"/>
              </a:rPr>
              <a:t>4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）镜像电流源（电流镜）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3187" y="2581714"/>
            <a:ext cx="2119630" cy="398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三极管 </a:t>
            </a:r>
            <a:r>
              <a:rPr dirty="0" sz="2400" spc="60">
                <a:latin typeface="Times New Roman"/>
                <a:cs typeface="Times New Roman"/>
              </a:rPr>
              <a:t>T</a:t>
            </a:r>
            <a:r>
              <a:rPr dirty="0" baseline="-10416" sz="2400" spc="89">
                <a:latin typeface="Times New Roman"/>
                <a:cs typeface="Times New Roman"/>
              </a:rPr>
              <a:t>1</a:t>
            </a:r>
            <a:r>
              <a:rPr dirty="0" baseline="-10416" sz="2400" spc="315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宋体"/>
                <a:cs typeface="宋体"/>
              </a:rPr>
              <a:t>、</a:t>
            </a:r>
            <a:r>
              <a:rPr dirty="0" sz="2400" spc="95">
                <a:latin typeface="Times New Roman"/>
                <a:cs typeface="Times New Roman"/>
              </a:rPr>
              <a:t>T</a:t>
            </a:r>
            <a:r>
              <a:rPr dirty="0" baseline="-10416" sz="2400" spc="142">
                <a:latin typeface="Times New Roman"/>
                <a:cs typeface="Times New Roman"/>
              </a:rPr>
              <a:t>2</a:t>
            </a:r>
            <a:endParaRPr baseline="-10416"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4900" y="2578893"/>
            <a:ext cx="216852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匹配（性能完全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7484" y="2484119"/>
            <a:ext cx="3261360" cy="350520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45"/>
              </a:spcBef>
            </a:pPr>
            <a:r>
              <a:rPr dirty="0" sz="2400" spc="5">
                <a:latin typeface="宋体"/>
                <a:cs typeface="宋体"/>
              </a:rPr>
              <a:t>相同）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77484" y="2484119"/>
            <a:ext cx="3261359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02953" y="4998676"/>
            <a:ext cx="355854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通常，</a:t>
            </a:r>
            <a:r>
              <a:rPr dirty="0" sz="2400" spc="5">
                <a:latin typeface="Times New Roman"/>
                <a:cs typeface="Times New Roman"/>
              </a:rPr>
              <a:t>β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&gt;&gt;1</a:t>
            </a:r>
            <a:r>
              <a:rPr dirty="0" sz="2400" spc="5">
                <a:latin typeface="宋体"/>
                <a:cs typeface="宋体"/>
              </a:rPr>
              <a:t>，则</a:t>
            </a:r>
            <a:r>
              <a:rPr dirty="0" sz="2400" spc="-630">
                <a:latin typeface="宋体"/>
                <a:cs typeface="宋体"/>
              </a:rPr>
              <a:t> </a:t>
            </a:r>
            <a:r>
              <a:rPr dirty="0" sz="2400" spc="30">
                <a:latin typeface="Times New Roman"/>
                <a:cs typeface="Times New Roman"/>
              </a:rPr>
              <a:t>2</a:t>
            </a:r>
            <a:r>
              <a:rPr dirty="0" sz="2400" spc="30">
                <a:latin typeface="Times New Roman"/>
                <a:cs typeface="Times New Roman"/>
              </a:rPr>
              <a:t>I</a:t>
            </a:r>
            <a:r>
              <a:rPr dirty="0" baseline="-20833" sz="2400" spc="44">
                <a:latin typeface="Times New Roman"/>
                <a:cs typeface="Times New Roman"/>
              </a:rPr>
              <a:t>B</a:t>
            </a:r>
            <a:r>
              <a:rPr dirty="0" sz="2400" spc="30">
                <a:latin typeface="Times New Roman"/>
                <a:cs typeface="Times New Roman"/>
              </a:rPr>
              <a:t>&lt;&lt;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65">
                <a:latin typeface="Times New Roman"/>
                <a:cs typeface="Times New Roman"/>
              </a:rPr>
              <a:t>I</a:t>
            </a:r>
            <a:r>
              <a:rPr dirty="0" baseline="-20833" sz="2400" spc="97">
                <a:latin typeface="Times New Roman"/>
                <a:cs typeface="Times New Roman"/>
              </a:rPr>
              <a:t>C1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4995" y="6287261"/>
            <a:ext cx="965200" cy="452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14984" algn="l"/>
              </a:tabLst>
            </a:pPr>
            <a:r>
              <a:rPr dirty="0" sz="2850" spc="-375">
                <a:latin typeface="Times New Roman"/>
                <a:cs typeface="Times New Roman"/>
              </a:rPr>
              <a:t>	</a:t>
            </a:r>
            <a:r>
              <a:rPr dirty="0" sz="2850" spc="185">
                <a:latin typeface="Times New Roman"/>
                <a:cs typeface="Times New Roman"/>
              </a:rPr>
              <a:t>I</a:t>
            </a:r>
            <a:r>
              <a:rPr dirty="0" baseline="-10101" sz="2475" spc="277">
                <a:latin typeface="Times New Roman"/>
                <a:cs typeface="Times New Roman"/>
              </a:rPr>
              <a:t>C</a:t>
            </a:r>
            <a:r>
              <a:rPr dirty="0" baseline="-10101" sz="2475" spc="-487">
                <a:latin typeface="Times New Roman"/>
                <a:cs typeface="Times New Roman"/>
              </a:rPr>
              <a:t> </a:t>
            </a:r>
            <a:r>
              <a:rPr dirty="0" baseline="-10101" sz="2475" spc="7">
                <a:latin typeface="Times New Roman"/>
                <a:cs typeface="Times New Roman"/>
              </a:rPr>
              <a:t>2</a:t>
            </a:r>
            <a:endParaRPr baseline="-10101" sz="247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40950" y="6323838"/>
            <a:ext cx="939800" cy="4159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75"/>
              </a:lnSpc>
            </a:pPr>
            <a:r>
              <a:rPr dirty="0" baseline="5847" sz="4275" spc="-1920">
                <a:latin typeface="Times New Roman"/>
                <a:cs typeface="Times New Roman"/>
              </a:rPr>
              <a:t></a:t>
            </a:r>
            <a:r>
              <a:rPr dirty="0" baseline="5847" sz="4275" spc="315">
                <a:latin typeface="Times New Roman"/>
                <a:cs typeface="Times New Roman"/>
              </a:rPr>
              <a:t> </a:t>
            </a:r>
            <a:r>
              <a:rPr dirty="0" baseline="5847" sz="4275" spc="232">
                <a:latin typeface="Times New Roman"/>
                <a:cs typeface="Times New Roman"/>
              </a:rPr>
              <a:t>I</a:t>
            </a:r>
            <a:r>
              <a:rPr dirty="0" sz="1650" spc="155">
                <a:latin typeface="Times New Roman"/>
                <a:cs typeface="Times New Roman"/>
              </a:rPr>
              <a:t>REF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41588" y="6793995"/>
            <a:ext cx="1016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3385" y="6325107"/>
            <a:ext cx="1287780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15900" algn="l"/>
                <a:tab pos="1024890" algn="l"/>
              </a:tabLst>
            </a:pPr>
            <a:r>
              <a:rPr dirty="0" sz="1400" spc="-5" u="heavy">
                <a:latin typeface="Times New Roman"/>
                <a:cs typeface="Times New Roman"/>
              </a:rPr>
              <a:t> </a:t>
            </a:r>
            <a:r>
              <a:rPr dirty="0" sz="1400" spc="-5" u="heavy">
                <a:latin typeface="Times New Roman"/>
                <a:cs typeface="Times New Roman"/>
              </a:rPr>
              <a:t>	</a:t>
            </a:r>
            <a:r>
              <a:rPr dirty="0" sz="1400" spc="160" u="heavy">
                <a:latin typeface="Times New Roman"/>
                <a:cs typeface="Times New Roman"/>
              </a:rPr>
              <a:t>C</a:t>
            </a:r>
            <a:r>
              <a:rPr dirty="0" sz="1400" spc="70" u="heavy">
                <a:latin typeface="Times New Roman"/>
                <a:cs typeface="Times New Roman"/>
              </a:rPr>
              <a:t>C</a:t>
            </a:r>
            <a:r>
              <a:rPr dirty="0" sz="1400" u="heavy">
                <a:latin typeface="Times New Roman"/>
                <a:cs typeface="Times New Roman"/>
              </a:rPr>
              <a:t>	</a:t>
            </a:r>
            <a:r>
              <a:rPr dirty="0" sz="1400" spc="95" u="heavy">
                <a:latin typeface="Times New Roman"/>
                <a:cs typeface="Times New Roman"/>
              </a:rPr>
              <a:t>B</a:t>
            </a:r>
            <a:r>
              <a:rPr dirty="0" sz="1400" spc="75" u="heavy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81932" y="6580632"/>
            <a:ext cx="229870" cy="377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43732" y="6147816"/>
            <a:ext cx="1301115" cy="575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65505" algn="l"/>
              </a:tabLst>
            </a:pPr>
            <a:r>
              <a:rPr dirty="0" baseline="-35879" sz="3600" spc="-1620">
                <a:latin typeface="Times New Roman"/>
                <a:cs typeface="Times New Roman"/>
              </a:rPr>
              <a:t></a:t>
            </a:r>
            <a:r>
              <a:rPr dirty="0" baseline="-35879" sz="3600" spc="232">
                <a:latin typeface="Times New Roman"/>
                <a:cs typeface="Times New Roman"/>
              </a:rPr>
              <a:t> </a:t>
            </a:r>
            <a:r>
              <a:rPr dirty="0" sz="2400" spc="-125">
                <a:latin typeface="Times New Roman"/>
                <a:cs typeface="Times New Roman"/>
              </a:rPr>
              <a:t>V	</a:t>
            </a:r>
            <a:r>
              <a:rPr dirty="0" sz="2400" spc="-1080">
                <a:latin typeface="Times New Roman"/>
                <a:cs typeface="Times New Roman"/>
              </a:rPr>
              <a:t></a:t>
            </a:r>
            <a:r>
              <a:rPr dirty="0" sz="2400" spc="-310">
                <a:latin typeface="Times New Roman"/>
                <a:cs typeface="Times New Roman"/>
              </a:rPr>
              <a:t> </a:t>
            </a:r>
            <a:r>
              <a:rPr dirty="0" sz="2400" spc="-125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71091" y="5490971"/>
            <a:ext cx="1970405" cy="402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20">
                <a:latin typeface="Times New Roman"/>
                <a:cs typeface="Times New Roman"/>
              </a:rPr>
              <a:t>I</a:t>
            </a:r>
            <a:r>
              <a:rPr dirty="0" baseline="-16460" sz="2025" spc="179">
                <a:latin typeface="Times New Roman"/>
                <a:cs typeface="Times New Roman"/>
              </a:rPr>
              <a:t>C1  </a:t>
            </a:r>
            <a:r>
              <a:rPr dirty="0" sz="2400" spc="-1090">
                <a:latin typeface="Times New Roman"/>
                <a:cs typeface="Times New Roman"/>
              </a:rPr>
              <a:t>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 spc="145">
                <a:latin typeface="Times New Roman"/>
                <a:cs typeface="Times New Roman"/>
              </a:rPr>
              <a:t>I</a:t>
            </a:r>
            <a:r>
              <a:rPr dirty="0" baseline="-16460" sz="2025" spc="217">
                <a:latin typeface="Times New Roman"/>
                <a:cs typeface="Times New Roman"/>
              </a:rPr>
              <a:t>REF</a:t>
            </a:r>
            <a:r>
              <a:rPr dirty="0" baseline="-16460" sz="2025" spc="262">
                <a:latin typeface="Times New Roman"/>
                <a:cs typeface="Times New Roman"/>
              </a:rPr>
              <a:t> </a:t>
            </a:r>
            <a:r>
              <a:rPr dirty="0" sz="2400" spc="-1090">
                <a:latin typeface="Times New Roman"/>
                <a:cs typeface="Times New Roman"/>
              </a:rPr>
              <a:t></a:t>
            </a:r>
            <a:r>
              <a:rPr dirty="0" sz="2400" spc="-125">
                <a:latin typeface="Times New Roman"/>
                <a:cs typeface="Times New Roman"/>
              </a:rPr>
              <a:t> </a:t>
            </a:r>
            <a:r>
              <a:rPr dirty="0" sz="2400" spc="145">
                <a:latin typeface="Times New Roman"/>
                <a:cs typeface="Times New Roman"/>
              </a:rPr>
              <a:t>2</a:t>
            </a:r>
            <a:r>
              <a:rPr dirty="0" sz="2400" spc="145">
                <a:latin typeface="Times New Roman"/>
                <a:cs typeface="Times New Roman"/>
              </a:rPr>
              <a:t>I</a:t>
            </a:r>
            <a:r>
              <a:rPr dirty="0" baseline="-16460" sz="2025" spc="217">
                <a:latin typeface="Times New Roman"/>
                <a:cs typeface="Times New Roman"/>
              </a:rPr>
              <a:t>B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20443" y="5541264"/>
            <a:ext cx="776605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0"/>
              </a:lnSpc>
            </a:pPr>
            <a:r>
              <a:rPr dirty="0" baseline="9259" sz="3600" spc="-1635">
                <a:latin typeface="Times New Roman"/>
                <a:cs typeface="Times New Roman"/>
              </a:rPr>
              <a:t></a:t>
            </a:r>
            <a:r>
              <a:rPr dirty="0" baseline="9259" sz="3600" spc="82">
                <a:latin typeface="Times New Roman"/>
                <a:cs typeface="Times New Roman"/>
              </a:rPr>
              <a:t> </a:t>
            </a:r>
            <a:r>
              <a:rPr dirty="0" baseline="9259" sz="3600" spc="209">
                <a:latin typeface="Times New Roman"/>
                <a:cs typeface="Times New Roman"/>
              </a:rPr>
              <a:t>I</a:t>
            </a:r>
            <a:r>
              <a:rPr dirty="0" sz="1350" spc="140">
                <a:latin typeface="Times New Roman"/>
                <a:cs typeface="Times New Roman"/>
              </a:rPr>
              <a:t>REF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75568" y="2090880"/>
            <a:ext cx="427736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宋体"/>
                <a:cs typeface="宋体"/>
              </a:rPr>
              <a:t>晶体管工作在放大区且</a:t>
            </a:r>
            <a:r>
              <a:rPr dirty="0" sz="2400" spc="-630">
                <a:latin typeface="宋体"/>
                <a:cs typeface="宋体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β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&gt;&gt;1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55930" algn="l"/>
              </a:tabLst>
            </a:pPr>
            <a:r>
              <a:rPr dirty="0" spc="-5"/>
              <a:t>4.</a:t>
            </a:r>
            <a:r>
              <a:rPr dirty="0" spc="-5"/>
              <a:t>	</a:t>
            </a:r>
            <a:r>
              <a:rPr dirty="0"/>
              <a:t>B</a:t>
            </a:r>
            <a:r>
              <a:rPr dirty="0" spc="305"/>
              <a:t>J</a:t>
            </a:r>
            <a:r>
              <a:rPr dirty="0" spc="150"/>
              <a:t>T</a:t>
            </a:r>
            <a:r>
              <a:rPr dirty="0" spc="-5">
                <a:latin typeface="宋体"/>
                <a:cs typeface="宋体"/>
              </a:rPr>
              <a:t>电</a:t>
            </a:r>
            <a:r>
              <a:rPr dirty="0" spc="20">
                <a:latin typeface="宋体"/>
                <a:cs typeface="宋体"/>
              </a:rPr>
              <a:t>流</a:t>
            </a:r>
            <a:r>
              <a:rPr dirty="0" spc="-5">
                <a:latin typeface="宋体"/>
                <a:cs typeface="宋体"/>
              </a:rPr>
              <a:t>源</a:t>
            </a:r>
            <a:r>
              <a:rPr dirty="0" spc="20">
                <a:latin typeface="宋体"/>
                <a:cs typeface="宋体"/>
              </a:rPr>
              <a:t>电</a:t>
            </a:r>
            <a:r>
              <a:rPr dirty="0" spc="-5">
                <a:latin typeface="宋体"/>
                <a:cs typeface="宋体"/>
              </a:rPr>
              <a:t>路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181871" y="771525"/>
            <a:ext cx="5222875" cy="942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（</a:t>
            </a:r>
            <a:r>
              <a:rPr dirty="0" sz="2400" spc="5">
                <a:solidFill>
                  <a:srgbClr val="0000CC"/>
                </a:solidFill>
                <a:latin typeface="Times New Roman"/>
                <a:cs typeface="Times New Roman"/>
              </a:rPr>
              <a:t>4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）镜像电流源（电流镜）</a:t>
            </a:r>
            <a:endParaRPr sz="2400">
              <a:latin typeface="宋体"/>
              <a:cs typeface="宋体"/>
            </a:endParaRPr>
          </a:p>
          <a:p>
            <a:pPr marL="2267585">
              <a:lnSpc>
                <a:spcPct val="100000"/>
              </a:lnSpc>
              <a:spcBef>
                <a:spcPts val="1565"/>
              </a:spcBef>
            </a:pPr>
            <a:r>
              <a:rPr dirty="0" sz="2400" spc="120">
                <a:solidFill>
                  <a:srgbClr val="0000CC"/>
                </a:solidFill>
                <a:latin typeface="Times New Roman"/>
                <a:cs typeface="Times New Roman"/>
              </a:rPr>
              <a:t>(Current </a:t>
            </a:r>
            <a:r>
              <a:rPr dirty="0" sz="2400" spc="150">
                <a:solidFill>
                  <a:srgbClr val="0000CC"/>
                </a:solidFill>
                <a:latin typeface="Times New Roman"/>
                <a:cs typeface="Times New Roman"/>
              </a:rPr>
              <a:t>mirror</a:t>
            </a:r>
            <a:r>
              <a:rPr dirty="0" sz="2400" spc="-27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25">
                <a:solidFill>
                  <a:srgbClr val="0000CC"/>
                </a:solidFill>
                <a:latin typeface="Times New Roman"/>
                <a:cs typeface="Times New Roman"/>
              </a:rPr>
              <a:t>P257)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8690" y="3081477"/>
            <a:ext cx="3620135" cy="153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因为基极相连，</a:t>
            </a:r>
            <a:r>
              <a:rPr dirty="0" sz="2400">
                <a:latin typeface="Times New Roman"/>
                <a:cs typeface="Times New Roman"/>
              </a:rPr>
              <a:t>V</a:t>
            </a:r>
            <a:r>
              <a:rPr dirty="0" baseline="-20833" sz="2400">
                <a:latin typeface="Times New Roman"/>
                <a:cs typeface="Times New Roman"/>
              </a:rPr>
              <a:t>BE1 </a:t>
            </a:r>
            <a:r>
              <a:rPr dirty="0" sz="2400" spc="10">
                <a:latin typeface="Times New Roman"/>
                <a:cs typeface="Times New Roman"/>
              </a:rPr>
              <a:t>≡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V</a:t>
            </a:r>
            <a:r>
              <a:rPr dirty="0" baseline="-20833" sz="2400" spc="-30">
                <a:latin typeface="Times New Roman"/>
                <a:cs typeface="Times New Roman"/>
              </a:rPr>
              <a:t>BE2</a:t>
            </a:r>
            <a:endParaRPr baseline="-20833" sz="2400">
              <a:latin typeface="Times New Roman"/>
              <a:cs typeface="Times New Roman"/>
            </a:endParaRPr>
          </a:p>
          <a:p>
            <a:pPr marL="12700" marR="1396365">
              <a:lnSpc>
                <a:spcPts val="4500"/>
              </a:lnSpc>
              <a:spcBef>
                <a:spcPts val="120"/>
              </a:spcBef>
            </a:pPr>
            <a:r>
              <a:rPr dirty="0" sz="2400">
                <a:latin typeface="宋体"/>
                <a:cs typeface="宋体"/>
              </a:rPr>
              <a:t>所以</a:t>
            </a:r>
            <a:r>
              <a:rPr dirty="0" sz="2400" spc="-600">
                <a:latin typeface="宋体"/>
                <a:cs typeface="宋体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I</a:t>
            </a:r>
            <a:r>
              <a:rPr dirty="0" baseline="-20833" sz="2400" spc="60">
                <a:latin typeface="Times New Roman"/>
                <a:cs typeface="Times New Roman"/>
              </a:rPr>
              <a:t>B1</a:t>
            </a:r>
            <a:r>
              <a:rPr dirty="0" baseline="-20833" sz="2400" spc="-15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=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35">
                <a:latin typeface="Times New Roman"/>
                <a:cs typeface="Times New Roman"/>
              </a:rPr>
              <a:t>I</a:t>
            </a:r>
            <a:r>
              <a:rPr dirty="0" baseline="-20833" sz="2400" spc="52">
                <a:latin typeface="Times New Roman"/>
                <a:cs typeface="Times New Roman"/>
              </a:rPr>
              <a:t>B2</a:t>
            </a:r>
            <a:r>
              <a:rPr dirty="0" sz="2400" spc="35">
                <a:latin typeface="Times New Roman"/>
                <a:cs typeface="Times New Roman"/>
              </a:rPr>
              <a:t>=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65">
                <a:latin typeface="Times New Roman"/>
                <a:cs typeface="Times New Roman"/>
              </a:rPr>
              <a:t>I</a:t>
            </a:r>
            <a:r>
              <a:rPr dirty="0" baseline="-20833" sz="2400" spc="97">
                <a:latin typeface="Times New Roman"/>
                <a:cs typeface="Times New Roman"/>
              </a:rPr>
              <a:t>B </a:t>
            </a:r>
            <a:r>
              <a:rPr dirty="0" baseline="-20833" sz="2400" spc="-457">
                <a:latin typeface="Times New Roman"/>
                <a:cs typeface="Times New Roman"/>
              </a:rPr>
              <a:t> </a:t>
            </a:r>
            <a:r>
              <a:rPr dirty="0" sz="2400" spc="70">
                <a:latin typeface="Times New Roman"/>
                <a:cs typeface="Times New Roman"/>
              </a:rPr>
              <a:t>I</a:t>
            </a:r>
            <a:r>
              <a:rPr dirty="0" baseline="-20833" sz="2400" spc="104">
                <a:latin typeface="Times New Roman"/>
                <a:cs typeface="Times New Roman"/>
              </a:rPr>
              <a:t>C1 </a:t>
            </a:r>
            <a:r>
              <a:rPr dirty="0" sz="2400" spc="10">
                <a:latin typeface="Times New Roman"/>
                <a:cs typeface="Times New Roman"/>
              </a:rPr>
              <a:t>= </a:t>
            </a:r>
            <a:r>
              <a:rPr dirty="0" sz="2400" spc="70">
                <a:latin typeface="Times New Roman"/>
                <a:cs typeface="Times New Roman"/>
              </a:rPr>
              <a:t>I</a:t>
            </a:r>
            <a:r>
              <a:rPr dirty="0" baseline="-20833" sz="2400" spc="104">
                <a:latin typeface="Times New Roman"/>
                <a:cs typeface="Times New Roman"/>
              </a:rPr>
              <a:t>C2 </a:t>
            </a:r>
            <a:r>
              <a:rPr dirty="0" sz="2400" spc="10">
                <a:latin typeface="Times New Roman"/>
                <a:cs typeface="Times New Roman"/>
              </a:rPr>
              <a:t>=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105">
                <a:latin typeface="Times New Roman"/>
                <a:cs typeface="Times New Roman"/>
              </a:rPr>
              <a:t>I</a:t>
            </a:r>
            <a:r>
              <a:rPr dirty="0" baseline="-20833" sz="2400" spc="15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58900" y="1508521"/>
            <a:ext cx="19367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①</a:t>
            </a:r>
            <a:r>
              <a:rPr dirty="0" sz="2400" spc="-69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基本电流镜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2317" y="2691383"/>
            <a:ext cx="0" cy="291465"/>
          </a:xfrm>
          <a:custGeom>
            <a:avLst/>
            <a:gdLst/>
            <a:ahLst/>
            <a:cxnLst/>
            <a:rect l="l" t="t" r="r" b="b"/>
            <a:pathLst>
              <a:path w="0" h="291464">
                <a:moveTo>
                  <a:pt x="0" y="0"/>
                </a:moveTo>
                <a:lnTo>
                  <a:pt x="0" y="29108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82317" y="3413759"/>
            <a:ext cx="0" cy="718185"/>
          </a:xfrm>
          <a:custGeom>
            <a:avLst/>
            <a:gdLst/>
            <a:ahLst/>
            <a:cxnLst/>
            <a:rect l="l" t="t" r="r" b="b"/>
            <a:pathLst>
              <a:path w="0" h="718185">
                <a:moveTo>
                  <a:pt x="0" y="0"/>
                </a:moveTo>
                <a:lnTo>
                  <a:pt x="0" y="71780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73707" y="3322320"/>
            <a:ext cx="111760" cy="361315"/>
          </a:xfrm>
          <a:custGeom>
            <a:avLst/>
            <a:gdLst/>
            <a:ahLst/>
            <a:cxnLst/>
            <a:rect l="l" t="t" r="r" b="b"/>
            <a:pathLst>
              <a:path w="111759" h="361314">
                <a:moveTo>
                  <a:pt x="55710" y="322498"/>
                </a:moveTo>
                <a:lnTo>
                  <a:pt x="45885" y="305559"/>
                </a:lnTo>
                <a:lnTo>
                  <a:pt x="47244" y="0"/>
                </a:lnTo>
                <a:lnTo>
                  <a:pt x="67056" y="0"/>
                </a:lnTo>
                <a:lnTo>
                  <a:pt x="65697" y="305623"/>
                </a:lnTo>
                <a:lnTo>
                  <a:pt x="55710" y="322498"/>
                </a:lnTo>
                <a:close/>
              </a:path>
              <a:path w="111759" h="361314">
                <a:moveTo>
                  <a:pt x="54864" y="361187"/>
                </a:moveTo>
                <a:lnTo>
                  <a:pt x="3048" y="271272"/>
                </a:lnTo>
                <a:lnTo>
                  <a:pt x="0" y="266700"/>
                </a:lnTo>
                <a:lnTo>
                  <a:pt x="1524" y="260604"/>
                </a:lnTo>
                <a:lnTo>
                  <a:pt x="10668" y="254507"/>
                </a:lnTo>
                <a:lnTo>
                  <a:pt x="16764" y="256031"/>
                </a:lnTo>
                <a:lnTo>
                  <a:pt x="19812" y="260604"/>
                </a:lnTo>
                <a:lnTo>
                  <a:pt x="45885" y="305559"/>
                </a:lnTo>
                <a:lnTo>
                  <a:pt x="45720" y="342900"/>
                </a:lnTo>
                <a:lnTo>
                  <a:pt x="65712" y="342900"/>
                </a:lnTo>
                <a:lnTo>
                  <a:pt x="54864" y="361187"/>
                </a:lnTo>
                <a:close/>
              </a:path>
              <a:path w="111759" h="361314">
                <a:moveTo>
                  <a:pt x="65712" y="342900"/>
                </a:moveTo>
                <a:lnTo>
                  <a:pt x="65532" y="342900"/>
                </a:lnTo>
                <a:lnTo>
                  <a:pt x="65697" y="305623"/>
                </a:lnTo>
                <a:lnTo>
                  <a:pt x="91440" y="262128"/>
                </a:lnTo>
                <a:lnTo>
                  <a:pt x="94488" y="257556"/>
                </a:lnTo>
                <a:lnTo>
                  <a:pt x="100584" y="256031"/>
                </a:lnTo>
                <a:lnTo>
                  <a:pt x="105156" y="257556"/>
                </a:lnTo>
                <a:lnTo>
                  <a:pt x="109728" y="260604"/>
                </a:lnTo>
                <a:lnTo>
                  <a:pt x="111252" y="266700"/>
                </a:lnTo>
                <a:lnTo>
                  <a:pt x="108204" y="271272"/>
                </a:lnTo>
                <a:lnTo>
                  <a:pt x="65712" y="342900"/>
                </a:lnTo>
                <a:close/>
              </a:path>
              <a:path w="111759" h="361314">
                <a:moveTo>
                  <a:pt x="65532" y="342900"/>
                </a:moveTo>
                <a:lnTo>
                  <a:pt x="45720" y="342900"/>
                </a:lnTo>
                <a:lnTo>
                  <a:pt x="45885" y="305559"/>
                </a:lnTo>
                <a:lnTo>
                  <a:pt x="55710" y="322498"/>
                </a:lnTo>
                <a:lnTo>
                  <a:pt x="47244" y="336804"/>
                </a:lnTo>
                <a:lnTo>
                  <a:pt x="65559" y="336804"/>
                </a:lnTo>
                <a:lnTo>
                  <a:pt x="65532" y="342900"/>
                </a:lnTo>
                <a:close/>
              </a:path>
              <a:path w="111759" h="361314">
                <a:moveTo>
                  <a:pt x="65559" y="336804"/>
                </a:moveTo>
                <a:lnTo>
                  <a:pt x="64008" y="336804"/>
                </a:lnTo>
                <a:lnTo>
                  <a:pt x="55710" y="322498"/>
                </a:lnTo>
                <a:lnTo>
                  <a:pt x="65697" y="305623"/>
                </a:lnTo>
                <a:lnTo>
                  <a:pt x="65559" y="336804"/>
                </a:lnTo>
                <a:close/>
              </a:path>
              <a:path w="111759" h="361314">
                <a:moveTo>
                  <a:pt x="64008" y="336804"/>
                </a:moveTo>
                <a:lnTo>
                  <a:pt x="47244" y="336804"/>
                </a:lnTo>
                <a:lnTo>
                  <a:pt x="55710" y="322498"/>
                </a:lnTo>
                <a:lnTo>
                  <a:pt x="64008" y="3368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40429" y="3119627"/>
            <a:ext cx="0" cy="1045844"/>
          </a:xfrm>
          <a:custGeom>
            <a:avLst/>
            <a:gdLst/>
            <a:ahLst/>
            <a:cxnLst/>
            <a:rect l="l" t="t" r="r" b="b"/>
            <a:pathLst>
              <a:path w="0" h="1045845">
                <a:moveTo>
                  <a:pt x="0" y="0"/>
                </a:moveTo>
                <a:lnTo>
                  <a:pt x="0" y="104546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08325" y="3843527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2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25167" y="3776472"/>
            <a:ext cx="885825" cy="114300"/>
          </a:xfrm>
          <a:custGeom>
            <a:avLst/>
            <a:gdLst/>
            <a:ahLst/>
            <a:cxnLst/>
            <a:rect l="l" t="t" r="r" b="b"/>
            <a:pathLst>
              <a:path w="885825" h="114300">
                <a:moveTo>
                  <a:pt x="57912" y="114300"/>
                </a:moveTo>
                <a:lnTo>
                  <a:pt x="35361" y="109989"/>
                </a:lnTo>
                <a:lnTo>
                  <a:pt x="16954" y="98107"/>
                </a:lnTo>
                <a:lnTo>
                  <a:pt x="4548" y="80224"/>
                </a:lnTo>
                <a:lnTo>
                  <a:pt x="0" y="57912"/>
                </a:lnTo>
                <a:lnTo>
                  <a:pt x="4548" y="35361"/>
                </a:lnTo>
                <a:lnTo>
                  <a:pt x="16954" y="16954"/>
                </a:lnTo>
                <a:lnTo>
                  <a:pt x="35361" y="4548"/>
                </a:lnTo>
                <a:lnTo>
                  <a:pt x="57912" y="0"/>
                </a:lnTo>
                <a:lnTo>
                  <a:pt x="80224" y="4548"/>
                </a:lnTo>
                <a:lnTo>
                  <a:pt x="98107" y="16954"/>
                </a:lnTo>
                <a:lnTo>
                  <a:pt x="109989" y="35361"/>
                </a:lnTo>
                <a:lnTo>
                  <a:pt x="110513" y="38100"/>
                </a:lnTo>
                <a:lnTo>
                  <a:pt x="57912" y="38100"/>
                </a:lnTo>
                <a:lnTo>
                  <a:pt x="57912" y="76200"/>
                </a:lnTo>
                <a:lnTo>
                  <a:pt x="110767" y="76200"/>
                </a:lnTo>
                <a:lnTo>
                  <a:pt x="109989" y="80224"/>
                </a:lnTo>
                <a:lnTo>
                  <a:pt x="98107" y="98107"/>
                </a:lnTo>
                <a:lnTo>
                  <a:pt x="80224" y="109989"/>
                </a:lnTo>
                <a:lnTo>
                  <a:pt x="57912" y="114300"/>
                </a:lnTo>
                <a:close/>
              </a:path>
              <a:path w="885825" h="114300">
                <a:moveTo>
                  <a:pt x="110767" y="76200"/>
                </a:moveTo>
                <a:lnTo>
                  <a:pt x="57912" y="76200"/>
                </a:lnTo>
                <a:lnTo>
                  <a:pt x="57912" y="38100"/>
                </a:lnTo>
                <a:lnTo>
                  <a:pt x="110513" y="38100"/>
                </a:lnTo>
                <a:lnTo>
                  <a:pt x="114300" y="57912"/>
                </a:lnTo>
                <a:lnTo>
                  <a:pt x="110767" y="76200"/>
                </a:lnTo>
                <a:close/>
              </a:path>
              <a:path w="885825" h="114300">
                <a:moveTo>
                  <a:pt x="885443" y="76200"/>
                </a:moveTo>
                <a:lnTo>
                  <a:pt x="110767" y="76200"/>
                </a:lnTo>
                <a:lnTo>
                  <a:pt x="114300" y="57912"/>
                </a:lnTo>
                <a:lnTo>
                  <a:pt x="110513" y="38100"/>
                </a:lnTo>
                <a:lnTo>
                  <a:pt x="885443" y="38100"/>
                </a:lnTo>
                <a:lnTo>
                  <a:pt x="885443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36519" y="4376165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 h="0">
                <a:moveTo>
                  <a:pt x="0" y="0"/>
                </a:moveTo>
                <a:lnTo>
                  <a:pt x="61569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49930" y="4099559"/>
            <a:ext cx="0" cy="561340"/>
          </a:xfrm>
          <a:custGeom>
            <a:avLst/>
            <a:gdLst/>
            <a:ahLst/>
            <a:cxnLst/>
            <a:rect l="l" t="t" r="r" b="b"/>
            <a:pathLst>
              <a:path w="0" h="561339">
                <a:moveTo>
                  <a:pt x="0" y="0"/>
                </a:moveTo>
                <a:lnTo>
                  <a:pt x="0" y="56083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33927" y="4367784"/>
            <a:ext cx="234950" cy="302260"/>
          </a:xfrm>
          <a:custGeom>
            <a:avLst/>
            <a:gdLst/>
            <a:ahLst/>
            <a:cxnLst/>
            <a:rect l="l" t="t" r="r" b="b"/>
            <a:pathLst>
              <a:path w="234950" h="302260">
                <a:moveTo>
                  <a:pt x="189823" y="241914"/>
                </a:moveTo>
                <a:lnTo>
                  <a:pt x="153655" y="226542"/>
                </a:lnTo>
                <a:lnTo>
                  <a:pt x="0" y="22859"/>
                </a:lnTo>
                <a:lnTo>
                  <a:pt x="30480" y="0"/>
                </a:lnTo>
                <a:lnTo>
                  <a:pt x="185661" y="205705"/>
                </a:lnTo>
                <a:lnTo>
                  <a:pt x="189823" y="241914"/>
                </a:lnTo>
                <a:close/>
              </a:path>
              <a:path w="234950" h="302260">
                <a:moveTo>
                  <a:pt x="232664" y="283464"/>
                </a:moveTo>
                <a:lnTo>
                  <a:pt x="196596" y="283464"/>
                </a:lnTo>
                <a:lnTo>
                  <a:pt x="227075" y="260604"/>
                </a:lnTo>
                <a:lnTo>
                  <a:pt x="185661" y="205705"/>
                </a:lnTo>
                <a:lnTo>
                  <a:pt x="178308" y="141732"/>
                </a:lnTo>
                <a:lnTo>
                  <a:pt x="178784" y="134112"/>
                </a:lnTo>
                <a:lnTo>
                  <a:pt x="182118" y="127635"/>
                </a:lnTo>
                <a:lnTo>
                  <a:pt x="187737" y="122872"/>
                </a:lnTo>
                <a:lnTo>
                  <a:pt x="195072" y="120396"/>
                </a:lnTo>
                <a:lnTo>
                  <a:pt x="202049" y="121515"/>
                </a:lnTo>
                <a:lnTo>
                  <a:pt x="208597" y="124777"/>
                </a:lnTo>
                <a:lnTo>
                  <a:pt x="213717" y="130040"/>
                </a:lnTo>
                <a:lnTo>
                  <a:pt x="216408" y="137160"/>
                </a:lnTo>
                <a:lnTo>
                  <a:pt x="232664" y="283464"/>
                </a:lnTo>
                <a:close/>
              </a:path>
              <a:path w="234950" h="302260">
                <a:moveTo>
                  <a:pt x="234696" y="301752"/>
                </a:moveTo>
                <a:lnTo>
                  <a:pt x="82296" y="237743"/>
                </a:lnTo>
                <a:lnTo>
                  <a:pt x="76366" y="233291"/>
                </a:lnTo>
                <a:lnTo>
                  <a:pt x="72580" y="227266"/>
                </a:lnTo>
                <a:lnTo>
                  <a:pt x="71366" y="220384"/>
                </a:lnTo>
                <a:lnTo>
                  <a:pt x="73152" y="213359"/>
                </a:lnTo>
                <a:lnTo>
                  <a:pt x="76962" y="206549"/>
                </a:lnTo>
                <a:lnTo>
                  <a:pt x="83058" y="202311"/>
                </a:lnTo>
                <a:lnTo>
                  <a:pt x="90297" y="200929"/>
                </a:lnTo>
                <a:lnTo>
                  <a:pt x="97536" y="202692"/>
                </a:lnTo>
                <a:lnTo>
                  <a:pt x="153655" y="226542"/>
                </a:lnTo>
                <a:lnTo>
                  <a:pt x="196596" y="283464"/>
                </a:lnTo>
                <a:lnTo>
                  <a:pt x="232664" y="283464"/>
                </a:lnTo>
                <a:lnTo>
                  <a:pt x="234696" y="301752"/>
                </a:lnTo>
                <a:close/>
              </a:path>
              <a:path w="234950" h="302260">
                <a:moveTo>
                  <a:pt x="208788" y="274319"/>
                </a:moveTo>
                <a:lnTo>
                  <a:pt x="193548" y="274319"/>
                </a:lnTo>
                <a:lnTo>
                  <a:pt x="219456" y="254507"/>
                </a:lnTo>
                <a:lnTo>
                  <a:pt x="189823" y="241914"/>
                </a:lnTo>
                <a:lnTo>
                  <a:pt x="185661" y="205705"/>
                </a:lnTo>
                <a:lnTo>
                  <a:pt x="227075" y="260604"/>
                </a:lnTo>
                <a:lnTo>
                  <a:pt x="208788" y="274319"/>
                </a:lnTo>
                <a:close/>
              </a:path>
              <a:path w="234950" h="302260">
                <a:moveTo>
                  <a:pt x="196596" y="283464"/>
                </a:moveTo>
                <a:lnTo>
                  <a:pt x="153655" y="226542"/>
                </a:lnTo>
                <a:lnTo>
                  <a:pt x="189823" y="241914"/>
                </a:lnTo>
                <a:lnTo>
                  <a:pt x="193548" y="274319"/>
                </a:lnTo>
                <a:lnTo>
                  <a:pt x="208788" y="274319"/>
                </a:lnTo>
                <a:lnTo>
                  <a:pt x="196596" y="283464"/>
                </a:lnTo>
                <a:close/>
              </a:path>
              <a:path w="234950" h="302260">
                <a:moveTo>
                  <a:pt x="193548" y="274319"/>
                </a:moveTo>
                <a:lnTo>
                  <a:pt x="189823" y="241914"/>
                </a:lnTo>
                <a:lnTo>
                  <a:pt x="219456" y="254507"/>
                </a:lnTo>
                <a:lnTo>
                  <a:pt x="193548" y="2743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35451" y="4096511"/>
            <a:ext cx="248920" cy="277495"/>
          </a:xfrm>
          <a:custGeom>
            <a:avLst/>
            <a:gdLst/>
            <a:ahLst/>
            <a:cxnLst/>
            <a:rect l="l" t="t" r="r" b="b"/>
            <a:pathLst>
              <a:path w="248920" h="277495">
                <a:moveTo>
                  <a:pt x="28956" y="277368"/>
                </a:moveTo>
                <a:lnTo>
                  <a:pt x="0" y="252984"/>
                </a:lnTo>
                <a:lnTo>
                  <a:pt x="219456" y="0"/>
                </a:lnTo>
                <a:lnTo>
                  <a:pt x="248412" y="24384"/>
                </a:lnTo>
                <a:lnTo>
                  <a:pt x="28956" y="2773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99844" y="5263134"/>
            <a:ext cx="1629410" cy="0"/>
          </a:xfrm>
          <a:custGeom>
            <a:avLst/>
            <a:gdLst/>
            <a:ahLst/>
            <a:cxnLst/>
            <a:rect l="l" t="t" r="r" b="b"/>
            <a:pathLst>
              <a:path w="1629410" h="0">
                <a:moveTo>
                  <a:pt x="0" y="0"/>
                </a:moveTo>
                <a:lnTo>
                  <a:pt x="162915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40429" y="4643627"/>
            <a:ext cx="0" cy="611505"/>
          </a:xfrm>
          <a:custGeom>
            <a:avLst/>
            <a:gdLst/>
            <a:ahLst/>
            <a:cxnLst/>
            <a:rect l="l" t="t" r="r" b="b"/>
            <a:pathLst>
              <a:path w="0" h="611504">
                <a:moveTo>
                  <a:pt x="0" y="0"/>
                </a:moveTo>
                <a:lnTo>
                  <a:pt x="0" y="6111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711451" y="2580131"/>
            <a:ext cx="99060" cy="109855"/>
          </a:xfrm>
          <a:custGeom>
            <a:avLst/>
            <a:gdLst/>
            <a:ahLst/>
            <a:cxnLst/>
            <a:rect l="l" t="t" r="r" b="b"/>
            <a:pathLst>
              <a:path w="99060" h="109855">
                <a:moveTo>
                  <a:pt x="57912" y="1523"/>
                </a:moveTo>
                <a:lnTo>
                  <a:pt x="41148" y="1523"/>
                </a:lnTo>
                <a:lnTo>
                  <a:pt x="47244" y="0"/>
                </a:lnTo>
                <a:lnTo>
                  <a:pt x="51816" y="0"/>
                </a:lnTo>
                <a:lnTo>
                  <a:pt x="57912" y="1523"/>
                </a:lnTo>
                <a:close/>
              </a:path>
              <a:path w="99060" h="109855">
                <a:moveTo>
                  <a:pt x="67056" y="4571"/>
                </a:moveTo>
                <a:lnTo>
                  <a:pt x="32004" y="4571"/>
                </a:lnTo>
                <a:lnTo>
                  <a:pt x="36576" y="1523"/>
                </a:lnTo>
                <a:lnTo>
                  <a:pt x="62484" y="1523"/>
                </a:lnTo>
                <a:lnTo>
                  <a:pt x="67056" y="4571"/>
                </a:lnTo>
                <a:close/>
              </a:path>
              <a:path w="99060" h="109855">
                <a:moveTo>
                  <a:pt x="76200" y="9143"/>
                </a:moveTo>
                <a:lnTo>
                  <a:pt x="22859" y="9143"/>
                </a:lnTo>
                <a:lnTo>
                  <a:pt x="27432" y="6095"/>
                </a:lnTo>
                <a:lnTo>
                  <a:pt x="28956" y="4571"/>
                </a:lnTo>
                <a:lnTo>
                  <a:pt x="70104" y="4571"/>
                </a:lnTo>
                <a:lnTo>
                  <a:pt x="71628" y="6095"/>
                </a:lnTo>
                <a:lnTo>
                  <a:pt x="76200" y="9143"/>
                </a:lnTo>
                <a:close/>
              </a:path>
              <a:path w="99060" h="109855">
                <a:moveTo>
                  <a:pt x="85344" y="18287"/>
                </a:moveTo>
                <a:lnTo>
                  <a:pt x="13716" y="18287"/>
                </a:lnTo>
                <a:lnTo>
                  <a:pt x="13716" y="16763"/>
                </a:lnTo>
                <a:lnTo>
                  <a:pt x="15240" y="15239"/>
                </a:lnTo>
                <a:lnTo>
                  <a:pt x="19812" y="12191"/>
                </a:lnTo>
                <a:lnTo>
                  <a:pt x="19812" y="10667"/>
                </a:lnTo>
                <a:lnTo>
                  <a:pt x="21336" y="9143"/>
                </a:lnTo>
                <a:lnTo>
                  <a:pt x="77724" y="9143"/>
                </a:lnTo>
                <a:lnTo>
                  <a:pt x="79248" y="10667"/>
                </a:lnTo>
                <a:lnTo>
                  <a:pt x="79248" y="12191"/>
                </a:lnTo>
                <a:lnTo>
                  <a:pt x="83820" y="15239"/>
                </a:lnTo>
                <a:lnTo>
                  <a:pt x="85344" y="16763"/>
                </a:lnTo>
                <a:lnTo>
                  <a:pt x="85344" y="18287"/>
                </a:lnTo>
                <a:close/>
              </a:path>
              <a:path w="99060" h="109855">
                <a:moveTo>
                  <a:pt x="89916" y="24383"/>
                </a:moveTo>
                <a:lnTo>
                  <a:pt x="9144" y="24383"/>
                </a:lnTo>
                <a:lnTo>
                  <a:pt x="12192" y="18287"/>
                </a:lnTo>
                <a:lnTo>
                  <a:pt x="86868" y="18287"/>
                </a:lnTo>
                <a:lnTo>
                  <a:pt x="89916" y="24383"/>
                </a:lnTo>
                <a:close/>
              </a:path>
              <a:path w="99060" h="109855">
                <a:moveTo>
                  <a:pt x="91439" y="85343"/>
                </a:moveTo>
                <a:lnTo>
                  <a:pt x="7620" y="85343"/>
                </a:lnTo>
                <a:lnTo>
                  <a:pt x="7620" y="82295"/>
                </a:lnTo>
                <a:lnTo>
                  <a:pt x="4572" y="76199"/>
                </a:lnTo>
                <a:lnTo>
                  <a:pt x="3048" y="76199"/>
                </a:lnTo>
                <a:lnTo>
                  <a:pt x="3048" y="73151"/>
                </a:lnTo>
                <a:lnTo>
                  <a:pt x="1524" y="67055"/>
                </a:lnTo>
                <a:lnTo>
                  <a:pt x="1524" y="64007"/>
                </a:lnTo>
                <a:lnTo>
                  <a:pt x="0" y="56387"/>
                </a:lnTo>
                <a:lnTo>
                  <a:pt x="0" y="53339"/>
                </a:lnTo>
                <a:lnTo>
                  <a:pt x="1524" y="45719"/>
                </a:lnTo>
                <a:lnTo>
                  <a:pt x="1524" y="42671"/>
                </a:lnTo>
                <a:lnTo>
                  <a:pt x="3048" y="36575"/>
                </a:lnTo>
                <a:lnTo>
                  <a:pt x="3048" y="33527"/>
                </a:lnTo>
                <a:lnTo>
                  <a:pt x="4572" y="33527"/>
                </a:lnTo>
                <a:lnTo>
                  <a:pt x="7620" y="27431"/>
                </a:lnTo>
                <a:lnTo>
                  <a:pt x="7620" y="24383"/>
                </a:lnTo>
                <a:lnTo>
                  <a:pt x="91439" y="24383"/>
                </a:lnTo>
                <a:lnTo>
                  <a:pt x="91439" y="27431"/>
                </a:lnTo>
                <a:lnTo>
                  <a:pt x="94488" y="33527"/>
                </a:lnTo>
                <a:lnTo>
                  <a:pt x="96012" y="35051"/>
                </a:lnTo>
                <a:lnTo>
                  <a:pt x="96012" y="36575"/>
                </a:lnTo>
                <a:lnTo>
                  <a:pt x="96393" y="38099"/>
                </a:lnTo>
                <a:lnTo>
                  <a:pt x="45719" y="38099"/>
                </a:lnTo>
                <a:lnTo>
                  <a:pt x="41148" y="42671"/>
                </a:lnTo>
                <a:lnTo>
                  <a:pt x="39624" y="45719"/>
                </a:lnTo>
                <a:lnTo>
                  <a:pt x="38862" y="48767"/>
                </a:lnTo>
                <a:lnTo>
                  <a:pt x="38100" y="48767"/>
                </a:lnTo>
                <a:lnTo>
                  <a:pt x="38100" y="60959"/>
                </a:lnTo>
                <a:lnTo>
                  <a:pt x="39014" y="60959"/>
                </a:lnTo>
                <a:lnTo>
                  <a:pt x="39624" y="64007"/>
                </a:lnTo>
                <a:lnTo>
                  <a:pt x="41148" y="67055"/>
                </a:lnTo>
                <a:lnTo>
                  <a:pt x="43434" y="68579"/>
                </a:lnTo>
                <a:lnTo>
                  <a:pt x="42672" y="68579"/>
                </a:lnTo>
                <a:lnTo>
                  <a:pt x="45719" y="70103"/>
                </a:lnTo>
                <a:lnTo>
                  <a:pt x="44195" y="70103"/>
                </a:lnTo>
                <a:lnTo>
                  <a:pt x="48114" y="71410"/>
                </a:lnTo>
                <a:lnTo>
                  <a:pt x="47244" y="71627"/>
                </a:lnTo>
                <a:lnTo>
                  <a:pt x="96393" y="71627"/>
                </a:lnTo>
                <a:lnTo>
                  <a:pt x="96012" y="73151"/>
                </a:lnTo>
                <a:lnTo>
                  <a:pt x="96012" y="74675"/>
                </a:lnTo>
                <a:lnTo>
                  <a:pt x="94488" y="76199"/>
                </a:lnTo>
                <a:lnTo>
                  <a:pt x="91439" y="82295"/>
                </a:lnTo>
                <a:lnTo>
                  <a:pt x="91439" y="85343"/>
                </a:lnTo>
                <a:close/>
              </a:path>
              <a:path w="99060" h="109855">
                <a:moveTo>
                  <a:pt x="44195" y="39623"/>
                </a:moveTo>
                <a:lnTo>
                  <a:pt x="45719" y="38099"/>
                </a:lnTo>
                <a:lnTo>
                  <a:pt x="48768" y="38099"/>
                </a:lnTo>
                <a:lnTo>
                  <a:pt x="44195" y="39623"/>
                </a:lnTo>
                <a:close/>
              </a:path>
              <a:path w="99060" h="109855">
                <a:moveTo>
                  <a:pt x="44195" y="39623"/>
                </a:moveTo>
                <a:lnTo>
                  <a:pt x="48768" y="38099"/>
                </a:lnTo>
                <a:lnTo>
                  <a:pt x="47244" y="38861"/>
                </a:lnTo>
                <a:lnTo>
                  <a:pt x="44195" y="39623"/>
                </a:lnTo>
                <a:close/>
              </a:path>
              <a:path w="99060" h="109855">
                <a:moveTo>
                  <a:pt x="47244" y="38861"/>
                </a:moveTo>
                <a:lnTo>
                  <a:pt x="48768" y="38099"/>
                </a:lnTo>
                <a:lnTo>
                  <a:pt x="49530" y="38290"/>
                </a:lnTo>
                <a:lnTo>
                  <a:pt x="47244" y="38861"/>
                </a:lnTo>
                <a:close/>
              </a:path>
              <a:path w="99060" h="109855">
                <a:moveTo>
                  <a:pt x="49530" y="38290"/>
                </a:moveTo>
                <a:lnTo>
                  <a:pt x="48768" y="38099"/>
                </a:lnTo>
                <a:lnTo>
                  <a:pt x="50292" y="38099"/>
                </a:lnTo>
                <a:lnTo>
                  <a:pt x="49530" y="38290"/>
                </a:lnTo>
                <a:close/>
              </a:path>
              <a:path w="99060" h="109855">
                <a:moveTo>
                  <a:pt x="51816" y="38861"/>
                </a:moveTo>
                <a:lnTo>
                  <a:pt x="49530" y="38290"/>
                </a:lnTo>
                <a:lnTo>
                  <a:pt x="50292" y="38099"/>
                </a:lnTo>
                <a:lnTo>
                  <a:pt x="51816" y="38861"/>
                </a:lnTo>
                <a:close/>
              </a:path>
              <a:path w="99060" h="109855">
                <a:moveTo>
                  <a:pt x="54864" y="39623"/>
                </a:moveTo>
                <a:lnTo>
                  <a:pt x="51816" y="38861"/>
                </a:lnTo>
                <a:lnTo>
                  <a:pt x="50292" y="38099"/>
                </a:lnTo>
                <a:lnTo>
                  <a:pt x="54864" y="39623"/>
                </a:lnTo>
                <a:close/>
              </a:path>
              <a:path w="99060" h="109855">
                <a:moveTo>
                  <a:pt x="54864" y="39623"/>
                </a:moveTo>
                <a:lnTo>
                  <a:pt x="50292" y="38099"/>
                </a:lnTo>
                <a:lnTo>
                  <a:pt x="53339" y="38099"/>
                </a:lnTo>
                <a:lnTo>
                  <a:pt x="54864" y="39623"/>
                </a:lnTo>
                <a:close/>
              </a:path>
              <a:path w="99060" h="109855">
                <a:moveTo>
                  <a:pt x="97536" y="42671"/>
                </a:moveTo>
                <a:lnTo>
                  <a:pt x="57912" y="42671"/>
                </a:lnTo>
                <a:lnTo>
                  <a:pt x="53339" y="38099"/>
                </a:lnTo>
                <a:lnTo>
                  <a:pt x="96393" y="38099"/>
                </a:lnTo>
                <a:lnTo>
                  <a:pt x="97536" y="42671"/>
                </a:lnTo>
                <a:close/>
              </a:path>
              <a:path w="99060" h="109855">
                <a:moveTo>
                  <a:pt x="42672" y="41147"/>
                </a:moveTo>
                <a:lnTo>
                  <a:pt x="44195" y="39623"/>
                </a:lnTo>
                <a:lnTo>
                  <a:pt x="47244" y="38861"/>
                </a:lnTo>
                <a:lnTo>
                  <a:pt x="42672" y="41147"/>
                </a:lnTo>
                <a:close/>
              </a:path>
              <a:path w="99060" h="109855">
                <a:moveTo>
                  <a:pt x="56387" y="41147"/>
                </a:moveTo>
                <a:lnTo>
                  <a:pt x="51816" y="38861"/>
                </a:lnTo>
                <a:lnTo>
                  <a:pt x="54864" y="39623"/>
                </a:lnTo>
                <a:lnTo>
                  <a:pt x="56387" y="41147"/>
                </a:lnTo>
                <a:close/>
              </a:path>
              <a:path w="99060" h="109855">
                <a:moveTo>
                  <a:pt x="40640" y="44703"/>
                </a:moveTo>
                <a:lnTo>
                  <a:pt x="41148" y="42671"/>
                </a:lnTo>
                <a:lnTo>
                  <a:pt x="44195" y="41147"/>
                </a:lnTo>
                <a:lnTo>
                  <a:pt x="40640" y="44703"/>
                </a:lnTo>
                <a:close/>
              </a:path>
              <a:path w="99060" h="109855">
                <a:moveTo>
                  <a:pt x="98755" y="51815"/>
                </a:moveTo>
                <a:lnTo>
                  <a:pt x="60960" y="51815"/>
                </a:lnTo>
                <a:lnTo>
                  <a:pt x="59436" y="45719"/>
                </a:lnTo>
                <a:lnTo>
                  <a:pt x="54864" y="41147"/>
                </a:lnTo>
                <a:lnTo>
                  <a:pt x="57912" y="42671"/>
                </a:lnTo>
                <a:lnTo>
                  <a:pt x="97536" y="42671"/>
                </a:lnTo>
                <a:lnTo>
                  <a:pt x="97536" y="45719"/>
                </a:lnTo>
                <a:lnTo>
                  <a:pt x="98755" y="51815"/>
                </a:lnTo>
                <a:close/>
              </a:path>
              <a:path w="99060" h="109855">
                <a:moveTo>
                  <a:pt x="39624" y="45719"/>
                </a:moveTo>
                <a:lnTo>
                  <a:pt x="41148" y="42671"/>
                </a:lnTo>
                <a:lnTo>
                  <a:pt x="40640" y="44703"/>
                </a:lnTo>
                <a:lnTo>
                  <a:pt x="39624" y="45719"/>
                </a:lnTo>
                <a:close/>
              </a:path>
              <a:path w="99060" h="109855">
                <a:moveTo>
                  <a:pt x="59436" y="48767"/>
                </a:moveTo>
                <a:lnTo>
                  <a:pt x="56387" y="42671"/>
                </a:lnTo>
                <a:lnTo>
                  <a:pt x="59436" y="45719"/>
                </a:lnTo>
                <a:lnTo>
                  <a:pt x="59436" y="48767"/>
                </a:lnTo>
                <a:close/>
              </a:path>
              <a:path w="99060" h="109855">
                <a:moveTo>
                  <a:pt x="39624" y="48767"/>
                </a:moveTo>
                <a:lnTo>
                  <a:pt x="39624" y="45719"/>
                </a:lnTo>
                <a:lnTo>
                  <a:pt x="40640" y="44703"/>
                </a:lnTo>
                <a:lnTo>
                  <a:pt x="39624" y="48767"/>
                </a:lnTo>
                <a:close/>
              </a:path>
              <a:path w="99060" h="109855">
                <a:moveTo>
                  <a:pt x="38100" y="51815"/>
                </a:moveTo>
                <a:lnTo>
                  <a:pt x="38100" y="48767"/>
                </a:lnTo>
                <a:lnTo>
                  <a:pt x="38862" y="48767"/>
                </a:lnTo>
                <a:lnTo>
                  <a:pt x="38100" y="51815"/>
                </a:lnTo>
                <a:close/>
              </a:path>
              <a:path w="99060" h="109855">
                <a:moveTo>
                  <a:pt x="60655" y="54863"/>
                </a:moveTo>
                <a:lnTo>
                  <a:pt x="59436" y="48767"/>
                </a:lnTo>
                <a:lnTo>
                  <a:pt x="60960" y="51815"/>
                </a:lnTo>
                <a:lnTo>
                  <a:pt x="98755" y="51815"/>
                </a:lnTo>
                <a:lnTo>
                  <a:pt x="99060" y="53339"/>
                </a:lnTo>
                <a:lnTo>
                  <a:pt x="60960" y="53339"/>
                </a:lnTo>
                <a:lnTo>
                  <a:pt x="60655" y="54863"/>
                </a:lnTo>
                <a:close/>
              </a:path>
              <a:path w="99060" h="109855">
                <a:moveTo>
                  <a:pt x="60960" y="56387"/>
                </a:moveTo>
                <a:lnTo>
                  <a:pt x="60655" y="54863"/>
                </a:lnTo>
                <a:lnTo>
                  <a:pt x="60960" y="53339"/>
                </a:lnTo>
                <a:lnTo>
                  <a:pt x="60960" y="56387"/>
                </a:lnTo>
                <a:close/>
              </a:path>
              <a:path w="99060" h="109855">
                <a:moveTo>
                  <a:pt x="54864" y="68579"/>
                </a:moveTo>
                <a:lnTo>
                  <a:pt x="59436" y="64007"/>
                </a:lnTo>
                <a:lnTo>
                  <a:pt x="60960" y="56387"/>
                </a:lnTo>
                <a:lnTo>
                  <a:pt x="60960" y="53339"/>
                </a:lnTo>
                <a:lnTo>
                  <a:pt x="99060" y="53339"/>
                </a:lnTo>
                <a:lnTo>
                  <a:pt x="99060" y="56387"/>
                </a:lnTo>
                <a:lnTo>
                  <a:pt x="97536" y="64007"/>
                </a:lnTo>
                <a:lnTo>
                  <a:pt x="97536" y="67055"/>
                </a:lnTo>
                <a:lnTo>
                  <a:pt x="57912" y="67055"/>
                </a:lnTo>
                <a:lnTo>
                  <a:pt x="54864" y="68579"/>
                </a:lnTo>
                <a:close/>
              </a:path>
              <a:path w="99060" h="109855">
                <a:moveTo>
                  <a:pt x="59436" y="60959"/>
                </a:moveTo>
                <a:lnTo>
                  <a:pt x="60655" y="54863"/>
                </a:lnTo>
                <a:lnTo>
                  <a:pt x="60960" y="56387"/>
                </a:lnTo>
                <a:lnTo>
                  <a:pt x="59436" y="60959"/>
                </a:lnTo>
                <a:close/>
              </a:path>
              <a:path w="99060" h="109855">
                <a:moveTo>
                  <a:pt x="39014" y="60959"/>
                </a:moveTo>
                <a:lnTo>
                  <a:pt x="38100" y="60959"/>
                </a:lnTo>
                <a:lnTo>
                  <a:pt x="38100" y="56387"/>
                </a:lnTo>
                <a:lnTo>
                  <a:pt x="39014" y="60959"/>
                </a:lnTo>
                <a:close/>
              </a:path>
              <a:path w="99060" h="109855">
                <a:moveTo>
                  <a:pt x="40640" y="65023"/>
                </a:moveTo>
                <a:lnTo>
                  <a:pt x="39624" y="64007"/>
                </a:lnTo>
                <a:lnTo>
                  <a:pt x="39624" y="60959"/>
                </a:lnTo>
                <a:lnTo>
                  <a:pt x="40640" y="65023"/>
                </a:lnTo>
                <a:close/>
              </a:path>
              <a:path w="99060" h="109855">
                <a:moveTo>
                  <a:pt x="56387" y="67055"/>
                </a:moveTo>
                <a:lnTo>
                  <a:pt x="59436" y="60959"/>
                </a:lnTo>
                <a:lnTo>
                  <a:pt x="59436" y="64007"/>
                </a:lnTo>
                <a:lnTo>
                  <a:pt x="56387" y="67055"/>
                </a:lnTo>
                <a:close/>
              </a:path>
              <a:path w="99060" h="109855">
                <a:moveTo>
                  <a:pt x="41148" y="67055"/>
                </a:moveTo>
                <a:lnTo>
                  <a:pt x="39624" y="64007"/>
                </a:lnTo>
                <a:lnTo>
                  <a:pt x="40640" y="65023"/>
                </a:lnTo>
                <a:lnTo>
                  <a:pt x="41148" y="67055"/>
                </a:lnTo>
                <a:close/>
              </a:path>
              <a:path w="99060" h="109855">
                <a:moveTo>
                  <a:pt x="44195" y="68579"/>
                </a:moveTo>
                <a:lnTo>
                  <a:pt x="41148" y="67055"/>
                </a:lnTo>
                <a:lnTo>
                  <a:pt x="40640" y="65023"/>
                </a:lnTo>
                <a:lnTo>
                  <a:pt x="44195" y="68579"/>
                </a:lnTo>
                <a:close/>
              </a:path>
              <a:path w="99060" h="109855">
                <a:moveTo>
                  <a:pt x="53340" y="70103"/>
                </a:moveTo>
                <a:lnTo>
                  <a:pt x="57912" y="67055"/>
                </a:lnTo>
                <a:lnTo>
                  <a:pt x="97536" y="67055"/>
                </a:lnTo>
                <a:lnTo>
                  <a:pt x="97155" y="68579"/>
                </a:lnTo>
                <a:lnTo>
                  <a:pt x="56387" y="68579"/>
                </a:lnTo>
                <a:lnTo>
                  <a:pt x="53340" y="70103"/>
                </a:lnTo>
                <a:close/>
              </a:path>
              <a:path w="99060" h="109855">
                <a:moveTo>
                  <a:pt x="45719" y="70103"/>
                </a:moveTo>
                <a:lnTo>
                  <a:pt x="42672" y="68579"/>
                </a:lnTo>
                <a:lnTo>
                  <a:pt x="43434" y="68579"/>
                </a:lnTo>
                <a:lnTo>
                  <a:pt x="45719" y="70103"/>
                </a:lnTo>
                <a:close/>
              </a:path>
              <a:path w="99060" h="109855">
                <a:moveTo>
                  <a:pt x="51816" y="70865"/>
                </a:moveTo>
                <a:lnTo>
                  <a:pt x="56387" y="68579"/>
                </a:lnTo>
                <a:lnTo>
                  <a:pt x="97155" y="68579"/>
                </a:lnTo>
                <a:lnTo>
                  <a:pt x="96774" y="70103"/>
                </a:lnTo>
                <a:lnTo>
                  <a:pt x="54864" y="70103"/>
                </a:lnTo>
                <a:lnTo>
                  <a:pt x="51816" y="70865"/>
                </a:lnTo>
                <a:close/>
              </a:path>
              <a:path w="99060" h="109855">
                <a:moveTo>
                  <a:pt x="48114" y="71410"/>
                </a:moveTo>
                <a:lnTo>
                  <a:pt x="44195" y="70103"/>
                </a:lnTo>
                <a:lnTo>
                  <a:pt x="47244" y="70865"/>
                </a:lnTo>
                <a:lnTo>
                  <a:pt x="48260" y="71373"/>
                </a:lnTo>
                <a:lnTo>
                  <a:pt x="48114" y="71410"/>
                </a:lnTo>
                <a:close/>
              </a:path>
              <a:path w="99060" h="109855">
                <a:moveTo>
                  <a:pt x="47244" y="70865"/>
                </a:moveTo>
                <a:lnTo>
                  <a:pt x="44195" y="70103"/>
                </a:lnTo>
                <a:lnTo>
                  <a:pt x="45720" y="70103"/>
                </a:lnTo>
                <a:lnTo>
                  <a:pt x="47244" y="70865"/>
                </a:lnTo>
                <a:close/>
              </a:path>
              <a:path w="99060" h="109855">
                <a:moveTo>
                  <a:pt x="48985" y="71192"/>
                </a:moveTo>
                <a:lnTo>
                  <a:pt x="45719" y="70103"/>
                </a:lnTo>
                <a:lnTo>
                  <a:pt x="49530" y="71056"/>
                </a:lnTo>
                <a:lnTo>
                  <a:pt x="48985" y="71192"/>
                </a:lnTo>
                <a:close/>
              </a:path>
              <a:path w="99060" h="109855">
                <a:moveTo>
                  <a:pt x="50074" y="71192"/>
                </a:moveTo>
                <a:lnTo>
                  <a:pt x="49530" y="71056"/>
                </a:lnTo>
                <a:lnTo>
                  <a:pt x="53339" y="70103"/>
                </a:lnTo>
                <a:lnTo>
                  <a:pt x="50074" y="71192"/>
                </a:lnTo>
                <a:close/>
              </a:path>
              <a:path w="99060" h="109855">
                <a:moveTo>
                  <a:pt x="50945" y="71410"/>
                </a:moveTo>
                <a:lnTo>
                  <a:pt x="50800" y="71373"/>
                </a:lnTo>
                <a:lnTo>
                  <a:pt x="51816" y="70865"/>
                </a:lnTo>
                <a:lnTo>
                  <a:pt x="54864" y="70103"/>
                </a:lnTo>
                <a:lnTo>
                  <a:pt x="50945" y="71410"/>
                </a:lnTo>
                <a:close/>
              </a:path>
              <a:path w="99060" h="109855">
                <a:moveTo>
                  <a:pt x="96393" y="71627"/>
                </a:moveTo>
                <a:lnTo>
                  <a:pt x="51816" y="71627"/>
                </a:lnTo>
                <a:lnTo>
                  <a:pt x="50945" y="71410"/>
                </a:lnTo>
                <a:lnTo>
                  <a:pt x="54864" y="70103"/>
                </a:lnTo>
                <a:lnTo>
                  <a:pt x="96774" y="70103"/>
                </a:lnTo>
                <a:lnTo>
                  <a:pt x="96393" y="71627"/>
                </a:lnTo>
                <a:close/>
              </a:path>
              <a:path w="99060" h="109855">
                <a:moveTo>
                  <a:pt x="48260" y="71373"/>
                </a:moveTo>
                <a:lnTo>
                  <a:pt x="47244" y="70865"/>
                </a:lnTo>
                <a:lnTo>
                  <a:pt x="48768" y="71246"/>
                </a:lnTo>
                <a:lnTo>
                  <a:pt x="48260" y="71373"/>
                </a:lnTo>
                <a:close/>
              </a:path>
              <a:path w="99060" h="109855">
                <a:moveTo>
                  <a:pt x="50800" y="71373"/>
                </a:moveTo>
                <a:lnTo>
                  <a:pt x="50292" y="71246"/>
                </a:lnTo>
                <a:lnTo>
                  <a:pt x="51816" y="70865"/>
                </a:lnTo>
                <a:lnTo>
                  <a:pt x="50800" y="71373"/>
                </a:lnTo>
                <a:close/>
              </a:path>
              <a:path w="99060" h="109855">
                <a:moveTo>
                  <a:pt x="49530" y="71373"/>
                </a:moveTo>
                <a:lnTo>
                  <a:pt x="48985" y="71192"/>
                </a:lnTo>
                <a:lnTo>
                  <a:pt x="49530" y="71056"/>
                </a:lnTo>
                <a:lnTo>
                  <a:pt x="50074" y="71192"/>
                </a:lnTo>
                <a:lnTo>
                  <a:pt x="49530" y="71373"/>
                </a:lnTo>
                <a:close/>
              </a:path>
              <a:path w="99060" h="109855">
                <a:moveTo>
                  <a:pt x="49421" y="71410"/>
                </a:moveTo>
                <a:lnTo>
                  <a:pt x="48768" y="71246"/>
                </a:lnTo>
                <a:lnTo>
                  <a:pt x="48985" y="71192"/>
                </a:lnTo>
                <a:lnTo>
                  <a:pt x="49529" y="71373"/>
                </a:lnTo>
                <a:close/>
              </a:path>
              <a:path w="99060" h="109855">
                <a:moveTo>
                  <a:pt x="49638" y="71410"/>
                </a:moveTo>
                <a:lnTo>
                  <a:pt x="50074" y="71192"/>
                </a:lnTo>
                <a:lnTo>
                  <a:pt x="50292" y="71246"/>
                </a:lnTo>
                <a:lnTo>
                  <a:pt x="49638" y="71410"/>
                </a:lnTo>
                <a:close/>
              </a:path>
              <a:path w="99060" h="109855">
                <a:moveTo>
                  <a:pt x="48768" y="71627"/>
                </a:moveTo>
                <a:lnTo>
                  <a:pt x="48260" y="71373"/>
                </a:lnTo>
                <a:lnTo>
                  <a:pt x="48768" y="71246"/>
                </a:lnTo>
                <a:lnTo>
                  <a:pt x="49421" y="71410"/>
                </a:lnTo>
                <a:lnTo>
                  <a:pt x="48768" y="71627"/>
                </a:lnTo>
                <a:close/>
              </a:path>
              <a:path w="99060" h="109855">
                <a:moveTo>
                  <a:pt x="50292" y="71627"/>
                </a:moveTo>
                <a:lnTo>
                  <a:pt x="49638" y="71410"/>
                </a:lnTo>
                <a:lnTo>
                  <a:pt x="50292" y="71246"/>
                </a:lnTo>
                <a:lnTo>
                  <a:pt x="50800" y="71373"/>
                </a:lnTo>
                <a:lnTo>
                  <a:pt x="50292" y="71627"/>
                </a:lnTo>
                <a:close/>
              </a:path>
              <a:path w="99060" h="109855">
                <a:moveTo>
                  <a:pt x="48768" y="71627"/>
                </a:moveTo>
                <a:lnTo>
                  <a:pt x="48114" y="71410"/>
                </a:lnTo>
                <a:lnTo>
                  <a:pt x="48260" y="71373"/>
                </a:lnTo>
                <a:lnTo>
                  <a:pt x="48768" y="71627"/>
                </a:lnTo>
                <a:close/>
              </a:path>
              <a:path w="99060" h="109855">
                <a:moveTo>
                  <a:pt x="50292" y="71627"/>
                </a:moveTo>
                <a:lnTo>
                  <a:pt x="50800" y="71373"/>
                </a:lnTo>
                <a:lnTo>
                  <a:pt x="50292" y="71627"/>
                </a:lnTo>
                <a:close/>
              </a:path>
              <a:path w="99060" h="109855">
                <a:moveTo>
                  <a:pt x="48768" y="71627"/>
                </a:moveTo>
                <a:lnTo>
                  <a:pt x="47244" y="71627"/>
                </a:lnTo>
                <a:lnTo>
                  <a:pt x="48114" y="71410"/>
                </a:lnTo>
                <a:lnTo>
                  <a:pt x="48768" y="71627"/>
                </a:lnTo>
                <a:close/>
              </a:path>
              <a:path w="99060" h="109855">
                <a:moveTo>
                  <a:pt x="48768" y="71627"/>
                </a:moveTo>
                <a:lnTo>
                  <a:pt x="49421" y="71410"/>
                </a:lnTo>
                <a:lnTo>
                  <a:pt x="48768" y="71627"/>
                </a:lnTo>
                <a:close/>
              </a:path>
              <a:path w="99060" h="109855">
                <a:moveTo>
                  <a:pt x="50292" y="71627"/>
                </a:moveTo>
                <a:lnTo>
                  <a:pt x="49530" y="71437"/>
                </a:lnTo>
                <a:lnTo>
                  <a:pt x="50292" y="71627"/>
                </a:lnTo>
                <a:close/>
              </a:path>
              <a:path w="99060" h="109855">
                <a:moveTo>
                  <a:pt x="51816" y="71627"/>
                </a:moveTo>
                <a:lnTo>
                  <a:pt x="50292" y="71627"/>
                </a:lnTo>
                <a:lnTo>
                  <a:pt x="50945" y="71410"/>
                </a:lnTo>
                <a:lnTo>
                  <a:pt x="51816" y="71627"/>
                </a:lnTo>
                <a:close/>
              </a:path>
              <a:path w="99060" h="109855">
                <a:moveTo>
                  <a:pt x="50292" y="71627"/>
                </a:moveTo>
                <a:lnTo>
                  <a:pt x="48768" y="71627"/>
                </a:lnTo>
                <a:lnTo>
                  <a:pt x="49530" y="71437"/>
                </a:lnTo>
                <a:lnTo>
                  <a:pt x="50292" y="71627"/>
                </a:lnTo>
                <a:close/>
              </a:path>
              <a:path w="99060" h="109855">
                <a:moveTo>
                  <a:pt x="86868" y="91439"/>
                </a:moveTo>
                <a:lnTo>
                  <a:pt x="12192" y="91439"/>
                </a:lnTo>
                <a:lnTo>
                  <a:pt x="9144" y="85343"/>
                </a:lnTo>
                <a:lnTo>
                  <a:pt x="89916" y="85343"/>
                </a:lnTo>
                <a:lnTo>
                  <a:pt x="86868" y="91439"/>
                </a:lnTo>
                <a:close/>
              </a:path>
              <a:path w="99060" h="109855">
                <a:moveTo>
                  <a:pt x="79248" y="99059"/>
                </a:moveTo>
                <a:lnTo>
                  <a:pt x="19812" y="99059"/>
                </a:lnTo>
                <a:lnTo>
                  <a:pt x="19812" y="97535"/>
                </a:lnTo>
                <a:lnTo>
                  <a:pt x="15240" y="94487"/>
                </a:lnTo>
                <a:lnTo>
                  <a:pt x="13716" y="92963"/>
                </a:lnTo>
                <a:lnTo>
                  <a:pt x="13716" y="91439"/>
                </a:lnTo>
                <a:lnTo>
                  <a:pt x="85344" y="91439"/>
                </a:lnTo>
                <a:lnTo>
                  <a:pt x="85344" y="92963"/>
                </a:lnTo>
                <a:lnTo>
                  <a:pt x="83820" y="94487"/>
                </a:lnTo>
                <a:lnTo>
                  <a:pt x="79248" y="97535"/>
                </a:lnTo>
                <a:lnTo>
                  <a:pt x="79248" y="99059"/>
                </a:lnTo>
                <a:close/>
              </a:path>
              <a:path w="99060" h="109855">
                <a:moveTo>
                  <a:pt x="70104" y="105155"/>
                </a:moveTo>
                <a:lnTo>
                  <a:pt x="28956" y="105155"/>
                </a:lnTo>
                <a:lnTo>
                  <a:pt x="27432" y="103631"/>
                </a:lnTo>
                <a:lnTo>
                  <a:pt x="22859" y="100583"/>
                </a:lnTo>
                <a:lnTo>
                  <a:pt x="21336" y="99059"/>
                </a:lnTo>
                <a:lnTo>
                  <a:pt x="77724" y="99059"/>
                </a:lnTo>
                <a:lnTo>
                  <a:pt x="76200" y="100583"/>
                </a:lnTo>
                <a:lnTo>
                  <a:pt x="71628" y="103631"/>
                </a:lnTo>
                <a:lnTo>
                  <a:pt x="70104" y="105155"/>
                </a:lnTo>
                <a:close/>
              </a:path>
              <a:path w="99060" h="109855">
                <a:moveTo>
                  <a:pt x="62484" y="108203"/>
                </a:moveTo>
                <a:lnTo>
                  <a:pt x="36576" y="108203"/>
                </a:lnTo>
                <a:lnTo>
                  <a:pt x="32004" y="105155"/>
                </a:lnTo>
                <a:lnTo>
                  <a:pt x="67056" y="105155"/>
                </a:lnTo>
                <a:lnTo>
                  <a:pt x="62484" y="108203"/>
                </a:lnTo>
                <a:close/>
              </a:path>
              <a:path w="99060" h="109855">
                <a:moveTo>
                  <a:pt x="51816" y="109727"/>
                </a:moveTo>
                <a:lnTo>
                  <a:pt x="47244" y="109727"/>
                </a:lnTo>
                <a:lnTo>
                  <a:pt x="41148" y="108203"/>
                </a:lnTo>
                <a:lnTo>
                  <a:pt x="57912" y="108203"/>
                </a:lnTo>
                <a:lnTo>
                  <a:pt x="51816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14600" y="5478017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5" h="0">
                <a:moveTo>
                  <a:pt x="0" y="0"/>
                </a:moveTo>
                <a:lnTo>
                  <a:pt x="22402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55748" y="4308347"/>
            <a:ext cx="99060" cy="114300"/>
          </a:xfrm>
          <a:custGeom>
            <a:avLst/>
            <a:gdLst/>
            <a:ahLst/>
            <a:cxnLst/>
            <a:rect l="l" t="t" r="r" b="b"/>
            <a:pathLst>
              <a:path w="99060" h="114300">
                <a:moveTo>
                  <a:pt x="50292" y="114300"/>
                </a:moveTo>
                <a:lnTo>
                  <a:pt x="30860" y="109989"/>
                </a:lnTo>
                <a:lnTo>
                  <a:pt x="14858" y="98107"/>
                </a:lnTo>
                <a:lnTo>
                  <a:pt x="4000" y="80224"/>
                </a:lnTo>
                <a:lnTo>
                  <a:pt x="0" y="57912"/>
                </a:lnTo>
                <a:lnTo>
                  <a:pt x="4000" y="35361"/>
                </a:lnTo>
                <a:lnTo>
                  <a:pt x="14859" y="16954"/>
                </a:lnTo>
                <a:lnTo>
                  <a:pt x="30860" y="4548"/>
                </a:lnTo>
                <a:lnTo>
                  <a:pt x="50292" y="0"/>
                </a:lnTo>
                <a:lnTo>
                  <a:pt x="68841" y="4548"/>
                </a:lnTo>
                <a:lnTo>
                  <a:pt x="84391" y="16954"/>
                </a:lnTo>
                <a:lnTo>
                  <a:pt x="95083" y="35361"/>
                </a:lnTo>
                <a:lnTo>
                  <a:pt x="99060" y="57912"/>
                </a:lnTo>
                <a:lnTo>
                  <a:pt x="95083" y="80224"/>
                </a:lnTo>
                <a:lnTo>
                  <a:pt x="84391" y="98107"/>
                </a:lnTo>
                <a:lnTo>
                  <a:pt x="68841" y="109989"/>
                </a:lnTo>
                <a:lnTo>
                  <a:pt x="50292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549651" y="4302252"/>
            <a:ext cx="111760" cy="128270"/>
          </a:xfrm>
          <a:custGeom>
            <a:avLst/>
            <a:gdLst/>
            <a:ahLst/>
            <a:cxnLst/>
            <a:rect l="l" t="t" r="r" b="b"/>
            <a:pathLst>
              <a:path w="111760" h="128270">
                <a:moveTo>
                  <a:pt x="67056" y="126492"/>
                </a:moveTo>
                <a:lnTo>
                  <a:pt x="44195" y="126492"/>
                </a:lnTo>
                <a:lnTo>
                  <a:pt x="35052" y="121920"/>
                </a:lnTo>
                <a:lnTo>
                  <a:pt x="33528" y="121920"/>
                </a:lnTo>
                <a:lnTo>
                  <a:pt x="24384" y="117348"/>
                </a:lnTo>
                <a:lnTo>
                  <a:pt x="24384" y="115824"/>
                </a:lnTo>
                <a:lnTo>
                  <a:pt x="16764" y="108204"/>
                </a:lnTo>
                <a:lnTo>
                  <a:pt x="15240" y="108204"/>
                </a:lnTo>
                <a:lnTo>
                  <a:pt x="9144" y="99060"/>
                </a:lnTo>
                <a:lnTo>
                  <a:pt x="4572" y="88392"/>
                </a:lnTo>
                <a:lnTo>
                  <a:pt x="1524" y="76200"/>
                </a:lnTo>
                <a:lnTo>
                  <a:pt x="0" y="64008"/>
                </a:lnTo>
                <a:lnTo>
                  <a:pt x="0" y="62484"/>
                </a:lnTo>
                <a:lnTo>
                  <a:pt x="1524" y="51816"/>
                </a:lnTo>
                <a:lnTo>
                  <a:pt x="1524" y="50292"/>
                </a:lnTo>
                <a:lnTo>
                  <a:pt x="4572" y="39624"/>
                </a:lnTo>
                <a:lnTo>
                  <a:pt x="9144" y="28956"/>
                </a:lnTo>
                <a:lnTo>
                  <a:pt x="9144" y="27432"/>
                </a:lnTo>
                <a:lnTo>
                  <a:pt x="15240" y="19812"/>
                </a:lnTo>
                <a:lnTo>
                  <a:pt x="16764" y="19812"/>
                </a:lnTo>
                <a:lnTo>
                  <a:pt x="16764" y="18288"/>
                </a:lnTo>
                <a:lnTo>
                  <a:pt x="24384" y="12192"/>
                </a:lnTo>
                <a:lnTo>
                  <a:pt x="24384" y="10668"/>
                </a:lnTo>
                <a:lnTo>
                  <a:pt x="33528" y="6096"/>
                </a:lnTo>
                <a:lnTo>
                  <a:pt x="33528" y="4572"/>
                </a:lnTo>
                <a:lnTo>
                  <a:pt x="35052" y="4572"/>
                </a:lnTo>
                <a:lnTo>
                  <a:pt x="44195" y="1524"/>
                </a:lnTo>
                <a:lnTo>
                  <a:pt x="50292" y="0"/>
                </a:lnTo>
                <a:lnTo>
                  <a:pt x="60960" y="0"/>
                </a:lnTo>
                <a:lnTo>
                  <a:pt x="67056" y="1524"/>
                </a:lnTo>
                <a:lnTo>
                  <a:pt x="77724" y="4572"/>
                </a:lnTo>
                <a:lnTo>
                  <a:pt x="77724" y="6096"/>
                </a:lnTo>
                <a:lnTo>
                  <a:pt x="86868" y="10668"/>
                </a:lnTo>
                <a:lnTo>
                  <a:pt x="86868" y="12192"/>
                </a:lnTo>
                <a:lnTo>
                  <a:pt x="88391" y="12192"/>
                </a:lnTo>
                <a:lnTo>
                  <a:pt x="89916" y="13716"/>
                </a:lnTo>
                <a:lnTo>
                  <a:pt x="47244" y="13716"/>
                </a:lnTo>
                <a:lnTo>
                  <a:pt x="38100" y="16764"/>
                </a:lnTo>
                <a:lnTo>
                  <a:pt x="39624" y="16764"/>
                </a:lnTo>
                <a:lnTo>
                  <a:pt x="32004" y="21336"/>
                </a:lnTo>
                <a:lnTo>
                  <a:pt x="25908" y="27432"/>
                </a:lnTo>
                <a:lnTo>
                  <a:pt x="19812" y="35052"/>
                </a:lnTo>
                <a:lnTo>
                  <a:pt x="21336" y="35052"/>
                </a:lnTo>
                <a:lnTo>
                  <a:pt x="17526" y="42672"/>
                </a:lnTo>
                <a:lnTo>
                  <a:pt x="16764" y="42672"/>
                </a:lnTo>
                <a:lnTo>
                  <a:pt x="13716" y="53340"/>
                </a:lnTo>
                <a:lnTo>
                  <a:pt x="12409" y="62484"/>
                </a:lnTo>
                <a:lnTo>
                  <a:pt x="12192" y="62484"/>
                </a:lnTo>
                <a:lnTo>
                  <a:pt x="12192" y="64008"/>
                </a:lnTo>
                <a:lnTo>
                  <a:pt x="12382" y="64008"/>
                </a:lnTo>
                <a:lnTo>
                  <a:pt x="13716" y="74676"/>
                </a:lnTo>
                <a:lnTo>
                  <a:pt x="14151" y="74676"/>
                </a:lnTo>
                <a:lnTo>
                  <a:pt x="16764" y="83820"/>
                </a:lnTo>
                <a:lnTo>
                  <a:pt x="20574" y="91440"/>
                </a:lnTo>
                <a:lnTo>
                  <a:pt x="19812" y="91440"/>
                </a:lnTo>
                <a:lnTo>
                  <a:pt x="25908" y="100584"/>
                </a:lnTo>
                <a:lnTo>
                  <a:pt x="27127" y="100584"/>
                </a:lnTo>
                <a:lnTo>
                  <a:pt x="32004" y="106680"/>
                </a:lnTo>
                <a:lnTo>
                  <a:pt x="33909" y="106680"/>
                </a:lnTo>
                <a:lnTo>
                  <a:pt x="39624" y="111252"/>
                </a:lnTo>
                <a:lnTo>
                  <a:pt x="41148" y="111252"/>
                </a:lnTo>
                <a:lnTo>
                  <a:pt x="47244" y="114300"/>
                </a:lnTo>
                <a:lnTo>
                  <a:pt x="89611" y="114300"/>
                </a:lnTo>
                <a:lnTo>
                  <a:pt x="88391" y="115824"/>
                </a:lnTo>
                <a:lnTo>
                  <a:pt x="86868" y="115824"/>
                </a:lnTo>
                <a:lnTo>
                  <a:pt x="86868" y="117348"/>
                </a:lnTo>
                <a:lnTo>
                  <a:pt x="77724" y="121920"/>
                </a:lnTo>
                <a:lnTo>
                  <a:pt x="67056" y="126492"/>
                </a:lnTo>
                <a:close/>
              </a:path>
              <a:path w="111760" h="128270">
                <a:moveTo>
                  <a:pt x="107986" y="44196"/>
                </a:moveTo>
                <a:lnTo>
                  <a:pt x="96012" y="44196"/>
                </a:lnTo>
                <a:lnTo>
                  <a:pt x="91439" y="35052"/>
                </a:lnTo>
                <a:lnTo>
                  <a:pt x="85344" y="27432"/>
                </a:lnTo>
                <a:lnTo>
                  <a:pt x="79248" y="21336"/>
                </a:lnTo>
                <a:lnTo>
                  <a:pt x="71628" y="16764"/>
                </a:lnTo>
                <a:lnTo>
                  <a:pt x="73152" y="16764"/>
                </a:lnTo>
                <a:lnTo>
                  <a:pt x="64008" y="13716"/>
                </a:lnTo>
                <a:lnTo>
                  <a:pt x="89916" y="13716"/>
                </a:lnTo>
                <a:lnTo>
                  <a:pt x="94488" y="18288"/>
                </a:lnTo>
                <a:lnTo>
                  <a:pt x="94488" y="19812"/>
                </a:lnTo>
                <a:lnTo>
                  <a:pt x="96012" y="19812"/>
                </a:lnTo>
                <a:lnTo>
                  <a:pt x="102108" y="27432"/>
                </a:lnTo>
                <a:lnTo>
                  <a:pt x="102108" y="28956"/>
                </a:lnTo>
                <a:lnTo>
                  <a:pt x="106679" y="39624"/>
                </a:lnTo>
                <a:lnTo>
                  <a:pt x="107986" y="44196"/>
                </a:lnTo>
                <a:close/>
              </a:path>
              <a:path w="111760" h="128270">
                <a:moveTo>
                  <a:pt x="16764" y="44196"/>
                </a:moveTo>
                <a:lnTo>
                  <a:pt x="16764" y="42672"/>
                </a:lnTo>
                <a:lnTo>
                  <a:pt x="17526" y="42672"/>
                </a:lnTo>
                <a:lnTo>
                  <a:pt x="16764" y="44196"/>
                </a:lnTo>
                <a:close/>
              </a:path>
              <a:path w="111760" h="128270">
                <a:moveTo>
                  <a:pt x="98958" y="63296"/>
                </a:moveTo>
                <a:lnTo>
                  <a:pt x="97536" y="53340"/>
                </a:lnTo>
                <a:lnTo>
                  <a:pt x="94488" y="42672"/>
                </a:lnTo>
                <a:lnTo>
                  <a:pt x="96012" y="44196"/>
                </a:lnTo>
                <a:lnTo>
                  <a:pt x="107986" y="44196"/>
                </a:lnTo>
                <a:lnTo>
                  <a:pt x="109728" y="50292"/>
                </a:lnTo>
                <a:lnTo>
                  <a:pt x="109728" y="51816"/>
                </a:lnTo>
                <a:lnTo>
                  <a:pt x="111252" y="62484"/>
                </a:lnTo>
                <a:lnTo>
                  <a:pt x="99060" y="62484"/>
                </a:lnTo>
                <a:lnTo>
                  <a:pt x="98958" y="63296"/>
                </a:lnTo>
                <a:close/>
              </a:path>
              <a:path w="111760" h="128270">
                <a:moveTo>
                  <a:pt x="12192" y="64008"/>
                </a:moveTo>
                <a:lnTo>
                  <a:pt x="12192" y="62484"/>
                </a:lnTo>
                <a:lnTo>
                  <a:pt x="12293" y="63296"/>
                </a:lnTo>
                <a:lnTo>
                  <a:pt x="12192" y="64008"/>
                </a:lnTo>
                <a:close/>
              </a:path>
              <a:path w="111760" h="128270">
                <a:moveTo>
                  <a:pt x="12293" y="63296"/>
                </a:moveTo>
                <a:lnTo>
                  <a:pt x="12192" y="62484"/>
                </a:lnTo>
                <a:lnTo>
                  <a:pt x="12409" y="62484"/>
                </a:lnTo>
                <a:lnTo>
                  <a:pt x="12293" y="63296"/>
                </a:lnTo>
                <a:close/>
              </a:path>
              <a:path w="111760" h="128270">
                <a:moveTo>
                  <a:pt x="99060" y="64008"/>
                </a:moveTo>
                <a:lnTo>
                  <a:pt x="98958" y="63296"/>
                </a:lnTo>
                <a:lnTo>
                  <a:pt x="99060" y="62484"/>
                </a:lnTo>
                <a:lnTo>
                  <a:pt x="99060" y="64008"/>
                </a:lnTo>
                <a:close/>
              </a:path>
              <a:path w="111760" h="128270">
                <a:moveTo>
                  <a:pt x="111252" y="64008"/>
                </a:moveTo>
                <a:lnTo>
                  <a:pt x="99060" y="64008"/>
                </a:lnTo>
                <a:lnTo>
                  <a:pt x="99060" y="62484"/>
                </a:lnTo>
                <a:lnTo>
                  <a:pt x="111252" y="62484"/>
                </a:lnTo>
                <a:lnTo>
                  <a:pt x="111252" y="64008"/>
                </a:lnTo>
                <a:close/>
              </a:path>
              <a:path w="111760" h="128270">
                <a:moveTo>
                  <a:pt x="12382" y="64008"/>
                </a:moveTo>
                <a:lnTo>
                  <a:pt x="12192" y="64008"/>
                </a:lnTo>
                <a:lnTo>
                  <a:pt x="12293" y="63296"/>
                </a:lnTo>
                <a:lnTo>
                  <a:pt x="12382" y="64008"/>
                </a:lnTo>
                <a:close/>
              </a:path>
              <a:path w="111760" h="128270">
                <a:moveTo>
                  <a:pt x="109918" y="74676"/>
                </a:moveTo>
                <a:lnTo>
                  <a:pt x="97536" y="74676"/>
                </a:lnTo>
                <a:lnTo>
                  <a:pt x="98958" y="63296"/>
                </a:lnTo>
                <a:lnTo>
                  <a:pt x="99060" y="64008"/>
                </a:lnTo>
                <a:lnTo>
                  <a:pt x="111252" y="64008"/>
                </a:lnTo>
                <a:lnTo>
                  <a:pt x="109918" y="74676"/>
                </a:lnTo>
                <a:close/>
              </a:path>
              <a:path w="111760" h="128270">
                <a:moveTo>
                  <a:pt x="14151" y="74676"/>
                </a:moveTo>
                <a:lnTo>
                  <a:pt x="13716" y="74676"/>
                </a:lnTo>
                <a:lnTo>
                  <a:pt x="13716" y="73152"/>
                </a:lnTo>
                <a:lnTo>
                  <a:pt x="14151" y="74676"/>
                </a:lnTo>
                <a:close/>
              </a:path>
              <a:path w="111760" h="128270">
                <a:moveTo>
                  <a:pt x="104720" y="92964"/>
                </a:moveTo>
                <a:lnTo>
                  <a:pt x="91439" y="92964"/>
                </a:lnTo>
                <a:lnTo>
                  <a:pt x="96012" y="83820"/>
                </a:lnTo>
                <a:lnTo>
                  <a:pt x="94488" y="83820"/>
                </a:lnTo>
                <a:lnTo>
                  <a:pt x="97536" y="73152"/>
                </a:lnTo>
                <a:lnTo>
                  <a:pt x="97536" y="74676"/>
                </a:lnTo>
                <a:lnTo>
                  <a:pt x="109918" y="74676"/>
                </a:lnTo>
                <a:lnTo>
                  <a:pt x="109728" y="76200"/>
                </a:lnTo>
                <a:lnTo>
                  <a:pt x="106679" y="88392"/>
                </a:lnTo>
                <a:lnTo>
                  <a:pt x="104720" y="92964"/>
                </a:lnTo>
                <a:close/>
              </a:path>
              <a:path w="111760" h="128270">
                <a:moveTo>
                  <a:pt x="21336" y="92964"/>
                </a:moveTo>
                <a:lnTo>
                  <a:pt x="19812" y="91440"/>
                </a:lnTo>
                <a:lnTo>
                  <a:pt x="20574" y="91440"/>
                </a:lnTo>
                <a:lnTo>
                  <a:pt x="21336" y="92964"/>
                </a:lnTo>
                <a:close/>
              </a:path>
              <a:path w="111760" h="128270">
                <a:moveTo>
                  <a:pt x="101092" y="100584"/>
                </a:moveTo>
                <a:lnTo>
                  <a:pt x="85344" y="100584"/>
                </a:lnTo>
                <a:lnTo>
                  <a:pt x="91439" y="91440"/>
                </a:lnTo>
                <a:lnTo>
                  <a:pt x="91439" y="92964"/>
                </a:lnTo>
                <a:lnTo>
                  <a:pt x="104720" y="92964"/>
                </a:lnTo>
                <a:lnTo>
                  <a:pt x="102108" y="99060"/>
                </a:lnTo>
                <a:lnTo>
                  <a:pt x="101092" y="100584"/>
                </a:lnTo>
                <a:close/>
              </a:path>
              <a:path w="111760" h="128270">
                <a:moveTo>
                  <a:pt x="27127" y="100584"/>
                </a:moveTo>
                <a:lnTo>
                  <a:pt x="25908" y="100584"/>
                </a:lnTo>
                <a:lnTo>
                  <a:pt x="25908" y="99060"/>
                </a:lnTo>
                <a:lnTo>
                  <a:pt x="27127" y="100584"/>
                </a:lnTo>
                <a:close/>
              </a:path>
              <a:path w="111760" h="128270">
                <a:moveTo>
                  <a:pt x="97027" y="106680"/>
                </a:moveTo>
                <a:lnTo>
                  <a:pt x="79248" y="106680"/>
                </a:lnTo>
                <a:lnTo>
                  <a:pt x="85344" y="99060"/>
                </a:lnTo>
                <a:lnTo>
                  <a:pt x="85344" y="100584"/>
                </a:lnTo>
                <a:lnTo>
                  <a:pt x="101092" y="100584"/>
                </a:lnTo>
                <a:lnTo>
                  <a:pt x="97027" y="106680"/>
                </a:lnTo>
                <a:close/>
              </a:path>
              <a:path w="111760" h="128270">
                <a:moveTo>
                  <a:pt x="33909" y="106680"/>
                </a:moveTo>
                <a:lnTo>
                  <a:pt x="32004" y="106680"/>
                </a:lnTo>
                <a:lnTo>
                  <a:pt x="32004" y="105156"/>
                </a:lnTo>
                <a:lnTo>
                  <a:pt x="33909" y="106680"/>
                </a:lnTo>
                <a:close/>
              </a:path>
              <a:path w="111760" h="128270">
                <a:moveTo>
                  <a:pt x="92049" y="111252"/>
                </a:moveTo>
                <a:lnTo>
                  <a:pt x="71628" y="111252"/>
                </a:lnTo>
                <a:lnTo>
                  <a:pt x="79248" y="105156"/>
                </a:lnTo>
                <a:lnTo>
                  <a:pt x="79248" y="106680"/>
                </a:lnTo>
                <a:lnTo>
                  <a:pt x="97027" y="106680"/>
                </a:lnTo>
                <a:lnTo>
                  <a:pt x="96012" y="108204"/>
                </a:lnTo>
                <a:lnTo>
                  <a:pt x="94488" y="108204"/>
                </a:lnTo>
                <a:lnTo>
                  <a:pt x="92049" y="111252"/>
                </a:lnTo>
                <a:close/>
              </a:path>
              <a:path w="111760" h="128270">
                <a:moveTo>
                  <a:pt x="41148" y="111252"/>
                </a:moveTo>
                <a:lnTo>
                  <a:pt x="39624" y="111252"/>
                </a:lnTo>
                <a:lnTo>
                  <a:pt x="38100" y="109728"/>
                </a:lnTo>
                <a:lnTo>
                  <a:pt x="41148" y="111252"/>
                </a:lnTo>
                <a:close/>
              </a:path>
              <a:path w="111760" h="128270">
                <a:moveTo>
                  <a:pt x="89611" y="114300"/>
                </a:moveTo>
                <a:lnTo>
                  <a:pt x="64008" y="114300"/>
                </a:lnTo>
                <a:lnTo>
                  <a:pt x="73152" y="109728"/>
                </a:lnTo>
                <a:lnTo>
                  <a:pt x="71628" y="111252"/>
                </a:lnTo>
                <a:lnTo>
                  <a:pt x="92049" y="111252"/>
                </a:lnTo>
                <a:lnTo>
                  <a:pt x="89611" y="114300"/>
                </a:lnTo>
                <a:close/>
              </a:path>
              <a:path w="111760" h="128270">
                <a:moveTo>
                  <a:pt x="50292" y="114300"/>
                </a:moveTo>
                <a:lnTo>
                  <a:pt x="47244" y="114300"/>
                </a:lnTo>
                <a:lnTo>
                  <a:pt x="47244" y="112776"/>
                </a:lnTo>
                <a:lnTo>
                  <a:pt x="50292" y="114300"/>
                </a:lnTo>
                <a:close/>
              </a:path>
              <a:path w="111760" h="128270">
                <a:moveTo>
                  <a:pt x="64008" y="114300"/>
                </a:moveTo>
                <a:lnTo>
                  <a:pt x="59436" y="114300"/>
                </a:lnTo>
                <a:lnTo>
                  <a:pt x="64008" y="112776"/>
                </a:lnTo>
                <a:lnTo>
                  <a:pt x="64008" y="114300"/>
                </a:lnTo>
                <a:close/>
              </a:path>
              <a:path w="111760" h="128270">
                <a:moveTo>
                  <a:pt x="56387" y="128016"/>
                </a:moveTo>
                <a:lnTo>
                  <a:pt x="50292" y="126492"/>
                </a:lnTo>
                <a:lnTo>
                  <a:pt x="62484" y="126492"/>
                </a:lnTo>
                <a:lnTo>
                  <a:pt x="56387" y="128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731263" y="2982467"/>
            <a:ext cx="123825" cy="431800"/>
          </a:xfrm>
          <a:custGeom>
            <a:avLst/>
            <a:gdLst/>
            <a:ahLst/>
            <a:cxnLst/>
            <a:rect l="l" t="t" r="r" b="b"/>
            <a:pathLst>
              <a:path w="123825" h="431800">
                <a:moveTo>
                  <a:pt x="0" y="0"/>
                </a:moveTo>
                <a:lnTo>
                  <a:pt x="123444" y="0"/>
                </a:lnTo>
                <a:lnTo>
                  <a:pt x="123444" y="431291"/>
                </a:lnTo>
                <a:lnTo>
                  <a:pt x="0" y="4312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711451" y="2962656"/>
            <a:ext cx="161925" cy="469900"/>
          </a:xfrm>
          <a:custGeom>
            <a:avLst/>
            <a:gdLst/>
            <a:ahLst/>
            <a:cxnLst/>
            <a:rect l="l" t="t" r="r" b="b"/>
            <a:pathLst>
              <a:path w="161925" h="469900">
                <a:moveTo>
                  <a:pt x="161543" y="469391"/>
                </a:moveTo>
                <a:lnTo>
                  <a:pt x="0" y="469391"/>
                </a:lnTo>
                <a:lnTo>
                  <a:pt x="0" y="0"/>
                </a:lnTo>
                <a:lnTo>
                  <a:pt x="161543" y="0"/>
                </a:lnTo>
                <a:lnTo>
                  <a:pt x="161543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431291"/>
                </a:lnTo>
                <a:lnTo>
                  <a:pt x="19812" y="431291"/>
                </a:lnTo>
                <a:lnTo>
                  <a:pt x="38100" y="451104"/>
                </a:lnTo>
                <a:lnTo>
                  <a:pt x="161543" y="451104"/>
                </a:lnTo>
                <a:lnTo>
                  <a:pt x="161543" y="469391"/>
                </a:lnTo>
                <a:close/>
              </a:path>
              <a:path w="161925" h="469900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61925" h="469900">
                <a:moveTo>
                  <a:pt x="123444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23444" y="19812"/>
                </a:lnTo>
                <a:lnTo>
                  <a:pt x="123444" y="38100"/>
                </a:lnTo>
                <a:close/>
              </a:path>
              <a:path w="161925" h="469900">
                <a:moveTo>
                  <a:pt x="123444" y="451104"/>
                </a:moveTo>
                <a:lnTo>
                  <a:pt x="123444" y="19812"/>
                </a:lnTo>
                <a:lnTo>
                  <a:pt x="143256" y="38100"/>
                </a:lnTo>
                <a:lnTo>
                  <a:pt x="161543" y="38100"/>
                </a:lnTo>
                <a:lnTo>
                  <a:pt x="161543" y="431291"/>
                </a:lnTo>
                <a:lnTo>
                  <a:pt x="143256" y="431291"/>
                </a:lnTo>
                <a:lnTo>
                  <a:pt x="123444" y="451104"/>
                </a:lnTo>
                <a:close/>
              </a:path>
              <a:path w="161925" h="469900">
                <a:moveTo>
                  <a:pt x="161543" y="38100"/>
                </a:moveTo>
                <a:lnTo>
                  <a:pt x="143256" y="38100"/>
                </a:lnTo>
                <a:lnTo>
                  <a:pt x="123444" y="19812"/>
                </a:lnTo>
                <a:lnTo>
                  <a:pt x="161543" y="19812"/>
                </a:lnTo>
                <a:lnTo>
                  <a:pt x="161543" y="38100"/>
                </a:lnTo>
                <a:close/>
              </a:path>
              <a:path w="161925" h="469900">
                <a:moveTo>
                  <a:pt x="38100" y="451104"/>
                </a:moveTo>
                <a:lnTo>
                  <a:pt x="19812" y="431291"/>
                </a:lnTo>
                <a:lnTo>
                  <a:pt x="38100" y="431291"/>
                </a:lnTo>
                <a:lnTo>
                  <a:pt x="38100" y="451104"/>
                </a:lnTo>
                <a:close/>
              </a:path>
              <a:path w="161925" h="469900">
                <a:moveTo>
                  <a:pt x="123444" y="451104"/>
                </a:moveTo>
                <a:lnTo>
                  <a:pt x="38100" y="451104"/>
                </a:lnTo>
                <a:lnTo>
                  <a:pt x="38100" y="431291"/>
                </a:lnTo>
                <a:lnTo>
                  <a:pt x="123444" y="431291"/>
                </a:lnTo>
                <a:lnTo>
                  <a:pt x="123444" y="451104"/>
                </a:lnTo>
                <a:close/>
              </a:path>
              <a:path w="161925" h="469900">
                <a:moveTo>
                  <a:pt x="161543" y="451104"/>
                </a:moveTo>
                <a:lnTo>
                  <a:pt x="123444" y="451104"/>
                </a:lnTo>
                <a:lnTo>
                  <a:pt x="143256" y="431291"/>
                </a:lnTo>
                <a:lnTo>
                  <a:pt x="161543" y="431291"/>
                </a:lnTo>
                <a:lnTo>
                  <a:pt x="161543" y="451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004060" y="4380738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 h="0">
                <a:moveTo>
                  <a:pt x="0" y="0"/>
                </a:moveTo>
                <a:lnTo>
                  <a:pt x="58369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01774" y="4104132"/>
            <a:ext cx="0" cy="561340"/>
          </a:xfrm>
          <a:custGeom>
            <a:avLst/>
            <a:gdLst/>
            <a:ahLst/>
            <a:cxnLst/>
            <a:rect l="l" t="t" r="r" b="b"/>
            <a:pathLst>
              <a:path w="0" h="561339">
                <a:moveTo>
                  <a:pt x="0" y="0"/>
                </a:moveTo>
                <a:lnTo>
                  <a:pt x="0" y="56083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783079" y="4372355"/>
            <a:ext cx="234950" cy="302260"/>
          </a:xfrm>
          <a:custGeom>
            <a:avLst/>
            <a:gdLst/>
            <a:ahLst/>
            <a:cxnLst/>
            <a:rect l="l" t="t" r="r" b="b"/>
            <a:pathLst>
              <a:path w="234950" h="302260">
                <a:moveTo>
                  <a:pt x="45266" y="241746"/>
                </a:moveTo>
                <a:lnTo>
                  <a:pt x="49982" y="204449"/>
                </a:lnTo>
                <a:lnTo>
                  <a:pt x="204216" y="0"/>
                </a:lnTo>
                <a:lnTo>
                  <a:pt x="234696" y="22859"/>
                </a:lnTo>
                <a:lnTo>
                  <a:pt x="81040" y="226542"/>
                </a:lnTo>
                <a:lnTo>
                  <a:pt x="45266" y="241746"/>
                </a:lnTo>
                <a:close/>
              </a:path>
              <a:path w="234950" h="302260">
                <a:moveTo>
                  <a:pt x="0" y="301752"/>
                </a:moveTo>
                <a:lnTo>
                  <a:pt x="19812" y="137160"/>
                </a:lnTo>
                <a:lnTo>
                  <a:pt x="41148" y="121920"/>
                </a:lnTo>
                <a:lnTo>
                  <a:pt x="47625" y="123729"/>
                </a:lnTo>
                <a:lnTo>
                  <a:pt x="52959" y="128397"/>
                </a:lnTo>
                <a:lnTo>
                  <a:pt x="56578" y="134778"/>
                </a:lnTo>
                <a:lnTo>
                  <a:pt x="57912" y="141732"/>
                </a:lnTo>
                <a:lnTo>
                  <a:pt x="49982" y="204449"/>
                </a:lnTo>
                <a:lnTo>
                  <a:pt x="7620" y="260604"/>
                </a:lnTo>
                <a:lnTo>
                  <a:pt x="38100" y="283464"/>
                </a:lnTo>
                <a:lnTo>
                  <a:pt x="43542" y="283464"/>
                </a:lnTo>
                <a:lnTo>
                  <a:pt x="0" y="301752"/>
                </a:lnTo>
                <a:close/>
              </a:path>
              <a:path w="234950" h="302260">
                <a:moveTo>
                  <a:pt x="43542" y="283464"/>
                </a:moveTo>
                <a:lnTo>
                  <a:pt x="38100" y="283464"/>
                </a:lnTo>
                <a:lnTo>
                  <a:pt x="81040" y="226542"/>
                </a:lnTo>
                <a:lnTo>
                  <a:pt x="137160" y="202692"/>
                </a:lnTo>
                <a:lnTo>
                  <a:pt x="144399" y="200929"/>
                </a:lnTo>
                <a:lnTo>
                  <a:pt x="151638" y="202311"/>
                </a:lnTo>
                <a:lnTo>
                  <a:pt x="157734" y="206549"/>
                </a:lnTo>
                <a:lnTo>
                  <a:pt x="161544" y="213359"/>
                </a:lnTo>
                <a:lnTo>
                  <a:pt x="163329" y="220384"/>
                </a:lnTo>
                <a:lnTo>
                  <a:pt x="162115" y="227266"/>
                </a:lnTo>
                <a:lnTo>
                  <a:pt x="158329" y="233291"/>
                </a:lnTo>
                <a:lnTo>
                  <a:pt x="152400" y="237743"/>
                </a:lnTo>
                <a:lnTo>
                  <a:pt x="43542" y="283464"/>
                </a:lnTo>
                <a:close/>
              </a:path>
              <a:path w="234950" h="302260">
                <a:moveTo>
                  <a:pt x="38100" y="283464"/>
                </a:moveTo>
                <a:lnTo>
                  <a:pt x="7620" y="260604"/>
                </a:lnTo>
                <a:lnTo>
                  <a:pt x="49982" y="204449"/>
                </a:lnTo>
                <a:lnTo>
                  <a:pt x="45266" y="241746"/>
                </a:lnTo>
                <a:lnTo>
                  <a:pt x="15240" y="254507"/>
                </a:lnTo>
                <a:lnTo>
                  <a:pt x="41148" y="274319"/>
                </a:lnTo>
                <a:lnTo>
                  <a:pt x="44998" y="274319"/>
                </a:lnTo>
                <a:lnTo>
                  <a:pt x="38100" y="283464"/>
                </a:lnTo>
                <a:close/>
              </a:path>
              <a:path w="234950" h="302260">
                <a:moveTo>
                  <a:pt x="44998" y="274319"/>
                </a:moveTo>
                <a:lnTo>
                  <a:pt x="41148" y="274319"/>
                </a:lnTo>
                <a:lnTo>
                  <a:pt x="45266" y="241746"/>
                </a:lnTo>
                <a:lnTo>
                  <a:pt x="81040" y="226542"/>
                </a:lnTo>
                <a:lnTo>
                  <a:pt x="44998" y="274319"/>
                </a:lnTo>
                <a:close/>
              </a:path>
              <a:path w="234950" h="302260">
                <a:moveTo>
                  <a:pt x="41148" y="274319"/>
                </a:moveTo>
                <a:lnTo>
                  <a:pt x="15240" y="254507"/>
                </a:lnTo>
                <a:lnTo>
                  <a:pt x="45266" y="241746"/>
                </a:lnTo>
                <a:lnTo>
                  <a:pt x="41148" y="2743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69363" y="4101084"/>
            <a:ext cx="247015" cy="277495"/>
          </a:xfrm>
          <a:custGeom>
            <a:avLst/>
            <a:gdLst/>
            <a:ahLst/>
            <a:cxnLst/>
            <a:rect l="l" t="t" r="r" b="b"/>
            <a:pathLst>
              <a:path w="247014" h="277495">
                <a:moveTo>
                  <a:pt x="217932" y="277367"/>
                </a:moveTo>
                <a:lnTo>
                  <a:pt x="0" y="24383"/>
                </a:lnTo>
                <a:lnTo>
                  <a:pt x="27432" y="0"/>
                </a:lnTo>
                <a:lnTo>
                  <a:pt x="246887" y="252983"/>
                </a:lnTo>
                <a:lnTo>
                  <a:pt x="217932" y="2773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91461" y="4649723"/>
            <a:ext cx="0" cy="612775"/>
          </a:xfrm>
          <a:custGeom>
            <a:avLst/>
            <a:gdLst/>
            <a:ahLst/>
            <a:cxnLst/>
            <a:rect l="l" t="t" r="r" b="b"/>
            <a:pathLst>
              <a:path w="0" h="612775">
                <a:moveTo>
                  <a:pt x="0" y="0"/>
                </a:moveTo>
                <a:lnTo>
                  <a:pt x="0" y="61264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637282" y="5262371"/>
            <a:ext cx="0" cy="216535"/>
          </a:xfrm>
          <a:custGeom>
            <a:avLst/>
            <a:gdLst/>
            <a:ahLst/>
            <a:cxnLst/>
            <a:rect l="l" t="t" r="r" b="b"/>
            <a:pathLst>
              <a:path w="0" h="216535">
                <a:moveTo>
                  <a:pt x="0" y="0"/>
                </a:moveTo>
                <a:lnTo>
                  <a:pt x="0" y="21640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489959" y="3829811"/>
            <a:ext cx="111760" cy="285115"/>
          </a:xfrm>
          <a:custGeom>
            <a:avLst/>
            <a:gdLst/>
            <a:ahLst/>
            <a:cxnLst/>
            <a:rect l="l" t="t" r="r" b="b"/>
            <a:pathLst>
              <a:path w="111760" h="285114">
                <a:moveTo>
                  <a:pt x="55625" y="247676"/>
                </a:moveTo>
                <a:lnTo>
                  <a:pt x="45924" y="230949"/>
                </a:lnTo>
                <a:lnTo>
                  <a:pt x="47243" y="0"/>
                </a:lnTo>
                <a:lnTo>
                  <a:pt x="67055" y="0"/>
                </a:lnTo>
                <a:lnTo>
                  <a:pt x="65740" y="230237"/>
                </a:lnTo>
                <a:lnTo>
                  <a:pt x="55625" y="247676"/>
                </a:lnTo>
                <a:close/>
              </a:path>
              <a:path w="111760" h="285114">
                <a:moveTo>
                  <a:pt x="54863" y="284988"/>
                </a:moveTo>
                <a:lnTo>
                  <a:pt x="3047" y="195072"/>
                </a:lnTo>
                <a:lnTo>
                  <a:pt x="0" y="190500"/>
                </a:lnTo>
                <a:lnTo>
                  <a:pt x="1523" y="184404"/>
                </a:lnTo>
                <a:lnTo>
                  <a:pt x="6095" y="181356"/>
                </a:lnTo>
                <a:lnTo>
                  <a:pt x="10667" y="179831"/>
                </a:lnTo>
                <a:lnTo>
                  <a:pt x="16763" y="181356"/>
                </a:lnTo>
                <a:lnTo>
                  <a:pt x="19811" y="185928"/>
                </a:lnTo>
                <a:lnTo>
                  <a:pt x="45924" y="230949"/>
                </a:lnTo>
                <a:lnTo>
                  <a:pt x="45719" y="266700"/>
                </a:lnTo>
                <a:lnTo>
                  <a:pt x="65712" y="266700"/>
                </a:lnTo>
                <a:lnTo>
                  <a:pt x="54863" y="284988"/>
                </a:lnTo>
                <a:close/>
              </a:path>
              <a:path w="111760" h="285114">
                <a:moveTo>
                  <a:pt x="65712" y="266700"/>
                </a:moveTo>
                <a:lnTo>
                  <a:pt x="65531" y="266700"/>
                </a:lnTo>
                <a:lnTo>
                  <a:pt x="65740" y="230237"/>
                </a:lnTo>
                <a:lnTo>
                  <a:pt x="91439" y="185928"/>
                </a:lnTo>
                <a:lnTo>
                  <a:pt x="94487" y="181356"/>
                </a:lnTo>
                <a:lnTo>
                  <a:pt x="100583" y="179831"/>
                </a:lnTo>
                <a:lnTo>
                  <a:pt x="105155" y="182880"/>
                </a:lnTo>
                <a:lnTo>
                  <a:pt x="109727" y="184404"/>
                </a:lnTo>
                <a:lnTo>
                  <a:pt x="111251" y="190500"/>
                </a:lnTo>
                <a:lnTo>
                  <a:pt x="108203" y="195072"/>
                </a:lnTo>
                <a:lnTo>
                  <a:pt x="65712" y="266700"/>
                </a:lnTo>
                <a:close/>
              </a:path>
              <a:path w="111760" h="285114">
                <a:moveTo>
                  <a:pt x="65558" y="262128"/>
                </a:moveTo>
                <a:lnTo>
                  <a:pt x="64007" y="262128"/>
                </a:lnTo>
                <a:lnTo>
                  <a:pt x="55625" y="247676"/>
                </a:lnTo>
                <a:lnTo>
                  <a:pt x="65740" y="230237"/>
                </a:lnTo>
                <a:lnTo>
                  <a:pt x="65558" y="262128"/>
                </a:lnTo>
                <a:close/>
              </a:path>
              <a:path w="111760" h="285114">
                <a:moveTo>
                  <a:pt x="65531" y="266700"/>
                </a:moveTo>
                <a:lnTo>
                  <a:pt x="45719" y="266700"/>
                </a:lnTo>
                <a:lnTo>
                  <a:pt x="45924" y="230949"/>
                </a:lnTo>
                <a:lnTo>
                  <a:pt x="55625" y="247676"/>
                </a:lnTo>
                <a:lnTo>
                  <a:pt x="47243" y="262128"/>
                </a:lnTo>
                <a:lnTo>
                  <a:pt x="65558" y="262128"/>
                </a:lnTo>
                <a:lnTo>
                  <a:pt x="65531" y="266700"/>
                </a:lnTo>
                <a:close/>
              </a:path>
              <a:path w="111760" h="285114">
                <a:moveTo>
                  <a:pt x="64007" y="262128"/>
                </a:moveTo>
                <a:lnTo>
                  <a:pt x="47243" y="262128"/>
                </a:lnTo>
                <a:lnTo>
                  <a:pt x="55625" y="247676"/>
                </a:lnTo>
                <a:lnTo>
                  <a:pt x="64007" y="262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545335" y="3901440"/>
            <a:ext cx="111760" cy="285115"/>
          </a:xfrm>
          <a:custGeom>
            <a:avLst/>
            <a:gdLst/>
            <a:ahLst/>
            <a:cxnLst/>
            <a:rect l="l" t="t" r="r" b="b"/>
            <a:pathLst>
              <a:path w="111760" h="285114">
                <a:moveTo>
                  <a:pt x="55708" y="247533"/>
                </a:moveTo>
                <a:lnTo>
                  <a:pt x="45927" y="230331"/>
                </a:lnTo>
                <a:lnTo>
                  <a:pt x="47243" y="0"/>
                </a:lnTo>
                <a:lnTo>
                  <a:pt x="65531" y="0"/>
                </a:lnTo>
                <a:lnTo>
                  <a:pt x="64201" y="232891"/>
                </a:lnTo>
                <a:lnTo>
                  <a:pt x="55708" y="247533"/>
                </a:lnTo>
                <a:close/>
              </a:path>
              <a:path w="111760" h="285114">
                <a:moveTo>
                  <a:pt x="54863" y="284988"/>
                </a:moveTo>
                <a:lnTo>
                  <a:pt x="3047" y="195072"/>
                </a:lnTo>
                <a:lnTo>
                  <a:pt x="0" y="190500"/>
                </a:lnTo>
                <a:lnTo>
                  <a:pt x="1523" y="184404"/>
                </a:lnTo>
                <a:lnTo>
                  <a:pt x="10667" y="178307"/>
                </a:lnTo>
                <a:lnTo>
                  <a:pt x="16763" y="179831"/>
                </a:lnTo>
                <a:lnTo>
                  <a:pt x="19811" y="184404"/>
                </a:lnTo>
                <a:lnTo>
                  <a:pt x="45927" y="230331"/>
                </a:lnTo>
                <a:lnTo>
                  <a:pt x="45719" y="266700"/>
                </a:lnTo>
                <a:lnTo>
                  <a:pt x="65712" y="266700"/>
                </a:lnTo>
                <a:lnTo>
                  <a:pt x="54863" y="284988"/>
                </a:lnTo>
                <a:close/>
              </a:path>
              <a:path w="111760" h="285114">
                <a:moveTo>
                  <a:pt x="65712" y="266700"/>
                </a:moveTo>
                <a:lnTo>
                  <a:pt x="64007" y="266700"/>
                </a:lnTo>
                <a:lnTo>
                  <a:pt x="64201" y="232891"/>
                </a:lnTo>
                <a:lnTo>
                  <a:pt x="91439" y="185928"/>
                </a:lnTo>
                <a:lnTo>
                  <a:pt x="94487" y="181356"/>
                </a:lnTo>
                <a:lnTo>
                  <a:pt x="100583" y="179831"/>
                </a:lnTo>
                <a:lnTo>
                  <a:pt x="105155" y="182880"/>
                </a:lnTo>
                <a:lnTo>
                  <a:pt x="109727" y="184404"/>
                </a:lnTo>
                <a:lnTo>
                  <a:pt x="111251" y="190500"/>
                </a:lnTo>
                <a:lnTo>
                  <a:pt x="108203" y="195072"/>
                </a:lnTo>
                <a:lnTo>
                  <a:pt x="65712" y="266700"/>
                </a:lnTo>
                <a:close/>
              </a:path>
              <a:path w="111760" h="285114">
                <a:moveTo>
                  <a:pt x="64007" y="266700"/>
                </a:moveTo>
                <a:lnTo>
                  <a:pt x="45719" y="266700"/>
                </a:lnTo>
                <a:lnTo>
                  <a:pt x="45927" y="230331"/>
                </a:lnTo>
                <a:lnTo>
                  <a:pt x="55708" y="247533"/>
                </a:lnTo>
                <a:lnTo>
                  <a:pt x="47243" y="262128"/>
                </a:lnTo>
                <a:lnTo>
                  <a:pt x="64034" y="262128"/>
                </a:lnTo>
                <a:lnTo>
                  <a:pt x="64007" y="266700"/>
                </a:lnTo>
                <a:close/>
              </a:path>
              <a:path w="111760" h="285114">
                <a:moveTo>
                  <a:pt x="64034" y="262128"/>
                </a:moveTo>
                <a:lnTo>
                  <a:pt x="55708" y="247533"/>
                </a:lnTo>
                <a:lnTo>
                  <a:pt x="64201" y="232891"/>
                </a:lnTo>
                <a:lnTo>
                  <a:pt x="64034" y="262128"/>
                </a:lnTo>
                <a:close/>
              </a:path>
              <a:path w="111760" h="285114">
                <a:moveTo>
                  <a:pt x="64007" y="262128"/>
                </a:moveTo>
                <a:lnTo>
                  <a:pt x="47243" y="262128"/>
                </a:lnTo>
                <a:lnTo>
                  <a:pt x="55708" y="247533"/>
                </a:lnTo>
                <a:lnTo>
                  <a:pt x="64007" y="262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176272" y="3698747"/>
            <a:ext cx="245745" cy="111760"/>
          </a:xfrm>
          <a:custGeom>
            <a:avLst/>
            <a:gdLst/>
            <a:ahLst/>
            <a:cxnLst/>
            <a:rect l="l" t="t" r="r" b="b"/>
            <a:pathLst>
              <a:path w="245744" h="111760">
                <a:moveTo>
                  <a:pt x="206528" y="55626"/>
                </a:moveTo>
                <a:lnTo>
                  <a:pt x="144779" y="19812"/>
                </a:lnTo>
                <a:lnTo>
                  <a:pt x="140208" y="16764"/>
                </a:lnTo>
                <a:lnTo>
                  <a:pt x="138684" y="10668"/>
                </a:lnTo>
                <a:lnTo>
                  <a:pt x="144779" y="1524"/>
                </a:lnTo>
                <a:lnTo>
                  <a:pt x="150876" y="0"/>
                </a:lnTo>
                <a:lnTo>
                  <a:pt x="155448" y="3048"/>
                </a:lnTo>
                <a:lnTo>
                  <a:pt x="227380" y="45720"/>
                </a:lnTo>
                <a:lnTo>
                  <a:pt x="225551" y="45720"/>
                </a:lnTo>
                <a:lnTo>
                  <a:pt x="225551" y="47244"/>
                </a:lnTo>
                <a:lnTo>
                  <a:pt x="220980" y="47244"/>
                </a:lnTo>
                <a:lnTo>
                  <a:pt x="206528" y="55626"/>
                </a:lnTo>
                <a:close/>
              </a:path>
              <a:path w="245744" h="111760">
                <a:moveTo>
                  <a:pt x="189864" y="65290"/>
                </a:moveTo>
                <a:lnTo>
                  <a:pt x="0" y="64008"/>
                </a:lnTo>
                <a:lnTo>
                  <a:pt x="0" y="45720"/>
                </a:lnTo>
                <a:lnTo>
                  <a:pt x="189448" y="45720"/>
                </a:lnTo>
                <a:lnTo>
                  <a:pt x="206528" y="55626"/>
                </a:lnTo>
                <a:lnTo>
                  <a:pt x="189864" y="65290"/>
                </a:lnTo>
                <a:close/>
              </a:path>
              <a:path w="245744" h="111760">
                <a:moveTo>
                  <a:pt x="229227" y="65532"/>
                </a:moveTo>
                <a:lnTo>
                  <a:pt x="225551" y="65532"/>
                </a:lnTo>
                <a:lnTo>
                  <a:pt x="225551" y="45720"/>
                </a:lnTo>
                <a:lnTo>
                  <a:pt x="227380" y="45720"/>
                </a:lnTo>
                <a:lnTo>
                  <a:pt x="245364" y="56388"/>
                </a:lnTo>
                <a:lnTo>
                  <a:pt x="229227" y="65532"/>
                </a:lnTo>
                <a:close/>
              </a:path>
              <a:path w="245744" h="111760">
                <a:moveTo>
                  <a:pt x="220980" y="64008"/>
                </a:moveTo>
                <a:lnTo>
                  <a:pt x="206528" y="55626"/>
                </a:lnTo>
                <a:lnTo>
                  <a:pt x="220980" y="47244"/>
                </a:lnTo>
                <a:lnTo>
                  <a:pt x="220980" y="64008"/>
                </a:lnTo>
                <a:close/>
              </a:path>
              <a:path w="245744" h="111760">
                <a:moveTo>
                  <a:pt x="225551" y="64008"/>
                </a:moveTo>
                <a:lnTo>
                  <a:pt x="220980" y="64008"/>
                </a:lnTo>
                <a:lnTo>
                  <a:pt x="220980" y="47244"/>
                </a:lnTo>
                <a:lnTo>
                  <a:pt x="225551" y="47244"/>
                </a:lnTo>
                <a:lnTo>
                  <a:pt x="225551" y="64008"/>
                </a:lnTo>
                <a:close/>
              </a:path>
              <a:path w="245744" h="111760">
                <a:moveTo>
                  <a:pt x="225551" y="65532"/>
                </a:moveTo>
                <a:lnTo>
                  <a:pt x="189864" y="65290"/>
                </a:lnTo>
                <a:lnTo>
                  <a:pt x="206528" y="55626"/>
                </a:lnTo>
                <a:lnTo>
                  <a:pt x="220980" y="64008"/>
                </a:lnTo>
                <a:lnTo>
                  <a:pt x="225551" y="64008"/>
                </a:lnTo>
                <a:lnTo>
                  <a:pt x="225551" y="65532"/>
                </a:lnTo>
                <a:close/>
              </a:path>
              <a:path w="245744" h="111760">
                <a:moveTo>
                  <a:pt x="149352" y="111252"/>
                </a:moveTo>
                <a:lnTo>
                  <a:pt x="143256" y="109728"/>
                </a:lnTo>
                <a:lnTo>
                  <a:pt x="141732" y="105156"/>
                </a:lnTo>
                <a:lnTo>
                  <a:pt x="138684" y="100584"/>
                </a:lnTo>
                <a:lnTo>
                  <a:pt x="140208" y="94488"/>
                </a:lnTo>
                <a:lnTo>
                  <a:pt x="144779" y="91440"/>
                </a:lnTo>
                <a:lnTo>
                  <a:pt x="189864" y="65290"/>
                </a:lnTo>
                <a:lnTo>
                  <a:pt x="229227" y="65532"/>
                </a:lnTo>
                <a:lnTo>
                  <a:pt x="153924" y="108204"/>
                </a:lnTo>
                <a:lnTo>
                  <a:pt x="149352" y="111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371088" y="3011423"/>
            <a:ext cx="97790" cy="109855"/>
          </a:xfrm>
          <a:custGeom>
            <a:avLst/>
            <a:gdLst/>
            <a:ahLst/>
            <a:cxnLst/>
            <a:rect l="l" t="t" r="r" b="b"/>
            <a:pathLst>
              <a:path w="97789" h="109855">
                <a:moveTo>
                  <a:pt x="56387" y="1523"/>
                </a:moveTo>
                <a:lnTo>
                  <a:pt x="39624" y="1523"/>
                </a:lnTo>
                <a:lnTo>
                  <a:pt x="45719" y="0"/>
                </a:lnTo>
                <a:lnTo>
                  <a:pt x="50292" y="0"/>
                </a:lnTo>
                <a:lnTo>
                  <a:pt x="56387" y="1523"/>
                </a:lnTo>
                <a:close/>
              </a:path>
              <a:path w="97789" h="109855">
                <a:moveTo>
                  <a:pt x="67056" y="4571"/>
                </a:moveTo>
                <a:lnTo>
                  <a:pt x="30480" y="4571"/>
                </a:lnTo>
                <a:lnTo>
                  <a:pt x="36576" y="3047"/>
                </a:lnTo>
                <a:lnTo>
                  <a:pt x="38100" y="1523"/>
                </a:lnTo>
                <a:lnTo>
                  <a:pt x="59436" y="1523"/>
                </a:lnTo>
                <a:lnTo>
                  <a:pt x="60960" y="3047"/>
                </a:lnTo>
                <a:lnTo>
                  <a:pt x="67056" y="4571"/>
                </a:lnTo>
                <a:close/>
              </a:path>
              <a:path w="97789" h="109855">
                <a:moveTo>
                  <a:pt x="85344" y="92963"/>
                </a:moveTo>
                <a:lnTo>
                  <a:pt x="12192" y="92963"/>
                </a:lnTo>
                <a:lnTo>
                  <a:pt x="12192" y="91439"/>
                </a:lnTo>
                <a:lnTo>
                  <a:pt x="7620" y="86867"/>
                </a:lnTo>
                <a:lnTo>
                  <a:pt x="7620" y="85343"/>
                </a:lnTo>
                <a:lnTo>
                  <a:pt x="6096" y="83819"/>
                </a:lnTo>
                <a:lnTo>
                  <a:pt x="3048" y="77723"/>
                </a:lnTo>
                <a:lnTo>
                  <a:pt x="3048" y="74675"/>
                </a:lnTo>
                <a:lnTo>
                  <a:pt x="0" y="67055"/>
                </a:lnTo>
                <a:lnTo>
                  <a:pt x="0" y="42671"/>
                </a:lnTo>
                <a:lnTo>
                  <a:pt x="3048" y="36575"/>
                </a:lnTo>
                <a:lnTo>
                  <a:pt x="3048" y="33527"/>
                </a:lnTo>
                <a:lnTo>
                  <a:pt x="6096" y="27431"/>
                </a:lnTo>
                <a:lnTo>
                  <a:pt x="6096" y="25907"/>
                </a:lnTo>
                <a:lnTo>
                  <a:pt x="7620" y="25907"/>
                </a:lnTo>
                <a:lnTo>
                  <a:pt x="7620" y="24383"/>
                </a:lnTo>
                <a:lnTo>
                  <a:pt x="12192" y="18287"/>
                </a:lnTo>
                <a:lnTo>
                  <a:pt x="21336" y="9143"/>
                </a:lnTo>
                <a:lnTo>
                  <a:pt x="25908" y="6095"/>
                </a:lnTo>
                <a:lnTo>
                  <a:pt x="27432" y="6095"/>
                </a:lnTo>
                <a:lnTo>
                  <a:pt x="28956" y="4571"/>
                </a:lnTo>
                <a:lnTo>
                  <a:pt x="68580" y="4571"/>
                </a:lnTo>
                <a:lnTo>
                  <a:pt x="70104" y="6095"/>
                </a:lnTo>
                <a:lnTo>
                  <a:pt x="76200" y="9143"/>
                </a:lnTo>
                <a:lnTo>
                  <a:pt x="85344" y="18287"/>
                </a:lnTo>
                <a:lnTo>
                  <a:pt x="89916" y="24383"/>
                </a:lnTo>
                <a:lnTo>
                  <a:pt x="89916" y="25907"/>
                </a:lnTo>
                <a:lnTo>
                  <a:pt x="91439" y="27431"/>
                </a:lnTo>
                <a:lnTo>
                  <a:pt x="94488" y="33527"/>
                </a:lnTo>
                <a:lnTo>
                  <a:pt x="94488" y="36575"/>
                </a:lnTo>
                <a:lnTo>
                  <a:pt x="94869" y="38099"/>
                </a:lnTo>
                <a:lnTo>
                  <a:pt x="45719" y="38099"/>
                </a:lnTo>
                <a:lnTo>
                  <a:pt x="46590" y="38317"/>
                </a:lnTo>
                <a:lnTo>
                  <a:pt x="42672" y="39623"/>
                </a:lnTo>
                <a:lnTo>
                  <a:pt x="44958" y="39623"/>
                </a:lnTo>
                <a:lnTo>
                  <a:pt x="42672" y="41147"/>
                </a:lnTo>
                <a:lnTo>
                  <a:pt x="41656" y="42671"/>
                </a:lnTo>
                <a:lnTo>
                  <a:pt x="41148" y="42671"/>
                </a:lnTo>
                <a:lnTo>
                  <a:pt x="38100" y="48767"/>
                </a:lnTo>
                <a:lnTo>
                  <a:pt x="38100" y="60959"/>
                </a:lnTo>
                <a:lnTo>
                  <a:pt x="42672" y="70103"/>
                </a:lnTo>
                <a:lnTo>
                  <a:pt x="44958" y="70865"/>
                </a:lnTo>
                <a:lnTo>
                  <a:pt x="45719" y="71627"/>
                </a:lnTo>
                <a:lnTo>
                  <a:pt x="95097" y="71627"/>
                </a:lnTo>
                <a:lnTo>
                  <a:pt x="94488" y="74675"/>
                </a:lnTo>
                <a:lnTo>
                  <a:pt x="94488" y="77723"/>
                </a:lnTo>
                <a:lnTo>
                  <a:pt x="91439" y="83819"/>
                </a:lnTo>
                <a:lnTo>
                  <a:pt x="89916" y="83819"/>
                </a:lnTo>
                <a:lnTo>
                  <a:pt x="89916" y="86867"/>
                </a:lnTo>
                <a:lnTo>
                  <a:pt x="85344" y="91439"/>
                </a:lnTo>
                <a:lnTo>
                  <a:pt x="85344" y="92963"/>
                </a:lnTo>
                <a:close/>
              </a:path>
              <a:path w="97789" h="109855">
                <a:moveTo>
                  <a:pt x="46590" y="38317"/>
                </a:moveTo>
                <a:lnTo>
                  <a:pt x="45719" y="38099"/>
                </a:lnTo>
                <a:lnTo>
                  <a:pt x="47244" y="38099"/>
                </a:lnTo>
                <a:lnTo>
                  <a:pt x="46590" y="38317"/>
                </a:lnTo>
                <a:close/>
              </a:path>
              <a:path w="97789" h="109855">
                <a:moveTo>
                  <a:pt x="46828" y="38377"/>
                </a:moveTo>
                <a:lnTo>
                  <a:pt x="46590" y="38317"/>
                </a:lnTo>
                <a:lnTo>
                  <a:pt x="47244" y="38099"/>
                </a:lnTo>
                <a:lnTo>
                  <a:pt x="46828" y="38377"/>
                </a:lnTo>
                <a:close/>
              </a:path>
              <a:path w="97789" h="109855">
                <a:moveTo>
                  <a:pt x="47244" y="38480"/>
                </a:moveTo>
                <a:lnTo>
                  <a:pt x="46828" y="38377"/>
                </a:lnTo>
                <a:lnTo>
                  <a:pt x="47244" y="38099"/>
                </a:lnTo>
                <a:lnTo>
                  <a:pt x="48768" y="38099"/>
                </a:lnTo>
                <a:lnTo>
                  <a:pt x="47244" y="38480"/>
                </a:lnTo>
                <a:close/>
              </a:path>
              <a:path w="97789" h="109855">
                <a:moveTo>
                  <a:pt x="47461" y="38535"/>
                </a:moveTo>
                <a:lnTo>
                  <a:pt x="47244" y="38480"/>
                </a:lnTo>
                <a:lnTo>
                  <a:pt x="48768" y="38099"/>
                </a:lnTo>
                <a:lnTo>
                  <a:pt x="47461" y="38535"/>
                </a:lnTo>
                <a:close/>
              </a:path>
              <a:path w="97789" h="109855">
                <a:moveTo>
                  <a:pt x="48006" y="38671"/>
                </a:moveTo>
                <a:lnTo>
                  <a:pt x="47461" y="38535"/>
                </a:lnTo>
                <a:lnTo>
                  <a:pt x="48768" y="38099"/>
                </a:lnTo>
                <a:lnTo>
                  <a:pt x="49203" y="38317"/>
                </a:lnTo>
                <a:lnTo>
                  <a:pt x="48006" y="38671"/>
                </a:lnTo>
                <a:close/>
              </a:path>
              <a:path w="97789" h="109855">
                <a:moveTo>
                  <a:pt x="49276" y="38353"/>
                </a:moveTo>
                <a:lnTo>
                  <a:pt x="48768" y="38099"/>
                </a:lnTo>
                <a:lnTo>
                  <a:pt x="49421" y="38317"/>
                </a:lnTo>
                <a:lnTo>
                  <a:pt x="49276" y="38353"/>
                </a:lnTo>
                <a:close/>
              </a:path>
              <a:path w="97789" h="109855">
                <a:moveTo>
                  <a:pt x="49421" y="38317"/>
                </a:moveTo>
                <a:lnTo>
                  <a:pt x="48768" y="38099"/>
                </a:lnTo>
                <a:lnTo>
                  <a:pt x="50292" y="38099"/>
                </a:lnTo>
                <a:lnTo>
                  <a:pt x="49421" y="38317"/>
                </a:lnTo>
                <a:close/>
              </a:path>
              <a:path w="97789" h="109855">
                <a:moveTo>
                  <a:pt x="51816" y="39115"/>
                </a:moveTo>
                <a:lnTo>
                  <a:pt x="49421" y="38317"/>
                </a:lnTo>
                <a:lnTo>
                  <a:pt x="50292" y="38099"/>
                </a:lnTo>
                <a:lnTo>
                  <a:pt x="51816" y="39115"/>
                </a:lnTo>
                <a:close/>
              </a:path>
              <a:path w="97789" h="109855">
                <a:moveTo>
                  <a:pt x="53339" y="39623"/>
                </a:moveTo>
                <a:lnTo>
                  <a:pt x="51816" y="39115"/>
                </a:lnTo>
                <a:lnTo>
                  <a:pt x="50292" y="38099"/>
                </a:lnTo>
                <a:lnTo>
                  <a:pt x="53339" y="39623"/>
                </a:lnTo>
                <a:close/>
              </a:path>
              <a:path w="97789" h="109855">
                <a:moveTo>
                  <a:pt x="95249" y="39623"/>
                </a:moveTo>
                <a:lnTo>
                  <a:pt x="53339" y="39623"/>
                </a:lnTo>
                <a:lnTo>
                  <a:pt x="50292" y="38099"/>
                </a:lnTo>
                <a:lnTo>
                  <a:pt x="94869" y="38099"/>
                </a:lnTo>
                <a:lnTo>
                  <a:pt x="95249" y="39623"/>
                </a:lnTo>
                <a:close/>
              </a:path>
              <a:path w="97789" h="109855">
                <a:moveTo>
                  <a:pt x="42672" y="39623"/>
                </a:moveTo>
                <a:lnTo>
                  <a:pt x="46590" y="38317"/>
                </a:lnTo>
                <a:lnTo>
                  <a:pt x="46828" y="38377"/>
                </a:lnTo>
                <a:lnTo>
                  <a:pt x="46329" y="38709"/>
                </a:lnTo>
                <a:lnTo>
                  <a:pt x="42672" y="39623"/>
                </a:lnTo>
                <a:close/>
              </a:path>
              <a:path w="97789" h="109855">
                <a:moveTo>
                  <a:pt x="51816" y="39623"/>
                </a:moveTo>
                <a:lnTo>
                  <a:pt x="48006" y="38671"/>
                </a:lnTo>
                <a:lnTo>
                  <a:pt x="49276" y="38353"/>
                </a:lnTo>
                <a:lnTo>
                  <a:pt x="51816" y="39623"/>
                </a:lnTo>
                <a:close/>
              </a:path>
              <a:path w="97789" h="109855">
                <a:moveTo>
                  <a:pt x="46329" y="38709"/>
                </a:moveTo>
                <a:lnTo>
                  <a:pt x="46828" y="38377"/>
                </a:lnTo>
                <a:lnTo>
                  <a:pt x="47244" y="38480"/>
                </a:lnTo>
                <a:lnTo>
                  <a:pt x="46329" y="38709"/>
                </a:lnTo>
                <a:close/>
              </a:path>
              <a:path w="97789" h="109855">
                <a:moveTo>
                  <a:pt x="45415" y="39319"/>
                </a:moveTo>
                <a:lnTo>
                  <a:pt x="45720" y="39115"/>
                </a:lnTo>
                <a:lnTo>
                  <a:pt x="47461" y="38535"/>
                </a:lnTo>
                <a:lnTo>
                  <a:pt x="48006" y="38671"/>
                </a:lnTo>
                <a:lnTo>
                  <a:pt x="45415" y="39319"/>
                </a:lnTo>
                <a:close/>
              </a:path>
              <a:path w="97789" h="109855">
                <a:moveTo>
                  <a:pt x="44195" y="39623"/>
                </a:moveTo>
                <a:lnTo>
                  <a:pt x="42672" y="39623"/>
                </a:lnTo>
                <a:lnTo>
                  <a:pt x="46329" y="38709"/>
                </a:lnTo>
                <a:lnTo>
                  <a:pt x="45720" y="39115"/>
                </a:lnTo>
                <a:lnTo>
                  <a:pt x="44195" y="39623"/>
                </a:lnTo>
                <a:close/>
              </a:path>
              <a:path w="97789" h="109855">
                <a:moveTo>
                  <a:pt x="44195" y="39623"/>
                </a:moveTo>
                <a:lnTo>
                  <a:pt x="45720" y="39115"/>
                </a:lnTo>
                <a:lnTo>
                  <a:pt x="45415" y="39319"/>
                </a:lnTo>
                <a:lnTo>
                  <a:pt x="44195" y="39623"/>
                </a:lnTo>
                <a:close/>
              </a:path>
              <a:path w="97789" h="109855">
                <a:moveTo>
                  <a:pt x="57912" y="45719"/>
                </a:moveTo>
                <a:lnTo>
                  <a:pt x="54864" y="41147"/>
                </a:lnTo>
                <a:lnTo>
                  <a:pt x="51816" y="39115"/>
                </a:lnTo>
                <a:lnTo>
                  <a:pt x="53339" y="39623"/>
                </a:lnTo>
                <a:lnTo>
                  <a:pt x="95249" y="39623"/>
                </a:lnTo>
                <a:lnTo>
                  <a:pt x="96012" y="42671"/>
                </a:lnTo>
                <a:lnTo>
                  <a:pt x="56387" y="42671"/>
                </a:lnTo>
                <a:lnTo>
                  <a:pt x="57912" y="45719"/>
                </a:lnTo>
                <a:close/>
              </a:path>
              <a:path w="97789" h="109855">
                <a:moveTo>
                  <a:pt x="44958" y="39623"/>
                </a:moveTo>
                <a:lnTo>
                  <a:pt x="44195" y="39623"/>
                </a:lnTo>
                <a:lnTo>
                  <a:pt x="45415" y="39319"/>
                </a:lnTo>
                <a:lnTo>
                  <a:pt x="44958" y="39623"/>
                </a:lnTo>
                <a:close/>
              </a:path>
              <a:path w="97789" h="109855">
                <a:moveTo>
                  <a:pt x="41148" y="44195"/>
                </a:moveTo>
                <a:lnTo>
                  <a:pt x="42672" y="41147"/>
                </a:lnTo>
                <a:lnTo>
                  <a:pt x="45719" y="39623"/>
                </a:lnTo>
                <a:lnTo>
                  <a:pt x="41148" y="44195"/>
                </a:lnTo>
                <a:close/>
              </a:path>
              <a:path w="97789" h="109855">
                <a:moveTo>
                  <a:pt x="56387" y="44195"/>
                </a:moveTo>
                <a:lnTo>
                  <a:pt x="51816" y="39623"/>
                </a:lnTo>
                <a:lnTo>
                  <a:pt x="54864" y="41147"/>
                </a:lnTo>
                <a:lnTo>
                  <a:pt x="56387" y="44195"/>
                </a:lnTo>
                <a:close/>
              </a:path>
              <a:path w="97789" h="109855">
                <a:moveTo>
                  <a:pt x="39624" y="45719"/>
                </a:moveTo>
                <a:lnTo>
                  <a:pt x="41148" y="42671"/>
                </a:lnTo>
                <a:lnTo>
                  <a:pt x="41656" y="42671"/>
                </a:lnTo>
                <a:lnTo>
                  <a:pt x="39624" y="45719"/>
                </a:lnTo>
                <a:close/>
              </a:path>
              <a:path w="97789" h="109855">
                <a:moveTo>
                  <a:pt x="95402" y="70103"/>
                </a:moveTo>
                <a:lnTo>
                  <a:pt x="54864" y="70103"/>
                </a:lnTo>
                <a:lnTo>
                  <a:pt x="59436" y="60959"/>
                </a:lnTo>
                <a:lnTo>
                  <a:pt x="59436" y="48767"/>
                </a:lnTo>
                <a:lnTo>
                  <a:pt x="56387" y="42671"/>
                </a:lnTo>
                <a:lnTo>
                  <a:pt x="96012" y="42671"/>
                </a:lnTo>
                <a:lnTo>
                  <a:pt x="97536" y="44195"/>
                </a:lnTo>
                <a:lnTo>
                  <a:pt x="97536" y="67055"/>
                </a:lnTo>
                <a:lnTo>
                  <a:pt x="96012" y="67055"/>
                </a:lnTo>
                <a:lnTo>
                  <a:pt x="95402" y="70103"/>
                </a:lnTo>
                <a:close/>
              </a:path>
              <a:path w="97789" h="109855">
                <a:moveTo>
                  <a:pt x="38100" y="53339"/>
                </a:moveTo>
                <a:lnTo>
                  <a:pt x="38100" y="48767"/>
                </a:lnTo>
                <a:lnTo>
                  <a:pt x="39624" y="45719"/>
                </a:lnTo>
                <a:lnTo>
                  <a:pt x="38100" y="53339"/>
                </a:lnTo>
                <a:close/>
              </a:path>
              <a:path w="97789" h="109855">
                <a:moveTo>
                  <a:pt x="59436" y="53339"/>
                </a:moveTo>
                <a:lnTo>
                  <a:pt x="57912" y="45719"/>
                </a:lnTo>
                <a:lnTo>
                  <a:pt x="59436" y="48767"/>
                </a:lnTo>
                <a:lnTo>
                  <a:pt x="59436" y="53339"/>
                </a:lnTo>
                <a:close/>
              </a:path>
              <a:path w="97789" h="109855">
                <a:moveTo>
                  <a:pt x="39624" y="64007"/>
                </a:moveTo>
                <a:lnTo>
                  <a:pt x="38100" y="60959"/>
                </a:lnTo>
                <a:lnTo>
                  <a:pt x="38100" y="57911"/>
                </a:lnTo>
                <a:lnTo>
                  <a:pt x="39624" y="64007"/>
                </a:lnTo>
                <a:close/>
              </a:path>
              <a:path w="97789" h="109855">
                <a:moveTo>
                  <a:pt x="57912" y="64007"/>
                </a:moveTo>
                <a:lnTo>
                  <a:pt x="59436" y="57911"/>
                </a:lnTo>
                <a:lnTo>
                  <a:pt x="59436" y="60959"/>
                </a:lnTo>
                <a:lnTo>
                  <a:pt x="57912" y="64007"/>
                </a:lnTo>
                <a:close/>
              </a:path>
              <a:path w="97789" h="109855">
                <a:moveTo>
                  <a:pt x="44704" y="70611"/>
                </a:moveTo>
                <a:lnTo>
                  <a:pt x="42672" y="70103"/>
                </a:lnTo>
                <a:lnTo>
                  <a:pt x="41148" y="67055"/>
                </a:lnTo>
                <a:lnTo>
                  <a:pt x="44704" y="70611"/>
                </a:lnTo>
                <a:close/>
              </a:path>
              <a:path w="97789" h="109855">
                <a:moveTo>
                  <a:pt x="95097" y="71627"/>
                </a:moveTo>
                <a:lnTo>
                  <a:pt x="51816" y="71627"/>
                </a:lnTo>
                <a:lnTo>
                  <a:pt x="56387" y="67055"/>
                </a:lnTo>
                <a:lnTo>
                  <a:pt x="54864" y="70103"/>
                </a:lnTo>
                <a:lnTo>
                  <a:pt x="95402" y="70103"/>
                </a:lnTo>
                <a:lnTo>
                  <a:pt x="95097" y="71627"/>
                </a:lnTo>
                <a:close/>
              </a:path>
              <a:path w="97789" h="109855">
                <a:moveTo>
                  <a:pt x="46329" y="71018"/>
                </a:moveTo>
                <a:lnTo>
                  <a:pt x="44704" y="70611"/>
                </a:lnTo>
                <a:lnTo>
                  <a:pt x="42672" y="68579"/>
                </a:lnTo>
                <a:lnTo>
                  <a:pt x="46329" y="71018"/>
                </a:lnTo>
                <a:close/>
              </a:path>
              <a:path w="97789" h="109855">
                <a:moveTo>
                  <a:pt x="51816" y="70611"/>
                </a:moveTo>
                <a:lnTo>
                  <a:pt x="54864" y="68579"/>
                </a:lnTo>
                <a:lnTo>
                  <a:pt x="53339" y="70103"/>
                </a:lnTo>
                <a:lnTo>
                  <a:pt x="51816" y="70611"/>
                </a:lnTo>
                <a:close/>
              </a:path>
              <a:path w="97789" h="109855">
                <a:moveTo>
                  <a:pt x="44958" y="70865"/>
                </a:moveTo>
                <a:lnTo>
                  <a:pt x="42672" y="70103"/>
                </a:lnTo>
                <a:lnTo>
                  <a:pt x="44704" y="70611"/>
                </a:lnTo>
                <a:lnTo>
                  <a:pt x="44958" y="70865"/>
                </a:lnTo>
                <a:close/>
              </a:path>
              <a:path w="97789" h="109855">
                <a:moveTo>
                  <a:pt x="50292" y="71627"/>
                </a:moveTo>
                <a:lnTo>
                  <a:pt x="51816" y="70611"/>
                </a:lnTo>
                <a:lnTo>
                  <a:pt x="53339" y="70103"/>
                </a:lnTo>
                <a:lnTo>
                  <a:pt x="50292" y="71627"/>
                </a:lnTo>
                <a:close/>
              </a:path>
              <a:path w="97789" h="109855">
                <a:moveTo>
                  <a:pt x="51816" y="71627"/>
                </a:moveTo>
                <a:lnTo>
                  <a:pt x="50292" y="71627"/>
                </a:lnTo>
                <a:lnTo>
                  <a:pt x="53339" y="70103"/>
                </a:lnTo>
                <a:lnTo>
                  <a:pt x="51816" y="71627"/>
                </a:lnTo>
                <a:close/>
              </a:path>
              <a:path w="97789" h="109855">
                <a:moveTo>
                  <a:pt x="47244" y="71627"/>
                </a:moveTo>
                <a:lnTo>
                  <a:pt x="44958" y="70865"/>
                </a:lnTo>
                <a:lnTo>
                  <a:pt x="44704" y="70611"/>
                </a:lnTo>
                <a:lnTo>
                  <a:pt x="46329" y="71018"/>
                </a:lnTo>
                <a:lnTo>
                  <a:pt x="47244" y="71627"/>
                </a:lnTo>
                <a:close/>
              </a:path>
              <a:path w="97789" h="109855">
                <a:moveTo>
                  <a:pt x="50292" y="71627"/>
                </a:moveTo>
                <a:lnTo>
                  <a:pt x="48768" y="71627"/>
                </a:lnTo>
                <a:lnTo>
                  <a:pt x="51816" y="70611"/>
                </a:lnTo>
                <a:lnTo>
                  <a:pt x="50292" y="71627"/>
                </a:lnTo>
                <a:close/>
              </a:path>
              <a:path w="97789" h="109855">
                <a:moveTo>
                  <a:pt x="47244" y="71627"/>
                </a:moveTo>
                <a:lnTo>
                  <a:pt x="45719" y="71627"/>
                </a:lnTo>
                <a:lnTo>
                  <a:pt x="44958" y="70865"/>
                </a:lnTo>
                <a:lnTo>
                  <a:pt x="47244" y="71627"/>
                </a:lnTo>
                <a:close/>
              </a:path>
              <a:path w="97789" h="109855">
                <a:moveTo>
                  <a:pt x="48768" y="71627"/>
                </a:moveTo>
                <a:lnTo>
                  <a:pt x="47244" y="71627"/>
                </a:lnTo>
                <a:lnTo>
                  <a:pt x="46329" y="71018"/>
                </a:lnTo>
                <a:lnTo>
                  <a:pt x="48768" y="71627"/>
                </a:lnTo>
                <a:close/>
              </a:path>
              <a:path w="97789" h="109855">
                <a:moveTo>
                  <a:pt x="79248" y="99059"/>
                </a:moveTo>
                <a:lnTo>
                  <a:pt x="18288" y="99059"/>
                </a:lnTo>
                <a:lnTo>
                  <a:pt x="13716" y="94487"/>
                </a:lnTo>
                <a:lnTo>
                  <a:pt x="13716" y="92963"/>
                </a:lnTo>
                <a:lnTo>
                  <a:pt x="83820" y="92963"/>
                </a:lnTo>
                <a:lnTo>
                  <a:pt x="83820" y="94487"/>
                </a:lnTo>
                <a:lnTo>
                  <a:pt x="79248" y="99059"/>
                </a:lnTo>
                <a:close/>
              </a:path>
              <a:path w="97789" h="109855">
                <a:moveTo>
                  <a:pt x="70104" y="105155"/>
                </a:moveTo>
                <a:lnTo>
                  <a:pt x="27432" y="105155"/>
                </a:lnTo>
                <a:lnTo>
                  <a:pt x="25908" y="103631"/>
                </a:lnTo>
                <a:lnTo>
                  <a:pt x="21336" y="100583"/>
                </a:lnTo>
                <a:lnTo>
                  <a:pt x="19812" y="100583"/>
                </a:lnTo>
                <a:lnTo>
                  <a:pt x="19812" y="99059"/>
                </a:lnTo>
                <a:lnTo>
                  <a:pt x="77724" y="99059"/>
                </a:lnTo>
                <a:lnTo>
                  <a:pt x="76200" y="100583"/>
                </a:lnTo>
                <a:lnTo>
                  <a:pt x="70104" y="103631"/>
                </a:lnTo>
                <a:lnTo>
                  <a:pt x="70104" y="105155"/>
                </a:lnTo>
                <a:close/>
              </a:path>
              <a:path w="97789" h="109855">
                <a:moveTo>
                  <a:pt x="60960" y="108203"/>
                </a:moveTo>
                <a:lnTo>
                  <a:pt x="36576" y="108203"/>
                </a:lnTo>
                <a:lnTo>
                  <a:pt x="30480" y="106679"/>
                </a:lnTo>
                <a:lnTo>
                  <a:pt x="28956" y="105155"/>
                </a:lnTo>
                <a:lnTo>
                  <a:pt x="68580" y="105155"/>
                </a:lnTo>
                <a:lnTo>
                  <a:pt x="67056" y="106679"/>
                </a:lnTo>
                <a:lnTo>
                  <a:pt x="60960" y="108203"/>
                </a:lnTo>
                <a:close/>
              </a:path>
              <a:path w="97789" h="109855">
                <a:moveTo>
                  <a:pt x="56387" y="109727"/>
                </a:moveTo>
                <a:lnTo>
                  <a:pt x="39624" y="109727"/>
                </a:lnTo>
                <a:lnTo>
                  <a:pt x="38100" y="108203"/>
                </a:lnTo>
                <a:lnTo>
                  <a:pt x="57912" y="108203"/>
                </a:lnTo>
                <a:lnTo>
                  <a:pt x="56387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131286" y="2589283"/>
            <a:ext cx="47561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10178" y="4436405"/>
            <a:ext cx="105092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33425" algn="l"/>
              </a:tabLst>
            </a:pPr>
            <a:r>
              <a:rPr dirty="0" sz="2400" spc="12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r>
              <a:rPr dirty="0" baseline="-20833" sz="2400">
                <a:latin typeface="Times New Roman"/>
                <a:cs typeface="Times New Roman"/>
              </a:rPr>
              <a:t>	</a:t>
            </a:r>
            <a:r>
              <a:rPr dirty="0" sz="2400" spc="12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66235" y="3823970"/>
            <a:ext cx="367030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50"/>
              </a:lnSpc>
            </a:pPr>
            <a:r>
              <a:rPr dirty="0" baseline="9433" sz="3975" spc="187">
                <a:latin typeface="Times New Roman"/>
                <a:cs typeface="Times New Roman"/>
              </a:rPr>
              <a:t>I</a:t>
            </a:r>
            <a:r>
              <a:rPr dirty="0" sz="1500" spc="-90">
                <a:latin typeface="Times New Roman"/>
                <a:cs typeface="Times New Roman"/>
              </a:rPr>
              <a:t>C</a:t>
            </a:r>
            <a:r>
              <a:rPr dirty="0" sz="1500" spc="1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68494" y="3014505"/>
            <a:ext cx="546100" cy="690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445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114300">
              <a:lnSpc>
                <a:spcPts val="2685"/>
              </a:lnSpc>
            </a:pPr>
            <a:r>
              <a:rPr dirty="0" sz="2600" spc="-45">
                <a:latin typeface="Times New Roman"/>
                <a:cs typeface="Times New Roman"/>
              </a:rPr>
              <a:t>2</a:t>
            </a:r>
            <a:r>
              <a:rPr dirty="0" sz="2600" spc="150">
                <a:latin typeface="Times New Roman"/>
                <a:cs typeface="Times New Roman"/>
              </a:rPr>
              <a:t>I</a:t>
            </a:r>
            <a:r>
              <a:rPr dirty="0" baseline="-16666" sz="2250" spc="15">
                <a:latin typeface="Times New Roman"/>
                <a:cs typeface="Times New Roman"/>
              </a:rPr>
              <a:t>B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02912" y="2858976"/>
            <a:ext cx="54991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600" spc="8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z="1600" spc="9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z="1600" spc="8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18108" y="3828541"/>
            <a:ext cx="365760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50"/>
              </a:lnSpc>
            </a:pPr>
            <a:r>
              <a:rPr dirty="0" baseline="9433" sz="3975" spc="165">
                <a:latin typeface="Times New Roman"/>
                <a:cs typeface="Times New Roman"/>
              </a:rPr>
              <a:t>I</a:t>
            </a:r>
            <a:r>
              <a:rPr dirty="0" sz="1500" spc="-90">
                <a:latin typeface="Times New Roman"/>
                <a:cs typeface="Times New Roman"/>
              </a:rPr>
              <a:t>C</a:t>
            </a:r>
            <a:r>
              <a:rPr dirty="0" sz="1500" spc="1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076663" y="6535293"/>
            <a:ext cx="2278380" cy="0"/>
          </a:xfrm>
          <a:custGeom>
            <a:avLst/>
            <a:gdLst/>
            <a:ahLst/>
            <a:cxnLst/>
            <a:rect l="l" t="t" r="r" b="b"/>
            <a:pathLst>
              <a:path w="2278379" h="0">
                <a:moveTo>
                  <a:pt x="0" y="0"/>
                </a:moveTo>
                <a:lnTo>
                  <a:pt x="2277808" y="0"/>
                </a:lnTo>
              </a:path>
            </a:pathLst>
          </a:custGeom>
          <a:ln w="16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4605020" y="6487667"/>
            <a:ext cx="164465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90">
                <a:latin typeface="Times New Roman"/>
                <a:cs typeface="Times New Roman"/>
              </a:rPr>
              <a:t>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92216" y="6487667"/>
            <a:ext cx="408305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90">
                <a:latin typeface="Times New Roman"/>
                <a:cs typeface="Times New Roman"/>
              </a:rPr>
              <a:t>R</a:t>
            </a:r>
            <a:r>
              <a:rPr dirty="0" sz="1500" spc="80">
                <a:latin typeface="Times New Roman"/>
                <a:cs typeface="Times New Roman"/>
              </a:rPr>
              <a:t>E</a:t>
            </a:r>
            <a:r>
              <a:rPr dirty="0" sz="1500" spc="85">
                <a:latin typeface="Times New Roman"/>
                <a:cs typeface="Times New Roman"/>
              </a:rPr>
              <a:t>F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01332" y="6547611"/>
            <a:ext cx="247015" cy="408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5">
                <a:latin typeface="Times New Roman"/>
                <a:cs typeface="Times New Roman"/>
              </a:rPr>
              <a:t>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57191" y="6293103"/>
            <a:ext cx="835660" cy="408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08305" algn="l"/>
              </a:tabLst>
            </a:pPr>
            <a:r>
              <a:rPr dirty="0" sz="2600" spc="150">
                <a:latin typeface="Times New Roman"/>
                <a:cs typeface="Times New Roman"/>
              </a:rPr>
              <a:t>I	</a:t>
            </a:r>
            <a:r>
              <a:rPr dirty="0" sz="2600" spc="-1170">
                <a:latin typeface="Times New Roman"/>
                <a:cs typeface="Times New Roman"/>
              </a:rPr>
              <a:t></a:t>
            </a:r>
            <a:r>
              <a:rPr dirty="0" sz="2600" spc="55">
                <a:latin typeface="Times New Roman"/>
                <a:cs typeface="Times New Roman"/>
              </a:rPr>
              <a:t> </a:t>
            </a:r>
            <a:r>
              <a:rPr dirty="0" sz="2600" spc="150">
                <a:latin typeface="Times New Roman"/>
                <a:cs typeface="Times New Roman"/>
              </a:rPr>
              <a:t>I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89751" y="6134607"/>
            <a:ext cx="2536190" cy="566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26709" sz="3900" spc="-1754">
                <a:latin typeface="Times New Roman"/>
                <a:cs typeface="Times New Roman"/>
              </a:rPr>
              <a:t></a:t>
            </a:r>
            <a:r>
              <a:rPr dirty="0" baseline="-26709" sz="3900" spc="-262">
                <a:latin typeface="Times New Roman"/>
                <a:cs typeface="Times New Roman"/>
              </a:rPr>
              <a:t> </a:t>
            </a:r>
            <a:r>
              <a:rPr dirty="0" baseline="9615" sz="3900" spc="-15">
                <a:latin typeface="Times New Roman"/>
                <a:cs typeface="Times New Roman"/>
              </a:rPr>
              <a:t>V</a:t>
            </a:r>
            <a:r>
              <a:rPr dirty="0" sz="1500" spc="-10">
                <a:latin typeface="Times New Roman"/>
                <a:cs typeface="Times New Roman"/>
              </a:rPr>
              <a:t>CC </a:t>
            </a:r>
            <a:r>
              <a:rPr dirty="0" baseline="9615" sz="3900" spc="-209">
                <a:latin typeface="Times New Roman"/>
                <a:cs typeface="Times New Roman"/>
              </a:rPr>
              <a:t></a:t>
            </a:r>
            <a:r>
              <a:rPr dirty="0" baseline="9615" sz="3900" spc="-209">
                <a:latin typeface="Times New Roman"/>
                <a:cs typeface="Times New Roman"/>
              </a:rPr>
              <a:t>V</a:t>
            </a:r>
            <a:r>
              <a:rPr dirty="0" sz="1500" spc="-140">
                <a:latin typeface="Times New Roman"/>
                <a:cs typeface="Times New Roman"/>
              </a:rPr>
              <a:t>BE3  </a:t>
            </a:r>
            <a:r>
              <a:rPr dirty="0" sz="1500" spc="-114">
                <a:latin typeface="Times New Roman"/>
                <a:cs typeface="Times New Roman"/>
              </a:rPr>
              <a:t> </a:t>
            </a:r>
            <a:r>
              <a:rPr dirty="0" baseline="9615" sz="3900" spc="-240">
                <a:latin typeface="Times New Roman"/>
                <a:cs typeface="Times New Roman"/>
              </a:rPr>
              <a:t></a:t>
            </a:r>
            <a:r>
              <a:rPr dirty="0" baseline="9615" sz="3900" spc="-240">
                <a:latin typeface="Times New Roman"/>
                <a:cs typeface="Times New Roman"/>
              </a:rPr>
              <a:t>V</a:t>
            </a:r>
            <a:r>
              <a:rPr dirty="0" sz="1500" spc="-160">
                <a:latin typeface="Times New Roman"/>
                <a:cs typeface="Times New Roman"/>
              </a:rPr>
              <a:t>BE1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702175" y="5593556"/>
            <a:ext cx="216852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精密镜像电流源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785359" y="2633472"/>
            <a:ext cx="2127504" cy="2875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5184066" y="2877286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798104" y="4174171"/>
            <a:ext cx="32956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2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430797" y="2662378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633450" y="2838645"/>
            <a:ext cx="27305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714664" y="4204680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2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897116" y="3414014"/>
            <a:ext cx="373380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50"/>
              </a:lnSpc>
            </a:pPr>
            <a:r>
              <a:rPr dirty="0" baseline="9433" sz="3975" spc="195">
                <a:latin typeface="Times New Roman"/>
                <a:cs typeface="Times New Roman"/>
              </a:rPr>
              <a:t>I</a:t>
            </a:r>
            <a:r>
              <a:rPr dirty="0" sz="1500" spc="-55">
                <a:latin typeface="Times New Roman"/>
                <a:cs typeface="Times New Roman"/>
              </a:rPr>
              <a:t>C</a:t>
            </a:r>
            <a:r>
              <a:rPr dirty="0" sz="1500" spc="15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354828" y="3449573"/>
            <a:ext cx="21272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114">
                <a:latin typeface="Times New Roman"/>
                <a:cs typeface="Times New Roman"/>
              </a:rPr>
              <a:t>B</a:t>
            </a:r>
            <a:r>
              <a:rPr dirty="0" sz="1350" spc="5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235955" y="3272282"/>
            <a:ext cx="142240" cy="369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130">
                <a:latin typeface="Times New Roman"/>
                <a:cs typeface="Times New Roman"/>
              </a:rPr>
              <a:t>I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344381" y="3025147"/>
            <a:ext cx="54991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600" spc="8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z="1600" spc="9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z="1600" spc="8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358132" y="3839209"/>
            <a:ext cx="374015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50"/>
              </a:lnSpc>
            </a:pPr>
            <a:r>
              <a:rPr dirty="0" baseline="9433" sz="3975" spc="217">
                <a:latin typeface="Times New Roman"/>
                <a:cs typeface="Times New Roman"/>
              </a:rPr>
              <a:t>I</a:t>
            </a:r>
            <a:r>
              <a:rPr dirty="0" sz="1500" spc="-60">
                <a:latin typeface="Times New Roman"/>
                <a:cs typeface="Times New Roman"/>
              </a:rPr>
              <a:t>C</a:t>
            </a:r>
            <a:r>
              <a:rPr dirty="0" sz="1500" spc="1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978063" y="3588980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180723" y="3765302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455411" y="4580128"/>
            <a:ext cx="228600" cy="338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45">
                <a:latin typeface="Times New Roman"/>
                <a:cs typeface="Times New Roman"/>
              </a:rPr>
              <a:t>I</a:t>
            </a:r>
            <a:r>
              <a:rPr dirty="0" baseline="-16908" sz="1725" spc="15">
                <a:latin typeface="Times New Roman"/>
                <a:cs typeface="Times New Roman"/>
              </a:rPr>
              <a:t>B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167120" y="4591050"/>
            <a:ext cx="22225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135">
                <a:latin typeface="Times New Roman"/>
                <a:cs typeface="Times New Roman"/>
              </a:rPr>
              <a:t>I</a:t>
            </a:r>
            <a:r>
              <a:rPr dirty="0" baseline="-15151" sz="1650" spc="30">
                <a:latin typeface="Times New Roman"/>
                <a:cs typeface="Times New Roman"/>
              </a:rPr>
              <a:t>B</a:t>
            </a:r>
            <a:endParaRPr baseline="-15151" sz="16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290816" y="3275076"/>
            <a:ext cx="2626360" cy="14935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191770" rIns="0" bIns="0" rtlCol="0" vert="horz">
            <a:spAutoFit/>
          </a:bodyPr>
          <a:lstStyle/>
          <a:p>
            <a:pPr algn="ctr" marL="635">
              <a:lnSpc>
                <a:spcPts val="2860"/>
              </a:lnSpc>
              <a:spcBef>
                <a:spcPts val="1510"/>
              </a:spcBef>
            </a:pPr>
            <a:r>
              <a:rPr dirty="0" sz="2400" spc="75">
                <a:latin typeface="宋体"/>
                <a:cs typeface="宋体"/>
              </a:rPr>
              <a:t>对</a:t>
            </a:r>
            <a:r>
              <a:rPr dirty="0" sz="2400" spc="75">
                <a:latin typeface="Times New Roman"/>
                <a:cs typeface="Times New Roman"/>
              </a:rPr>
              <a:t>I</a:t>
            </a:r>
            <a:r>
              <a:rPr dirty="0" baseline="-24305" sz="2400" spc="112">
                <a:latin typeface="Times New Roman"/>
                <a:cs typeface="Times New Roman"/>
              </a:rPr>
              <a:t>REF</a:t>
            </a:r>
            <a:r>
              <a:rPr dirty="0" baseline="-24305" sz="2400" spc="-127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宋体"/>
                <a:cs typeface="宋体"/>
              </a:rPr>
              <a:t>的分流为</a:t>
            </a:r>
            <a:endParaRPr sz="2400">
              <a:latin typeface="宋体"/>
              <a:cs typeface="宋体"/>
            </a:endParaRPr>
          </a:p>
          <a:p>
            <a:pPr algn="ctr">
              <a:lnSpc>
                <a:spcPts val="2860"/>
              </a:lnSpc>
            </a:pPr>
            <a:r>
              <a:rPr dirty="0" sz="2400" spc="10">
                <a:latin typeface="Times New Roman"/>
                <a:cs typeface="Times New Roman"/>
              </a:rPr>
              <a:t>2</a:t>
            </a:r>
            <a:r>
              <a:rPr dirty="0" sz="2400" spc="10">
                <a:latin typeface="Times New Roman"/>
                <a:cs typeface="Times New Roman"/>
              </a:rPr>
              <a:t>I</a:t>
            </a:r>
            <a:r>
              <a:rPr dirty="0" baseline="-24305" sz="2400" spc="15">
                <a:latin typeface="Times New Roman"/>
                <a:cs typeface="Times New Roman"/>
              </a:rPr>
              <a:t>B</a:t>
            </a:r>
            <a:r>
              <a:rPr dirty="0" sz="2400" spc="10">
                <a:latin typeface="Times New Roman"/>
                <a:cs typeface="Times New Roman"/>
              </a:rPr>
              <a:t>/(1+</a:t>
            </a:r>
            <a:r>
              <a:rPr dirty="0" sz="2400" spc="10">
                <a:latin typeface="Times New Roman"/>
                <a:cs typeface="Times New Roman"/>
              </a:rPr>
              <a:t>β</a:t>
            </a:r>
            <a:r>
              <a:rPr dirty="0" baseline="-24305" sz="2400" spc="15">
                <a:latin typeface="Times New Roman"/>
                <a:cs typeface="Times New Roman"/>
              </a:rPr>
              <a:t>3</a:t>
            </a:r>
            <a:r>
              <a:rPr dirty="0" sz="2400" spc="10">
                <a:latin typeface="Times New Roman"/>
                <a:cs typeface="Times New Roman"/>
              </a:rPr>
              <a:t>),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dirty="0" sz="2400" spc="5">
                <a:latin typeface="宋体"/>
                <a:cs typeface="宋体"/>
              </a:rPr>
              <a:t>比原来小很多。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173010" y="5687615"/>
            <a:ext cx="2753995" cy="873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存在问题</a:t>
            </a:r>
            <a:r>
              <a:rPr dirty="0" sz="2400" spc="5">
                <a:latin typeface="Times New Roman"/>
                <a:cs typeface="Times New Roman"/>
              </a:rPr>
              <a:t>1</a:t>
            </a:r>
            <a:r>
              <a:rPr dirty="0" sz="2400" spc="5"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130">
                <a:latin typeface="Times New Roman"/>
                <a:cs typeface="Times New Roman"/>
              </a:rPr>
              <a:t>I</a:t>
            </a:r>
            <a:r>
              <a:rPr dirty="0" baseline="-20833" sz="2400" spc="120">
                <a:latin typeface="Times New Roman"/>
                <a:cs typeface="Times New Roman"/>
              </a:rPr>
              <a:t>C</a:t>
            </a:r>
            <a:r>
              <a:rPr dirty="0" baseline="-20833" sz="2400">
                <a:latin typeface="Times New Roman"/>
                <a:cs typeface="Times New Roman"/>
              </a:rPr>
              <a:t>1</a:t>
            </a:r>
            <a:r>
              <a:rPr dirty="0" sz="2400" spc="15">
                <a:latin typeface="宋体"/>
                <a:cs typeface="宋体"/>
              </a:rPr>
              <a:t>对</a:t>
            </a:r>
            <a:r>
              <a:rPr dirty="0" sz="2400" spc="130">
                <a:latin typeface="Times New Roman"/>
                <a:cs typeface="Times New Roman"/>
              </a:rPr>
              <a:t>I</a:t>
            </a:r>
            <a:r>
              <a:rPr dirty="0" baseline="-20833" sz="2400" spc="120">
                <a:latin typeface="Times New Roman"/>
                <a:cs typeface="Times New Roman"/>
              </a:rPr>
              <a:t>R</a:t>
            </a:r>
            <a:r>
              <a:rPr dirty="0" baseline="-20833" sz="2400" spc="135">
                <a:latin typeface="Times New Roman"/>
                <a:cs typeface="Times New Roman"/>
              </a:rPr>
              <a:t>E</a:t>
            </a:r>
            <a:r>
              <a:rPr dirty="0" baseline="-20833" sz="2400" spc="120">
                <a:latin typeface="Times New Roman"/>
                <a:cs typeface="Times New Roman"/>
              </a:rPr>
              <a:t>F</a:t>
            </a:r>
            <a:r>
              <a:rPr dirty="0" sz="2400">
                <a:latin typeface="宋体"/>
                <a:cs typeface="宋体"/>
              </a:rPr>
              <a:t>的</a:t>
            </a:r>
            <a:r>
              <a:rPr dirty="0" sz="2400" spc="20">
                <a:latin typeface="宋体"/>
                <a:cs typeface="宋体"/>
              </a:rPr>
              <a:t>复制</a:t>
            </a:r>
            <a:r>
              <a:rPr dirty="0" sz="2400">
                <a:latin typeface="宋体"/>
                <a:cs typeface="宋体"/>
              </a:rPr>
              <a:t>精度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55930" algn="l"/>
              </a:tabLst>
            </a:pPr>
            <a:r>
              <a:rPr dirty="0" spc="-5"/>
              <a:t>4.</a:t>
            </a:r>
            <a:r>
              <a:rPr dirty="0" spc="-5"/>
              <a:t>	</a:t>
            </a:r>
            <a:r>
              <a:rPr dirty="0"/>
              <a:t>B</a:t>
            </a:r>
            <a:r>
              <a:rPr dirty="0" spc="305"/>
              <a:t>J</a:t>
            </a:r>
            <a:r>
              <a:rPr dirty="0" spc="150"/>
              <a:t>T</a:t>
            </a:r>
            <a:r>
              <a:rPr dirty="0" spc="-5">
                <a:latin typeface="宋体"/>
                <a:cs typeface="宋体"/>
              </a:rPr>
              <a:t>电</a:t>
            </a:r>
            <a:r>
              <a:rPr dirty="0" spc="20">
                <a:latin typeface="宋体"/>
                <a:cs typeface="宋体"/>
              </a:rPr>
              <a:t>流</a:t>
            </a:r>
            <a:r>
              <a:rPr dirty="0" spc="-5">
                <a:latin typeface="宋体"/>
                <a:cs typeface="宋体"/>
              </a:rPr>
              <a:t>源</a:t>
            </a:r>
            <a:r>
              <a:rPr dirty="0" spc="20">
                <a:latin typeface="宋体"/>
                <a:cs typeface="宋体"/>
              </a:rPr>
              <a:t>电</a:t>
            </a:r>
            <a:r>
              <a:rPr dirty="0" spc="-5">
                <a:latin typeface="宋体"/>
                <a:cs typeface="宋体"/>
              </a:rPr>
              <a:t>路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4181871" y="771525"/>
            <a:ext cx="5521325" cy="1890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（</a:t>
            </a:r>
            <a:r>
              <a:rPr dirty="0" sz="2400" spc="5">
                <a:latin typeface="Times New Roman"/>
                <a:cs typeface="Times New Roman"/>
              </a:rPr>
              <a:t>4</a:t>
            </a:r>
            <a:r>
              <a:rPr dirty="0" sz="2400" spc="5">
                <a:latin typeface="宋体"/>
                <a:cs typeface="宋体"/>
              </a:rPr>
              <a:t>）镜像电流源（电流镜）</a:t>
            </a:r>
            <a:endParaRPr sz="2400">
              <a:latin typeface="宋体"/>
              <a:cs typeface="宋体"/>
            </a:endParaRPr>
          </a:p>
          <a:p>
            <a:pPr marL="176530" marR="5080">
              <a:lnSpc>
                <a:spcPct val="100000"/>
              </a:lnSpc>
              <a:spcBef>
                <a:spcPts val="1855"/>
              </a:spcBef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②</a:t>
            </a:r>
            <a:r>
              <a:rPr dirty="0" sz="2400" spc="-67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15">
                <a:solidFill>
                  <a:srgbClr val="0000CC"/>
                </a:solidFill>
                <a:latin typeface="宋体"/>
                <a:cs typeface="宋体"/>
              </a:rPr>
              <a:t>精密电流镜</a:t>
            </a:r>
            <a:r>
              <a:rPr dirty="0" sz="2400" spc="15">
                <a:latin typeface="宋体"/>
                <a:cs typeface="宋体"/>
              </a:rPr>
              <a:t>：加入</a:t>
            </a:r>
            <a:r>
              <a:rPr dirty="0" sz="2400" spc="15">
                <a:latin typeface="Times New Roman"/>
                <a:cs typeface="Times New Roman"/>
              </a:rPr>
              <a:t>T3</a:t>
            </a:r>
            <a:r>
              <a:rPr dirty="0" sz="2400" spc="15">
                <a:latin typeface="宋体"/>
                <a:cs typeface="宋体"/>
              </a:rPr>
              <a:t>，相比于基本电 </a:t>
            </a:r>
            <a:r>
              <a:rPr dirty="0" sz="2400" spc="-1110">
                <a:latin typeface="宋体"/>
                <a:cs typeface="宋体"/>
              </a:rPr>
              <a:t> </a:t>
            </a:r>
            <a:r>
              <a:rPr dirty="0" sz="2400" spc="30">
                <a:latin typeface="宋体"/>
                <a:cs typeface="宋体"/>
              </a:rPr>
              <a:t>流镜，其</a:t>
            </a:r>
            <a:r>
              <a:rPr dirty="0" sz="2400" spc="30">
                <a:latin typeface="Times New Roman"/>
                <a:cs typeface="Times New Roman"/>
              </a:rPr>
              <a:t>I</a:t>
            </a:r>
            <a:r>
              <a:rPr dirty="0" baseline="-20833" sz="2400" spc="44">
                <a:latin typeface="Times New Roman"/>
                <a:cs typeface="Times New Roman"/>
              </a:rPr>
              <a:t>C1</a:t>
            </a:r>
            <a:r>
              <a:rPr dirty="0" sz="2400" spc="30">
                <a:latin typeface="宋体"/>
                <a:cs typeface="宋体"/>
              </a:rPr>
              <a:t>对</a:t>
            </a:r>
            <a:r>
              <a:rPr dirty="0" sz="2400" spc="30">
                <a:latin typeface="Times New Roman"/>
                <a:cs typeface="Times New Roman"/>
              </a:rPr>
              <a:t>I</a:t>
            </a:r>
            <a:r>
              <a:rPr dirty="0" baseline="-20833" sz="2400" spc="44">
                <a:latin typeface="Times New Roman"/>
                <a:cs typeface="Times New Roman"/>
              </a:rPr>
              <a:t>REF</a:t>
            </a:r>
            <a:r>
              <a:rPr dirty="0" sz="2400" spc="30">
                <a:latin typeface="宋体"/>
                <a:cs typeface="宋体"/>
              </a:rPr>
              <a:t>的复制精度提高了。</a:t>
            </a:r>
            <a:endParaRPr sz="2400">
              <a:latin typeface="宋体"/>
              <a:cs typeface="宋体"/>
            </a:endParaRPr>
          </a:p>
          <a:p>
            <a:pPr marL="607695">
              <a:lnSpc>
                <a:spcPts val="2810"/>
              </a:lnSpc>
              <a:spcBef>
                <a:spcPts val="1570"/>
              </a:spcBef>
            </a:pPr>
            <a:r>
              <a:rPr dirty="0" baseline="13888" sz="3600" spc="7">
                <a:latin typeface="Times New Roman"/>
                <a:cs typeface="Times New Roman"/>
              </a:rPr>
              <a:t>V</a:t>
            </a:r>
            <a:r>
              <a:rPr dirty="0" sz="1600" spc="5">
                <a:latin typeface="Times New Roman"/>
                <a:cs typeface="Times New Roman"/>
              </a:rPr>
              <a:t>CC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522011" y="1715690"/>
            <a:ext cx="1860550" cy="848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175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基</a:t>
            </a:r>
            <a:r>
              <a:rPr dirty="0" sz="2400" spc="20">
                <a:latin typeface="宋体"/>
                <a:cs typeface="宋体"/>
              </a:rPr>
              <a:t>本电</a:t>
            </a:r>
            <a:r>
              <a:rPr dirty="0" sz="2400">
                <a:latin typeface="宋体"/>
                <a:cs typeface="宋体"/>
              </a:rPr>
              <a:t>流镜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ts val="2810"/>
              </a:lnSpc>
              <a:spcBef>
                <a:spcPts val="985"/>
              </a:spcBef>
            </a:pPr>
            <a:r>
              <a:rPr dirty="0" baseline="13888" sz="3600" spc="7">
                <a:latin typeface="Times New Roman"/>
                <a:cs typeface="Times New Roman"/>
              </a:rPr>
              <a:t>V</a:t>
            </a:r>
            <a:r>
              <a:rPr dirty="0" sz="1600" spc="5">
                <a:latin typeface="Times New Roman"/>
                <a:cs typeface="Times New Roman"/>
              </a:rPr>
              <a:t>CC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1578" y="5280421"/>
            <a:ext cx="216852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精密镜像电流源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15667" y="2322575"/>
            <a:ext cx="2127503" cy="2227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907475" y="1993384"/>
            <a:ext cx="52070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85416" y="4961382"/>
            <a:ext cx="1670685" cy="0"/>
          </a:xfrm>
          <a:custGeom>
            <a:avLst/>
            <a:gdLst/>
            <a:ahLst/>
            <a:cxnLst/>
            <a:rect l="l" t="t" r="r" b="b"/>
            <a:pathLst>
              <a:path w="1670685" h="0">
                <a:moveTo>
                  <a:pt x="0" y="0"/>
                </a:moveTo>
                <a:lnTo>
                  <a:pt x="167030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67150" y="4796027"/>
            <a:ext cx="0" cy="172720"/>
          </a:xfrm>
          <a:custGeom>
            <a:avLst/>
            <a:gdLst/>
            <a:ahLst/>
            <a:cxnLst/>
            <a:rect l="l" t="t" r="r" b="b"/>
            <a:pathLst>
              <a:path w="0" h="172720">
                <a:moveTo>
                  <a:pt x="0" y="0"/>
                </a:moveTo>
                <a:lnTo>
                  <a:pt x="0" y="17221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18460" y="5176265"/>
            <a:ext cx="230504" cy="0"/>
          </a:xfrm>
          <a:custGeom>
            <a:avLst/>
            <a:gdLst/>
            <a:ahLst/>
            <a:cxnLst/>
            <a:rect l="l" t="t" r="r" b="b"/>
            <a:pathLst>
              <a:path w="230505" h="0">
                <a:moveTo>
                  <a:pt x="0" y="0"/>
                </a:moveTo>
                <a:lnTo>
                  <a:pt x="23012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73986" y="4818888"/>
            <a:ext cx="0" cy="143510"/>
          </a:xfrm>
          <a:custGeom>
            <a:avLst/>
            <a:gdLst/>
            <a:ahLst/>
            <a:cxnLst/>
            <a:rect l="l" t="t" r="r" b="b"/>
            <a:pathLst>
              <a:path w="0" h="143510">
                <a:moveTo>
                  <a:pt x="0" y="0"/>
                </a:moveTo>
                <a:lnTo>
                  <a:pt x="0" y="14325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42666" y="4962144"/>
            <a:ext cx="0" cy="216535"/>
          </a:xfrm>
          <a:custGeom>
            <a:avLst/>
            <a:gdLst/>
            <a:ahLst/>
            <a:cxnLst/>
            <a:rect l="l" t="t" r="r" b="b"/>
            <a:pathLst>
              <a:path w="0" h="216535">
                <a:moveTo>
                  <a:pt x="0" y="0"/>
                </a:moveTo>
                <a:lnTo>
                  <a:pt x="0" y="21640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559612" y="2424696"/>
            <a:ext cx="47561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43479" y="3893779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2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7423" y="3101594"/>
            <a:ext cx="372745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50"/>
              </a:lnSpc>
            </a:pPr>
            <a:r>
              <a:rPr dirty="0" baseline="9433" sz="3975" spc="202">
                <a:latin typeface="Times New Roman"/>
                <a:cs typeface="Times New Roman"/>
              </a:rPr>
              <a:t>I</a:t>
            </a:r>
            <a:r>
              <a:rPr dirty="0" sz="1500" spc="-60">
                <a:latin typeface="Times New Roman"/>
                <a:cs typeface="Times New Roman"/>
              </a:rPr>
              <a:t>C</a:t>
            </a:r>
            <a:r>
              <a:rPr dirty="0" sz="1500" spc="1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14370" y="2566384"/>
            <a:ext cx="382270" cy="790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62865">
              <a:lnSpc>
                <a:spcPts val="2715"/>
              </a:lnSpc>
              <a:spcBef>
                <a:spcPts val="625"/>
              </a:spcBef>
            </a:pPr>
            <a:r>
              <a:rPr dirty="0" baseline="9456" sz="3525" spc="225">
                <a:latin typeface="Times New Roman"/>
                <a:cs typeface="Times New Roman"/>
              </a:rPr>
              <a:t>I</a:t>
            </a:r>
            <a:r>
              <a:rPr dirty="0" sz="1350" spc="-114">
                <a:latin typeface="Times New Roman"/>
                <a:cs typeface="Times New Roman"/>
              </a:rPr>
              <a:t>B</a:t>
            </a:r>
            <a:r>
              <a:rPr dirty="0" sz="1350" spc="5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73196" y="2714183"/>
            <a:ext cx="54991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600" spc="8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z="1600" spc="9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z="1600" spc="8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88440" y="3526790"/>
            <a:ext cx="374015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50"/>
              </a:lnSpc>
            </a:pPr>
            <a:r>
              <a:rPr dirty="0" baseline="9433" sz="3975" spc="217">
                <a:latin typeface="Times New Roman"/>
                <a:cs typeface="Times New Roman"/>
              </a:rPr>
              <a:t>I</a:t>
            </a:r>
            <a:r>
              <a:rPr dirty="0" sz="1500" spc="-60">
                <a:latin typeface="Times New Roman"/>
                <a:cs typeface="Times New Roman"/>
              </a:rPr>
              <a:t>C</a:t>
            </a:r>
            <a:r>
              <a:rPr dirty="0" sz="1500" spc="1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06878" y="3276590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2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3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84196" y="4269232"/>
            <a:ext cx="229870" cy="338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55">
                <a:latin typeface="Times New Roman"/>
                <a:cs typeface="Times New Roman"/>
              </a:rPr>
              <a:t>I</a:t>
            </a:r>
            <a:r>
              <a:rPr dirty="0" baseline="-16908" sz="1725" spc="15">
                <a:latin typeface="Times New Roman"/>
                <a:cs typeface="Times New Roman"/>
              </a:rPr>
              <a:t>B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90482" y="4081302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93179" y="4213030"/>
            <a:ext cx="426720" cy="396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B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baseline="-14245" sz="2925" spc="120">
                <a:latin typeface="Times New Roman"/>
                <a:cs typeface="Times New Roman"/>
              </a:rPr>
              <a:t>I</a:t>
            </a:r>
            <a:r>
              <a:rPr dirty="0" baseline="-42929" sz="1650" spc="120">
                <a:latin typeface="Times New Roman"/>
                <a:cs typeface="Times New Roman"/>
              </a:rPr>
              <a:t>B</a:t>
            </a:r>
            <a:endParaRPr baseline="-42929" sz="1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053584" y="4934712"/>
            <a:ext cx="2095500" cy="8732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045964" y="4927091"/>
            <a:ext cx="2112645" cy="890269"/>
          </a:xfrm>
          <a:custGeom>
            <a:avLst/>
            <a:gdLst/>
            <a:ahLst/>
            <a:cxnLst/>
            <a:rect l="l" t="t" r="r" b="b"/>
            <a:pathLst>
              <a:path w="2112645" h="890270">
                <a:moveTo>
                  <a:pt x="2106167" y="890016"/>
                </a:moveTo>
                <a:lnTo>
                  <a:pt x="4572" y="890016"/>
                </a:lnTo>
                <a:lnTo>
                  <a:pt x="0" y="883919"/>
                </a:lnTo>
                <a:lnTo>
                  <a:pt x="0" y="4571"/>
                </a:lnTo>
                <a:lnTo>
                  <a:pt x="4572" y="0"/>
                </a:lnTo>
                <a:lnTo>
                  <a:pt x="2106167" y="0"/>
                </a:lnTo>
                <a:lnTo>
                  <a:pt x="2112263" y="4571"/>
                </a:lnTo>
                <a:lnTo>
                  <a:pt x="2112263" y="12191"/>
                </a:lnTo>
                <a:lnTo>
                  <a:pt x="24384" y="12191"/>
                </a:lnTo>
                <a:lnTo>
                  <a:pt x="12192" y="24383"/>
                </a:lnTo>
                <a:lnTo>
                  <a:pt x="24384" y="24383"/>
                </a:lnTo>
                <a:lnTo>
                  <a:pt x="24384" y="864108"/>
                </a:lnTo>
                <a:lnTo>
                  <a:pt x="12192" y="864108"/>
                </a:lnTo>
                <a:lnTo>
                  <a:pt x="24384" y="877823"/>
                </a:lnTo>
                <a:lnTo>
                  <a:pt x="2112263" y="877823"/>
                </a:lnTo>
                <a:lnTo>
                  <a:pt x="2112263" y="883919"/>
                </a:lnTo>
                <a:lnTo>
                  <a:pt x="2106167" y="890016"/>
                </a:lnTo>
                <a:close/>
              </a:path>
              <a:path w="2112645" h="890270">
                <a:moveTo>
                  <a:pt x="24384" y="24383"/>
                </a:moveTo>
                <a:lnTo>
                  <a:pt x="12192" y="24383"/>
                </a:lnTo>
                <a:lnTo>
                  <a:pt x="24384" y="12191"/>
                </a:lnTo>
                <a:lnTo>
                  <a:pt x="24384" y="24383"/>
                </a:lnTo>
                <a:close/>
              </a:path>
              <a:path w="2112645" h="890270">
                <a:moveTo>
                  <a:pt x="2086355" y="24383"/>
                </a:moveTo>
                <a:lnTo>
                  <a:pt x="24384" y="24383"/>
                </a:lnTo>
                <a:lnTo>
                  <a:pt x="24384" y="12191"/>
                </a:lnTo>
                <a:lnTo>
                  <a:pt x="2086355" y="12191"/>
                </a:lnTo>
                <a:lnTo>
                  <a:pt x="2086355" y="24383"/>
                </a:lnTo>
                <a:close/>
              </a:path>
              <a:path w="2112645" h="890270">
                <a:moveTo>
                  <a:pt x="2086355" y="877823"/>
                </a:moveTo>
                <a:lnTo>
                  <a:pt x="2086355" y="12191"/>
                </a:lnTo>
                <a:lnTo>
                  <a:pt x="2100071" y="24383"/>
                </a:lnTo>
                <a:lnTo>
                  <a:pt x="2112263" y="24383"/>
                </a:lnTo>
                <a:lnTo>
                  <a:pt x="2112263" y="864108"/>
                </a:lnTo>
                <a:lnTo>
                  <a:pt x="2100071" y="864108"/>
                </a:lnTo>
                <a:lnTo>
                  <a:pt x="2086355" y="877823"/>
                </a:lnTo>
                <a:close/>
              </a:path>
              <a:path w="2112645" h="890270">
                <a:moveTo>
                  <a:pt x="2112263" y="24383"/>
                </a:moveTo>
                <a:lnTo>
                  <a:pt x="2100071" y="24383"/>
                </a:lnTo>
                <a:lnTo>
                  <a:pt x="2086355" y="12191"/>
                </a:lnTo>
                <a:lnTo>
                  <a:pt x="2112263" y="12191"/>
                </a:lnTo>
                <a:lnTo>
                  <a:pt x="2112263" y="24383"/>
                </a:lnTo>
                <a:close/>
              </a:path>
              <a:path w="2112645" h="890270">
                <a:moveTo>
                  <a:pt x="24384" y="877823"/>
                </a:moveTo>
                <a:lnTo>
                  <a:pt x="12192" y="864108"/>
                </a:lnTo>
                <a:lnTo>
                  <a:pt x="24384" y="864108"/>
                </a:lnTo>
                <a:lnTo>
                  <a:pt x="24384" y="877823"/>
                </a:lnTo>
                <a:close/>
              </a:path>
              <a:path w="2112645" h="890270">
                <a:moveTo>
                  <a:pt x="2086355" y="877823"/>
                </a:moveTo>
                <a:lnTo>
                  <a:pt x="24384" y="877823"/>
                </a:lnTo>
                <a:lnTo>
                  <a:pt x="24384" y="864108"/>
                </a:lnTo>
                <a:lnTo>
                  <a:pt x="2086355" y="864108"/>
                </a:lnTo>
                <a:lnTo>
                  <a:pt x="2086355" y="877823"/>
                </a:lnTo>
                <a:close/>
              </a:path>
              <a:path w="2112645" h="890270">
                <a:moveTo>
                  <a:pt x="2112263" y="877823"/>
                </a:moveTo>
                <a:lnTo>
                  <a:pt x="2086355" y="877823"/>
                </a:lnTo>
                <a:lnTo>
                  <a:pt x="2100071" y="864108"/>
                </a:lnTo>
                <a:lnTo>
                  <a:pt x="2112263" y="864108"/>
                </a:lnTo>
                <a:lnTo>
                  <a:pt x="2112263" y="8778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736794" y="4491681"/>
            <a:ext cx="27940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R</a:t>
            </a:r>
            <a:r>
              <a:rPr dirty="0" baseline="-21367" sz="1950" spc="22">
                <a:latin typeface="Times New Roman"/>
                <a:cs typeface="Times New Roman"/>
              </a:rPr>
              <a:t>1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12263" y="4530852"/>
            <a:ext cx="123825" cy="288290"/>
          </a:xfrm>
          <a:custGeom>
            <a:avLst/>
            <a:gdLst/>
            <a:ahLst/>
            <a:cxnLst/>
            <a:rect l="l" t="t" r="r" b="b"/>
            <a:pathLst>
              <a:path w="123825" h="288289">
                <a:moveTo>
                  <a:pt x="0" y="0"/>
                </a:moveTo>
                <a:lnTo>
                  <a:pt x="123444" y="0"/>
                </a:lnTo>
                <a:lnTo>
                  <a:pt x="123444" y="288036"/>
                </a:lnTo>
                <a:lnTo>
                  <a:pt x="0" y="288036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092451" y="4511040"/>
            <a:ext cx="163195" cy="326390"/>
          </a:xfrm>
          <a:custGeom>
            <a:avLst/>
            <a:gdLst/>
            <a:ahLst/>
            <a:cxnLst/>
            <a:rect l="l" t="t" r="r" b="b"/>
            <a:pathLst>
              <a:path w="163194" h="326389">
                <a:moveTo>
                  <a:pt x="163068" y="326136"/>
                </a:moveTo>
                <a:lnTo>
                  <a:pt x="0" y="326136"/>
                </a:lnTo>
                <a:lnTo>
                  <a:pt x="0" y="0"/>
                </a:lnTo>
                <a:lnTo>
                  <a:pt x="163068" y="0"/>
                </a:lnTo>
                <a:lnTo>
                  <a:pt x="163068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288035"/>
                </a:lnTo>
                <a:lnTo>
                  <a:pt x="19812" y="288036"/>
                </a:lnTo>
                <a:lnTo>
                  <a:pt x="38100" y="307848"/>
                </a:lnTo>
                <a:lnTo>
                  <a:pt x="163068" y="307848"/>
                </a:lnTo>
                <a:lnTo>
                  <a:pt x="163068" y="326136"/>
                </a:lnTo>
                <a:close/>
              </a:path>
              <a:path w="163194" h="326389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63194" h="326389">
                <a:moveTo>
                  <a:pt x="124968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24968" y="19812"/>
                </a:lnTo>
                <a:lnTo>
                  <a:pt x="124968" y="38100"/>
                </a:lnTo>
                <a:close/>
              </a:path>
              <a:path w="163194" h="326389">
                <a:moveTo>
                  <a:pt x="124968" y="307848"/>
                </a:moveTo>
                <a:lnTo>
                  <a:pt x="124968" y="19812"/>
                </a:lnTo>
                <a:lnTo>
                  <a:pt x="143256" y="38100"/>
                </a:lnTo>
                <a:lnTo>
                  <a:pt x="163068" y="38100"/>
                </a:lnTo>
                <a:lnTo>
                  <a:pt x="163068" y="288036"/>
                </a:lnTo>
                <a:lnTo>
                  <a:pt x="143256" y="288036"/>
                </a:lnTo>
                <a:lnTo>
                  <a:pt x="124968" y="307848"/>
                </a:lnTo>
                <a:close/>
              </a:path>
              <a:path w="163194" h="326389">
                <a:moveTo>
                  <a:pt x="163068" y="38100"/>
                </a:moveTo>
                <a:lnTo>
                  <a:pt x="143256" y="38100"/>
                </a:lnTo>
                <a:lnTo>
                  <a:pt x="124968" y="19812"/>
                </a:lnTo>
                <a:lnTo>
                  <a:pt x="163068" y="19812"/>
                </a:lnTo>
                <a:lnTo>
                  <a:pt x="163068" y="38100"/>
                </a:lnTo>
                <a:close/>
              </a:path>
              <a:path w="163194" h="326389">
                <a:moveTo>
                  <a:pt x="38100" y="307848"/>
                </a:moveTo>
                <a:lnTo>
                  <a:pt x="19812" y="288036"/>
                </a:lnTo>
                <a:lnTo>
                  <a:pt x="38100" y="288035"/>
                </a:lnTo>
                <a:lnTo>
                  <a:pt x="38100" y="307848"/>
                </a:lnTo>
                <a:close/>
              </a:path>
              <a:path w="163194" h="326389">
                <a:moveTo>
                  <a:pt x="124968" y="307848"/>
                </a:moveTo>
                <a:lnTo>
                  <a:pt x="38100" y="307848"/>
                </a:lnTo>
                <a:lnTo>
                  <a:pt x="38100" y="288035"/>
                </a:lnTo>
                <a:lnTo>
                  <a:pt x="124968" y="288035"/>
                </a:lnTo>
                <a:lnTo>
                  <a:pt x="124968" y="307848"/>
                </a:lnTo>
                <a:close/>
              </a:path>
              <a:path w="163194" h="326389">
                <a:moveTo>
                  <a:pt x="163068" y="307848"/>
                </a:moveTo>
                <a:lnTo>
                  <a:pt x="124968" y="307848"/>
                </a:lnTo>
                <a:lnTo>
                  <a:pt x="143256" y="288036"/>
                </a:lnTo>
                <a:lnTo>
                  <a:pt x="163068" y="288036"/>
                </a:lnTo>
                <a:lnTo>
                  <a:pt x="163068" y="3078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928407" y="3863269"/>
            <a:ext cx="329565" cy="992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3340" indent="-41275">
              <a:lnSpc>
                <a:spcPct val="100000"/>
              </a:lnSpc>
            </a:pPr>
            <a:r>
              <a:rPr dirty="0" sz="2400" spc="12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  <a:p>
            <a:pPr marL="53340">
              <a:lnSpc>
                <a:spcPct val="100000"/>
              </a:lnSpc>
              <a:spcBef>
                <a:spcPts val="2080"/>
              </a:spcBef>
            </a:pP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baseline="-21367" sz="1950" spc="7">
                <a:latin typeface="Times New Roman"/>
                <a:cs typeface="Times New Roman"/>
              </a:rPr>
              <a:t>2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806952" y="4507991"/>
            <a:ext cx="123825" cy="288290"/>
          </a:xfrm>
          <a:custGeom>
            <a:avLst/>
            <a:gdLst/>
            <a:ahLst/>
            <a:cxnLst/>
            <a:rect l="l" t="t" r="r" b="b"/>
            <a:pathLst>
              <a:path w="123825" h="288289">
                <a:moveTo>
                  <a:pt x="0" y="0"/>
                </a:moveTo>
                <a:lnTo>
                  <a:pt x="123444" y="0"/>
                </a:lnTo>
                <a:lnTo>
                  <a:pt x="123444" y="288035"/>
                </a:lnTo>
                <a:lnTo>
                  <a:pt x="0" y="288035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787140" y="4488180"/>
            <a:ext cx="161925" cy="326390"/>
          </a:xfrm>
          <a:custGeom>
            <a:avLst/>
            <a:gdLst/>
            <a:ahLst/>
            <a:cxnLst/>
            <a:rect l="l" t="t" r="r" b="b"/>
            <a:pathLst>
              <a:path w="161925" h="326389">
                <a:moveTo>
                  <a:pt x="161543" y="326136"/>
                </a:moveTo>
                <a:lnTo>
                  <a:pt x="0" y="326136"/>
                </a:lnTo>
                <a:lnTo>
                  <a:pt x="0" y="0"/>
                </a:lnTo>
                <a:lnTo>
                  <a:pt x="161543" y="0"/>
                </a:lnTo>
                <a:lnTo>
                  <a:pt x="161543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288035"/>
                </a:lnTo>
                <a:lnTo>
                  <a:pt x="19812" y="288036"/>
                </a:lnTo>
                <a:lnTo>
                  <a:pt x="38100" y="307848"/>
                </a:lnTo>
                <a:lnTo>
                  <a:pt x="161543" y="307848"/>
                </a:lnTo>
                <a:lnTo>
                  <a:pt x="161543" y="326136"/>
                </a:lnTo>
                <a:close/>
              </a:path>
              <a:path w="161925" h="326389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61925" h="326389">
                <a:moveTo>
                  <a:pt x="123444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23444" y="19812"/>
                </a:lnTo>
                <a:lnTo>
                  <a:pt x="123444" y="38100"/>
                </a:lnTo>
                <a:close/>
              </a:path>
              <a:path w="161925" h="326389">
                <a:moveTo>
                  <a:pt x="123444" y="307848"/>
                </a:moveTo>
                <a:lnTo>
                  <a:pt x="123444" y="19812"/>
                </a:lnTo>
                <a:lnTo>
                  <a:pt x="143256" y="38100"/>
                </a:lnTo>
                <a:lnTo>
                  <a:pt x="161543" y="38100"/>
                </a:lnTo>
                <a:lnTo>
                  <a:pt x="161543" y="288035"/>
                </a:lnTo>
                <a:lnTo>
                  <a:pt x="143256" y="288036"/>
                </a:lnTo>
                <a:lnTo>
                  <a:pt x="123444" y="307848"/>
                </a:lnTo>
                <a:close/>
              </a:path>
              <a:path w="161925" h="326389">
                <a:moveTo>
                  <a:pt x="161543" y="38100"/>
                </a:moveTo>
                <a:lnTo>
                  <a:pt x="143256" y="38100"/>
                </a:lnTo>
                <a:lnTo>
                  <a:pt x="123444" y="19812"/>
                </a:lnTo>
                <a:lnTo>
                  <a:pt x="161543" y="19812"/>
                </a:lnTo>
                <a:lnTo>
                  <a:pt x="161543" y="38100"/>
                </a:lnTo>
                <a:close/>
              </a:path>
              <a:path w="161925" h="326389">
                <a:moveTo>
                  <a:pt x="38100" y="307848"/>
                </a:moveTo>
                <a:lnTo>
                  <a:pt x="19812" y="288036"/>
                </a:lnTo>
                <a:lnTo>
                  <a:pt x="38100" y="288035"/>
                </a:lnTo>
                <a:lnTo>
                  <a:pt x="38100" y="307848"/>
                </a:lnTo>
                <a:close/>
              </a:path>
              <a:path w="161925" h="326389">
                <a:moveTo>
                  <a:pt x="123444" y="307848"/>
                </a:moveTo>
                <a:lnTo>
                  <a:pt x="38100" y="307848"/>
                </a:lnTo>
                <a:lnTo>
                  <a:pt x="38100" y="288035"/>
                </a:lnTo>
                <a:lnTo>
                  <a:pt x="123444" y="288035"/>
                </a:lnTo>
                <a:lnTo>
                  <a:pt x="123444" y="307848"/>
                </a:lnTo>
                <a:close/>
              </a:path>
              <a:path w="161925" h="326389">
                <a:moveTo>
                  <a:pt x="161543" y="307848"/>
                </a:moveTo>
                <a:lnTo>
                  <a:pt x="123444" y="307848"/>
                </a:lnTo>
                <a:lnTo>
                  <a:pt x="143256" y="288036"/>
                </a:lnTo>
                <a:lnTo>
                  <a:pt x="161543" y="288035"/>
                </a:lnTo>
                <a:lnTo>
                  <a:pt x="161543" y="3078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124346" y="1417285"/>
            <a:ext cx="61220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30">
                <a:latin typeface="宋体"/>
                <a:cs typeface="宋体"/>
              </a:rPr>
              <a:t>发射极加入电阻，使</a:t>
            </a:r>
            <a:r>
              <a:rPr dirty="0" sz="2400" spc="30">
                <a:latin typeface="Times New Roman"/>
                <a:cs typeface="Times New Roman"/>
              </a:rPr>
              <a:t>I</a:t>
            </a:r>
            <a:r>
              <a:rPr dirty="0" baseline="-20833" sz="2400" spc="44">
                <a:latin typeface="Times New Roman"/>
                <a:cs typeface="Times New Roman"/>
              </a:rPr>
              <a:t>C2</a:t>
            </a:r>
            <a:r>
              <a:rPr dirty="0" sz="2400" spc="30">
                <a:latin typeface="宋体"/>
                <a:cs typeface="宋体"/>
              </a:rPr>
              <a:t>可对</a:t>
            </a:r>
            <a:r>
              <a:rPr dirty="0" sz="2400" spc="30">
                <a:latin typeface="Times New Roman"/>
                <a:cs typeface="Times New Roman"/>
              </a:rPr>
              <a:t>I</a:t>
            </a:r>
            <a:r>
              <a:rPr dirty="0" baseline="-20833" sz="2400" spc="44">
                <a:latin typeface="Times New Roman"/>
                <a:cs typeface="Times New Roman"/>
              </a:rPr>
              <a:t>REF</a:t>
            </a:r>
            <a:r>
              <a:rPr dirty="0" sz="2400" spc="30">
                <a:latin typeface="宋体"/>
                <a:cs typeface="宋体"/>
              </a:rPr>
              <a:t>按比例缩放。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20488" y="3168396"/>
            <a:ext cx="356235" cy="402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70">
                <a:latin typeface="Times New Roman"/>
                <a:cs typeface="Times New Roman"/>
              </a:rPr>
              <a:t>V</a:t>
            </a:r>
            <a:r>
              <a:rPr dirty="0" baseline="-15873" sz="2100" spc="-7">
                <a:latin typeface="Times New Roman"/>
                <a:cs typeface="Times New Roman"/>
              </a:rPr>
              <a:t>B</a:t>
            </a:r>
            <a:endParaRPr baseline="-15873" sz="21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65496" y="3218688"/>
            <a:ext cx="1991360" cy="902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9259" sz="3600" spc="-1612">
                <a:latin typeface="Times New Roman"/>
                <a:cs typeface="Times New Roman"/>
              </a:rPr>
              <a:t></a:t>
            </a:r>
            <a:r>
              <a:rPr dirty="0" baseline="9259" sz="3600" spc="-247">
                <a:latin typeface="Times New Roman"/>
                <a:cs typeface="Times New Roman"/>
              </a:rPr>
              <a:t> </a:t>
            </a:r>
            <a:r>
              <a:rPr dirty="0" baseline="9259" sz="3600" spc="44">
                <a:latin typeface="Times New Roman"/>
                <a:cs typeface="Times New Roman"/>
              </a:rPr>
              <a:t>V</a:t>
            </a:r>
            <a:r>
              <a:rPr dirty="0" sz="1400" spc="30">
                <a:latin typeface="Times New Roman"/>
                <a:cs typeface="Times New Roman"/>
              </a:rPr>
              <a:t>BE1  </a:t>
            </a:r>
            <a:r>
              <a:rPr dirty="0" baseline="9259" sz="3600" spc="-1612">
                <a:latin typeface="Times New Roman"/>
                <a:cs typeface="Times New Roman"/>
              </a:rPr>
              <a:t></a:t>
            </a:r>
            <a:r>
              <a:rPr dirty="0" baseline="9259" sz="3600" spc="142">
                <a:latin typeface="Times New Roman"/>
                <a:cs typeface="Times New Roman"/>
              </a:rPr>
              <a:t> </a:t>
            </a:r>
            <a:r>
              <a:rPr dirty="0" baseline="9259" sz="3600" spc="232">
                <a:latin typeface="Times New Roman"/>
                <a:cs typeface="Times New Roman"/>
              </a:rPr>
              <a:t>I</a:t>
            </a:r>
            <a:r>
              <a:rPr dirty="0" sz="1400" spc="155">
                <a:latin typeface="Times New Roman"/>
                <a:cs typeface="Times New Roman"/>
              </a:rPr>
              <a:t>REF</a:t>
            </a:r>
            <a:r>
              <a:rPr dirty="0" sz="1400" spc="-145">
                <a:latin typeface="Times New Roman"/>
                <a:cs typeface="Times New Roman"/>
              </a:rPr>
              <a:t> </a:t>
            </a:r>
            <a:r>
              <a:rPr dirty="0" baseline="9259" sz="3600" spc="-22">
                <a:latin typeface="Times New Roman"/>
                <a:cs typeface="Times New Roman"/>
              </a:rPr>
              <a:t>R</a:t>
            </a:r>
            <a:r>
              <a:rPr dirty="0" sz="1400" spc="-15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L="45720">
              <a:lnSpc>
                <a:spcPts val="2775"/>
              </a:lnSpc>
              <a:spcBef>
                <a:spcPts val="1450"/>
              </a:spcBef>
            </a:pPr>
            <a:r>
              <a:rPr dirty="0" baseline="9259" sz="3600" spc="-1620">
                <a:latin typeface="Times New Roman"/>
                <a:cs typeface="Times New Roman"/>
              </a:rPr>
              <a:t></a:t>
            </a:r>
            <a:r>
              <a:rPr dirty="0" baseline="9259" sz="3600" spc="-187">
                <a:latin typeface="Times New Roman"/>
                <a:cs typeface="Times New Roman"/>
              </a:rPr>
              <a:t> </a:t>
            </a:r>
            <a:r>
              <a:rPr dirty="0" baseline="9259" sz="3600" spc="60">
                <a:latin typeface="Times New Roman"/>
                <a:cs typeface="Times New Roman"/>
              </a:rPr>
              <a:t>V</a:t>
            </a:r>
            <a:r>
              <a:rPr dirty="0" sz="1400" spc="40">
                <a:latin typeface="Times New Roman"/>
                <a:cs typeface="Times New Roman"/>
              </a:rPr>
              <a:t>BE </a:t>
            </a:r>
            <a:r>
              <a:rPr dirty="0" sz="1400" spc="-5">
                <a:latin typeface="Times New Roman"/>
                <a:cs typeface="Times New Roman"/>
              </a:rPr>
              <a:t>2  </a:t>
            </a:r>
            <a:r>
              <a:rPr dirty="0" baseline="9259" sz="3600" spc="-1620">
                <a:latin typeface="Times New Roman"/>
                <a:cs typeface="Times New Roman"/>
              </a:rPr>
              <a:t></a:t>
            </a:r>
            <a:r>
              <a:rPr dirty="0" baseline="9259" sz="3600" spc="277">
                <a:latin typeface="Times New Roman"/>
                <a:cs typeface="Times New Roman"/>
              </a:rPr>
              <a:t> </a:t>
            </a:r>
            <a:r>
              <a:rPr dirty="0" baseline="9259" sz="3600" spc="225">
                <a:latin typeface="Times New Roman"/>
                <a:cs typeface="Times New Roman"/>
              </a:rPr>
              <a:t>I</a:t>
            </a:r>
            <a:r>
              <a:rPr dirty="0" sz="1400" spc="150">
                <a:latin typeface="Times New Roman"/>
                <a:cs typeface="Times New Roman"/>
              </a:rPr>
              <a:t>C2</a:t>
            </a:r>
            <a:r>
              <a:rPr dirty="0" sz="1400" spc="-260">
                <a:latin typeface="Times New Roman"/>
                <a:cs typeface="Times New Roman"/>
              </a:rPr>
              <a:t> </a:t>
            </a:r>
            <a:r>
              <a:rPr dirty="0" baseline="9259" sz="3600" spc="60">
                <a:latin typeface="Times New Roman"/>
                <a:cs typeface="Times New Roman"/>
              </a:rPr>
              <a:t>R</a:t>
            </a:r>
            <a:r>
              <a:rPr dirty="0" sz="1400" spc="4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61635" y="4360164"/>
            <a:ext cx="858519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0"/>
              </a:lnSpc>
            </a:pPr>
            <a:r>
              <a:rPr dirty="0" baseline="9259" sz="3600" spc="217">
                <a:latin typeface="Times New Roman"/>
                <a:cs typeface="Times New Roman"/>
              </a:rPr>
              <a:t>I</a:t>
            </a:r>
            <a:r>
              <a:rPr dirty="0" sz="1400" spc="145">
                <a:latin typeface="Times New Roman"/>
                <a:cs typeface="Times New Roman"/>
              </a:rPr>
              <a:t>REF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baseline="9259" sz="3600" spc="-60">
                <a:latin typeface="Times New Roman"/>
                <a:cs typeface="Times New Roman"/>
              </a:rPr>
              <a:t>R</a:t>
            </a:r>
            <a:r>
              <a:rPr dirty="0" sz="1400" spc="-4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97371" y="4309872"/>
            <a:ext cx="988060" cy="402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85">
                <a:latin typeface="Times New Roman"/>
                <a:cs typeface="Times New Roman"/>
              </a:rPr>
              <a:t></a:t>
            </a:r>
            <a:r>
              <a:rPr dirty="0" sz="2400" spc="190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I</a:t>
            </a:r>
            <a:r>
              <a:rPr dirty="0" baseline="-15873" sz="2100" spc="179">
                <a:latin typeface="Times New Roman"/>
                <a:cs typeface="Times New Roman"/>
              </a:rPr>
              <a:t>C2</a:t>
            </a:r>
            <a:r>
              <a:rPr dirty="0" baseline="-15873" sz="2100" spc="-142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R</a:t>
            </a:r>
            <a:r>
              <a:rPr dirty="0" baseline="-15873" sz="2100" spc="7">
                <a:latin typeface="Times New Roman"/>
                <a:cs typeface="Times New Roman"/>
              </a:rPr>
              <a:t>2</a:t>
            </a:r>
            <a:endParaRPr baseline="-15873" sz="21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515100" y="5365813"/>
            <a:ext cx="374015" cy="0"/>
          </a:xfrm>
          <a:custGeom>
            <a:avLst/>
            <a:gdLst/>
            <a:ahLst/>
            <a:cxnLst/>
            <a:rect l="l" t="t" r="r" b="b"/>
            <a:pathLst>
              <a:path w="374015" h="0">
                <a:moveTo>
                  <a:pt x="0" y="0"/>
                </a:moveTo>
                <a:lnTo>
                  <a:pt x="373760" y="0"/>
                </a:lnTo>
              </a:path>
            </a:pathLst>
          </a:custGeom>
          <a:ln w="154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5319776" y="5320792"/>
            <a:ext cx="242570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70">
                <a:latin typeface="Times New Roman"/>
                <a:cs typeface="Times New Roman"/>
              </a:rPr>
              <a:t>C</a:t>
            </a:r>
            <a:r>
              <a:rPr dirty="0" sz="1400" spc="-5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57488" y="5320792"/>
            <a:ext cx="383540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75">
                <a:latin typeface="Times New Roman"/>
                <a:cs typeface="Times New Roman"/>
              </a:rPr>
              <a:t>R</a:t>
            </a:r>
            <a:r>
              <a:rPr dirty="0" sz="1400" spc="80">
                <a:latin typeface="Times New Roman"/>
                <a:cs typeface="Times New Roman"/>
              </a:rPr>
              <a:t>E</a:t>
            </a:r>
            <a:r>
              <a:rPr dirty="0" sz="1400" spc="7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741667" y="5555488"/>
            <a:ext cx="114300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545071" y="4943855"/>
            <a:ext cx="306070" cy="404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95">
                <a:latin typeface="Times New Roman"/>
                <a:cs typeface="Times New Roman"/>
              </a:rPr>
              <a:t>R</a:t>
            </a:r>
            <a:r>
              <a:rPr dirty="0" baseline="-15873" sz="2100" spc="-7">
                <a:latin typeface="Times New Roman"/>
                <a:cs typeface="Times New Roman"/>
              </a:rPr>
              <a:t>1</a:t>
            </a:r>
            <a:endParaRPr baseline="-15873" sz="21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535928" y="5376671"/>
            <a:ext cx="229870" cy="377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179567" y="5141976"/>
            <a:ext cx="877569" cy="377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75615" algn="l"/>
              </a:tabLst>
            </a:pPr>
            <a:r>
              <a:rPr dirty="0" sz="2400" spc="135">
                <a:latin typeface="Times New Roman"/>
                <a:cs typeface="Times New Roman"/>
              </a:rPr>
              <a:t>I	</a:t>
            </a:r>
            <a:r>
              <a:rPr dirty="0" sz="2400" spc="-1080">
                <a:latin typeface="Times New Roman"/>
                <a:cs typeface="Times New Roman"/>
              </a:rPr>
              <a:t>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 spc="135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20800" y="6248380"/>
            <a:ext cx="238887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7">
                <a:latin typeface="宋体"/>
                <a:cs typeface="宋体"/>
              </a:rPr>
              <a:t>前提：</a:t>
            </a:r>
            <a:r>
              <a:rPr dirty="0" baseline="13888" sz="3600" spc="-7">
                <a:latin typeface="Times New Roman"/>
                <a:cs typeface="Times New Roman"/>
              </a:rPr>
              <a:t>V</a:t>
            </a:r>
            <a:r>
              <a:rPr dirty="0" sz="1600" spc="-5">
                <a:latin typeface="Times New Roman"/>
                <a:cs typeface="Times New Roman"/>
              </a:rPr>
              <a:t>BE1 </a:t>
            </a:r>
            <a:r>
              <a:rPr dirty="0" baseline="13888" sz="3600" spc="-7">
                <a:latin typeface="Times New Roman"/>
                <a:cs typeface="Times New Roman"/>
              </a:rPr>
              <a:t>≈</a:t>
            </a:r>
            <a:r>
              <a:rPr dirty="0" baseline="13888" sz="3600" spc="-97">
                <a:latin typeface="Times New Roman"/>
                <a:cs typeface="Times New Roman"/>
              </a:rPr>
              <a:t> </a:t>
            </a:r>
            <a:r>
              <a:rPr dirty="0" baseline="13888" sz="3600" spc="-30">
                <a:latin typeface="Times New Roman"/>
                <a:cs typeface="Times New Roman"/>
              </a:rPr>
              <a:t>V</a:t>
            </a:r>
            <a:r>
              <a:rPr dirty="0" sz="1600" spc="-20">
                <a:latin typeface="Times New Roman"/>
                <a:cs typeface="Times New Roman"/>
              </a:rPr>
              <a:t>BE2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498578" y="2045493"/>
            <a:ext cx="4277360" cy="9359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晶体管工作在放大区且</a:t>
            </a:r>
            <a:r>
              <a:rPr dirty="0" sz="2400" spc="-600">
                <a:latin typeface="宋体"/>
                <a:cs typeface="宋体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β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&gt;&gt;1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marL="475615">
              <a:lnSpc>
                <a:spcPts val="2770"/>
              </a:lnSpc>
              <a:spcBef>
                <a:spcPts val="1710"/>
              </a:spcBef>
            </a:pPr>
            <a:r>
              <a:rPr dirty="0" baseline="9259" sz="3600" spc="195">
                <a:latin typeface="Times New Roman"/>
                <a:cs typeface="Times New Roman"/>
              </a:rPr>
              <a:t>I</a:t>
            </a:r>
            <a:r>
              <a:rPr dirty="0" sz="1400" spc="130">
                <a:latin typeface="Times New Roman"/>
                <a:cs typeface="Times New Roman"/>
              </a:rPr>
              <a:t>E1  </a:t>
            </a:r>
            <a:r>
              <a:rPr dirty="0" baseline="9259" sz="3600" spc="-1627">
                <a:latin typeface="Times New Roman"/>
                <a:cs typeface="Times New Roman"/>
              </a:rPr>
              <a:t></a:t>
            </a:r>
            <a:r>
              <a:rPr dirty="0" baseline="9259" sz="3600" spc="232">
                <a:latin typeface="Times New Roman"/>
                <a:cs typeface="Times New Roman"/>
              </a:rPr>
              <a:t> </a:t>
            </a:r>
            <a:r>
              <a:rPr dirty="0" baseline="9259" sz="3600" spc="187">
                <a:latin typeface="Times New Roman"/>
                <a:cs typeface="Times New Roman"/>
              </a:rPr>
              <a:t>I</a:t>
            </a:r>
            <a:r>
              <a:rPr dirty="0" sz="1400" spc="125">
                <a:latin typeface="Times New Roman"/>
                <a:cs typeface="Times New Roman"/>
              </a:rPr>
              <a:t>C1</a:t>
            </a:r>
            <a:r>
              <a:rPr dirty="0" sz="1400" spc="280">
                <a:latin typeface="Times New Roman"/>
                <a:cs typeface="Times New Roman"/>
              </a:rPr>
              <a:t> </a:t>
            </a:r>
            <a:r>
              <a:rPr dirty="0" baseline="9259" sz="3600" spc="-1627">
                <a:latin typeface="Times New Roman"/>
                <a:cs typeface="Times New Roman"/>
              </a:rPr>
              <a:t></a:t>
            </a:r>
            <a:r>
              <a:rPr dirty="0" baseline="9259" sz="3600" spc="270">
                <a:latin typeface="Times New Roman"/>
                <a:cs typeface="Times New Roman"/>
              </a:rPr>
              <a:t> </a:t>
            </a:r>
            <a:r>
              <a:rPr dirty="0" baseline="9259" sz="3600" spc="209">
                <a:latin typeface="Times New Roman"/>
                <a:cs typeface="Times New Roman"/>
              </a:rPr>
              <a:t>I</a:t>
            </a:r>
            <a:r>
              <a:rPr dirty="0" sz="1400" spc="140">
                <a:latin typeface="Times New Roman"/>
                <a:cs typeface="Times New Roman"/>
              </a:rPr>
              <a:t>REF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592794" y="6370891"/>
            <a:ext cx="309880" cy="0"/>
          </a:xfrm>
          <a:custGeom>
            <a:avLst/>
            <a:gdLst/>
            <a:ahLst/>
            <a:cxnLst/>
            <a:rect l="l" t="t" r="r" b="b"/>
            <a:pathLst>
              <a:path w="309879" h="0">
                <a:moveTo>
                  <a:pt x="0" y="0"/>
                </a:moveTo>
                <a:lnTo>
                  <a:pt x="309467" y="0"/>
                </a:lnTo>
              </a:path>
            </a:pathLst>
          </a:custGeom>
          <a:ln w="148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225730" y="6370891"/>
            <a:ext cx="567690" cy="0"/>
          </a:xfrm>
          <a:custGeom>
            <a:avLst/>
            <a:gdLst/>
            <a:ahLst/>
            <a:cxnLst/>
            <a:rect l="l" t="t" r="r" b="b"/>
            <a:pathLst>
              <a:path w="567690" h="0">
                <a:moveTo>
                  <a:pt x="0" y="0"/>
                </a:moveTo>
                <a:lnTo>
                  <a:pt x="567308" y="0"/>
                </a:lnTo>
              </a:path>
            </a:pathLst>
          </a:custGeom>
          <a:ln w="148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6490207" y="6561582"/>
            <a:ext cx="16192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95">
                <a:latin typeface="Times New Roman"/>
                <a:cs typeface="Times New Roman"/>
              </a:rPr>
              <a:t>O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659628" y="5957569"/>
            <a:ext cx="177165" cy="370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15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246367" y="6007861"/>
            <a:ext cx="512445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0"/>
              </a:lnSpc>
            </a:pPr>
            <a:r>
              <a:rPr dirty="0" baseline="9456" sz="3525" spc="195">
                <a:latin typeface="Times New Roman"/>
                <a:cs typeface="Times New Roman"/>
              </a:rPr>
              <a:t>I</a:t>
            </a:r>
            <a:r>
              <a:rPr dirty="0" sz="1350" spc="130">
                <a:latin typeface="Times New Roman"/>
                <a:cs typeface="Times New Roman"/>
              </a:rPr>
              <a:t>REF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80379" y="6152642"/>
            <a:ext cx="917575" cy="601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41910">
              <a:lnSpc>
                <a:spcPts val="2320"/>
              </a:lnSpc>
            </a:pPr>
            <a:r>
              <a:rPr dirty="0" sz="2350" spc="-1045">
                <a:latin typeface="Times New Roman"/>
                <a:cs typeface="Times New Roman"/>
              </a:rPr>
              <a:t></a:t>
            </a: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ts val="2320"/>
              </a:lnSpc>
              <a:tabLst>
                <a:tab pos="786765" algn="l"/>
              </a:tabLst>
            </a:pPr>
            <a:r>
              <a:rPr dirty="0" sz="2350" spc="-10">
                <a:latin typeface="Times New Roman"/>
                <a:cs typeface="Times New Roman"/>
              </a:rPr>
              <a:t>1</a:t>
            </a:r>
            <a:r>
              <a:rPr dirty="0" sz="2350" spc="15">
                <a:latin typeface="Times New Roman"/>
                <a:cs typeface="Times New Roman"/>
              </a:rPr>
              <a:t>0</a:t>
            </a:r>
            <a:r>
              <a:rPr dirty="0" sz="2350">
                <a:latin typeface="Times New Roman"/>
                <a:cs typeface="Times New Roman"/>
              </a:rPr>
              <a:t>	</a:t>
            </a:r>
            <a:r>
              <a:rPr dirty="0" sz="2350" spc="145">
                <a:latin typeface="Times New Roman"/>
                <a:cs typeface="Times New Roman"/>
              </a:rPr>
              <a:t>I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854707" y="6152642"/>
            <a:ext cx="553720" cy="370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-1045">
                <a:latin typeface="Times New Roman"/>
                <a:cs typeface="Times New Roman"/>
              </a:rPr>
              <a:t></a:t>
            </a:r>
            <a:r>
              <a:rPr dirty="0" sz="2350" spc="-220">
                <a:latin typeface="Times New Roman"/>
                <a:cs typeface="Times New Roman"/>
              </a:rPr>
              <a:t> </a:t>
            </a:r>
            <a:r>
              <a:rPr dirty="0" sz="2350" spc="15">
                <a:latin typeface="Times New Roman"/>
                <a:cs typeface="Times New Roman"/>
              </a:rPr>
              <a:t>10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416425" y="6203156"/>
            <a:ext cx="9429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适</a:t>
            </a:r>
            <a:r>
              <a:rPr dirty="0" sz="2400" spc="20">
                <a:latin typeface="宋体"/>
                <a:cs typeface="宋体"/>
              </a:rPr>
              <a:t>用</a:t>
            </a:r>
            <a:r>
              <a:rPr dirty="0" sz="2400">
                <a:latin typeface="宋体"/>
                <a:cs typeface="宋体"/>
              </a:rPr>
              <a:t>于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55930" algn="l"/>
              </a:tabLst>
            </a:pPr>
            <a:r>
              <a:rPr dirty="0" spc="-5"/>
              <a:t>4.</a:t>
            </a:r>
            <a:r>
              <a:rPr dirty="0" spc="-5"/>
              <a:t>	</a:t>
            </a:r>
            <a:r>
              <a:rPr dirty="0"/>
              <a:t>B</a:t>
            </a:r>
            <a:r>
              <a:rPr dirty="0" spc="305"/>
              <a:t>J</a:t>
            </a:r>
            <a:r>
              <a:rPr dirty="0" spc="150"/>
              <a:t>T</a:t>
            </a:r>
            <a:r>
              <a:rPr dirty="0" spc="-5">
                <a:latin typeface="宋体"/>
                <a:cs typeface="宋体"/>
              </a:rPr>
              <a:t>电</a:t>
            </a:r>
            <a:r>
              <a:rPr dirty="0" spc="20">
                <a:latin typeface="宋体"/>
                <a:cs typeface="宋体"/>
              </a:rPr>
              <a:t>流</a:t>
            </a:r>
            <a:r>
              <a:rPr dirty="0" spc="-5">
                <a:latin typeface="宋体"/>
                <a:cs typeface="宋体"/>
              </a:rPr>
              <a:t>源</a:t>
            </a:r>
            <a:r>
              <a:rPr dirty="0" spc="20">
                <a:latin typeface="宋体"/>
                <a:cs typeface="宋体"/>
              </a:rPr>
              <a:t>电</a:t>
            </a:r>
            <a:r>
              <a:rPr dirty="0" spc="-5">
                <a:latin typeface="宋体"/>
                <a:cs typeface="宋体"/>
              </a:rPr>
              <a:t>路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4181871" y="771525"/>
            <a:ext cx="231902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（</a:t>
            </a:r>
            <a:r>
              <a:rPr dirty="0" sz="2400">
                <a:latin typeface="Times New Roman"/>
                <a:cs typeface="Times New Roman"/>
              </a:rPr>
              <a:t>4</a:t>
            </a:r>
            <a:r>
              <a:rPr dirty="0" sz="2400">
                <a:latin typeface="宋体"/>
                <a:cs typeface="宋体"/>
              </a:rPr>
              <a:t>）</a:t>
            </a:r>
            <a:r>
              <a:rPr dirty="0" sz="2400" spc="20">
                <a:latin typeface="宋体"/>
                <a:cs typeface="宋体"/>
              </a:rPr>
              <a:t>镜像</a:t>
            </a:r>
            <a:r>
              <a:rPr dirty="0" sz="2400">
                <a:latin typeface="宋体"/>
                <a:cs typeface="宋体"/>
              </a:rPr>
              <a:t>电流源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694090" y="789384"/>
            <a:ext cx="193992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②</a:t>
            </a:r>
            <a:r>
              <a:rPr dirty="0" sz="2400" spc="-67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精密电流镜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3390" y="1430018"/>
            <a:ext cx="1250950" cy="1083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97700"/>
              </a:lnSpc>
            </a:pPr>
            <a:r>
              <a:rPr dirty="0" sz="2400" spc="20">
                <a:latin typeface="宋体"/>
                <a:cs typeface="宋体"/>
              </a:rPr>
              <a:t>例</a:t>
            </a:r>
            <a:r>
              <a:rPr dirty="0" sz="2400">
                <a:latin typeface="宋体"/>
                <a:cs typeface="宋体"/>
              </a:rPr>
              <a:t>：</a:t>
            </a:r>
            <a:r>
              <a:rPr dirty="0" sz="2400" spc="20">
                <a:latin typeface="宋体"/>
                <a:cs typeface="宋体"/>
              </a:rPr>
              <a:t>多</a:t>
            </a:r>
            <a:r>
              <a:rPr dirty="0" sz="2400">
                <a:latin typeface="宋体"/>
                <a:cs typeface="宋体"/>
              </a:rPr>
              <a:t>路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电流源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155">
                <a:latin typeface="Times New Roman"/>
                <a:cs typeface="Times New Roman"/>
              </a:rPr>
              <a:t>P259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7690" y="5100637"/>
            <a:ext cx="584454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在模拟集成电路中，经常用到多路电流源。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7690" y="5542791"/>
            <a:ext cx="820547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solidFill>
                  <a:srgbClr val="3333FF"/>
                </a:solidFill>
                <a:latin typeface="宋体"/>
                <a:cs typeface="宋体"/>
              </a:rPr>
              <a:t>对基准电流</a:t>
            </a:r>
            <a:r>
              <a:rPr dirty="0" sz="2400" spc="20">
                <a:solidFill>
                  <a:srgbClr val="3333FF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30">
                <a:solidFill>
                  <a:srgbClr val="3333FF"/>
                </a:solidFill>
                <a:latin typeface="Times New Roman"/>
                <a:cs typeface="Times New Roman"/>
              </a:rPr>
              <a:t>REF</a:t>
            </a:r>
            <a:r>
              <a:rPr dirty="0" sz="2400" spc="20">
                <a:solidFill>
                  <a:srgbClr val="3333FF"/>
                </a:solidFill>
                <a:latin typeface="宋体"/>
                <a:cs typeface="宋体"/>
              </a:rPr>
              <a:t>进行复制、缩放，产生需要的多路偏置电流。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80409" y="6115145"/>
            <a:ext cx="105410" cy="317500"/>
          </a:xfrm>
          <a:custGeom>
            <a:avLst/>
            <a:gdLst/>
            <a:ahLst/>
            <a:cxnLst/>
            <a:rect l="l" t="t" r="r" b="b"/>
            <a:pathLst>
              <a:path w="105410" h="317500">
                <a:moveTo>
                  <a:pt x="104965" y="0"/>
                </a:moveTo>
                <a:lnTo>
                  <a:pt x="0" y="317373"/>
                </a:lnTo>
              </a:path>
            </a:pathLst>
          </a:custGeom>
          <a:ln w="162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03452" y="6026150"/>
            <a:ext cx="2531110" cy="4387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216150" algn="l"/>
              </a:tabLst>
            </a:pPr>
            <a:r>
              <a:rPr dirty="0" sz="2500" spc="180">
                <a:latin typeface="Times New Roman"/>
                <a:cs typeface="Times New Roman"/>
              </a:rPr>
              <a:t>I</a:t>
            </a:r>
            <a:r>
              <a:rPr dirty="0" baseline="-15325" sz="2175" spc="270">
                <a:latin typeface="Times New Roman"/>
                <a:cs typeface="Times New Roman"/>
              </a:rPr>
              <a:t>C  </a:t>
            </a:r>
            <a:r>
              <a:rPr dirty="0" sz="2500" spc="-1135">
                <a:latin typeface="Times New Roman"/>
                <a:cs typeface="Times New Roman"/>
              </a:rPr>
              <a:t></a:t>
            </a:r>
            <a:r>
              <a:rPr dirty="0" sz="2500" spc="240">
                <a:latin typeface="Times New Roman"/>
                <a:cs typeface="Times New Roman"/>
              </a:rPr>
              <a:t> </a:t>
            </a:r>
            <a:r>
              <a:rPr dirty="0" sz="2500" spc="150">
                <a:latin typeface="Times New Roman"/>
                <a:cs typeface="Times New Roman"/>
              </a:rPr>
              <a:t>I</a:t>
            </a:r>
            <a:r>
              <a:rPr dirty="0" baseline="-15325" sz="2175" spc="225">
                <a:latin typeface="Times New Roman"/>
                <a:cs typeface="Times New Roman"/>
              </a:rPr>
              <a:t>REF</a:t>
            </a:r>
            <a:r>
              <a:rPr dirty="0" baseline="-15325" sz="2175" spc="390">
                <a:latin typeface="Times New Roman"/>
                <a:cs typeface="Times New Roman"/>
              </a:rPr>
              <a:t> </a:t>
            </a:r>
            <a:r>
              <a:rPr dirty="0" sz="2500" spc="-1135">
                <a:latin typeface="Times New Roman"/>
                <a:cs typeface="Times New Roman"/>
              </a:rPr>
              <a:t></a:t>
            </a:r>
            <a:r>
              <a:rPr dirty="0" sz="2500" spc="-85">
                <a:latin typeface="Times New Roman"/>
                <a:cs typeface="Times New Roman"/>
              </a:rPr>
              <a:t> </a:t>
            </a:r>
            <a:r>
              <a:rPr dirty="0" sz="2500" spc="-210">
                <a:latin typeface="Times New Roman"/>
                <a:cs typeface="Times New Roman"/>
              </a:rPr>
              <a:t></a:t>
            </a:r>
            <a:r>
              <a:rPr dirty="0" sz="2500" spc="-210">
                <a:latin typeface="Times New Roman"/>
                <a:cs typeface="Times New Roman"/>
              </a:rPr>
              <a:t>I</a:t>
            </a:r>
            <a:r>
              <a:rPr dirty="0" baseline="-15325" sz="2175" spc="-315">
                <a:latin typeface="Times New Roman"/>
                <a:cs typeface="Times New Roman"/>
              </a:rPr>
              <a:t>B	</a:t>
            </a:r>
            <a:r>
              <a:rPr dirty="0" sz="2650" spc="-1285" i="1">
                <a:latin typeface="Times New Roman"/>
                <a:cs typeface="Times New Roman"/>
              </a:rPr>
              <a:t></a:t>
            </a:r>
            <a:r>
              <a:rPr dirty="0" sz="2650" spc="-475" i="1">
                <a:latin typeface="Times New Roman"/>
                <a:cs typeface="Times New Roman"/>
              </a:rPr>
              <a:t> </a:t>
            </a:r>
            <a:r>
              <a:rPr dirty="0" baseline="-15325" sz="2175" spc="-7">
                <a:latin typeface="Times New Roman"/>
                <a:cs typeface="Times New Roman"/>
              </a:rPr>
              <a:t>0</a:t>
            </a:r>
            <a:endParaRPr baseline="-15325" sz="217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9664" y="6098539"/>
            <a:ext cx="830580" cy="366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80"/>
              </a:lnSpc>
            </a:pPr>
            <a:r>
              <a:rPr dirty="0" baseline="8888" sz="3750" spc="-1702">
                <a:latin typeface="Times New Roman"/>
                <a:cs typeface="Times New Roman"/>
              </a:rPr>
              <a:t></a:t>
            </a:r>
            <a:r>
              <a:rPr dirty="0" baseline="8888" sz="3750" spc="217">
                <a:latin typeface="Times New Roman"/>
                <a:cs typeface="Times New Roman"/>
              </a:rPr>
              <a:t> </a:t>
            </a:r>
            <a:r>
              <a:rPr dirty="0" baseline="8888" sz="3750" spc="225">
                <a:latin typeface="Times New Roman"/>
                <a:cs typeface="Times New Roman"/>
              </a:rPr>
              <a:t>I</a:t>
            </a:r>
            <a:r>
              <a:rPr dirty="0" sz="1450" spc="150">
                <a:latin typeface="Times New Roman"/>
                <a:cs typeface="Times New Roman"/>
              </a:rPr>
              <a:t>REF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8024" y="6580632"/>
            <a:ext cx="4811395" cy="3949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110"/>
              </a:lnSpc>
            </a:pPr>
            <a:r>
              <a:rPr dirty="0" baseline="9259" sz="4050" spc="262">
                <a:latin typeface="Times New Roman"/>
                <a:cs typeface="Times New Roman"/>
              </a:rPr>
              <a:t>I</a:t>
            </a:r>
            <a:r>
              <a:rPr dirty="0" sz="1550" spc="175">
                <a:latin typeface="Times New Roman"/>
                <a:cs typeface="Times New Roman"/>
              </a:rPr>
              <a:t>REF</a:t>
            </a:r>
            <a:r>
              <a:rPr dirty="0" sz="1550" spc="-45">
                <a:latin typeface="Times New Roman"/>
                <a:cs typeface="Times New Roman"/>
              </a:rPr>
              <a:t> </a:t>
            </a:r>
            <a:r>
              <a:rPr dirty="0" baseline="9259" sz="4050" spc="-15">
                <a:latin typeface="Times New Roman"/>
                <a:cs typeface="Times New Roman"/>
              </a:rPr>
              <a:t>R</a:t>
            </a:r>
            <a:r>
              <a:rPr dirty="0" sz="1550" spc="-10">
                <a:latin typeface="Times New Roman"/>
                <a:cs typeface="Times New Roman"/>
              </a:rPr>
              <a:t>e </a:t>
            </a:r>
            <a:r>
              <a:rPr dirty="0" sz="1550" spc="210">
                <a:latin typeface="Times New Roman"/>
                <a:cs typeface="Times New Roman"/>
              </a:rPr>
              <a:t> </a:t>
            </a:r>
            <a:r>
              <a:rPr dirty="0" baseline="9259" sz="4050" spc="-1807">
                <a:latin typeface="Times New Roman"/>
                <a:cs typeface="Times New Roman"/>
              </a:rPr>
              <a:t></a:t>
            </a:r>
            <a:r>
              <a:rPr dirty="0" baseline="9259" sz="4050" spc="345">
                <a:latin typeface="Times New Roman"/>
                <a:cs typeface="Times New Roman"/>
              </a:rPr>
              <a:t> </a:t>
            </a:r>
            <a:r>
              <a:rPr dirty="0" baseline="9259" sz="4050" spc="240">
                <a:latin typeface="Times New Roman"/>
                <a:cs typeface="Times New Roman"/>
              </a:rPr>
              <a:t>I</a:t>
            </a:r>
            <a:r>
              <a:rPr dirty="0" sz="1550" spc="160">
                <a:latin typeface="Times New Roman"/>
                <a:cs typeface="Times New Roman"/>
              </a:rPr>
              <a:t>C1</a:t>
            </a:r>
            <a:r>
              <a:rPr dirty="0" sz="1550" spc="-160">
                <a:latin typeface="Times New Roman"/>
                <a:cs typeface="Times New Roman"/>
              </a:rPr>
              <a:t> </a:t>
            </a:r>
            <a:r>
              <a:rPr dirty="0" baseline="9259" sz="4050" spc="-7">
                <a:latin typeface="Times New Roman"/>
                <a:cs typeface="Times New Roman"/>
              </a:rPr>
              <a:t>R</a:t>
            </a:r>
            <a:r>
              <a:rPr dirty="0" sz="1550" spc="-5">
                <a:latin typeface="Times New Roman"/>
                <a:cs typeface="Times New Roman"/>
              </a:rPr>
              <a:t>e1 </a:t>
            </a:r>
            <a:r>
              <a:rPr dirty="0" sz="1550" spc="125">
                <a:latin typeface="Times New Roman"/>
                <a:cs typeface="Times New Roman"/>
              </a:rPr>
              <a:t> </a:t>
            </a:r>
            <a:r>
              <a:rPr dirty="0" baseline="9259" sz="4050" spc="-1807">
                <a:latin typeface="Times New Roman"/>
                <a:cs typeface="Times New Roman"/>
              </a:rPr>
              <a:t></a:t>
            </a:r>
            <a:r>
              <a:rPr dirty="0" baseline="9259" sz="4050" spc="382">
                <a:latin typeface="Times New Roman"/>
                <a:cs typeface="Times New Roman"/>
              </a:rPr>
              <a:t> </a:t>
            </a:r>
            <a:r>
              <a:rPr dirty="0" baseline="9259" sz="4050" spc="270">
                <a:latin typeface="Times New Roman"/>
                <a:cs typeface="Times New Roman"/>
              </a:rPr>
              <a:t>I</a:t>
            </a:r>
            <a:r>
              <a:rPr dirty="0" sz="1550" spc="180">
                <a:latin typeface="Times New Roman"/>
                <a:cs typeface="Times New Roman"/>
              </a:rPr>
              <a:t>C2</a:t>
            </a:r>
            <a:r>
              <a:rPr dirty="0" sz="1550" spc="-85">
                <a:latin typeface="Times New Roman"/>
                <a:cs typeface="Times New Roman"/>
              </a:rPr>
              <a:t> </a:t>
            </a:r>
            <a:r>
              <a:rPr dirty="0" baseline="9259" sz="4050" spc="-7">
                <a:latin typeface="Times New Roman"/>
                <a:cs typeface="Times New Roman"/>
              </a:rPr>
              <a:t>R</a:t>
            </a:r>
            <a:r>
              <a:rPr dirty="0" sz="1550" spc="-5">
                <a:latin typeface="Times New Roman"/>
                <a:cs typeface="Times New Roman"/>
              </a:rPr>
              <a:t>e2 </a:t>
            </a:r>
            <a:r>
              <a:rPr dirty="0" sz="1550" spc="180">
                <a:latin typeface="Times New Roman"/>
                <a:cs typeface="Times New Roman"/>
              </a:rPr>
              <a:t> </a:t>
            </a:r>
            <a:r>
              <a:rPr dirty="0" baseline="9259" sz="4050" spc="-1807">
                <a:latin typeface="Times New Roman"/>
                <a:cs typeface="Times New Roman"/>
              </a:rPr>
              <a:t></a:t>
            </a:r>
            <a:r>
              <a:rPr dirty="0" baseline="9259" sz="4050" spc="345">
                <a:latin typeface="Times New Roman"/>
                <a:cs typeface="Times New Roman"/>
              </a:rPr>
              <a:t> </a:t>
            </a:r>
            <a:r>
              <a:rPr dirty="0" baseline="9259" sz="4050" spc="232">
                <a:latin typeface="Times New Roman"/>
                <a:cs typeface="Times New Roman"/>
              </a:rPr>
              <a:t>I</a:t>
            </a:r>
            <a:r>
              <a:rPr dirty="0" sz="1550" spc="155">
                <a:latin typeface="Times New Roman"/>
                <a:cs typeface="Times New Roman"/>
              </a:rPr>
              <a:t>C3</a:t>
            </a:r>
            <a:r>
              <a:rPr dirty="0" sz="1550" spc="-100">
                <a:latin typeface="Times New Roman"/>
                <a:cs typeface="Times New Roman"/>
              </a:rPr>
              <a:t> </a:t>
            </a:r>
            <a:r>
              <a:rPr dirty="0" baseline="9259" sz="4050">
                <a:latin typeface="Times New Roman"/>
                <a:cs typeface="Times New Roman"/>
              </a:rPr>
              <a:t>R</a:t>
            </a:r>
            <a:r>
              <a:rPr dirty="0" sz="1550">
                <a:latin typeface="Times New Roman"/>
                <a:cs typeface="Times New Roman"/>
              </a:rPr>
              <a:t>e3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16046" y="1682495"/>
            <a:ext cx="0" cy="320040"/>
          </a:xfrm>
          <a:custGeom>
            <a:avLst/>
            <a:gdLst/>
            <a:ahLst/>
            <a:cxnLst/>
            <a:rect l="l" t="t" r="r" b="b"/>
            <a:pathLst>
              <a:path w="0" h="320039">
                <a:moveTo>
                  <a:pt x="0" y="0"/>
                </a:moveTo>
                <a:lnTo>
                  <a:pt x="0" y="32004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16046" y="2543556"/>
            <a:ext cx="0" cy="579120"/>
          </a:xfrm>
          <a:custGeom>
            <a:avLst/>
            <a:gdLst/>
            <a:ahLst/>
            <a:cxnLst/>
            <a:rect l="l" t="t" r="r" b="b"/>
            <a:pathLst>
              <a:path w="0" h="579119">
                <a:moveTo>
                  <a:pt x="0" y="0"/>
                </a:moveTo>
                <a:lnTo>
                  <a:pt x="0" y="57911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609767" y="2005601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30167" y="3361182"/>
            <a:ext cx="3601720" cy="0"/>
          </a:xfrm>
          <a:custGeom>
            <a:avLst/>
            <a:gdLst/>
            <a:ahLst/>
            <a:cxnLst/>
            <a:rect l="l" t="t" r="r" b="b"/>
            <a:pathLst>
              <a:path w="3601720" h="0">
                <a:moveTo>
                  <a:pt x="0" y="0"/>
                </a:moveTo>
                <a:lnTo>
                  <a:pt x="360121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26508" y="1575816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74676" y="1524"/>
                </a:moveTo>
                <a:lnTo>
                  <a:pt x="70104" y="1524"/>
                </a:lnTo>
                <a:lnTo>
                  <a:pt x="71628" y="0"/>
                </a:lnTo>
                <a:lnTo>
                  <a:pt x="73152" y="0"/>
                </a:lnTo>
                <a:lnTo>
                  <a:pt x="74676" y="1524"/>
                </a:lnTo>
                <a:close/>
              </a:path>
              <a:path w="146685" h="146685">
                <a:moveTo>
                  <a:pt x="88391" y="3048"/>
                </a:moveTo>
                <a:lnTo>
                  <a:pt x="57912" y="3048"/>
                </a:lnTo>
                <a:lnTo>
                  <a:pt x="59436" y="1524"/>
                </a:lnTo>
                <a:lnTo>
                  <a:pt x="86868" y="1524"/>
                </a:lnTo>
                <a:lnTo>
                  <a:pt x="88391" y="3048"/>
                </a:lnTo>
                <a:close/>
              </a:path>
              <a:path w="146685" h="146685">
                <a:moveTo>
                  <a:pt x="99060" y="6095"/>
                </a:moveTo>
                <a:lnTo>
                  <a:pt x="45719" y="6095"/>
                </a:lnTo>
                <a:lnTo>
                  <a:pt x="56387" y="3048"/>
                </a:lnTo>
                <a:lnTo>
                  <a:pt x="89916" y="3048"/>
                </a:lnTo>
                <a:lnTo>
                  <a:pt x="99060" y="6095"/>
                </a:lnTo>
                <a:close/>
              </a:path>
              <a:path w="146685" h="146685">
                <a:moveTo>
                  <a:pt x="114300" y="13716"/>
                </a:moveTo>
                <a:lnTo>
                  <a:pt x="32004" y="13716"/>
                </a:lnTo>
                <a:lnTo>
                  <a:pt x="32004" y="12192"/>
                </a:lnTo>
                <a:lnTo>
                  <a:pt x="33528" y="12192"/>
                </a:lnTo>
                <a:lnTo>
                  <a:pt x="42672" y="7619"/>
                </a:lnTo>
                <a:lnTo>
                  <a:pt x="44195" y="6095"/>
                </a:lnTo>
                <a:lnTo>
                  <a:pt x="102108" y="6095"/>
                </a:lnTo>
                <a:lnTo>
                  <a:pt x="103632" y="7619"/>
                </a:lnTo>
                <a:lnTo>
                  <a:pt x="112775" y="12192"/>
                </a:lnTo>
                <a:lnTo>
                  <a:pt x="114300" y="13716"/>
                </a:lnTo>
                <a:close/>
              </a:path>
              <a:path w="146685" h="146685">
                <a:moveTo>
                  <a:pt x="124968" y="22860"/>
                </a:moveTo>
                <a:lnTo>
                  <a:pt x="21336" y="22860"/>
                </a:lnTo>
                <a:lnTo>
                  <a:pt x="21336" y="21335"/>
                </a:lnTo>
                <a:lnTo>
                  <a:pt x="22859" y="21335"/>
                </a:lnTo>
                <a:lnTo>
                  <a:pt x="30480" y="13716"/>
                </a:lnTo>
                <a:lnTo>
                  <a:pt x="115824" y="13716"/>
                </a:lnTo>
                <a:lnTo>
                  <a:pt x="124968" y="22860"/>
                </a:lnTo>
                <a:close/>
              </a:path>
              <a:path w="146685" h="146685">
                <a:moveTo>
                  <a:pt x="103632" y="140208"/>
                </a:moveTo>
                <a:lnTo>
                  <a:pt x="42672" y="140208"/>
                </a:lnTo>
                <a:lnTo>
                  <a:pt x="33528" y="135636"/>
                </a:lnTo>
                <a:lnTo>
                  <a:pt x="30480" y="132588"/>
                </a:lnTo>
                <a:lnTo>
                  <a:pt x="22859" y="126492"/>
                </a:lnTo>
                <a:lnTo>
                  <a:pt x="21336" y="126492"/>
                </a:lnTo>
                <a:lnTo>
                  <a:pt x="21336" y="124968"/>
                </a:lnTo>
                <a:lnTo>
                  <a:pt x="19812" y="123443"/>
                </a:lnTo>
                <a:lnTo>
                  <a:pt x="13716" y="115824"/>
                </a:lnTo>
                <a:lnTo>
                  <a:pt x="12192" y="115824"/>
                </a:lnTo>
                <a:lnTo>
                  <a:pt x="12192" y="114300"/>
                </a:lnTo>
                <a:lnTo>
                  <a:pt x="10668" y="112775"/>
                </a:lnTo>
                <a:lnTo>
                  <a:pt x="6096" y="103632"/>
                </a:lnTo>
                <a:lnTo>
                  <a:pt x="4572" y="102107"/>
                </a:lnTo>
                <a:lnTo>
                  <a:pt x="4572" y="100584"/>
                </a:lnTo>
                <a:lnTo>
                  <a:pt x="1524" y="89916"/>
                </a:lnTo>
                <a:lnTo>
                  <a:pt x="1451" y="86360"/>
                </a:lnTo>
                <a:lnTo>
                  <a:pt x="0" y="76200"/>
                </a:lnTo>
                <a:lnTo>
                  <a:pt x="0" y="71628"/>
                </a:lnTo>
                <a:lnTo>
                  <a:pt x="1451" y="61468"/>
                </a:lnTo>
                <a:lnTo>
                  <a:pt x="1524" y="57912"/>
                </a:lnTo>
                <a:lnTo>
                  <a:pt x="4572" y="47244"/>
                </a:lnTo>
                <a:lnTo>
                  <a:pt x="4572" y="45719"/>
                </a:lnTo>
                <a:lnTo>
                  <a:pt x="6096" y="44196"/>
                </a:lnTo>
                <a:lnTo>
                  <a:pt x="10668" y="35052"/>
                </a:lnTo>
                <a:lnTo>
                  <a:pt x="12192" y="33527"/>
                </a:lnTo>
                <a:lnTo>
                  <a:pt x="12192" y="32004"/>
                </a:lnTo>
                <a:lnTo>
                  <a:pt x="13716" y="32004"/>
                </a:lnTo>
                <a:lnTo>
                  <a:pt x="19812" y="22860"/>
                </a:lnTo>
                <a:lnTo>
                  <a:pt x="126491" y="22860"/>
                </a:lnTo>
                <a:lnTo>
                  <a:pt x="132588" y="32004"/>
                </a:lnTo>
                <a:lnTo>
                  <a:pt x="134112" y="33527"/>
                </a:lnTo>
                <a:lnTo>
                  <a:pt x="134112" y="35052"/>
                </a:lnTo>
                <a:lnTo>
                  <a:pt x="135636" y="38100"/>
                </a:lnTo>
                <a:lnTo>
                  <a:pt x="70104" y="38100"/>
                </a:lnTo>
                <a:lnTo>
                  <a:pt x="72542" y="38404"/>
                </a:lnTo>
                <a:lnTo>
                  <a:pt x="64008" y="39624"/>
                </a:lnTo>
                <a:lnTo>
                  <a:pt x="67056" y="39624"/>
                </a:lnTo>
                <a:lnTo>
                  <a:pt x="62484" y="41148"/>
                </a:lnTo>
                <a:lnTo>
                  <a:pt x="60960" y="41148"/>
                </a:lnTo>
                <a:lnTo>
                  <a:pt x="51816" y="45719"/>
                </a:lnTo>
                <a:lnTo>
                  <a:pt x="52959" y="45719"/>
                </a:lnTo>
                <a:lnTo>
                  <a:pt x="51054" y="47244"/>
                </a:lnTo>
                <a:lnTo>
                  <a:pt x="48768" y="47244"/>
                </a:lnTo>
                <a:lnTo>
                  <a:pt x="44704" y="53340"/>
                </a:lnTo>
                <a:lnTo>
                  <a:pt x="44195" y="53340"/>
                </a:lnTo>
                <a:lnTo>
                  <a:pt x="41910" y="57912"/>
                </a:lnTo>
                <a:lnTo>
                  <a:pt x="41148" y="57912"/>
                </a:lnTo>
                <a:lnTo>
                  <a:pt x="39624" y="62484"/>
                </a:lnTo>
                <a:lnTo>
                  <a:pt x="39841" y="62484"/>
                </a:lnTo>
                <a:lnTo>
                  <a:pt x="38100" y="68580"/>
                </a:lnTo>
                <a:lnTo>
                  <a:pt x="39188" y="68580"/>
                </a:lnTo>
                <a:lnTo>
                  <a:pt x="38753" y="71628"/>
                </a:lnTo>
                <a:lnTo>
                  <a:pt x="38100" y="71628"/>
                </a:lnTo>
                <a:lnTo>
                  <a:pt x="38100" y="76200"/>
                </a:lnTo>
                <a:lnTo>
                  <a:pt x="38753" y="76200"/>
                </a:lnTo>
                <a:lnTo>
                  <a:pt x="39188" y="79248"/>
                </a:lnTo>
                <a:lnTo>
                  <a:pt x="38100" y="79248"/>
                </a:lnTo>
                <a:lnTo>
                  <a:pt x="39841" y="85344"/>
                </a:lnTo>
                <a:lnTo>
                  <a:pt x="39624" y="85344"/>
                </a:lnTo>
                <a:lnTo>
                  <a:pt x="41148" y="89916"/>
                </a:lnTo>
                <a:lnTo>
                  <a:pt x="41910" y="89916"/>
                </a:lnTo>
                <a:lnTo>
                  <a:pt x="44195" y="94488"/>
                </a:lnTo>
                <a:lnTo>
                  <a:pt x="44704" y="94488"/>
                </a:lnTo>
                <a:lnTo>
                  <a:pt x="48768" y="100584"/>
                </a:lnTo>
                <a:lnTo>
                  <a:pt x="51054" y="100584"/>
                </a:lnTo>
                <a:lnTo>
                  <a:pt x="52959" y="102107"/>
                </a:lnTo>
                <a:lnTo>
                  <a:pt x="51816" y="102107"/>
                </a:lnTo>
                <a:lnTo>
                  <a:pt x="60960" y="106680"/>
                </a:lnTo>
                <a:lnTo>
                  <a:pt x="62484" y="106680"/>
                </a:lnTo>
                <a:lnTo>
                  <a:pt x="67056" y="108204"/>
                </a:lnTo>
                <a:lnTo>
                  <a:pt x="136398" y="108204"/>
                </a:lnTo>
                <a:lnTo>
                  <a:pt x="134112" y="112775"/>
                </a:lnTo>
                <a:lnTo>
                  <a:pt x="134112" y="114300"/>
                </a:lnTo>
                <a:lnTo>
                  <a:pt x="132588" y="115824"/>
                </a:lnTo>
                <a:lnTo>
                  <a:pt x="126491" y="123443"/>
                </a:lnTo>
                <a:lnTo>
                  <a:pt x="123444" y="126492"/>
                </a:lnTo>
                <a:lnTo>
                  <a:pt x="115824" y="132588"/>
                </a:lnTo>
                <a:lnTo>
                  <a:pt x="114300" y="134112"/>
                </a:lnTo>
                <a:lnTo>
                  <a:pt x="112775" y="134112"/>
                </a:lnTo>
                <a:lnTo>
                  <a:pt x="112775" y="135636"/>
                </a:lnTo>
                <a:lnTo>
                  <a:pt x="103632" y="140208"/>
                </a:lnTo>
                <a:close/>
              </a:path>
              <a:path w="146685" h="146685">
                <a:moveTo>
                  <a:pt x="72542" y="38404"/>
                </a:moveTo>
                <a:lnTo>
                  <a:pt x="70104" y="38100"/>
                </a:lnTo>
                <a:lnTo>
                  <a:pt x="74676" y="38100"/>
                </a:lnTo>
                <a:lnTo>
                  <a:pt x="72542" y="38404"/>
                </a:lnTo>
                <a:close/>
              </a:path>
              <a:path w="146685" h="146685">
                <a:moveTo>
                  <a:pt x="88391" y="42671"/>
                </a:moveTo>
                <a:lnTo>
                  <a:pt x="77724" y="39624"/>
                </a:lnTo>
                <a:lnTo>
                  <a:pt x="82296" y="39624"/>
                </a:lnTo>
                <a:lnTo>
                  <a:pt x="72542" y="38404"/>
                </a:lnTo>
                <a:lnTo>
                  <a:pt x="74676" y="38100"/>
                </a:lnTo>
                <a:lnTo>
                  <a:pt x="135636" y="38100"/>
                </a:lnTo>
                <a:lnTo>
                  <a:pt x="137160" y="41148"/>
                </a:lnTo>
                <a:lnTo>
                  <a:pt x="85344" y="41148"/>
                </a:lnTo>
                <a:lnTo>
                  <a:pt x="88391" y="42671"/>
                </a:lnTo>
                <a:close/>
              </a:path>
              <a:path w="146685" h="146685">
                <a:moveTo>
                  <a:pt x="57912" y="42672"/>
                </a:moveTo>
                <a:lnTo>
                  <a:pt x="60960" y="41148"/>
                </a:lnTo>
                <a:lnTo>
                  <a:pt x="62484" y="41148"/>
                </a:lnTo>
                <a:lnTo>
                  <a:pt x="57912" y="42672"/>
                </a:lnTo>
                <a:close/>
              </a:path>
              <a:path w="146685" h="146685">
                <a:moveTo>
                  <a:pt x="140208" y="45719"/>
                </a:moveTo>
                <a:lnTo>
                  <a:pt x="94488" y="45719"/>
                </a:lnTo>
                <a:lnTo>
                  <a:pt x="85344" y="41148"/>
                </a:lnTo>
                <a:lnTo>
                  <a:pt x="137160" y="41148"/>
                </a:lnTo>
                <a:lnTo>
                  <a:pt x="138684" y="44196"/>
                </a:lnTo>
                <a:lnTo>
                  <a:pt x="140208" y="44196"/>
                </a:lnTo>
                <a:lnTo>
                  <a:pt x="140208" y="45719"/>
                </a:lnTo>
                <a:close/>
              </a:path>
              <a:path w="146685" h="146685">
                <a:moveTo>
                  <a:pt x="52959" y="45719"/>
                </a:moveTo>
                <a:lnTo>
                  <a:pt x="51816" y="45719"/>
                </a:lnTo>
                <a:lnTo>
                  <a:pt x="54864" y="44196"/>
                </a:lnTo>
                <a:lnTo>
                  <a:pt x="52959" y="45719"/>
                </a:lnTo>
                <a:close/>
              </a:path>
              <a:path w="146685" h="146685">
                <a:moveTo>
                  <a:pt x="97536" y="49072"/>
                </a:moveTo>
                <a:lnTo>
                  <a:pt x="91439" y="44196"/>
                </a:lnTo>
                <a:lnTo>
                  <a:pt x="94488" y="45719"/>
                </a:lnTo>
                <a:lnTo>
                  <a:pt x="140208" y="45719"/>
                </a:lnTo>
                <a:lnTo>
                  <a:pt x="140208" y="47244"/>
                </a:lnTo>
                <a:lnTo>
                  <a:pt x="96012" y="47244"/>
                </a:lnTo>
                <a:lnTo>
                  <a:pt x="97536" y="49072"/>
                </a:lnTo>
                <a:close/>
              </a:path>
              <a:path w="146685" h="146685">
                <a:moveTo>
                  <a:pt x="47244" y="50292"/>
                </a:moveTo>
                <a:lnTo>
                  <a:pt x="48768" y="47244"/>
                </a:lnTo>
                <a:lnTo>
                  <a:pt x="51054" y="47244"/>
                </a:lnTo>
                <a:lnTo>
                  <a:pt x="47244" y="50292"/>
                </a:lnTo>
                <a:close/>
              </a:path>
              <a:path w="146685" h="146685">
                <a:moveTo>
                  <a:pt x="99060" y="50292"/>
                </a:moveTo>
                <a:lnTo>
                  <a:pt x="97536" y="49072"/>
                </a:lnTo>
                <a:lnTo>
                  <a:pt x="96012" y="47244"/>
                </a:lnTo>
                <a:lnTo>
                  <a:pt x="99060" y="50292"/>
                </a:lnTo>
                <a:close/>
              </a:path>
              <a:path w="146685" h="146685">
                <a:moveTo>
                  <a:pt x="141078" y="50292"/>
                </a:moveTo>
                <a:lnTo>
                  <a:pt x="99060" y="50292"/>
                </a:lnTo>
                <a:lnTo>
                  <a:pt x="96012" y="47244"/>
                </a:lnTo>
                <a:lnTo>
                  <a:pt x="140208" y="47244"/>
                </a:lnTo>
                <a:lnTo>
                  <a:pt x="141078" y="50292"/>
                </a:lnTo>
                <a:close/>
              </a:path>
              <a:path w="146685" h="146685">
                <a:moveTo>
                  <a:pt x="142820" y="56387"/>
                </a:moveTo>
                <a:lnTo>
                  <a:pt x="103632" y="56387"/>
                </a:lnTo>
                <a:lnTo>
                  <a:pt x="97536" y="49072"/>
                </a:lnTo>
                <a:lnTo>
                  <a:pt x="99060" y="50292"/>
                </a:lnTo>
                <a:lnTo>
                  <a:pt x="141078" y="50292"/>
                </a:lnTo>
                <a:lnTo>
                  <a:pt x="142820" y="56387"/>
                </a:lnTo>
                <a:close/>
              </a:path>
              <a:path w="146685" h="146685">
                <a:moveTo>
                  <a:pt x="42672" y="56387"/>
                </a:moveTo>
                <a:lnTo>
                  <a:pt x="44195" y="53340"/>
                </a:lnTo>
                <a:lnTo>
                  <a:pt x="44704" y="53340"/>
                </a:lnTo>
                <a:lnTo>
                  <a:pt x="42672" y="56387"/>
                </a:lnTo>
                <a:close/>
              </a:path>
              <a:path w="146685" h="146685">
                <a:moveTo>
                  <a:pt x="106298" y="61912"/>
                </a:moveTo>
                <a:lnTo>
                  <a:pt x="100584" y="53340"/>
                </a:lnTo>
                <a:lnTo>
                  <a:pt x="103632" y="56387"/>
                </a:lnTo>
                <a:lnTo>
                  <a:pt x="142820" y="56387"/>
                </a:lnTo>
                <a:lnTo>
                  <a:pt x="143256" y="57912"/>
                </a:lnTo>
                <a:lnTo>
                  <a:pt x="105155" y="57912"/>
                </a:lnTo>
                <a:lnTo>
                  <a:pt x="106298" y="61912"/>
                </a:lnTo>
                <a:close/>
              </a:path>
              <a:path w="146685" h="146685">
                <a:moveTo>
                  <a:pt x="39624" y="62484"/>
                </a:moveTo>
                <a:lnTo>
                  <a:pt x="41148" y="57912"/>
                </a:lnTo>
                <a:lnTo>
                  <a:pt x="40132" y="61468"/>
                </a:lnTo>
                <a:lnTo>
                  <a:pt x="39624" y="62484"/>
                </a:lnTo>
                <a:close/>
              </a:path>
              <a:path w="146685" h="146685">
                <a:moveTo>
                  <a:pt x="40132" y="61468"/>
                </a:moveTo>
                <a:lnTo>
                  <a:pt x="41148" y="57912"/>
                </a:lnTo>
                <a:lnTo>
                  <a:pt x="41910" y="57912"/>
                </a:lnTo>
                <a:lnTo>
                  <a:pt x="40132" y="61468"/>
                </a:lnTo>
                <a:close/>
              </a:path>
              <a:path w="146685" h="146685">
                <a:moveTo>
                  <a:pt x="106679" y="62484"/>
                </a:moveTo>
                <a:lnTo>
                  <a:pt x="106298" y="61912"/>
                </a:lnTo>
                <a:lnTo>
                  <a:pt x="105155" y="57912"/>
                </a:lnTo>
                <a:lnTo>
                  <a:pt x="106679" y="62484"/>
                </a:lnTo>
                <a:close/>
              </a:path>
              <a:path w="146685" h="146685">
                <a:moveTo>
                  <a:pt x="144997" y="62484"/>
                </a:moveTo>
                <a:lnTo>
                  <a:pt x="106679" y="62484"/>
                </a:lnTo>
                <a:lnTo>
                  <a:pt x="105155" y="57912"/>
                </a:lnTo>
                <a:lnTo>
                  <a:pt x="144779" y="57912"/>
                </a:lnTo>
                <a:lnTo>
                  <a:pt x="144852" y="61468"/>
                </a:lnTo>
                <a:lnTo>
                  <a:pt x="144997" y="62484"/>
                </a:lnTo>
                <a:close/>
              </a:path>
              <a:path w="146685" h="146685">
                <a:moveTo>
                  <a:pt x="39841" y="62484"/>
                </a:moveTo>
                <a:lnTo>
                  <a:pt x="39624" y="62484"/>
                </a:lnTo>
                <a:lnTo>
                  <a:pt x="40132" y="61468"/>
                </a:lnTo>
                <a:lnTo>
                  <a:pt x="39841" y="62484"/>
                </a:lnTo>
                <a:close/>
              </a:path>
              <a:path w="146685" h="146685">
                <a:moveTo>
                  <a:pt x="145868" y="68580"/>
                </a:moveTo>
                <a:lnTo>
                  <a:pt x="108204" y="68580"/>
                </a:lnTo>
                <a:lnTo>
                  <a:pt x="106298" y="61912"/>
                </a:lnTo>
                <a:lnTo>
                  <a:pt x="106679" y="62484"/>
                </a:lnTo>
                <a:lnTo>
                  <a:pt x="144997" y="62484"/>
                </a:lnTo>
                <a:lnTo>
                  <a:pt x="145868" y="68580"/>
                </a:lnTo>
                <a:close/>
              </a:path>
              <a:path w="146685" h="146685">
                <a:moveTo>
                  <a:pt x="39188" y="68580"/>
                </a:moveTo>
                <a:lnTo>
                  <a:pt x="38100" y="68580"/>
                </a:lnTo>
                <a:lnTo>
                  <a:pt x="39624" y="65532"/>
                </a:lnTo>
                <a:lnTo>
                  <a:pt x="39188" y="68580"/>
                </a:lnTo>
                <a:close/>
              </a:path>
              <a:path w="146685" h="146685">
                <a:moveTo>
                  <a:pt x="107877" y="73914"/>
                </a:moveTo>
                <a:lnTo>
                  <a:pt x="106679" y="65532"/>
                </a:lnTo>
                <a:lnTo>
                  <a:pt x="108204" y="68580"/>
                </a:lnTo>
                <a:lnTo>
                  <a:pt x="145868" y="68580"/>
                </a:lnTo>
                <a:lnTo>
                  <a:pt x="146304" y="71628"/>
                </a:lnTo>
                <a:lnTo>
                  <a:pt x="108204" y="71628"/>
                </a:lnTo>
                <a:lnTo>
                  <a:pt x="107877" y="73914"/>
                </a:lnTo>
                <a:close/>
              </a:path>
              <a:path w="146685" h="146685">
                <a:moveTo>
                  <a:pt x="38100" y="76200"/>
                </a:moveTo>
                <a:lnTo>
                  <a:pt x="38100" y="71628"/>
                </a:lnTo>
                <a:lnTo>
                  <a:pt x="38426" y="73914"/>
                </a:lnTo>
                <a:lnTo>
                  <a:pt x="38100" y="76200"/>
                </a:lnTo>
                <a:close/>
              </a:path>
              <a:path w="146685" h="146685">
                <a:moveTo>
                  <a:pt x="38426" y="73914"/>
                </a:moveTo>
                <a:lnTo>
                  <a:pt x="38100" y="71628"/>
                </a:lnTo>
                <a:lnTo>
                  <a:pt x="38753" y="71628"/>
                </a:lnTo>
                <a:lnTo>
                  <a:pt x="38426" y="73914"/>
                </a:lnTo>
                <a:close/>
              </a:path>
              <a:path w="146685" h="146685">
                <a:moveTo>
                  <a:pt x="108204" y="76200"/>
                </a:moveTo>
                <a:lnTo>
                  <a:pt x="107877" y="73914"/>
                </a:lnTo>
                <a:lnTo>
                  <a:pt x="108204" y="71628"/>
                </a:lnTo>
                <a:lnTo>
                  <a:pt x="108204" y="76200"/>
                </a:lnTo>
                <a:close/>
              </a:path>
              <a:path w="146685" h="146685">
                <a:moveTo>
                  <a:pt x="146304" y="76200"/>
                </a:moveTo>
                <a:lnTo>
                  <a:pt x="108204" y="76200"/>
                </a:lnTo>
                <a:lnTo>
                  <a:pt x="108204" y="71628"/>
                </a:lnTo>
                <a:lnTo>
                  <a:pt x="146304" y="71628"/>
                </a:lnTo>
                <a:lnTo>
                  <a:pt x="146304" y="76200"/>
                </a:lnTo>
                <a:close/>
              </a:path>
              <a:path w="146685" h="146685">
                <a:moveTo>
                  <a:pt x="38753" y="76200"/>
                </a:moveTo>
                <a:lnTo>
                  <a:pt x="38100" y="76200"/>
                </a:lnTo>
                <a:lnTo>
                  <a:pt x="38426" y="73914"/>
                </a:lnTo>
                <a:lnTo>
                  <a:pt x="38753" y="76200"/>
                </a:lnTo>
                <a:close/>
              </a:path>
              <a:path w="146685" h="146685">
                <a:moveTo>
                  <a:pt x="106679" y="82296"/>
                </a:moveTo>
                <a:lnTo>
                  <a:pt x="107877" y="73914"/>
                </a:lnTo>
                <a:lnTo>
                  <a:pt x="108204" y="76200"/>
                </a:lnTo>
                <a:lnTo>
                  <a:pt x="146304" y="76200"/>
                </a:lnTo>
                <a:lnTo>
                  <a:pt x="145868" y="79248"/>
                </a:lnTo>
                <a:lnTo>
                  <a:pt x="108204" y="79248"/>
                </a:lnTo>
                <a:lnTo>
                  <a:pt x="106679" y="82296"/>
                </a:lnTo>
                <a:close/>
              </a:path>
              <a:path w="146685" h="146685">
                <a:moveTo>
                  <a:pt x="39624" y="82296"/>
                </a:moveTo>
                <a:lnTo>
                  <a:pt x="38100" y="79248"/>
                </a:lnTo>
                <a:lnTo>
                  <a:pt x="39188" y="79248"/>
                </a:lnTo>
                <a:lnTo>
                  <a:pt x="39624" y="82296"/>
                </a:lnTo>
                <a:close/>
              </a:path>
              <a:path w="146685" h="146685">
                <a:moveTo>
                  <a:pt x="106298" y="85915"/>
                </a:moveTo>
                <a:lnTo>
                  <a:pt x="108204" y="79248"/>
                </a:lnTo>
                <a:lnTo>
                  <a:pt x="145868" y="79248"/>
                </a:lnTo>
                <a:lnTo>
                  <a:pt x="144997" y="85344"/>
                </a:lnTo>
                <a:lnTo>
                  <a:pt x="106679" y="85344"/>
                </a:lnTo>
                <a:lnTo>
                  <a:pt x="106298" y="85915"/>
                </a:lnTo>
                <a:close/>
              </a:path>
              <a:path w="146685" h="146685">
                <a:moveTo>
                  <a:pt x="41148" y="89916"/>
                </a:moveTo>
                <a:lnTo>
                  <a:pt x="39624" y="85344"/>
                </a:lnTo>
                <a:lnTo>
                  <a:pt x="40132" y="86360"/>
                </a:lnTo>
                <a:lnTo>
                  <a:pt x="41148" y="89916"/>
                </a:lnTo>
                <a:close/>
              </a:path>
              <a:path w="146685" h="146685">
                <a:moveTo>
                  <a:pt x="40132" y="86360"/>
                </a:moveTo>
                <a:lnTo>
                  <a:pt x="39624" y="85344"/>
                </a:lnTo>
                <a:lnTo>
                  <a:pt x="39841" y="85344"/>
                </a:lnTo>
                <a:lnTo>
                  <a:pt x="40132" y="86360"/>
                </a:lnTo>
                <a:close/>
              </a:path>
              <a:path w="146685" h="146685">
                <a:moveTo>
                  <a:pt x="105155" y="89916"/>
                </a:moveTo>
                <a:lnTo>
                  <a:pt x="106298" y="85915"/>
                </a:lnTo>
                <a:lnTo>
                  <a:pt x="106679" y="85344"/>
                </a:lnTo>
                <a:lnTo>
                  <a:pt x="105155" y="89916"/>
                </a:lnTo>
                <a:close/>
              </a:path>
              <a:path w="146685" h="146685">
                <a:moveTo>
                  <a:pt x="144779" y="89916"/>
                </a:moveTo>
                <a:lnTo>
                  <a:pt x="105155" y="89916"/>
                </a:lnTo>
                <a:lnTo>
                  <a:pt x="106679" y="85344"/>
                </a:lnTo>
                <a:lnTo>
                  <a:pt x="144997" y="85344"/>
                </a:lnTo>
                <a:lnTo>
                  <a:pt x="144852" y="86360"/>
                </a:lnTo>
                <a:lnTo>
                  <a:pt x="144779" y="89916"/>
                </a:lnTo>
                <a:close/>
              </a:path>
              <a:path w="146685" h="146685">
                <a:moveTo>
                  <a:pt x="100584" y="94488"/>
                </a:moveTo>
                <a:lnTo>
                  <a:pt x="106298" y="85915"/>
                </a:lnTo>
                <a:lnTo>
                  <a:pt x="105155" y="89916"/>
                </a:lnTo>
                <a:lnTo>
                  <a:pt x="143256" y="89916"/>
                </a:lnTo>
                <a:lnTo>
                  <a:pt x="142820" y="91439"/>
                </a:lnTo>
                <a:lnTo>
                  <a:pt x="103632" y="91440"/>
                </a:lnTo>
                <a:lnTo>
                  <a:pt x="100584" y="94488"/>
                </a:lnTo>
                <a:close/>
              </a:path>
              <a:path w="146685" h="146685">
                <a:moveTo>
                  <a:pt x="41910" y="89916"/>
                </a:moveTo>
                <a:lnTo>
                  <a:pt x="41148" y="89916"/>
                </a:lnTo>
                <a:lnTo>
                  <a:pt x="40132" y="86360"/>
                </a:lnTo>
                <a:lnTo>
                  <a:pt x="41910" y="89916"/>
                </a:lnTo>
                <a:close/>
              </a:path>
              <a:path w="146685" h="146685">
                <a:moveTo>
                  <a:pt x="44704" y="94488"/>
                </a:moveTo>
                <a:lnTo>
                  <a:pt x="44195" y="94488"/>
                </a:lnTo>
                <a:lnTo>
                  <a:pt x="42672" y="91440"/>
                </a:lnTo>
                <a:lnTo>
                  <a:pt x="44704" y="94488"/>
                </a:lnTo>
                <a:close/>
              </a:path>
              <a:path w="146685" h="146685">
                <a:moveTo>
                  <a:pt x="97536" y="98755"/>
                </a:moveTo>
                <a:lnTo>
                  <a:pt x="103632" y="91440"/>
                </a:lnTo>
                <a:lnTo>
                  <a:pt x="142820" y="91439"/>
                </a:lnTo>
                <a:lnTo>
                  <a:pt x="141078" y="97536"/>
                </a:lnTo>
                <a:lnTo>
                  <a:pt x="99060" y="97536"/>
                </a:lnTo>
                <a:lnTo>
                  <a:pt x="97536" y="98755"/>
                </a:lnTo>
                <a:close/>
              </a:path>
              <a:path w="146685" h="146685">
                <a:moveTo>
                  <a:pt x="51054" y="100584"/>
                </a:moveTo>
                <a:lnTo>
                  <a:pt x="48768" y="100584"/>
                </a:lnTo>
                <a:lnTo>
                  <a:pt x="47244" y="97536"/>
                </a:lnTo>
                <a:lnTo>
                  <a:pt x="51054" y="100584"/>
                </a:lnTo>
                <a:close/>
              </a:path>
              <a:path w="146685" h="146685">
                <a:moveTo>
                  <a:pt x="96012" y="100584"/>
                </a:moveTo>
                <a:lnTo>
                  <a:pt x="97536" y="98755"/>
                </a:lnTo>
                <a:lnTo>
                  <a:pt x="99060" y="97536"/>
                </a:lnTo>
                <a:lnTo>
                  <a:pt x="96012" y="100584"/>
                </a:lnTo>
                <a:close/>
              </a:path>
              <a:path w="146685" h="146685">
                <a:moveTo>
                  <a:pt x="140208" y="100584"/>
                </a:moveTo>
                <a:lnTo>
                  <a:pt x="96012" y="100584"/>
                </a:lnTo>
                <a:lnTo>
                  <a:pt x="99060" y="97536"/>
                </a:lnTo>
                <a:lnTo>
                  <a:pt x="141078" y="97536"/>
                </a:lnTo>
                <a:lnTo>
                  <a:pt x="140208" y="100584"/>
                </a:lnTo>
                <a:close/>
              </a:path>
              <a:path w="146685" h="146685">
                <a:moveTo>
                  <a:pt x="91440" y="103632"/>
                </a:moveTo>
                <a:lnTo>
                  <a:pt x="97536" y="98755"/>
                </a:lnTo>
                <a:lnTo>
                  <a:pt x="96012" y="100584"/>
                </a:lnTo>
                <a:lnTo>
                  <a:pt x="140208" y="100584"/>
                </a:lnTo>
                <a:lnTo>
                  <a:pt x="140208" y="102107"/>
                </a:lnTo>
                <a:lnTo>
                  <a:pt x="94488" y="102107"/>
                </a:lnTo>
                <a:lnTo>
                  <a:pt x="91440" y="103632"/>
                </a:lnTo>
                <a:close/>
              </a:path>
              <a:path w="146685" h="146685">
                <a:moveTo>
                  <a:pt x="54864" y="103632"/>
                </a:moveTo>
                <a:lnTo>
                  <a:pt x="51816" y="102107"/>
                </a:lnTo>
                <a:lnTo>
                  <a:pt x="52959" y="102107"/>
                </a:lnTo>
                <a:lnTo>
                  <a:pt x="54864" y="103632"/>
                </a:lnTo>
                <a:close/>
              </a:path>
              <a:path w="146685" h="146685">
                <a:moveTo>
                  <a:pt x="137160" y="106680"/>
                </a:moveTo>
                <a:lnTo>
                  <a:pt x="85344" y="106680"/>
                </a:lnTo>
                <a:lnTo>
                  <a:pt x="94488" y="102107"/>
                </a:lnTo>
                <a:lnTo>
                  <a:pt x="140208" y="102107"/>
                </a:lnTo>
                <a:lnTo>
                  <a:pt x="140208" y="103632"/>
                </a:lnTo>
                <a:lnTo>
                  <a:pt x="138684" y="103632"/>
                </a:lnTo>
                <a:lnTo>
                  <a:pt x="137160" y="106680"/>
                </a:lnTo>
                <a:close/>
              </a:path>
              <a:path w="146685" h="146685">
                <a:moveTo>
                  <a:pt x="62484" y="106680"/>
                </a:moveTo>
                <a:lnTo>
                  <a:pt x="60960" y="106680"/>
                </a:lnTo>
                <a:lnTo>
                  <a:pt x="57912" y="105156"/>
                </a:lnTo>
                <a:lnTo>
                  <a:pt x="62484" y="106680"/>
                </a:lnTo>
                <a:close/>
              </a:path>
              <a:path w="146685" h="146685">
                <a:moveTo>
                  <a:pt x="136398" y="108204"/>
                </a:moveTo>
                <a:lnTo>
                  <a:pt x="77724" y="108204"/>
                </a:lnTo>
                <a:lnTo>
                  <a:pt x="88391" y="105156"/>
                </a:lnTo>
                <a:lnTo>
                  <a:pt x="85344" y="106680"/>
                </a:lnTo>
                <a:lnTo>
                  <a:pt x="137160" y="106680"/>
                </a:lnTo>
                <a:lnTo>
                  <a:pt x="136398" y="108204"/>
                </a:lnTo>
                <a:close/>
              </a:path>
              <a:path w="146685" h="146685">
                <a:moveTo>
                  <a:pt x="100584" y="141732"/>
                </a:moveTo>
                <a:lnTo>
                  <a:pt x="44195" y="141732"/>
                </a:lnTo>
                <a:lnTo>
                  <a:pt x="44195" y="140208"/>
                </a:lnTo>
                <a:lnTo>
                  <a:pt x="102108" y="140208"/>
                </a:lnTo>
                <a:lnTo>
                  <a:pt x="100584" y="141732"/>
                </a:lnTo>
                <a:close/>
              </a:path>
              <a:path w="146685" h="146685">
                <a:moveTo>
                  <a:pt x="89916" y="144780"/>
                </a:moveTo>
                <a:lnTo>
                  <a:pt x="56387" y="144780"/>
                </a:lnTo>
                <a:lnTo>
                  <a:pt x="45719" y="141732"/>
                </a:lnTo>
                <a:lnTo>
                  <a:pt x="99060" y="141732"/>
                </a:lnTo>
                <a:lnTo>
                  <a:pt x="89916" y="144780"/>
                </a:lnTo>
                <a:close/>
              </a:path>
              <a:path w="146685" h="146685">
                <a:moveTo>
                  <a:pt x="86868" y="146304"/>
                </a:moveTo>
                <a:lnTo>
                  <a:pt x="59436" y="146304"/>
                </a:lnTo>
                <a:lnTo>
                  <a:pt x="57912" y="144780"/>
                </a:lnTo>
                <a:lnTo>
                  <a:pt x="88391" y="144780"/>
                </a:lnTo>
                <a:lnTo>
                  <a:pt x="86868" y="146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274052" y="5004053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 h="0">
                <a:moveTo>
                  <a:pt x="0" y="0"/>
                </a:moveTo>
                <a:lnTo>
                  <a:pt x="26365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73602" y="3095243"/>
            <a:ext cx="0" cy="561340"/>
          </a:xfrm>
          <a:custGeom>
            <a:avLst/>
            <a:gdLst/>
            <a:ahLst/>
            <a:cxnLst/>
            <a:rect l="l" t="t" r="r" b="b"/>
            <a:pathLst>
              <a:path w="0" h="561339">
                <a:moveTo>
                  <a:pt x="0" y="0"/>
                </a:moveTo>
                <a:lnTo>
                  <a:pt x="0" y="56083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416808" y="3361944"/>
            <a:ext cx="271780" cy="303530"/>
          </a:xfrm>
          <a:custGeom>
            <a:avLst/>
            <a:gdLst/>
            <a:ahLst/>
            <a:cxnLst/>
            <a:rect l="l" t="t" r="r" b="b"/>
            <a:pathLst>
              <a:path w="271779" h="303529">
                <a:moveTo>
                  <a:pt x="47267" y="249276"/>
                </a:moveTo>
                <a:lnTo>
                  <a:pt x="52674" y="214431"/>
                </a:lnTo>
                <a:lnTo>
                  <a:pt x="242316" y="0"/>
                </a:lnTo>
                <a:lnTo>
                  <a:pt x="271272" y="25908"/>
                </a:lnTo>
                <a:lnTo>
                  <a:pt x="82673" y="239160"/>
                </a:lnTo>
                <a:lnTo>
                  <a:pt x="47267" y="249276"/>
                </a:lnTo>
                <a:close/>
              </a:path>
              <a:path w="271779" h="303529">
                <a:moveTo>
                  <a:pt x="0" y="303276"/>
                </a:moveTo>
                <a:lnTo>
                  <a:pt x="19812" y="184404"/>
                </a:lnTo>
                <a:lnTo>
                  <a:pt x="41148" y="169164"/>
                </a:lnTo>
                <a:lnTo>
                  <a:pt x="48458" y="171640"/>
                </a:lnTo>
                <a:lnTo>
                  <a:pt x="53911" y="176402"/>
                </a:lnTo>
                <a:lnTo>
                  <a:pt x="56792" y="182879"/>
                </a:lnTo>
                <a:lnTo>
                  <a:pt x="56388" y="190500"/>
                </a:lnTo>
                <a:lnTo>
                  <a:pt x="52674" y="214431"/>
                </a:lnTo>
                <a:lnTo>
                  <a:pt x="9144" y="263652"/>
                </a:lnTo>
                <a:lnTo>
                  <a:pt x="38100" y="289559"/>
                </a:lnTo>
                <a:lnTo>
                  <a:pt x="47382" y="289559"/>
                </a:lnTo>
                <a:lnTo>
                  <a:pt x="0" y="303276"/>
                </a:lnTo>
                <a:close/>
              </a:path>
              <a:path w="271779" h="303529">
                <a:moveTo>
                  <a:pt x="38100" y="289559"/>
                </a:moveTo>
                <a:lnTo>
                  <a:pt x="9144" y="263652"/>
                </a:lnTo>
                <a:lnTo>
                  <a:pt x="52674" y="214431"/>
                </a:lnTo>
                <a:lnTo>
                  <a:pt x="47267" y="249276"/>
                </a:lnTo>
                <a:lnTo>
                  <a:pt x="18288" y="257556"/>
                </a:lnTo>
                <a:lnTo>
                  <a:pt x="42672" y="278892"/>
                </a:lnTo>
                <a:lnTo>
                  <a:pt x="47534" y="278892"/>
                </a:lnTo>
                <a:lnTo>
                  <a:pt x="38100" y="289559"/>
                </a:lnTo>
                <a:close/>
              </a:path>
              <a:path w="271779" h="303529">
                <a:moveTo>
                  <a:pt x="47382" y="289559"/>
                </a:moveTo>
                <a:lnTo>
                  <a:pt x="38100" y="289559"/>
                </a:lnTo>
                <a:lnTo>
                  <a:pt x="82673" y="239160"/>
                </a:lnTo>
                <a:lnTo>
                  <a:pt x="103632" y="233172"/>
                </a:lnTo>
                <a:lnTo>
                  <a:pt x="111513" y="232290"/>
                </a:lnTo>
                <a:lnTo>
                  <a:pt x="118681" y="234124"/>
                </a:lnTo>
                <a:lnTo>
                  <a:pt x="124420" y="238529"/>
                </a:lnTo>
                <a:lnTo>
                  <a:pt x="128016" y="245364"/>
                </a:lnTo>
                <a:lnTo>
                  <a:pt x="128682" y="253245"/>
                </a:lnTo>
                <a:lnTo>
                  <a:pt x="126492" y="260413"/>
                </a:lnTo>
                <a:lnTo>
                  <a:pt x="122015" y="266152"/>
                </a:lnTo>
                <a:lnTo>
                  <a:pt x="115824" y="269748"/>
                </a:lnTo>
                <a:lnTo>
                  <a:pt x="47382" y="289559"/>
                </a:lnTo>
                <a:close/>
              </a:path>
              <a:path w="271779" h="303529">
                <a:moveTo>
                  <a:pt x="47534" y="278892"/>
                </a:moveTo>
                <a:lnTo>
                  <a:pt x="42672" y="278892"/>
                </a:lnTo>
                <a:lnTo>
                  <a:pt x="47267" y="249276"/>
                </a:lnTo>
                <a:lnTo>
                  <a:pt x="82673" y="239160"/>
                </a:lnTo>
                <a:lnTo>
                  <a:pt x="47534" y="278892"/>
                </a:lnTo>
                <a:close/>
              </a:path>
              <a:path w="271779" h="303529">
                <a:moveTo>
                  <a:pt x="42672" y="278892"/>
                </a:moveTo>
                <a:lnTo>
                  <a:pt x="18288" y="257556"/>
                </a:lnTo>
                <a:lnTo>
                  <a:pt x="47267" y="249276"/>
                </a:lnTo>
                <a:lnTo>
                  <a:pt x="42672" y="278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03091" y="3090672"/>
            <a:ext cx="283845" cy="280670"/>
          </a:xfrm>
          <a:custGeom>
            <a:avLst/>
            <a:gdLst/>
            <a:ahLst/>
            <a:cxnLst/>
            <a:rect l="l" t="t" r="r" b="b"/>
            <a:pathLst>
              <a:path w="283845" h="280670">
                <a:moveTo>
                  <a:pt x="257556" y="280416"/>
                </a:moveTo>
                <a:lnTo>
                  <a:pt x="0" y="27431"/>
                </a:lnTo>
                <a:lnTo>
                  <a:pt x="27432" y="0"/>
                </a:lnTo>
                <a:lnTo>
                  <a:pt x="283464" y="252983"/>
                </a:lnTo>
                <a:lnTo>
                  <a:pt x="257556" y="280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425190" y="3656076"/>
            <a:ext cx="0" cy="347980"/>
          </a:xfrm>
          <a:custGeom>
            <a:avLst/>
            <a:gdLst/>
            <a:ahLst/>
            <a:cxnLst/>
            <a:rect l="l" t="t" r="r" b="b"/>
            <a:pathLst>
              <a:path w="0" h="347979">
                <a:moveTo>
                  <a:pt x="0" y="0"/>
                </a:moveTo>
                <a:lnTo>
                  <a:pt x="0" y="34747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25190" y="4543044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01896" y="2892551"/>
            <a:ext cx="114300" cy="525780"/>
          </a:xfrm>
          <a:custGeom>
            <a:avLst/>
            <a:gdLst/>
            <a:ahLst/>
            <a:cxnLst/>
            <a:rect l="l" t="t" r="r" b="b"/>
            <a:pathLst>
              <a:path w="114300" h="525779">
                <a:moveTo>
                  <a:pt x="38100" y="415266"/>
                </a:moveTo>
                <a:lnTo>
                  <a:pt x="38100" y="0"/>
                </a:lnTo>
                <a:lnTo>
                  <a:pt x="76200" y="0"/>
                </a:lnTo>
                <a:lnTo>
                  <a:pt x="76200" y="411480"/>
                </a:lnTo>
                <a:lnTo>
                  <a:pt x="57912" y="411480"/>
                </a:lnTo>
                <a:lnTo>
                  <a:pt x="38100" y="415266"/>
                </a:lnTo>
                <a:close/>
              </a:path>
              <a:path w="114300" h="525779">
                <a:moveTo>
                  <a:pt x="76200" y="467867"/>
                </a:moveTo>
                <a:lnTo>
                  <a:pt x="38100" y="467867"/>
                </a:lnTo>
                <a:lnTo>
                  <a:pt x="38100" y="415266"/>
                </a:lnTo>
                <a:lnTo>
                  <a:pt x="57912" y="411480"/>
                </a:lnTo>
                <a:lnTo>
                  <a:pt x="76200" y="415012"/>
                </a:lnTo>
                <a:lnTo>
                  <a:pt x="76200" y="467867"/>
                </a:lnTo>
                <a:close/>
              </a:path>
              <a:path w="114300" h="525779">
                <a:moveTo>
                  <a:pt x="76200" y="415012"/>
                </a:moveTo>
                <a:lnTo>
                  <a:pt x="57912" y="411480"/>
                </a:lnTo>
                <a:lnTo>
                  <a:pt x="76200" y="411480"/>
                </a:lnTo>
                <a:lnTo>
                  <a:pt x="76200" y="415012"/>
                </a:lnTo>
                <a:close/>
              </a:path>
              <a:path w="114300" h="525779">
                <a:moveTo>
                  <a:pt x="114300" y="467867"/>
                </a:moveTo>
                <a:lnTo>
                  <a:pt x="76200" y="467867"/>
                </a:lnTo>
                <a:lnTo>
                  <a:pt x="76200" y="415012"/>
                </a:lnTo>
                <a:lnTo>
                  <a:pt x="80224" y="415790"/>
                </a:lnTo>
                <a:lnTo>
                  <a:pt x="98107" y="427672"/>
                </a:lnTo>
                <a:lnTo>
                  <a:pt x="109989" y="445555"/>
                </a:lnTo>
                <a:lnTo>
                  <a:pt x="114300" y="467867"/>
                </a:lnTo>
                <a:close/>
              </a:path>
              <a:path w="114300" h="525779">
                <a:moveTo>
                  <a:pt x="57912" y="525780"/>
                </a:moveTo>
                <a:lnTo>
                  <a:pt x="35361" y="521231"/>
                </a:lnTo>
                <a:lnTo>
                  <a:pt x="16954" y="508825"/>
                </a:lnTo>
                <a:lnTo>
                  <a:pt x="4548" y="490418"/>
                </a:lnTo>
                <a:lnTo>
                  <a:pt x="0" y="467867"/>
                </a:lnTo>
                <a:lnTo>
                  <a:pt x="4548" y="445555"/>
                </a:lnTo>
                <a:lnTo>
                  <a:pt x="16954" y="427672"/>
                </a:lnTo>
                <a:lnTo>
                  <a:pt x="35361" y="415790"/>
                </a:lnTo>
                <a:lnTo>
                  <a:pt x="38100" y="415266"/>
                </a:lnTo>
                <a:lnTo>
                  <a:pt x="38100" y="467867"/>
                </a:lnTo>
                <a:lnTo>
                  <a:pt x="114300" y="467867"/>
                </a:lnTo>
                <a:lnTo>
                  <a:pt x="109989" y="490418"/>
                </a:lnTo>
                <a:lnTo>
                  <a:pt x="98107" y="508825"/>
                </a:lnTo>
                <a:lnTo>
                  <a:pt x="80224" y="521231"/>
                </a:lnTo>
                <a:lnTo>
                  <a:pt x="57912" y="525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188350" y="2784348"/>
            <a:ext cx="171450" cy="469900"/>
          </a:xfrm>
          <a:custGeom>
            <a:avLst/>
            <a:gdLst/>
            <a:ahLst/>
            <a:cxnLst/>
            <a:rect l="l" t="t" r="r" b="b"/>
            <a:pathLst>
              <a:path w="171450" h="469900">
                <a:moveTo>
                  <a:pt x="85504" y="393055"/>
                </a:moveTo>
                <a:lnTo>
                  <a:pt x="67162" y="360636"/>
                </a:lnTo>
                <a:lnTo>
                  <a:pt x="68437" y="0"/>
                </a:lnTo>
                <a:lnTo>
                  <a:pt x="106537" y="1524"/>
                </a:lnTo>
                <a:lnTo>
                  <a:pt x="105268" y="359367"/>
                </a:lnTo>
                <a:lnTo>
                  <a:pt x="85504" y="393055"/>
                </a:lnTo>
                <a:close/>
              </a:path>
              <a:path w="171450" h="469900">
                <a:moveTo>
                  <a:pt x="85201" y="469391"/>
                </a:moveTo>
                <a:lnTo>
                  <a:pt x="2905" y="326136"/>
                </a:lnTo>
                <a:lnTo>
                  <a:pt x="0" y="318873"/>
                </a:lnTo>
                <a:lnTo>
                  <a:pt x="238" y="311467"/>
                </a:lnTo>
                <a:lnTo>
                  <a:pt x="3333" y="304919"/>
                </a:lnTo>
                <a:lnTo>
                  <a:pt x="9001" y="300228"/>
                </a:lnTo>
                <a:lnTo>
                  <a:pt x="16287" y="297537"/>
                </a:lnTo>
                <a:lnTo>
                  <a:pt x="23860" y="298132"/>
                </a:lnTo>
                <a:lnTo>
                  <a:pt x="30860" y="301299"/>
                </a:lnTo>
                <a:lnTo>
                  <a:pt x="36433" y="306324"/>
                </a:lnTo>
                <a:lnTo>
                  <a:pt x="67162" y="360636"/>
                </a:lnTo>
                <a:lnTo>
                  <a:pt x="66913" y="431291"/>
                </a:lnTo>
                <a:lnTo>
                  <a:pt x="107493" y="431291"/>
                </a:lnTo>
                <a:lnTo>
                  <a:pt x="85201" y="469391"/>
                </a:lnTo>
                <a:close/>
              </a:path>
              <a:path w="171450" h="469900">
                <a:moveTo>
                  <a:pt x="107493" y="431291"/>
                </a:moveTo>
                <a:lnTo>
                  <a:pt x="105013" y="431291"/>
                </a:lnTo>
                <a:lnTo>
                  <a:pt x="105268" y="359367"/>
                </a:lnTo>
                <a:lnTo>
                  <a:pt x="135493" y="307848"/>
                </a:lnTo>
                <a:lnTo>
                  <a:pt x="141065" y="302156"/>
                </a:lnTo>
                <a:lnTo>
                  <a:pt x="148066" y="298894"/>
                </a:lnTo>
                <a:lnTo>
                  <a:pt x="155638" y="298203"/>
                </a:lnTo>
                <a:lnTo>
                  <a:pt x="162925" y="300228"/>
                </a:lnTo>
                <a:lnTo>
                  <a:pt x="167735" y="305562"/>
                </a:lnTo>
                <a:lnTo>
                  <a:pt x="170545" y="312039"/>
                </a:lnTo>
                <a:lnTo>
                  <a:pt x="171068" y="319087"/>
                </a:lnTo>
                <a:lnTo>
                  <a:pt x="169021" y="326136"/>
                </a:lnTo>
                <a:lnTo>
                  <a:pt x="107493" y="431291"/>
                </a:lnTo>
                <a:close/>
              </a:path>
              <a:path w="171450" h="469900">
                <a:moveTo>
                  <a:pt x="105045" y="422148"/>
                </a:moveTo>
                <a:lnTo>
                  <a:pt x="101965" y="422148"/>
                </a:lnTo>
                <a:lnTo>
                  <a:pt x="85504" y="393055"/>
                </a:lnTo>
                <a:lnTo>
                  <a:pt x="105268" y="359367"/>
                </a:lnTo>
                <a:lnTo>
                  <a:pt x="105045" y="422148"/>
                </a:lnTo>
                <a:close/>
              </a:path>
              <a:path w="171450" h="469900">
                <a:moveTo>
                  <a:pt x="105013" y="431291"/>
                </a:moveTo>
                <a:lnTo>
                  <a:pt x="66913" y="431291"/>
                </a:lnTo>
                <a:lnTo>
                  <a:pt x="67162" y="360636"/>
                </a:lnTo>
                <a:lnTo>
                  <a:pt x="85504" y="393055"/>
                </a:lnTo>
                <a:lnTo>
                  <a:pt x="68437" y="422148"/>
                </a:lnTo>
                <a:lnTo>
                  <a:pt x="105045" y="422148"/>
                </a:lnTo>
                <a:lnTo>
                  <a:pt x="105013" y="431291"/>
                </a:lnTo>
                <a:close/>
              </a:path>
              <a:path w="171450" h="469900">
                <a:moveTo>
                  <a:pt x="101965" y="422148"/>
                </a:moveTo>
                <a:lnTo>
                  <a:pt x="68437" y="422148"/>
                </a:lnTo>
                <a:lnTo>
                  <a:pt x="85504" y="393055"/>
                </a:lnTo>
                <a:lnTo>
                  <a:pt x="101965" y="422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783273" y="2826982"/>
            <a:ext cx="49720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Times New Roman"/>
                <a:cs typeface="Times New Roman"/>
              </a:rPr>
              <a:t>∑</a:t>
            </a:r>
            <a:r>
              <a:rPr dirty="0" sz="2400" spc="120"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97192" y="3209469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411973" y="3601211"/>
            <a:ext cx="0" cy="356870"/>
          </a:xfrm>
          <a:custGeom>
            <a:avLst/>
            <a:gdLst/>
            <a:ahLst/>
            <a:cxnLst/>
            <a:rect l="l" t="t" r="r" b="b"/>
            <a:pathLst>
              <a:path w="0" h="356870">
                <a:moveTo>
                  <a:pt x="0" y="0"/>
                </a:moveTo>
                <a:lnTo>
                  <a:pt x="0" y="3566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411973" y="4498848"/>
            <a:ext cx="0" cy="506095"/>
          </a:xfrm>
          <a:custGeom>
            <a:avLst/>
            <a:gdLst/>
            <a:ahLst/>
            <a:cxnLst/>
            <a:rect l="l" t="t" r="r" b="b"/>
            <a:pathLst>
              <a:path w="0" h="506095">
                <a:moveTo>
                  <a:pt x="0" y="0"/>
                </a:moveTo>
                <a:lnTo>
                  <a:pt x="0" y="5059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345680" y="3957827"/>
            <a:ext cx="143510" cy="541020"/>
          </a:xfrm>
          <a:custGeom>
            <a:avLst/>
            <a:gdLst/>
            <a:ahLst/>
            <a:cxnLst/>
            <a:rect l="l" t="t" r="r" b="b"/>
            <a:pathLst>
              <a:path w="143509" h="541020">
                <a:moveTo>
                  <a:pt x="0" y="0"/>
                </a:moveTo>
                <a:lnTo>
                  <a:pt x="143255" y="0"/>
                </a:lnTo>
                <a:lnTo>
                  <a:pt x="143255" y="541020"/>
                </a:lnTo>
                <a:lnTo>
                  <a:pt x="0" y="5410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325867" y="3939540"/>
            <a:ext cx="182880" cy="577850"/>
          </a:xfrm>
          <a:custGeom>
            <a:avLst/>
            <a:gdLst/>
            <a:ahLst/>
            <a:cxnLst/>
            <a:rect l="l" t="t" r="r" b="b"/>
            <a:pathLst>
              <a:path w="182879" h="577850">
                <a:moveTo>
                  <a:pt x="182880" y="577595"/>
                </a:moveTo>
                <a:lnTo>
                  <a:pt x="0" y="577595"/>
                </a:lnTo>
                <a:lnTo>
                  <a:pt x="0" y="0"/>
                </a:lnTo>
                <a:lnTo>
                  <a:pt x="182880" y="0"/>
                </a:lnTo>
                <a:lnTo>
                  <a:pt x="182880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539495"/>
                </a:lnTo>
                <a:lnTo>
                  <a:pt x="19812" y="539495"/>
                </a:lnTo>
                <a:lnTo>
                  <a:pt x="38100" y="559308"/>
                </a:lnTo>
                <a:lnTo>
                  <a:pt x="182880" y="559308"/>
                </a:lnTo>
                <a:lnTo>
                  <a:pt x="182880" y="577595"/>
                </a:lnTo>
                <a:close/>
              </a:path>
              <a:path w="182879" h="577850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82879" h="577850">
                <a:moveTo>
                  <a:pt x="144779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44779" y="18288"/>
                </a:lnTo>
                <a:lnTo>
                  <a:pt x="144779" y="38100"/>
                </a:lnTo>
                <a:close/>
              </a:path>
              <a:path w="182879" h="577850">
                <a:moveTo>
                  <a:pt x="144779" y="559308"/>
                </a:moveTo>
                <a:lnTo>
                  <a:pt x="144779" y="18288"/>
                </a:lnTo>
                <a:lnTo>
                  <a:pt x="163068" y="38100"/>
                </a:lnTo>
                <a:lnTo>
                  <a:pt x="182880" y="38100"/>
                </a:lnTo>
                <a:lnTo>
                  <a:pt x="182880" y="539495"/>
                </a:lnTo>
                <a:lnTo>
                  <a:pt x="163068" y="539495"/>
                </a:lnTo>
                <a:lnTo>
                  <a:pt x="144779" y="559308"/>
                </a:lnTo>
                <a:close/>
              </a:path>
              <a:path w="182879" h="577850">
                <a:moveTo>
                  <a:pt x="182880" y="38100"/>
                </a:moveTo>
                <a:lnTo>
                  <a:pt x="163068" y="38100"/>
                </a:lnTo>
                <a:lnTo>
                  <a:pt x="144779" y="18288"/>
                </a:lnTo>
                <a:lnTo>
                  <a:pt x="182880" y="18288"/>
                </a:lnTo>
                <a:lnTo>
                  <a:pt x="182880" y="38100"/>
                </a:lnTo>
                <a:close/>
              </a:path>
              <a:path w="182879" h="577850">
                <a:moveTo>
                  <a:pt x="38100" y="559308"/>
                </a:moveTo>
                <a:lnTo>
                  <a:pt x="19812" y="539495"/>
                </a:lnTo>
                <a:lnTo>
                  <a:pt x="38100" y="539495"/>
                </a:lnTo>
                <a:lnTo>
                  <a:pt x="38100" y="559308"/>
                </a:lnTo>
                <a:close/>
              </a:path>
              <a:path w="182879" h="577850">
                <a:moveTo>
                  <a:pt x="144779" y="559308"/>
                </a:moveTo>
                <a:lnTo>
                  <a:pt x="38100" y="559308"/>
                </a:lnTo>
                <a:lnTo>
                  <a:pt x="38100" y="539495"/>
                </a:lnTo>
                <a:lnTo>
                  <a:pt x="144779" y="539495"/>
                </a:lnTo>
                <a:lnTo>
                  <a:pt x="144779" y="559308"/>
                </a:lnTo>
                <a:close/>
              </a:path>
              <a:path w="182879" h="577850">
                <a:moveTo>
                  <a:pt x="182880" y="559308"/>
                </a:moveTo>
                <a:lnTo>
                  <a:pt x="144779" y="559308"/>
                </a:lnTo>
                <a:lnTo>
                  <a:pt x="163068" y="539495"/>
                </a:lnTo>
                <a:lnTo>
                  <a:pt x="182880" y="539495"/>
                </a:lnTo>
                <a:lnTo>
                  <a:pt x="182880" y="559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425690" y="2100072"/>
            <a:ext cx="0" cy="1043940"/>
          </a:xfrm>
          <a:custGeom>
            <a:avLst/>
            <a:gdLst/>
            <a:ahLst/>
            <a:cxnLst/>
            <a:rect l="l" t="t" r="r" b="b"/>
            <a:pathLst>
              <a:path w="0" h="1043939">
                <a:moveTo>
                  <a:pt x="0" y="0"/>
                </a:moveTo>
                <a:lnTo>
                  <a:pt x="0" y="104393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203185" y="3080003"/>
            <a:ext cx="0" cy="561340"/>
          </a:xfrm>
          <a:custGeom>
            <a:avLst/>
            <a:gdLst/>
            <a:ahLst/>
            <a:cxnLst/>
            <a:rect l="l" t="t" r="r" b="b"/>
            <a:pathLst>
              <a:path w="0" h="561339">
                <a:moveTo>
                  <a:pt x="0" y="0"/>
                </a:moveTo>
                <a:lnTo>
                  <a:pt x="0" y="56083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188707" y="3346703"/>
            <a:ext cx="230504" cy="265430"/>
          </a:xfrm>
          <a:custGeom>
            <a:avLst/>
            <a:gdLst/>
            <a:ahLst/>
            <a:cxnLst/>
            <a:rect l="l" t="t" r="r" b="b"/>
            <a:pathLst>
              <a:path w="230504" h="265429">
                <a:moveTo>
                  <a:pt x="182687" y="210086"/>
                </a:moveTo>
                <a:lnTo>
                  <a:pt x="148429" y="199075"/>
                </a:lnTo>
                <a:lnTo>
                  <a:pt x="0" y="25908"/>
                </a:lnTo>
                <a:lnTo>
                  <a:pt x="28955" y="0"/>
                </a:lnTo>
                <a:lnTo>
                  <a:pt x="177086" y="173995"/>
                </a:lnTo>
                <a:lnTo>
                  <a:pt x="182687" y="210086"/>
                </a:lnTo>
                <a:close/>
              </a:path>
              <a:path w="230504" h="265429">
                <a:moveTo>
                  <a:pt x="227779" y="249936"/>
                </a:moveTo>
                <a:lnTo>
                  <a:pt x="192024" y="249936"/>
                </a:lnTo>
                <a:lnTo>
                  <a:pt x="220979" y="225551"/>
                </a:lnTo>
                <a:lnTo>
                  <a:pt x="177086" y="173995"/>
                </a:lnTo>
                <a:lnTo>
                  <a:pt x="173735" y="152400"/>
                </a:lnTo>
                <a:lnTo>
                  <a:pt x="174212" y="144541"/>
                </a:lnTo>
                <a:lnTo>
                  <a:pt x="177545" y="137541"/>
                </a:lnTo>
                <a:lnTo>
                  <a:pt x="183165" y="132254"/>
                </a:lnTo>
                <a:lnTo>
                  <a:pt x="190499" y="129539"/>
                </a:lnTo>
                <a:lnTo>
                  <a:pt x="198119" y="130016"/>
                </a:lnTo>
                <a:lnTo>
                  <a:pt x="204597" y="133350"/>
                </a:lnTo>
                <a:lnTo>
                  <a:pt x="209359" y="138969"/>
                </a:lnTo>
                <a:lnTo>
                  <a:pt x="211836" y="146304"/>
                </a:lnTo>
                <a:lnTo>
                  <a:pt x="227779" y="249936"/>
                </a:lnTo>
                <a:close/>
              </a:path>
              <a:path w="230504" h="265429">
                <a:moveTo>
                  <a:pt x="202882" y="240792"/>
                </a:moveTo>
                <a:lnTo>
                  <a:pt x="187451" y="240792"/>
                </a:lnTo>
                <a:lnTo>
                  <a:pt x="211836" y="219456"/>
                </a:lnTo>
                <a:lnTo>
                  <a:pt x="182687" y="210086"/>
                </a:lnTo>
                <a:lnTo>
                  <a:pt x="177086" y="173995"/>
                </a:lnTo>
                <a:lnTo>
                  <a:pt x="220979" y="225551"/>
                </a:lnTo>
                <a:lnTo>
                  <a:pt x="202882" y="240792"/>
                </a:lnTo>
                <a:close/>
              </a:path>
              <a:path w="230504" h="265429">
                <a:moveTo>
                  <a:pt x="230124" y="265176"/>
                </a:moveTo>
                <a:lnTo>
                  <a:pt x="115823" y="228600"/>
                </a:lnTo>
                <a:lnTo>
                  <a:pt x="108751" y="225028"/>
                </a:lnTo>
                <a:lnTo>
                  <a:pt x="103822" y="219455"/>
                </a:lnTo>
                <a:lnTo>
                  <a:pt x="101465" y="212740"/>
                </a:lnTo>
                <a:lnTo>
                  <a:pt x="102107" y="205740"/>
                </a:lnTo>
                <a:lnTo>
                  <a:pt x="106560" y="198667"/>
                </a:lnTo>
                <a:lnTo>
                  <a:pt x="112585" y="193738"/>
                </a:lnTo>
                <a:lnTo>
                  <a:pt x="119467" y="191381"/>
                </a:lnTo>
                <a:lnTo>
                  <a:pt x="126491" y="192024"/>
                </a:lnTo>
                <a:lnTo>
                  <a:pt x="148429" y="199075"/>
                </a:lnTo>
                <a:lnTo>
                  <a:pt x="192024" y="249936"/>
                </a:lnTo>
                <a:lnTo>
                  <a:pt x="227779" y="249936"/>
                </a:lnTo>
                <a:lnTo>
                  <a:pt x="230124" y="265176"/>
                </a:lnTo>
                <a:close/>
              </a:path>
              <a:path w="230504" h="265429">
                <a:moveTo>
                  <a:pt x="192024" y="249936"/>
                </a:moveTo>
                <a:lnTo>
                  <a:pt x="148429" y="199075"/>
                </a:lnTo>
                <a:lnTo>
                  <a:pt x="182687" y="210086"/>
                </a:lnTo>
                <a:lnTo>
                  <a:pt x="187451" y="240792"/>
                </a:lnTo>
                <a:lnTo>
                  <a:pt x="202882" y="240792"/>
                </a:lnTo>
                <a:lnTo>
                  <a:pt x="192024" y="249936"/>
                </a:lnTo>
                <a:close/>
              </a:path>
              <a:path w="230504" h="265429">
                <a:moveTo>
                  <a:pt x="187451" y="240792"/>
                </a:moveTo>
                <a:lnTo>
                  <a:pt x="182687" y="210086"/>
                </a:lnTo>
                <a:lnTo>
                  <a:pt x="211836" y="219456"/>
                </a:lnTo>
                <a:lnTo>
                  <a:pt x="187451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188707" y="3075432"/>
            <a:ext cx="285115" cy="280670"/>
          </a:xfrm>
          <a:custGeom>
            <a:avLst/>
            <a:gdLst/>
            <a:ahLst/>
            <a:cxnLst/>
            <a:rect l="l" t="t" r="r" b="b"/>
            <a:pathLst>
              <a:path w="285115" h="280670">
                <a:moveTo>
                  <a:pt x="27432" y="280416"/>
                </a:moveTo>
                <a:lnTo>
                  <a:pt x="0" y="252983"/>
                </a:lnTo>
                <a:lnTo>
                  <a:pt x="257556" y="0"/>
                </a:lnTo>
                <a:lnTo>
                  <a:pt x="284988" y="27432"/>
                </a:lnTo>
                <a:lnTo>
                  <a:pt x="27432" y="280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473195" y="2243327"/>
            <a:ext cx="171450" cy="576580"/>
          </a:xfrm>
          <a:custGeom>
            <a:avLst/>
            <a:gdLst/>
            <a:ahLst/>
            <a:cxnLst/>
            <a:rect l="l" t="t" r="r" b="b"/>
            <a:pathLst>
              <a:path w="171450" h="576580">
                <a:moveTo>
                  <a:pt x="85265" y="501238"/>
                </a:moveTo>
                <a:lnTo>
                  <a:pt x="66230" y="468036"/>
                </a:lnTo>
                <a:lnTo>
                  <a:pt x="67556" y="0"/>
                </a:lnTo>
                <a:lnTo>
                  <a:pt x="105656" y="0"/>
                </a:lnTo>
                <a:lnTo>
                  <a:pt x="104328" y="468745"/>
                </a:lnTo>
                <a:lnTo>
                  <a:pt x="85265" y="501238"/>
                </a:lnTo>
                <a:close/>
              </a:path>
              <a:path w="171450" h="576580">
                <a:moveTo>
                  <a:pt x="85844" y="576072"/>
                </a:moveTo>
                <a:lnTo>
                  <a:pt x="2024" y="432815"/>
                </a:lnTo>
                <a:lnTo>
                  <a:pt x="0" y="425767"/>
                </a:lnTo>
                <a:lnTo>
                  <a:pt x="690" y="418719"/>
                </a:lnTo>
                <a:lnTo>
                  <a:pt x="3952" y="412242"/>
                </a:lnTo>
                <a:lnTo>
                  <a:pt x="9644" y="406908"/>
                </a:lnTo>
                <a:lnTo>
                  <a:pt x="16692" y="404883"/>
                </a:lnTo>
                <a:lnTo>
                  <a:pt x="23741" y="405574"/>
                </a:lnTo>
                <a:lnTo>
                  <a:pt x="30218" y="408836"/>
                </a:lnTo>
                <a:lnTo>
                  <a:pt x="35552" y="414528"/>
                </a:lnTo>
                <a:lnTo>
                  <a:pt x="66230" y="468036"/>
                </a:lnTo>
                <a:lnTo>
                  <a:pt x="66032" y="537972"/>
                </a:lnTo>
                <a:lnTo>
                  <a:pt x="107966" y="537972"/>
                </a:lnTo>
                <a:lnTo>
                  <a:pt x="85844" y="576072"/>
                </a:lnTo>
                <a:close/>
              </a:path>
              <a:path w="171450" h="576580">
                <a:moveTo>
                  <a:pt x="107966" y="537972"/>
                </a:moveTo>
                <a:lnTo>
                  <a:pt x="104132" y="537972"/>
                </a:lnTo>
                <a:lnTo>
                  <a:pt x="104328" y="468745"/>
                </a:lnTo>
                <a:lnTo>
                  <a:pt x="136136" y="414528"/>
                </a:lnTo>
                <a:lnTo>
                  <a:pt x="140827" y="408860"/>
                </a:lnTo>
                <a:lnTo>
                  <a:pt x="147375" y="405765"/>
                </a:lnTo>
                <a:lnTo>
                  <a:pt x="154781" y="405526"/>
                </a:lnTo>
                <a:lnTo>
                  <a:pt x="162044" y="408432"/>
                </a:lnTo>
                <a:lnTo>
                  <a:pt x="167711" y="413123"/>
                </a:lnTo>
                <a:lnTo>
                  <a:pt x="170807" y="419671"/>
                </a:lnTo>
                <a:lnTo>
                  <a:pt x="171045" y="427077"/>
                </a:lnTo>
                <a:lnTo>
                  <a:pt x="168140" y="434339"/>
                </a:lnTo>
                <a:lnTo>
                  <a:pt x="107966" y="537972"/>
                </a:lnTo>
                <a:close/>
              </a:path>
              <a:path w="171450" h="576580">
                <a:moveTo>
                  <a:pt x="104132" y="537972"/>
                </a:moveTo>
                <a:lnTo>
                  <a:pt x="66032" y="537972"/>
                </a:lnTo>
                <a:lnTo>
                  <a:pt x="66230" y="468036"/>
                </a:lnTo>
                <a:lnTo>
                  <a:pt x="85265" y="501238"/>
                </a:lnTo>
                <a:lnTo>
                  <a:pt x="69080" y="528828"/>
                </a:lnTo>
                <a:lnTo>
                  <a:pt x="104157" y="528828"/>
                </a:lnTo>
                <a:lnTo>
                  <a:pt x="104132" y="537972"/>
                </a:lnTo>
                <a:close/>
              </a:path>
              <a:path w="171450" h="576580">
                <a:moveTo>
                  <a:pt x="104157" y="528828"/>
                </a:moveTo>
                <a:lnTo>
                  <a:pt x="101084" y="528828"/>
                </a:lnTo>
                <a:lnTo>
                  <a:pt x="85265" y="501238"/>
                </a:lnTo>
                <a:lnTo>
                  <a:pt x="104328" y="468745"/>
                </a:lnTo>
                <a:lnTo>
                  <a:pt x="104157" y="528828"/>
                </a:lnTo>
                <a:close/>
              </a:path>
              <a:path w="171450" h="576580">
                <a:moveTo>
                  <a:pt x="101084" y="528828"/>
                </a:moveTo>
                <a:lnTo>
                  <a:pt x="69080" y="528828"/>
                </a:lnTo>
                <a:lnTo>
                  <a:pt x="85265" y="501238"/>
                </a:lnTo>
                <a:lnTo>
                  <a:pt x="101084" y="528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565889" y="2043660"/>
            <a:ext cx="54991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latin typeface="Times New Roman"/>
                <a:cs typeface="Times New Roman"/>
              </a:rPr>
              <a:t>I</a:t>
            </a:r>
            <a:r>
              <a:rPr dirty="0" sz="1600" spc="80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E</a:t>
            </a:r>
            <a:r>
              <a:rPr dirty="0" sz="1600" spc="80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20060" y="2965703"/>
            <a:ext cx="16510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95">
                <a:latin typeface="Times New Roman"/>
                <a:cs typeface="Times New Roman"/>
              </a:rPr>
              <a:t>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70707" y="2771140"/>
            <a:ext cx="155575" cy="408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155">
                <a:latin typeface="Times New Roman"/>
                <a:cs typeface="Times New Roman"/>
              </a:rPr>
              <a:t>I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358896" y="2660903"/>
            <a:ext cx="993775" cy="114300"/>
          </a:xfrm>
          <a:custGeom>
            <a:avLst/>
            <a:gdLst/>
            <a:ahLst/>
            <a:cxnLst/>
            <a:rect l="l" t="t" r="r" b="b"/>
            <a:pathLst>
              <a:path w="993775" h="114300">
                <a:moveTo>
                  <a:pt x="57912" y="114300"/>
                </a:moveTo>
                <a:lnTo>
                  <a:pt x="35361" y="109751"/>
                </a:lnTo>
                <a:lnTo>
                  <a:pt x="16954" y="97345"/>
                </a:lnTo>
                <a:lnTo>
                  <a:pt x="4548" y="78938"/>
                </a:lnTo>
                <a:lnTo>
                  <a:pt x="0" y="56387"/>
                </a:lnTo>
                <a:lnTo>
                  <a:pt x="4548" y="34718"/>
                </a:lnTo>
                <a:lnTo>
                  <a:pt x="16954" y="16763"/>
                </a:lnTo>
                <a:lnTo>
                  <a:pt x="35361" y="4524"/>
                </a:lnTo>
                <a:lnTo>
                  <a:pt x="57912" y="0"/>
                </a:lnTo>
                <a:lnTo>
                  <a:pt x="80224" y="4524"/>
                </a:lnTo>
                <a:lnTo>
                  <a:pt x="98107" y="16764"/>
                </a:lnTo>
                <a:lnTo>
                  <a:pt x="109989" y="34718"/>
                </a:lnTo>
                <a:lnTo>
                  <a:pt x="110662" y="38100"/>
                </a:lnTo>
                <a:lnTo>
                  <a:pt x="57912" y="38100"/>
                </a:lnTo>
                <a:lnTo>
                  <a:pt x="57912" y="76200"/>
                </a:lnTo>
                <a:lnTo>
                  <a:pt x="110513" y="76200"/>
                </a:lnTo>
                <a:lnTo>
                  <a:pt x="109989" y="78938"/>
                </a:lnTo>
                <a:lnTo>
                  <a:pt x="98107" y="97345"/>
                </a:lnTo>
                <a:lnTo>
                  <a:pt x="80224" y="109751"/>
                </a:lnTo>
                <a:lnTo>
                  <a:pt x="57912" y="114300"/>
                </a:lnTo>
                <a:close/>
              </a:path>
              <a:path w="993775" h="114300">
                <a:moveTo>
                  <a:pt x="110513" y="76200"/>
                </a:moveTo>
                <a:lnTo>
                  <a:pt x="57912" y="76200"/>
                </a:lnTo>
                <a:lnTo>
                  <a:pt x="57912" y="38100"/>
                </a:lnTo>
                <a:lnTo>
                  <a:pt x="110662" y="38100"/>
                </a:lnTo>
                <a:lnTo>
                  <a:pt x="114300" y="56387"/>
                </a:lnTo>
                <a:lnTo>
                  <a:pt x="110513" y="76200"/>
                </a:lnTo>
                <a:close/>
              </a:path>
              <a:path w="993775" h="114300">
                <a:moveTo>
                  <a:pt x="993647" y="76200"/>
                </a:moveTo>
                <a:lnTo>
                  <a:pt x="110513" y="76200"/>
                </a:lnTo>
                <a:lnTo>
                  <a:pt x="114300" y="56387"/>
                </a:lnTo>
                <a:lnTo>
                  <a:pt x="110662" y="38100"/>
                </a:lnTo>
                <a:lnTo>
                  <a:pt x="993647" y="38100"/>
                </a:lnTo>
                <a:lnTo>
                  <a:pt x="993647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416808" y="4860798"/>
            <a:ext cx="3996054" cy="0"/>
          </a:xfrm>
          <a:custGeom>
            <a:avLst/>
            <a:gdLst/>
            <a:ahLst/>
            <a:cxnLst/>
            <a:rect l="l" t="t" r="r" b="b"/>
            <a:pathLst>
              <a:path w="3996054" h="0">
                <a:moveTo>
                  <a:pt x="0" y="0"/>
                </a:moveTo>
                <a:lnTo>
                  <a:pt x="399592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555742" y="3601211"/>
            <a:ext cx="0" cy="356870"/>
          </a:xfrm>
          <a:custGeom>
            <a:avLst/>
            <a:gdLst/>
            <a:ahLst/>
            <a:cxnLst/>
            <a:rect l="l" t="t" r="r" b="b"/>
            <a:pathLst>
              <a:path w="0" h="356870">
                <a:moveTo>
                  <a:pt x="0" y="0"/>
                </a:moveTo>
                <a:lnTo>
                  <a:pt x="0" y="3566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555742" y="4498848"/>
            <a:ext cx="0" cy="363220"/>
          </a:xfrm>
          <a:custGeom>
            <a:avLst/>
            <a:gdLst/>
            <a:ahLst/>
            <a:cxnLst/>
            <a:rect l="l" t="t" r="r" b="b"/>
            <a:pathLst>
              <a:path w="0" h="363220">
                <a:moveTo>
                  <a:pt x="0" y="0"/>
                </a:moveTo>
                <a:lnTo>
                  <a:pt x="0" y="36271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487923" y="3957827"/>
            <a:ext cx="144780" cy="541020"/>
          </a:xfrm>
          <a:custGeom>
            <a:avLst/>
            <a:gdLst/>
            <a:ahLst/>
            <a:cxnLst/>
            <a:rect l="l" t="t" r="r" b="b"/>
            <a:pathLst>
              <a:path w="144779" h="541020">
                <a:moveTo>
                  <a:pt x="0" y="0"/>
                </a:moveTo>
                <a:lnTo>
                  <a:pt x="144780" y="0"/>
                </a:lnTo>
                <a:lnTo>
                  <a:pt x="144780" y="541020"/>
                </a:lnTo>
                <a:lnTo>
                  <a:pt x="0" y="5410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469635" y="3939540"/>
            <a:ext cx="181610" cy="577850"/>
          </a:xfrm>
          <a:custGeom>
            <a:avLst/>
            <a:gdLst/>
            <a:ahLst/>
            <a:cxnLst/>
            <a:rect l="l" t="t" r="r" b="b"/>
            <a:pathLst>
              <a:path w="181610" h="577850">
                <a:moveTo>
                  <a:pt x="181356" y="577595"/>
                </a:moveTo>
                <a:lnTo>
                  <a:pt x="0" y="577595"/>
                </a:lnTo>
                <a:lnTo>
                  <a:pt x="0" y="0"/>
                </a:lnTo>
                <a:lnTo>
                  <a:pt x="181356" y="0"/>
                </a:lnTo>
                <a:lnTo>
                  <a:pt x="181356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539495"/>
                </a:lnTo>
                <a:lnTo>
                  <a:pt x="18288" y="539495"/>
                </a:lnTo>
                <a:lnTo>
                  <a:pt x="38100" y="559308"/>
                </a:lnTo>
                <a:lnTo>
                  <a:pt x="181356" y="559308"/>
                </a:lnTo>
                <a:lnTo>
                  <a:pt x="181356" y="577595"/>
                </a:lnTo>
                <a:close/>
              </a:path>
              <a:path w="181610" h="577850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81610" h="577850">
                <a:moveTo>
                  <a:pt x="143256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43256" y="18288"/>
                </a:lnTo>
                <a:lnTo>
                  <a:pt x="143256" y="38100"/>
                </a:lnTo>
                <a:close/>
              </a:path>
              <a:path w="181610" h="577850">
                <a:moveTo>
                  <a:pt x="143256" y="559308"/>
                </a:moveTo>
                <a:lnTo>
                  <a:pt x="143256" y="18288"/>
                </a:lnTo>
                <a:lnTo>
                  <a:pt x="163068" y="38100"/>
                </a:lnTo>
                <a:lnTo>
                  <a:pt x="181356" y="38100"/>
                </a:lnTo>
                <a:lnTo>
                  <a:pt x="181356" y="539495"/>
                </a:lnTo>
                <a:lnTo>
                  <a:pt x="163068" y="539495"/>
                </a:lnTo>
                <a:lnTo>
                  <a:pt x="143256" y="559308"/>
                </a:lnTo>
                <a:close/>
              </a:path>
              <a:path w="181610" h="577850">
                <a:moveTo>
                  <a:pt x="181356" y="38100"/>
                </a:moveTo>
                <a:lnTo>
                  <a:pt x="163068" y="38100"/>
                </a:lnTo>
                <a:lnTo>
                  <a:pt x="143256" y="18288"/>
                </a:lnTo>
                <a:lnTo>
                  <a:pt x="181356" y="18288"/>
                </a:lnTo>
                <a:lnTo>
                  <a:pt x="181356" y="38100"/>
                </a:lnTo>
                <a:close/>
              </a:path>
              <a:path w="181610" h="577850">
                <a:moveTo>
                  <a:pt x="38100" y="559308"/>
                </a:moveTo>
                <a:lnTo>
                  <a:pt x="18288" y="539495"/>
                </a:lnTo>
                <a:lnTo>
                  <a:pt x="38100" y="539495"/>
                </a:lnTo>
                <a:lnTo>
                  <a:pt x="38100" y="559308"/>
                </a:lnTo>
                <a:close/>
              </a:path>
              <a:path w="181610" h="577850">
                <a:moveTo>
                  <a:pt x="143256" y="559308"/>
                </a:moveTo>
                <a:lnTo>
                  <a:pt x="38100" y="559308"/>
                </a:lnTo>
                <a:lnTo>
                  <a:pt x="38100" y="539495"/>
                </a:lnTo>
                <a:lnTo>
                  <a:pt x="143256" y="539495"/>
                </a:lnTo>
                <a:lnTo>
                  <a:pt x="143256" y="559308"/>
                </a:lnTo>
                <a:close/>
              </a:path>
              <a:path w="181610" h="577850">
                <a:moveTo>
                  <a:pt x="181356" y="559308"/>
                </a:moveTo>
                <a:lnTo>
                  <a:pt x="143256" y="559308"/>
                </a:lnTo>
                <a:lnTo>
                  <a:pt x="163068" y="539495"/>
                </a:lnTo>
                <a:lnTo>
                  <a:pt x="181356" y="539495"/>
                </a:lnTo>
                <a:lnTo>
                  <a:pt x="181356" y="559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569457" y="2100072"/>
            <a:ext cx="0" cy="1043940"/>
          </a:xfrm>
          <a:custGeom>
            <a:avLst/>
            <a:gdLst/>
            <a:ahLst/>
            <a:cxnLst/>
            <a:rect l="l" t="t" r="r" b="b"/>
            <a:pathLst>
              <a:path w="0" h="1043939">
                <a:moveTo>
                  <a:pt x="0" y="0"/>
                </a:moveTo>
                <a:lnTo>
                  <a:pt x="0" y="104393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345429" y="3080003"/>
            <a:ext cx="0" cy="561340"/>
          </a:xfrm>
          <a:custGeom>
            <a:avLst/>
            <a:gdLst/>
            <a:ahLst/>
            <a:cxnLst/>
            <a:rect l="l" t="t" r="r" b="b"/>
            <a:pathLst>
              <a:path w="0" h="561339">
                <a:moveTo>
                  <a:pt x="0" y="0"/>
                </a:moveTo>
                <a:lnTo>
                  <a:pt x="0" y="56083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330951" y="3346703"/>
            <a:ext cx="230504" cy="265430"/>
          </a:xfrm>
          <a:custGeom>
            <a:avLst/>
            <a:gdLst/>
            <a:ahLst/>
            <a:cxnLst/>
            <a:rect l="l" t="t" r="r" b="b"/>
            <a:pathLst>
              <a:path w="230504" h="265429">
                <a:moveTo>
                  <a:pt x="184238" y="210259"/>
                </a:moveTo>
                <a:lnTo>
                  <a:pt x="148283" y="198905"/>
                </a:lnTo>
                <a:lnTo>
                  <a:pt x="0" y="25908"/>
                </a:lnTo>
                <a:lnTo>
                  <a:pt x="28955" y="0"/>
                </a:lnTo>
                <a:lnTo>
                  <a:pt x="178950" y="176184"/>
                </a:lnTo>
                <a:lnTo>
                  <a:pt x="184238" y="210259"/>
                </a:lnTo>
                <a:close/>
              </a:path>
              <a:path w="230504" h="265429">
                <a:moveTo>
                  <a:pt x="227779" y="249936"/>
                </a:moveTo>
                <a:lnTo>
                  <a:pt x="192024" y="249936"/>
                </a:lnTo>
                <a:lnTo>
                  <a:pt x="220979" y="225551"/>
                </a:lnTo>
                <a:lnTo>
                  <a:pt x="178950" y="176184"/>
                </a:lnTo>
                <a:lnTo>
                  <a:pt x="175259" y="152400"/>
                </a:lnTo>
                <a:lnTo>
                  <a:pt x="175498" y="144541"/>
                </a:lnTo>
                <a:lnTo>
                  <a:pt x="178307" y="137541"/>
                </a:lnTo>
                <a:lnTo>
                  <a:pt x="183403" y="132254"/>
                </a:lnTo>
                <a:lnTo>
                  <a:pt x="190499" y="129539"/>
                </a:lnTo>
                <a:lnTo>
                  <a:pt x="198119" y="130016"/>
                </a:lnTo>
                <a:lnTo>
                  <a:pt x="204597" y="133350"/>
                </a:lnTo>
                <a:lnTo>
                  <a:pt x="209359" y="138969"/>
                </a:lnTo>
                <a:lnTo>
                  <a:pt x="211836" y="146304"/>
                </a:lnTo>
                <a:lnTo>
                  <a:pt x="227779" y="249936"/>
                </a:lnTo>
                <a:close/>
              </a:path>
              <a:path w="230504" h="265429">
                <a:moveTo>
                  <a:pt x="202882" y="240792"/>
                </a:moveTo>
                <a:lnTo>
                  <a:pt x="188975" y="240792"/>
                </a:lnTo>
                <a:lnTo>
                  <a:pt x="213360" y="219456"/>
                </a:lnTo>
                <a:lnTo>
                  <a:pt x="184238" y="210259"/>
                </a:lnTo>
                <a:lnTo>
                  <a:pt x="178950" y="176184"/>
                </a:lnTo>
                <a:lnTo>
                  <a:pt x="220979" y="225551"/>
                </a:lnTo>
                <a:lnTo>
                  <a:pt x="202882" y="240792"/>
                </a:lnTo>
                <a:close/>
              </a:path>
              <a:path w="230504" h="265429">
                <a:moveTo>
                  <a:pt x="230124" y="265176"/>
                </a:moveTo>
                <a:lnTo>
                  <a:pt x="115823" y="228600"/>
                </a:lnTo>
                <a:lnTo>
                  <a:pt x="108989" y="225028"/>
                </a:lnTo>
                <a:lnTo>
                  <a:pt x="104584" y="219455"/>
                </a:lnTo>
                <a:lnTo>
                  <a:pt x="102750" y="212740"/>
                </a:lnTo>
                <a:lnTo>
                  <a:pt x="103631" y="205740"/>
                </a:lnTo>
                <a:lnTo>
                  <a:pt x="107203" y="198667"/>
                </a:lnTo>
                <a:lnTo>
                  <a:pt x="112775" y="193738"/>
                </a:lnTo>
                <a:lnTo>
                  <a:pt x="119491" y="191381"/>
                </a:lnTo>
                <a:lnTo>
                  <a:pt x="126491" y="192024"/>
                </a:lnTo>
                <a:lnTo>
                  <a:pt x="148283" y="198905"/>
                </a:lnTo>
                <a:lnTo>
                  <a:pt x="192024" y="249936"/>
                </a:lnTo>
                <a:lnTo>
                  <a:pt x="227779" y="249936"/>
                </a:lnTo>
                <a:lnTo>
                  <a:pt x="230124" y="265176"/>
                </a:lnTo>
                <a:close/>
              </a:path>
              <a:path w="230504" h="265429">
                <a:moveTo>
                  <a:pt x="192024" y="249936"/>
                </a:moveTo>
                <a:lnTo>
                  <a:pt x="148283" y="198905"/>
                </a:lnTo>
                <a:lnTo>
                  <a:pt x="184238" y="210259"/>
                </a:lnTo>
                <a:lnTo>
                  <a:pt x="188975" y="240792"/>
                </a:lnTo>
                <a:lnTo>
                  <a:pt x="202882" y="240792"/>
                </a:lnTo>
                <a:lnTo>
                  <a:pt x="192024" y="249936"/>
                </a:lnTo>
                <a:close/>
              </a:path>
              <a:path w="230504" h="265429">
                <a:moveTo>
                  <a:pt x="188975" y="240792"/>
                </a:moveTo>
                <a:lnTo>
                  <a:pt x="184238" y="210259"/>
                </a:lnTo>
                <a:lnTo>
                  <a:pt x="213360" y="219456"/>
                </a:lnTo>
                <a:lnTo>
                  <a:pt x="188975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332476" y="3075432"/>
            <a:ext cx="283845" cy="280670"/>
          </a:xfrm>
          <a:custGeom>
            <a:avLst/>
            <a:gdLst/>
            <a:ahLst/>
            <a:cxnLst/>
            <a:rect l="l" t="t" r="r" b="b"/>
            <a:pathLst>
              <a:path w="283845" h="280670">
                <a:moveTo>
                  <a:pt x="25907" y="280416"/>
                </a:moveTo>
                <a:lnTo>
                  <a:pt x="0" y="252983"/>
                </a:lnTo>
                <a:lnTo>
                  <a:pt x="256031" y="0"/>
                </a:lnTo>
                <a:lnTo>
                  <a:pt x="283463" y="27432"/>
                </a:lnTo>
                <a:lnTo>
                  <a:pt x="25907" y="280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5609268" y="2961076"/>
            <a:ext cx="32956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2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616083" y="2243327"/>
            <a:ext cx="171450" cy="576580"/>
          </a:xfrm>
          <a:custGeom>
            <a:avLst/>
            <a:gdLst/>
            <a:ahLst/>
            <a:cxnLst/>
            <a:rect l="l" t="t" r="r" b="b"/>
            <a:pathLst>
              <a:path w="171450" h="576580">
                <a:moveTo>
                  <a:pt x="85201" y="500253"/>
                </a:moveTo>
                <a:lnTo>
                  <a:pt x="65590" y="466826"/>
                </a:lnTo>
                <a:lnTo>
                  <a:pt x="66913" y="0"/>
                </a:lnTo>
                <a:lnTo>
                  <a:pt x="105013" y="0"/>
                </a:lnTo>
                <a:lnTo>
                  <a:pt x="103685" y="468745"/>
                </a:lnTo>
                <a:lnTo>
                  <a:pt x="85201" y="500253"/>
                </a:lnTo>
                <a:close/>
              </a:path>
              <a:path w="171450" h="576580">
                <a:moveTo>
                  <a:pt x="85201" y="576072"/>
                </a:moveTo>
                <a:lnTo>
                  <a:pt x="2905" y="432815"/>
                </a:lnTo>
                <a:lnTo>
                  <a:pt x="0" y="425767"/>
                </a:lnTo>
                <a:lnTo>
                  <a:pt x="238" y="418719"/>
                </a:lnTo>
                <a:lnTo>
                  <a:pt x="3333" y="412242"/>
                </a:lnTo>
                <a:lnTo>
                  <a:pt x="9001" y="406908"/>
                </a:lnTo>
                <a:lnTo>
                  <a:pt x="16263" y="404883"/>
                </a:lnTo>
                <a:lnTo>
                  <a:pt x="23669" y="405574"/>
                </a:lnTo>
                <a:lnTo>
                  <a:pt x="30218" y="408836"/>
                </a:lnTo>
                <a:lnTo>
                  <a:pt x="34909" y="414528"/>
                </a:lnTo>
                <a:lnTo>
                  <a:pt x="65590" y="466826"/>
                </a:lnTo>
                <a:lnTo>
                  <a:pt x="65389" y="537972"/>
                </a:lnTo>
                <a:lnTo>
                  <a:pt x="107733" y="537972"/>
                </a:lnTo>
                <a:lnTo>
                  <a:pt x="85201" y="576072"/>
                </a:lnTo>
                <a:close/>
              </a:path>
              <a:path w="171450" h="576580">
                <a:moveTo>
                  <a:pt x="107733" y="537972"/>
                </a:moveTo>
                <a:lnTo>
                  <a:pt x="103489" y="537972"/>
                </a:lnTo>
                <a:lnTo>
                  <a:pt x="103685" y="468745"/>
                </a:lnTo>
                <a:lnTo>
                  <a:pt x="135493" y="414528"/>
                </a:lnTo>
                <a:lnTo>
                  <a:pt x="140827" y="408860"/>
                </a:lnTo>
                <a:lnTo>
                  <a:pt x="147304" y="405765"/>
                </a:lnTo>
                <a:lnTo>
                  <a:pt x="154352" y="405526"/>
                </a:lnTo>
                <a:lnTo>
                  <a:pt x="161401" y="408432"/>
                </a:lnTo>
                <a:lnTo>
                  <a:pt x="167092" y="413123"/>
                </a:lnTo>
                <a:lnTo>
                  <a:pt x="170354" y="419671"/>
                </a:lnTo>
                <a:lnTo>
                  <a:pt x="171045" y="427077"/>
                </a:lnTo>
                <a:lnTo>
                  <a:pt x="169021" y="434339"/>
                </a:lnTo>
                <a:lnTo>
                  <a:pt x="107733" y="537972"/>
                </a:lnTo>
                <a:close/>
              </a:path>
              <a:path w="171450" h="576580">
                <a:moveTo>
                  <a:pt x="103489" y="537972"/>
                </a:moveTo>
                <a:lnTo>
                  <a:pt x="65389" y="537972"/>
                </a:lnTo>
                <a:lnTo>
                  <a:pt x="65590" y="466826"/>
                </a:lnTo>
                <a:lnTo>
                  <a:pt x="85201" y="500253"/>
                </a:lnTo>
                <a:lnTo>
                  <a:pt x="68437" y="528828"/>
                </a:lnTo>
                <a:lnTo>
                  <a:pt x="103515" y="528828"/>
                </a:lnTo>
                <a:lnTo>
                  <a:pt x="103489" y="537972"/>
                </a:lnTo>
                <a:close/>
              </a:path>
              <a:path w="171450" h="576580">
                <a:moveTo>
                  <a:pt x="103515" y="528828"/>
                </a:moveTo>
                <a:lnTo>
                  <a:pt x="101965" y="528828"/>
                </a:lnTo>
                <a:lnTo>
                  <a:pt x="85201" y="500253"/>
                </a:lnTo>
                <a:lnTo>
                  <a:pt x="103685" y="468745"/>
                </a:lnTo>
                <a:lnTo>
                  <a:pt x="103515" y="528828"/>
                </a:lnTo>
                <a:close/>
              </a:path>
              <a:path w="171450" h="576580">
                <a:moveTo>
                  <a:pt x="101965" y="528828"/>
                </a:moveTo>
                <a:lnTo>
                  <a:pt x="68437" y="528828"/>
                </a:lnTo>
                <a:lnTo>
                  <a:pt x="85201" y="500253"/>
                </a:lnTo>
                <a:lnTo>
                  <a:pt x="101965" y="528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412229" y="3601211"/>
            <a:ext cx="0" cy="356870"/>
          </a:xfrm>
          <a:custGeom>
            <a:avLst/>
            <a:gdLst/>
            <a:ahLst/>
            <a:cxnLst/>
            <a:rect l="l" t="t" r="r" b="b"/>
            <a:pathLst>
              <a:path w="0" h="356870">
                <a:moveTo>
                  <a:pt x="0" y="0"/>
                </a:moveTo>
                <a:lnTo>
                  <a:pt x="0" y="3566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412229" y="4498848"/>
            <a:ext cx="0" cy="363220"/>
          </a:xfrm>
          <a:custGeom>
            <a:avLst/>
            <a:gdLst/>
            <a:ahLst/>
            <a:cxnLst/>
            <a:rect l="l" t="t" r="r" b="b"/>
            <a:pathLst>
              <a:path w="0" h="363220">
                <a:moveTo>
                  <a:pt x="0" y="0"/>
                </a:moveTo>
                <a:lnTo>
                  <a:pt x="0" y="36271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345935" y="3957827"/>
            <a:ext cx="143510" cy="541020"/>
          </a:xfrm>
          <a:custGeom>
            <a:avLst/>
            <a:gdLst/>
            <a:ahLst/>
            <a:cxnLst/>
            <a:rect l="l" t="t" r="r" b="b"/>
            <a:pathLst>
              <a:path w="143510" h="541020">
                <a:moveTo>
                  <a:pt x="0" y="0"/>
                </a:moveTo>
                <a:lnTo>
                  <a:pt x="143256" y="0"/>
                </a:lnTo>
                <a:lnTo>
                  <a:pt x="143256" y="541020"/>
                </a:lnTo>
                <a:lnTo>
                  <a:pt x="0" y="5410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326123" y="3939540"/>
            <a:ext cx="182880" cy="577850"/>
          </a:xfrm>
          <a:custGeom>
            <a:avLst/>
            <a:gdLst/>
            <a:ahLst/>
            <a:cxnLst/>
            <a:rect l="l" t="t" r="r" b="b"/>
            <a:pathLst>
              <a:path w="182879" h="577850">
                <a:moveTo>
                  <a:pt x="182880" y="577595"/>
                </a:moveTo>
                <a:lnTo>
                  <a:pt x="0" y="577595"/>
                </a:lnTo>
                <a:lnTo>
                  <a:pt x="0" y="0"/>
                </a:lnTo>
                <a:lnTo>
                  <a:pt x="182880" y="0"/>
                </a:lnTo>
                <a:lnTo>
                  <a:pt x="182880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539495"/>
                </a:lnTo>
                <a:lnTo>
                  <a:pt x="19812" y="539495"/>
                </a:lnTo>
                <a:lnTo>
                  <a:pt x="38100" y="559308"/>
                </a:lnTo>
                <a:lnTo>
                  <a:pt x="182880" y="559308"/>
                </a:lnTo>
                <a:lnTo>
                  <a:pt x="182880" y="577595"/>
                </a:lnTo>
                <a:close/>
              </a:path>
              <a:path w="182879" h="577850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82879" h="577850">
                <a:moveTo>
                  <a:pt x="144779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44779" y="18288"/>
                </a:lnTo>
                <a:lnTo>
                  <a:pt x="144779" y="38100"/>
                </a:lnTo>
                <a:close/>
              </a:path>
              <a:path w="182879" h="577850">
                <a:moveTo>
                  <a:pt x="144779" y="559308"/>
                </a:moveTo>
                <a:lnTo>
                  <a:pt x="144779" y="18288"/>
                </a:lnTo>
                <a:lnTo>
                  <a:pt x="163068" y="38100"/>
                </a:lnTo>
                <a:lnTo>
                  <a:pt x="182880" y="38100"/>
                </a:lnTo>
                <a:lnTo>
                  <a:pt x="182880" y="539495"/>
                </a:lnTo>
                <a:lnTo>
                  <a:pt x="163068" y="539495"/>
                </a:lnTo>
                <a:lnTo>
                  <a:pt x="144779" y="559308"/>
                </a:lnTo>
                <a:close/>
              </a:path>
              <a:path w="182879" h="577850">
                <a:moveTo>
                  <a:pt x="182880" y="38100"/>
                </a:moveTo>
                <a:lnTo>
                  <a:pt x="163068" y="38100"/>
                </a:lnTo>
                <a:lnTo>
                  <a:pt x="144779" y="18288"/>
                </a:lnTo>
                <a:lnTo>
                  <a:pt x="182880" y="18288"/>
                </a:lnTo>
                <a:lnTo>
                  <a:pt x="182880" y="38100"/>
                </a:lnTo>
                <a:close/>
              </a:path>
              <a:path w="182879" h="577850">
                <a:moveTo>
                  <a:pt x="38100" y="559308"/>
                </a:moveTo>
                <a:lnTo>
                  <a:pt x="19812" y="539495"/>
                </a:lnTo>
                <a:lnTo>
                  <a:pt x="38100" y="539495"/>
                </a:lnTo>
                <a:lnTo>
                  <a:pt x="38100" y="559308"/>
                </a:lnTo>
                <a:close/>
              </a:path>
              <a:path w="182879" h="577850">
                <a:moveTo>
                  <a:pt x="144779" y="559308"/>
                </a:moveTo>
                <a:lnTo>
                  <a:pt x="38100" y="559308"/>
                </a:lnTo>
                <a:lnTo>
                  <a:pt x="38100" y="539495"/>
                </a:lnTo>
                <a:lnTo>
                  <a:pt x="144779" y="539495"/>
                </a:lnTo>
                <a:lnTo>
                  <a:pt x="144779" y="559308"/>
                </a:lnTo>
                <a:close/>
              </a:path>
              <a:path w="182879" h="577850">
                <a:moveTo>
                  <a:pt x="182880" y="559308"/>
                </a:moveTo>
                <a:lnTo>
                  <a:pt x="144779" y="559308"/>
                </a:lnTo>
                <a:lnTo>
                  <a:pt x="163068" y="539495"/>
                </a:lnTo>
                <a:lnTo>
                  <a:pt x="182880" y="539495"/>
                </a:lnTo>
                <a:lnTo>
                  <a:pt x="182880" y="559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425946" y="2100072"/>
            <a:ext cx="0" cy="1043940"/>
          </a:xfrm>
          <a:custGeom>
            <a:avLst/>
            <a:gdLst/>
            <a:ahLst/>
            <a:cxnLst/>
            <a:rect l="l" t="t" r="r" b="b"/>
            <a:pathLst>
              <a:path w="0" h="1043939">
                <a:moveTo>
                  <a:pt x="0" y="0"/>
                </a:moveTo>
                <a:lnTo>
                  <a:pt x="0" y="104393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201917" y="3080003"/>
            <a:ext cx="0" cy="561340"/>
          </a:xfrm>
          <a:custGeom>
            <a:avLst/>
            <a:gdLst/>
            <a:ahLst/>
            <a:cxnLst/>
            <a:rect l="l" t="t" r="r" b="b"/>
            <a:pathLst>
              <a:path w="0" h="561339">
                <a:moveTo>
                  <a:pt x="0" y="0"/>
                </a:moveTo>
                <a:lnTo>
                  <a:pt x="0" y="56083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187440" y="3346703"/>
            <a:ext cx="231775" cy="265430"/>
          </a:xfrm>
          <a:custGeom>
            <a:avLst/>
            <a:gdLst/>
            <a:ahLst/>
            <a:cxnLst/>
            <a:rect l="l" t="t" r="r" b="b"/>
            <a:pathLst>
              <a:path w="231775" h="265429">
                <a:moveTo>
                  <a:pt x="184211" y="210086"/>
                </a:moveTo>
                <a:lnTo>
                  <a:pt x="149474" y="198921"/>
                </a:lnTo>
                <a:lnTo>
                  <a:pt x="0" y="25908"/>
                </a:lnTo>
                <a:lnTo>
                  <a:pt x="28955" y="0"/>
                </a:lnTo>
                <a:lnTo>
                  <a:pt x="178687" y="174490"/>
                </a:lnTo>
                <a:lnTo>
                  <a:pt x="184211" y="210086"/>
                </a:lnTo>
                <a:close/>
              </a:path>
              <a:path w="231775" h="265429">
                <a:moveTo>
                  <a:pt x="229303" y="249936"/>
                </a:moveTo>
                <a:lnTo>
                  <a:pt x="193548" y="249936"/>
                </a:lnTo>
                <a:lnTo>
                  <a:pt x="222503" y="225551"/>
                </a:lnTo>
                <a:lnTo>
                  <a:pt x="178687" y="174490"/>
                </a:lnTo>
                <a:lnTo>
                  <a:pt x="175259" y="152400"/>
                </a:lnTo>
                <a:lnTo>
                  <a:pt x="175736" y="144541"/>
                </a:lnTo>
                <a:lnTo>
                  <a:pt x="179070" y="137541"/>
                </a:lnTo>
                <a:lnTo>
                  <a:pt x="184689" y="132254"/>
                </a:lnTo>
                <a:lnTo>
                  <a:pt x="192024" y="129539"/>
                </a:lnTo>
                <a:lnTo>
                  <a:pt x="199644" y="130016"/>
                </a:lnTo>
                <a:lnTo>
                  <a:pt x="206121" y="133350"/>
                </a:lnTo>
                <a:lnTo>
                  <a:pt x="210883" y="138969"/>
                </a:lnTo>
                <a:lnTo>
                  <a:pt x="213360" y="146304"/>
                </a:lnTo>
                <a:lnTo>
                  <a:pt x="229303" y="249936"/>
                </a:lnTo>
                <a:close/>
              </a:path>
              <a:path w="231775" h="265429">
                <a:moveTo>
                  <a:pt x="204406" y="240792"/>
                </a:moveTo>
                <a:lnTo>
                  <a:pt x="188975" y="240792"/>
                </a:lnTo>
                <a:lnTo>
                  <a:pt x="213360" y="219456"/>
                </a:lnTo>
                <a:lnTo>
                  <a:pt x="184211" y="210086"/>
                </a:lnTo>
                <a:lnTo>
                  <a:pt x="178687" y="174490"/>
                </a:lnTo>
                <a:lnTo>
                  <a:pt x="222503" y="225551"/>
                </a:lnTo>
                <a:lnTo>
                  <a:pt x="204406" y="240792"/>
                </a:lnTo>
                <a:close/>
              </a:path>
              <a:path w="231775" h="265429">
                <a:moveTo>
                  <a:pt x="231648" y="265176"/>
                </a:moveTo>
                <a:lnTo>
                  <a:pt x="115823" y="228600"/>
                </a:lnTo>
                <a:lnTo>
                  <a:pt x="109632" y="225028"/>
                </a:lnTo>
                <a:lnTo>
                  <a:pt x="105155" y="219455"/>
                </a:lnTo>
                <a:lnTo>
                  <a:pt x="102965" y="212740"/>
                </a:lnTo>
                <a:lnTo>
                  <a:pt x="103631" y="205740"/>
                </a:lnTo>
                <a:lnTo>
                  <a:pt x="107227" y="198667"/>
                </a:lnTo>
                <a:lnTo>
                  <a:pt x="112966" y="193738"/>
                </a:lnTo>
                <a:lnTo>
                  <a:pt x="120134" y="191381"/>
                </a:lnTo>
                <a:lnTo>
                  <a:pt x="128015" y="192024"/>
                </a:lnTo>
                <a:lnTo>
                  <a:pt x="149474" y="198921"/>
                </a:lnTo>
                <a:lnTo>
                  <a:pt x="193548" y="249936"/>
                </a:lnTo>
                <a:lnTo>
                  <a:pt x="229303" y="249936"/>
                </a:lnTo>
                <a:lnTo>
                  <a:pt x="231648" y="265176"/>
                </a:lnTo>
                <a:close/>
              </a:path>
              <a:path w="231775" h="265429">
                <a:moveTo>
                  <a:pt x="193548" y="249936"/>
                </a:moveTo>
                <a:lnTo>
                  <a:pt x="149474" y="198921"/>
                </a:lnTo>
                <a:lnTo>
                  <a:pt x="184211" y="210086"/>
                </a:lnTo>
                <a:lnTo>
                  <a:pt x="188975" y="240792"/>
                </a:lnTo>
                <a:lnTo>
                  <a:pt x="204406" y="240792"/>
                </a:lnTo>
                <a:lnTo>
                  <a:pt x="193548" y="249936"/>
                </a:lnTo>
                <a:close/>
              </a:path>
              <a:path w="231775" h="265429">
                <a:moveTo>
                  <a:pt x="188975" y="240792"/>
                </a:moveTo>
                <a:lnTo>
                  <a:pt x="184211" y="210086"/>
                </a:lnTo>
                <a:lnTo>
                  <a:pt x="213360" y="219456"/>
                </a:lnTo>
                <a:lnTo>
                  <a:pt x="188975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188964" y="3075432"/>
            <a:ext cx="283845" cy="280670"/>
          </a:xfrm>
          <a:custGeom>
            <a:avLst/>
            <a:gdLst/>
            <a:ahLst/>
            <a:cxnLst/>
            <a:rect l="l" t="t" r="r" b="b"/>
            <a:pathLst>
              <a:path w="283845" h="280670">
                <a:moveTo>
                  <a:pt x="27432" y="280416"/>
                </a:moveTo>
                <a:lnTo>
                  <a:pt x="0" y="252983"/>
                </a:lnTo>
                <a:lnTo>
                  <a:pt x="257555" y="0"/>
                </a:lnTo>
                <a:lnTo>
                  <a:pt x="283464" y="27432"/>
                </a:lnTo>
                <a:lnTo>
                  <a:pt x="27432" y="280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6537506" y="2961076"/>
            <a:ext cx="32956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2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473451" y="2243327"/>
            <a:ext cx="171450" cy="576580"/>
          </a:xfrm>
          <a:custGeom>
            <a:avLst/>
            <a:gdLst/>
            <a:ahLst/>
            <a:cxnLst/>
            <a:rect l="l" t="t" r="r" b="b"/>
            <a:pathLst>
              <a:path w="171450" h="576580">
                <a:moveTo>
                  <a:pt x="85265" y="501238"/>
                </a:moveTo>
                <a:lnTo>
                  <a:pt x="66230" y="468036"/>
                </a:lnTo>
                <a:lnTo>
                  <a:pt x="67556" y="0"/>
                </a:lnTo>
                <a:lnTo>
                  <a:pt x="105656" y="0"/>
                </a:lnTo>
                <a:lnTo>
                  <a:pt x="104328" y="468745"/>
                </a:lnTo>
                <a:lnTo>
                  <a:pt x="85265" y="501238"/>
                </a:lnTo>
                <a:close/>
              </a:path>
              <a:path w="171450" h="576580">
                <a:moveTo>
                  <a:pt x="84320" y="576072"/>
                </a:moveTo>
                <a:lnTo>
                  <a:pt x="2024" y="432815"/>
                </a:lnTo>
                <a:lnTo>
                  <a:pt x="0" y="425767"/>
                </a:lnTo>
                <a:lnTo>
                  <a:pt x="690" y="418719"/>
                </a:lnTo>
                <a:lnTo>
                  <a:pt x="3952" y="412242"/>
                </a:lnTo>
                <a:lnTo>
                  <a:pt x="9644" y="406908"/>
                </a:lnTo>
                <a:lnTo>
                  <a:pt x="16692" y="404883"/>
                </a:lnTo>
                <a:lnTo>
                  <a:pt x="23741" y="405574"/>
                </a:lnTo>
                <a:lnTo>
                  <a:pt x="30218" y="408836"/>
                </a:lnTo>
                <a:lnTo>
                  <a:pt x="35552" y="414528"/>
                </a:lnTo>
                <a:lnTo>
                  <a:pt x="66230" y="468036"/>
                </a:lnTo>
                <a:lnTo>
                  <a:pt x="66032" y="537972"/>
                </a:lnTo>
                <a:lnTo>
                  <a:pt x="106852" y="537972"/>
                </a:lnTo>
                <a:lnTo>
                  <a:pt x="84320" y="576072"/>
                </a:lnTo>
                <a:close/>
              </a:path>
              <a:path w="171450" h="576580">
                <a:moveTo>
                  <a:pt x="106852" y="537972"/>
                </a:moveTo>
                <a:lnTo>
                  <a:pt x="104132" y="537972"/>
                </a:lnTo>
                <a:lnTo>
                  <a:pt x="104328" y="468745"/>
                </a:lnTo>
                <a:lnTo>
                  <a:pt x="136136" y="414528"/>
                </a:lnTo>
                <a:lnTo>
                  <a:pt x="140827" y="408860"/>
                </a:lnTo>
                <a:lnTo>
                  <a:pt x="147375" y="405765"/>
                </a:lnTo>
                <a:lnTo>
                  <a:pt x="154781" y="405526"/>
                </a:lnTo>
                <a:lnTo>
                  <a:pt x="162044" y="408432"/>
                </a:lnTo>
                <a:lnTo>
                  <a:pt x="167711" y="413123"/>
                </a:lnTo>
                <a:lnTo>
                  <a:pt x="170807" y="419671"/>
                </a:lnTo>
                <a:lnTo>
                  <a:pt x="171045" y="427077"/>
                </a:lnTo>
                <a:lnTo>
                  <a:pt x="168140" y="434339"/>
                </a:lnTo>
                <a:lnTo>
                  <a:pt x="106852" y="537972"/>
                </a:lnTo>
                <a:close/>
              </a:path>
              <a:path w="171450" h="576580">
                <a:moveTo>
                  <a:pt x="104132" y="537972"/>
                </a:moveTo>
                <a:lnTo>
                  <a:pt x="66032" y="537972"/>
                </a:lnTo>
                <a:lnTo>
                  <a:pt x="66230" y="468036"/>
                </a:lnTo>
                <a:lnTo>
                  <a:pt x="85265" y="501238"/>
                </a:lnTo>
                <a:lnTo>
                  <a:pt x="69080" y="528828"/>
                </a:lnTo>
                <a:lnTo>
                  <a:pt x="104157" y="528828"/>
                </a:lnTo>
                <a:lnTo>
                  <a:pt x="104132" y="537972"/>
                </a:lnTo>
                <a:close/>
              </a:path>
              <a:path w="171450" h="576580">
                <a:moveTo>
                  <a:pt x="104157" y="528828"/>
                </a:moveTo>
                <a:lnTo>
                  <a:pt x="101084" y="528828"/>
                </a:lnTo>
                <a:lnTo>
                  <a:pt x="85265" y="501238"/>
                </a:lnTo>
                <a:lnTo>
                  <a:pt x="104328" y="468745"/>
                </a:lnTo>
                <a:lnTo>
                  <a:pt x="104157" y="528828"/>
                </a:lnTo>
                <a:close/>
              </a:path>
              <a:path w="171450" h="576580">
                <a:moveTo>
                  <a:pt x="101084" y="528828"/>
                </a:moveTo>
                <a:lnTo>
                  <a:pt x="69080" y="528828"/>
                </a:lnTo>
                <a:lnTo>
                  <a:pt x="85265" y="501238"/>
                </a:lnTo>
                <a:lnTo>
                  <a:pt x="101084" y="528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345680" y="4789932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6387" y="114299"/>
                </a:moveTo>
                <a:lnTo>
                  <a:pt x="34718" y="109751"/>
                </a:lnTo>
                <a:lnTo>
                  <a:pt x="16763" y="97345"/>
                </a:lnTo>
                <a:lnTo>
                  <a:pt x="4524" y="78938"/>
                </a:lnTo>
                <a:lnTo>
                  <a:pt x="0" y="56387"/>
                </a:lnTo>
                <a:lnTo>
                  <a:pt x="4524" y="34718"/>
                </a:lnTo>
                <a:lnTo>
                  <a:pt x="16764" y="16763"/>
                </a:lnTo>
                <a:lnTo>
                  <a:pt x="34718" y="4524"/>
                </a:lnTo>
                <a:lnTo>
                  <a:pt x="56387" y="0"/>
                </a:lnTo>
                <a:lnTo>
                  <a:pt x="78938" y="4524"/>
                </a:lnTo>
                <a:lnTo>
                  <a:pt x="97345" y="16763"/>
                </a:lnTo>
                <a:lnTo>
                  <a:pt x="109751" y="34718"/>
                </a:lnTo>
                <a:lnTo>
                  <a:pt x="114300" y="56387"/>
                </a:lnTo>
                <a:lnTo>
                  <a:pt x="109751" y="78938"/>
                </a:lnTo>
                <a:lnTo>
                  <a:pt x="97345" y="97345"/>
                </a:lnTo>
                <a:lnTo>
                  <a:pt x="78938" y="109751"/>
                </a:lnTo>
                <a:lnTo>
                  <a:pt x="56387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339583" y="4783835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86868" y="4571"/>
                </a:moveTo>
                <a:lnTo>
                  <a:pt x="39624" y="4571"/>
                </a:lnTo>
                <a:lnTo>
                  <a:pt x="50292" y="1523"/>
                </a:lnTo>
                <a:lnTo>
                  <a:pt x="50292" y="0"/>
                </a:lnTo>
                <a:lnTo>
                  <a:pt x="76200" y="0"/>
                </a:lnTo>
                <a:lnTo>
                  <a:pt x="76200" y="1523"/>
                </a:lnTo>
                <a:lnTo>
                  <a:pt x="86868" y="4571"/>
                </a:lnTo>
                <a:close/>
              </a:path>
              <a:path w="127000" h="127000">
                <a:moveTo>
                  <a:pt x="97536" y="10667"/>
                </a:moveTo>
                <a:lnTo>
                  <a:pt x="28956" y="10667"/>
                </a:lnTo>
                <a:lnTo>
                  <a:pt x="38100" y="4571"/>
                </a:lnTo>
                <a:lnTo>
                  <a:pt x="88391" y="4571"/>
                </a:lnTo>
                <a:lnTo>
                  <a:pt x="97536" y="10667"/>
                </a:lnTo>
                <a:close/>
              </a:path>
              <a:path w="127000" h="127000">
                <a:moveTo>
                  <a:pt x="99060" y="115823"/>
                </a:moveTo>
                <a:lnTo>
                  <a:pt x="27432" y="115823"/>
                </a:lnTo>
                <a:lnTo>
                  <a:pt x="18288" y="108203"/>
                </a:lnTo>
                <a:lnTo>
                  <a:pt x="18288" y="106679"/>
                </a:lnTo>
                <a:lnTo>
                  <a:pt x="10668" y="99059"/>
                </a:lnTo>
                <a:lnTo>
                  <a:pt x="10668" y="97535"/>
                </a:lnTo>
                <a:lnTo>
                  <a:pt x="4572" y="88391"/>
                </a:lnTo>
                <a:lnTo>
                  <a:pt x="4572" y="86867"/>
                </a:lnTo>
                <a:lnTo>
                  <a:pt x="1524" y="76199"/>
                </a:lnTo>
                <a:lnTo>
                  <a:pt x="0" y="70103"/>
                </a:lnTo>
                <a:lnTo>
                  <a:pt x="0" y="56387"/>
                </a:lnTo>
                <a:lnTo>
                  <a:pt x="4572" y="38099"/>
                </a:lnTo>
                <a:lnTo>
                  <a:pt x="10668" y="27431"/>
                </a:lnTo>
                <a:lnTo>
                  <a:pt x="18288" y="18287"/>
                </a:lnTo>
                <a:lnTo>
                  <a:pt x="27432" y="10667"/>
                </a:lnTo>
                <a:lnTo>
                  <a:pt x="99060" y="10667"/>
                </a:lnTo>
                <a:lnTo>
                  <a:pt x="100888" y="12191"/>
                </a:lnTo>
                <a:lnTo>
                  <a:pt x="57912" y="12191"/>
                </a:lnTo>
                <a:lnTo>
                  <a:pt x="53339" y="13715"/>
                </a:lnTo>
                <a:lnTo>
                  <a:pt x="48006" y="15239"/>
                </a:lnTo>
                <a:lnTo>
                  <a:pt x="44195" y="15239"/>
                </a:lnTo>
                <a:lnTo>
                  <a:pt x="37337" y="19811"/>
                </a:lnTo>
                <a:lnTo>
                  <a:pt x="35052" y="19811"/>
                </a:lnTo>
                <a:lnTo>
                  <a:pt x="28956" y="25907"/>
                </a:lnTo>
                <a:lnTo>
                  <a:pt x="27432" y="25907"/>
                </a:lnTo>
                <a:lnTo>
                  <a:pt x="22352" y="33527"/>
                </a:lnTo>
                <a:lnTo>
                  <a:pt x="21336" y="33527"/>
                </a:lnTo>
                <a:lnTo>
                  <a:pt x="17417" y="42671"/>
                </a:lnTo>
                <a:lnTo>
                  <a:pt x="16764" y="42671"/>
                </a:lnTo>
                <a:lnTo>
                  <a:pt x="14151" y="51815"/>
                </a:lnTo>
                <a:lnTo>
                  <a:pt x="13716" y="51815"/>
                </a:lnTo>
                <a:lnTo>
                  <a:pt x="12192" y="57911"/>
                </a:lnTo>
                <a:lnTo>
                  <a:pt x="12192" y="68579"/>
                </a:lnTo>
                <a:lnTo>
                  <a:pt x="13716" y="73151"/>
                </a:lnTo>
                <a:lnTo>
                  <a:pt x="16764" y="83819"/>
                </a:lnTo>
                <a:lnTo>
                  <a:pt x="17526" y="83819"/>
                </a:lnTo>
                <a:lnTo>
                  <a:pt x="21336" y="91439"/>
                </a:lnTo>
                <a:lnTo>
                  <a:pt x="27432" y="99059"/>
                </a:lnTo>
                <a:lnTo>
                  <a:pt x="35052" y="105155"/>
                </a:lnTo>
                <a:lnTo>
                  <a:pt x="44195" y="109727"/>
                </a:lnTo>
                <a:lnTo>
                  <a:pt x="42672" y="109727"/>
                </a:lnTo>
                <a:lnTo>
                  <a:pt x="53339" y="112775"/>
                </a:lnTo>
                <a:lnTo>
                  <a:pt x="57912" y="112775"/>
                </a:lnTo>
                <a:lnTo>
                  <a:pt x="62484" y="114299"/>
                </a:lnTo>
                <a:lnTo>
                  <a:pt x="100888" y="114299"/>
                </a:lnTo>
                <a:lnTo>
                  <a:pt x="99060" y="115823"/>
                </a:lnTo>
                <a:close/>
              </a:path>
              <a:path w="127000" h="127000">
                <a:moveTo>
                  <a:pt x="83820" y="16763"/>
                </a:moveTo>
                <a:lnTo>
                  <a:pt x="73152" y="13715"/>
                </a:lnTo>
                <a:lnTo>
                  <a:pt x="68580" y="12191"/>
                </a:lnTo>
                <a:lnTo>
                  <a:pt x="100888" y="12191"/>
                </a:lnTo>
                <a:lnTo>
                  <a:pt x="104546" y="15239"/>
                </a:lnTo>
                <a:lnTo>
                  <a:pt x="82296" y="15239"/>
                </a:lnTo>
                <a:lnTo>
                  <a:pt x="83820" y="16763"/>
                </a:lnTo>
                <a:close/>
              </a:path>
              <a:path w="127000" h="127000">
                <a:moveTo>
                  <a:pt x="42672" y="16763"/>
                </a:moveTo>
                <a:lnTo>
                  <a:pt x="44195" y="15239"/>
                </a:lnTo>
                <a:lnTo>
                  <a:pt x="48006" y="15239"/>
                </a:lnTo>
                <a:lnTo>
                  <a:pt x="42672" y="16763"/>
                </a:lnTo>
                <a:close/>
              </a:path>
              <a:path w="127000" h="127000">
                <a:moveTo>
                  <a:pt x="91439" y="21335"/>
                </a:moveTo>
                <a:lnTo>
                  <a:pt x="82296" y="15239"/>
                </a:lnTo>
                <a:lnTo>
                  <a:pt x="104546" y="15239"/>
                </a:lnTo>
                <a:lnTo>
                  <a:pt x="108204" y="18287"/>
                </a:lnTo>
                <a:lnTo>
                  <a:pt x="109473" y="19811"/>
                </a:lnTo>
                <a:lnTo>
                  <a:pt x="91439" y="19811"/>
                </a:lnTo>
                <a:lnTo>
                  <a:pt x="91439" y="21335"/>
                </a:lnTo>
                <a:close/>
              </a:path>
              <a:path w="127000" h="127000">
                <a:moveTo>
                  <a:pt x="35052" y="21335"/>
                </a:moveTo>
                <a:lnTo>
                  <a:pt x="35052" y="19811"/>
                </a:lnTo>
                <a:lnTo>
                  <a:pt x="37337" y="19811"/>
                </a:lnTo>
                <a:lnTo>
                  <a:pt x="35052" y="21335"/>
                </a:lnTo>
                <a:close/>
              </a:path>
              <a:path w="127000" h="127000">
                <a:moveTo>
                  <a:pt x="99060" y="27431"/>
                </a:moveTo>
                <a:lnTo>
                  <a:pt x="91439" y="19811"/>
                </a:lnTo>
                <a:lnTo>
                  <a:pt x="109473" y="19811"/>
                </a:lnTo>
                <a:lnTo>
                  <a:pt x="114554" y="25907"/>
                </a:lnTo>
                <a:lnTo>
                  <a:pt x="99060" y="25907"/>
                </a:lnTo>
                <a:lnTo>
                  <a:pt x="99060" y="27431"/>
                </a:lnTo>
                <a:close/>
              </a:path>
              <a:path w="127000" h="127000">
                <a:moveTo>
                  <a:pt x="27432" y="27431"/>
                </a:moveTo>
                <a:lnTo>
                  <a:pt x="27432" y="25907"/>
                </a:lnTo>
                <a:lnTo>
                  <a:pt x="28956" y="25907"/>
                </a:lnTo>
                <a:lnTo>
                  <a:pt x="27432" y="27431"/>
                </a:lnTo>
                <a:close/>
              </a:path>
              <a:path w="127000" h="127000">
                <a:moveTo>
                  <a:pt x="105155" y="35051"/>
                </a:moveTo>
                <a:lnTo>
                  <a:pt x="99060" y="25907"/>
                </a:lnTo>
                <a:lnTo>
                  <a:pt x="114554" y="25907"/>
                </a:lnTo>
                <a:lnTo>
                  <a:pt x="115824" y="27431"/>
                </a:lnTo>
                <a:lnTo>
                  <a:pt x="119307" y="33527"/>
                </a:lnTo>
                <a:lnTo>
                  <a:pt x="105155" y="33527"/>
                </a:lnTo>
                <a:lnTo>
                  <a:pt x="105155" y="35051"/>
                </a:lnTo>
                <a:close/>
              </a:path>
              <a:path w="127000" h="127000">
                <a:moveTo>
                  <a:pt x="21336" y="35051"/>
                </a:moveTo>
                <a:lnTo>
                  <a:pt x="21336" y="33527"/>
                </a:lnTo>
                <a:lnTo>
                  <a:pt x="22352" y="33527"/>
                </a:lnTo>
                <a:lnTo>
                  <a:pt x="21336" y="35051"/>
                </a:lnTo>
                <a:close/>
              </a:path>
              <a:path w="127000" h="127000">
                <a:moveTo>
                  <a:pt x="109728" y="44195"/>
                </a:moveTo>
                <a:lnTo>
                  <a:pt x="105155" y="33527"/>
                </a:lnTo>
                <a:lnTo>
                  <a:pt x="119307" y="33527"/>
                </a:lnTo>
                <a:lnTo>
                  <a:pt x="121920" y="38099"/>
                </a:lnTo>
                <a:lnTo>
                  <a:pt x="123063" y="42671"/>
                </a:lnTo>
                <a:lnTo>
                  <a:pt x="109728" y="42671"/>
                </a:lnTo>
                <a:lnTo>
                  <a:pt x="109728" y="44195"/>
                </a:lnTo>
                <a:close/>
              </a:path>
              <a:path w="127000" h="127000">
                <a:moveTo>
                  <a:pt x="16764" y="44195"/>
                </a:moveTo>
                <a:lnTo>
                  <a:pt x="16764" y="42671"/>
                </a:lnTo>
                <a:lnTo>
                  <a:pt x="17417" y="42671"/>
                </a:lnTo>
                <a:lnTo>
                  <a:pt x="16764" y="44195"/>
                </a:lnTo>
                <a:close/>
              </a:path>
              <a:path w="127000" h="127000">
                <a:moveTo>
                  <a:pt x="112775" y="53339"/>
                </a:moveTo>
                <a:lnTo>
                  <a:pt x="109728" y="42671"/>
                </a:lnTo>
                <a:lnTo>
                  <a:pt x="123063" y="42671"/>
                </a:lnTo>
                <a:lnTo>
                  <a:pt x="125349" y="51815"/>
                </a:lnTo>
                <a:lnTo>
                  <a:pt x="112775" y="51815"/>
                </a:lnTo>
                <a:lnTo>
                  <a:pt x="112775" y="53339"/>
                </a:lnTo>
                <a:close/>
              </a:path>
              <a:path w="127000" h="127000">
                <a:moveTo>
                  <a:pt x="13716" y="53339"/>
                </a:moveTo>
                <a:lnTo>
                  <a:pt x="13716" y="51815"/>
                </a:lnTo>
                <a:lnTo>
                  <a:pt x="14151" y="51815"/>
                </a:lnTo>
                <a:lnTo>
                  <a:pt x="13716" y="53339"/>
                </a:lnTo>
                <a:close/>
              </a:path>
              <a:path w="127000" h="127000">
                <a:moveTo>
                  <a:pt x="122790" y="83819"/>
                </a:moveTo>
                <a:lnTo>
                  <a:pt x="109728" y="83819"/>
                </a:lnTo>
                <a:lnTo>
                  <a:pt x="112775" y="73151"/>
                </a:lnTo>
                <a:lnTo>
                  <a:pt x="114300" y="68579"/>
                </a:lnTo>
                <a:lnTo>
                  <a:pt x="114300" y="57911"/>
                </a:lnTo>
                <a:lnTo>
                  <a:pt x="112775" y="51815"/>
                </a:lnTo>
                <a:lnTo>
                  <a:pt x="125349" y="51815"/>
                </a:lnTo>
                <a:lnTo>
                  <a:pt x="126491" y="56387"/>
                </a:lnTo>
                <a:lnTo>
                  <a:pt x="126491" y="68579"/>
                </a:lnTo>
                <a:lnTo>
                  <a:pt x="124968" y="76199"/>
                </a:lnTo>
                <a:lnTo>
                  <a:pt x="122790" y="83819"/>
                </a:lnTo>
                <a:close/>
              </a:path>
              <a:path w="127000" h="127000">
                <a:moveTo>
                  <a:pt x="17526" y="83819"/>
                </a:moveTo>
                <a:lnTo>
                  <a:pt x="16764" y="83819"/>
                </a:lnTo>
                <a:lnTo>
                  <a:pt x="16764" y="82295"/>
                </a:lnTo>
                <a:lnTo>
                  <a:pt x="17526" y="83819"/>
                </a:lnTo>
                <a:close/>
              </a:path>
              <a:path w="127000" h="127000">
                <a:moveTo>
                  <a:pt x="100888" y="114299"/>
                </a:moveTo>
                <a:lnTo>
                  <a:pt x="68580" y="114299"/>
                </a:lnTo>
                <a:lnTo>
                  <a:pt x="73152" y="112775"/>
                </a:lnTo>
                <a:lnTo>
                  <a:pt x="83820" y="109727"/>
                </a:lnTo>
                <a:lnTo>
                  <a:pt x="82296" y="109727"/>
                </a:lnTo>
                <a:lnTo>
                  <a:pt x="91439" y="105155"/>
                </a:lnTo>
                <a:lnTo>
                  <a:pt x="99060" y="99059"/>
                </a:lnTo>
                <a:lnTo>
                  <a:pt x="105155" y="91439"/>
                </a:lnTo>
                <a:lnTo>
                  <a:pt x="109728" y="82295"/>
                </a:lnTo>
                <a:lnTo>
                  <a:pt x="109728" y="83819"/>
                </a:lnTo>
                <a:lnTo>
                  <a:pt x="122790" y="83819"/>
                </a:lnTo>
                <a:lnTo>
                  <a:pt x="121920" y="86867"/>
                </a:lnTo>
                <a:lnTo>
                  <a:pt x="121920" y="88391"/>
                </a:lnTo>
                <a:lnTo>
                  <a:pt x="115824" y="97535"/>
                </a:lnTo>
                <a:lnTo>
                  <a:pt x="115824" y="99059"/>
                </a:lnTo>
                <a:lnTo>
                  <a:pt x="108204" y="106679"/>
                </a:lnTo>
                <a:lnTo>
                  <a:pt x="108204" y="108203"/>
                </a:lnTo>
                <a:lnTo>
                  <a:pt x="100888" y="114299"/>
                </a:lnTo>
                <a:close/>
              </a:path>
              <a:path w="127000" h="127000">
                <a:moveTo>
                  <a:pt x="88391" y="121919"/>
                </a:moveTo>
                <a:lnTo>
                  <a:pt x="38100" y="121919"/>
                </a:lnTo>
                <a:lnTo>
                  <a:pt x="28956" y="115823"/>
                </a:lnTo>
                <a:lnTo>
                  <a:pt x="97536" y="115823"/>
                </a:lnTo>
                <a:lnTo>
                  <a:pt x="88391" y="121919"/>
                </a:lnTo>
                <a:close/>
              </a:path>
              <a:path w="127000" h="127000">
                <a:moveTo>
                  <a:pt x="70104" y="126491"/>
                </a:moveTo>
                <a:lnTo>
                  <a:pt x="57912" y="126491"/>
                </a:lnTo>
                <a:lnTo>
                  <a:pt x="50292" y="124967"/>
                </a:lnTo>
                <a:lnTo>
                  <a:pt x="39624" y="121919"/>
                </a:lnTo>
                <a:lnTo>
                  <a:pt x="86868" y="121919"/>
                </a:lnTo>
                <a:lnTo>
                  <a:pt x="76200" y="124967"/>
                </a:lnTo>
                <a:lnTo>
                  <a:pt x="70104" y="1264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345935" y="481888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6387" y="114299"/>
                </a:moveTo>
                <a:lnTo>
                  <a:pt x="34718" y="109751"/>
                </a:lnTo>
                <a:lnTo>
                  <a:pt x="16763" y="97345"/>
                </a:lnTo>
                <a:lnTo>
                  <a:pt x="4524" y="78938"/>
                </a:lnTo>
                <a:lnTo>
                  <a:pt x="0" y="56387"/>
                </a:lnTo>
                <a:lnTo>
                  <a:pt x="4524" y="34075"/>
                </a:lnTo>
                <a:lnTo>
                  <a:pt x="16764" y="16192"/>
                </a:lnTo>
                <a:lnTo>
                  <a:pt x="34718" y="4310"/>
                </a:lnTo>
                <a:lnTo>
                  <a:pt x="56387" y="0"/>
                </a:lnTo>
                <a:lnTo>
                  <a:pt x="78938" y="4310"/>
                </a:lnTo>
                <a:lnTo>
                  <a:pt x="97345" y="16192"/>
                </a:lnTo>
                <a:lnTo>
                  <a:pt x="109751" y="34075"/>
                </a:lnTo>
                <a:lnTo>
                  <a:pt x="114300" y="56387"/>
                </a:lnTo>
                <a:lnTo>
                  <a:pt x="109751" y="78938"/>
                </a:lnTo>
                <a:lnTo>
                  <a:pt x="97345" y="97345"/>
                </a:lnTo>
                <a:lnTo>
                  <a:pt x="78938" y="109751"/>
                </a:lnTo>
                <a:lnTo>
                  <a:pt x="56387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339839" y="4811267"/>
            <a:ext cx="127000" cy="128270"/>
          </a:xfrm>
          <a:custGeom>
            <a:avLst/>
            <a:gdLst/>
            <a:ahLst/>
            <a:cxnLst/>
            <a:rect l="l" t="t" r="r" b="b"/>
            <a:pathLst>
              <a:path w="127000" h="128270">
                <a:moveTo>
                  <a:pt x="68580" y="1523"/>
                </a:moveTo>
                <a:lnTo>
                  <a:pt x="56387" y="1523"/>
                </a:lnTo>
                <a:lnTo>
                  <a:pt x="62484" y="0"/>
                </a:lnTo>
                <a:lnTo>
                  <a:pt x="68580" y="1523"/>
                </a:lnTo>
                <a:close/>
              </a:path>
              <a:path w="127000" h="128270">
                <a:moveTo>
                  <a:pt x="76200" y="126491"/>
                </a:moveTo>
                <a:lnTo>
                  <a:pt x="48768" y="126491"/>
                </a:lnTo>
                <a:lnTo>
                  <a:pt x="38100" y="123443"/>
                </a:lnTo>
                <a:lnTo>
                  <a:pt x="38100" y="121919"/>
                </a:lnTo>
                <a:lnTo>
                  <a:pt x="27432" y="117347"/>
                </a:lnTo>
                <a:lnTo>
                  <a:pt x="27432" y="115823"/>
                </a:lnTo>
                <a:lnTo>
                  <a:pt x="18288" y="109727"/>
                </a:lnTo>
                <a:lnTo>
                  <a:pt x="18288" y="108203"/>
                </a:lnTo>
                <a:lnTo>
                  <a:pt x="10668" y="100583"/>
                </a:lnTo>
                <a:lnTo>
                  <a:pt x="10668" y="99059"/>
                </a:lnTo>
                <a:lnTo>
                  <a:pt x="4572" y="89915"/>
                </a:lnTo>
                <a:lnTo>
                  <a:pt x="4572" y="88391"/>
                </a:lnTo>
                <a:lnTo>
                  <a:pt x="0" y="77723"/>
                </a:lnTo>
                <a:lnTo>
                  <a:pt x="0" y="50291"/>
                </a:lnTo>
                <a:lnTo>
                  <a:pt x="4572" y="39623"/>
                </a:lnTo>
                <a:lnTo>
                  <a:pt x="4572" y="38099"/>
                </a:lnTo>
                <a:lnTo>
                  <a:pt x="10668" y="28955"/>
                </a:lnTo>
                <a:lnTo>
                  <a:pt x="10668" y="27431"/>
                </a:lnTo>
                <a:lnTo>
                  <a:pt x="18288" y="19811"/>
                </a:lnTo>
                <a:lnTo>
                  <a:pt x="18288" y="18287"/>
                </a:lnTo>
                <a:lnTo>
                  <a:pt x="27432" y="12191"/>
                </a:lnTo>
                <a:lnTo>
                  <a:pt x="27432" y="10667"/>
                </a:lnTo>
                <a:lnTo>
                  <a:pt x="38100" y="6095"/>
                </a:lnTo>
                <a:lnTo>
                  <a:pt x="38100" y="4571"/>
                </a:lnTo>
                <a:lnTo>
                  <a:pt x="48768" y="1523"/>
                </a:lnTo>
                <a:lnTo>
                  <a:pt x="76200" y="1523"/>
                </a:lnTo>
                <a:lnTo>
                  <a:pt x="86868" y="4571"/>
                </a:lnTo>
                <a:lnTo>
                  <a:pt x="86868" y="6095"/>
                </a:lnTo>
                <a:lnTo>
                  <a:pt x="88391" y="6095"/>
                </a:lnTo>
                <a:lnTo>
                  <a:pt x="97536" y="10667"/>
                </a:lnTo>
                <a:lnTo>
                  <a:pt x="99060" y="12191"/>
                </a:lnTo>
                <a:lnTo>
                  <a:pt x="100964" y="13715"/>
                </a:lnTo>
                <a:lnTo>
                  <a:pt x="53339" y="13715"/>
                </a:lnTo>
                <a:lnTo>
                  <a:pt x="42672" y="16763"/>
                </a:lnTo>
                <a:lnTo>
                  <a:pt x="44195" y="16763"/>
                </a:lnTo>
                <a:lnTo>
                  <a:pt x="36195" y="21335"/>
                </a:lnTo>
                <a:lnTo>
                  <a:pt x="35052" y="21335"/>
                </a:lnTo>
                <a:lnTo>
                  <a:pt x="27736" y="27431"/>
                </a:lnTo>
                <a:lnTo>
                  <a:pt x="27432" y="27431"/>
                </a:lnTo>
                <a:lnTo>
                  <a:pt x="25908" y="28955"/>
                </a:lnTo>
                <a:lnTo>
                  <a:pt x="26162" y="28955"/>
                </a:lnTo>
                <a:lnTo>
                  <a:pt x="19812" y="36575"/>
                </a:lnTo>
                <a:lnTo>
                  <a:pt x="20320" y="36575"/>
                </a:lnTo>
                <a:lnTo>
                  <a:pt x="15240" y="44195"/>
                </a:lnTo>
                <a:lnTo>
                  <a:pt x="16764" y="44195"/>
                </a:lnTo>
                <a:lnTo>
                  <a:pt x="12192" y="54863"/>
                </a:lnTo>
                <a:lnTo>
                  <a:pt x="13208" y="54863"/>
                </a:lnTo>
                <a:lnTo>
                  <a:pt x="12192" y="57911"/>
                </a:lnTo>
                <a:lnTo>
                  <a:pt x="12192" y="68579"/>
                </a:lnTo>
                <a:lnTo>
                  <a:pt x="13334" y="73151"/>
                </a:lnTo>
                <a:lnTo>
                  <a:pt x="12192" y="73151"/>
                </a:lnTo>
                <a:lnTo>
                  <a:pt x="16764" y="83819"/>
                </a:lnTo>
                <a:lnTo>
                  <a:pt x="15240" y="83819"/>
                </a:lnTo>
                <a:lnTo>
                  <a:pt x="20320" y="91439"/>
                </a:lnTo>
                <a:lnTo>
                  <a:pt x="19812" y="91439"/>
                </a:lnTo>
                <a:lnTo>
                  <a:pt x="26162" y="99059"/>
                </a:lnTo>
                <a:lnTo>
                  <a:pt x="25908" y="99059"/>
                </a:lnTo>
                <a:lnTo>
                  <a:pt x="27432" y="100583"/>
                </a:lnTo>
                <a:lnTo>
                  <a:pt x="27736" y="100583"/>
                </a:lnTo>
                <a:lnTo>
                  <a:pt x="35052" y="106679"/>
                </a:lnTo>
                <a:lnTo>
                  <a:pt x="33528" y="106679"/>
                </a:lnTo>
                <a:lnTo>
                  <a:pt x="44195" y="111251"/>
                </a:lnTo>
                <a:lnTo>
                  <a:pt x="42672" y="111251"/>
                </a:lnTo>
                <a:lnTo>
                  <a:pt x="53339" y="114299"/>
                </a:lnTo>
                <a:lnTo>
                  <a:pt x="100964" y="114299"/>
                </a:lnTo>
                <a:lnTo>
                  <a:pt x="99060" y="115823"/>
                </a:lnTo>
                <a:lnTo>
                  <a:pt x="99060" y="117347"/>
                </a:lnTo>
                <a:lnTo>
                  <a:pt x="97536" y="117347"/>
                </a:lnTo>
                <a:lnTo>
                  <a:pt x="88391" y="121919"/>
                </a:lnTo>
                <a:lnTo>
                  <a:pt x="86868" y="123443"/>
                </a:lnTo>
                <a:lnTo>
                  <a:pt x="76200" y="126491"/>
                </a:lnTo>
                <a:close/>
              </a:path>
              <a:path w="127000" h="128270">
                <a:moveTo>
                  <a:pt x="91439" y="22859"/>
                </a:moveTo>
                <a:lnTo>
                  <a:pt x="82296" y="16763"/>
                </a:lnTo>
                <a:lnTo>
                  <a:pt x="83820" y="16763"/>
                </a:lnTo>
                <a:lnTo>
                  <a:pt x="73152" y="13715"/>
                </a:lnTo>
                <a:lnTo>
                  <a:pt x="100964" y="13715"/>
                </a:lnTo>
                <a:lnTo>
                  <a:pt x="106679" y="18287"/>
                </a:lnTo>
                <a:lnTo>
                  <a:pt x="108204" y="18287"/>
                </a:lnTo>
                <a:lnTo>
                  <a:pt x="108204" y="19811"/>
                </a:lnTo>
                <a:lnTo>
                  <a:pt x="109728" y="21335"/>
                </a:lnTo>
                <a:lnTo>
                  <a:pt x="91439" y="21335"/>
                </a:lnTo>
                <a:lnTo>
                  <a:pt x="91439" y="22859"/>
                </a:lnTo>
                <a:close/>
              </a:path>
              <a:path w="127000" h="128270">
                <a:moveTo>
                  <a:pt x="33528" y="22859"/>
                </a:moveTo>
                <a:lnTo>
                  <a:pt x="35052" y="21335"/>
                </a:lnTo>
                <a:lnTo>
                  <a:pt x="36195" y="21335"/>
                </a:lnTo>
                <a:lnTo>
                  <a:pt x="33528" y="22859"/>
                </a:lnTo>
                <a:close/>
              </a:path>
              <a:path w="127000" h="128270">
                <a:moveTo>
                  <a:pt x="99060" y="28955"/>
                </a:moveTo>
                <a:lnTo>
                  <a:pt x="91439" y="21335"/>
                </a:lnTo>
                <a:lnTo>
                  <a:pt x="109728" y="21335"/>
                </a:lnTo>
                <a:lnTo>
                  <a:pt x="115824" y="27431"/>
                </a:lnTo>
                <a:lnTo>
                  <a:pt x="99060" y="27431"/>
                </a:lnTo>
                <a:lnTo>
                  <a:pt x="99060" y="28955"/>
                </a:lnTo>
                <a:close/>
              </a:path>
              <a:path w="127000" h="128270">
                <a:moveTo>
                  <a:pt x="25908" y="28955"/>
                </a:moveTo>
                <a:lnTo>
                  <a:pt x="27432" y="27431"/>
                </a:lnTo>
                <a:lnTo>
                  <a:pt x="26739" y="28263"/>
                </a:lnTo>
                <a:lnTo>
                  <a:pt x="25908" y="28955"/>
                </a:lnTo>
                <a:close/>
              </a:path>
              <a:path w="127000" h="128270">
                <a:moveTo>
                  <a:pt x="26739" y="28263"/>
                </a:moveTo>
                <a:lnTo>
                  <a:pt x="27432" y="27431"/>
                </a:lnTo>
                <a:lnTo>
                  <a:pt x="27736" y="27431"/>
                </a:lnTo>
                <a:lnTo>
                  <a:pt x="26739" y="28263"/>
                </a:lnTo>
                <a:close/>
              </a:path>
              <a:path w="127000" h="128270">
                <a:moveTo>
                  <a:pt x="105155" y="36575"/>
                </a:moveTo>
                <a:lnTo>
                  <a:pt x="99060" y="27431"/>
                </a:lnTo>
                <a:lnTo>
                  <a:pt x="115824" y="27431"/>
                </a:lnTo>
                <a:lnTo>
                  <a:pt x="115824" y="28955"/>
                </a:lnTo>
                <a:lnTo>
                  <a:pt x="119888" y="35051"/>
                </a:lnTo>
                <a:lnTo>
                  <a:pt x="105155" y="35051"/>
                </a:lnTo>
                <a:lnTo>
                  <a:pt x="105155" y="36575"/>
                </a:lnTo>
                <a:close/>
              </a:path>
              <a:path w="127000" h="128270">
                <a:moveTo>
                  <a:pt x="26162" y="28955"/>
                </a:moveTo>
                <a:lnTo>
                  <a:pt x="25908" y="28955"/>
                </a:lnTo>
                <a:lnTo>
                  <a:pt x="26739" y="28263"/>
                </a:lnTo>
                <a:lnTo>
                  <a:pt x="26162" y="28955"/>
                </a:lnTo>
                <a:close/>
              </a:path>
              <a:path w="127000" h="128270">
                <a:moveTo>
                  <a:pt x="20320" y="36575"/>
                </a:moveTo>
                <a:lnTo>
                  <a:pt x="19812" y="36575"/>
                </a:lnTo>
                <a:lnTo>
                  <a:pt x="21336" y="35051"/>
                </a:lnTo>
                <a:lnTo>
                  <a:pt x="20320" y="36575"/>
                </a:lnTo>
                <a:close/>
              </a:path>
              <a:path w="127000" h="128270">
                <a:moveTo>
                  <a:pt x="112775" y="54863"/>
                </a:moveTo>
                <a:lnTo>
                  <a:pt x="109728" y="44195"/>
                </a:lnTo>
                <a:lnTo>
                  <a:pt x="105155" y="35051"/>
                </a:lnTo>
                <a:lnTo>
                  <a:pt x="119888" y="35051"/>
                </a:lnTo>
                <a:lnTo>
                  <a:pt x="121920" y="38099"/>
                </a:lnTo>
                <a:lnTo>
                  <a:pt x="121920" y="39623"/>
                </a:lnTo>
                <a:lnTo>
                  <a:pt x="124968" y="50291"/>
                </a:lnTo>
                <a:lnTo>
                  <a:pt x="124968" y="51815"/>
                </a:lnTo>
                <a:lnTo>
                  <a:pt x="125348" y="53339"/>
                </a:lnTo>
                <a:lnTo>
                  <a:pt x="112775" y="53339"/>
                </a:lnTo>
                <a:lnTo>
                  <a:pt x="112775" y="54863"/>
                </a:lnTo>
                <a:close/>
              </a:path>
              <a:path w="127000" h="128270">
                <a:moveTo>
                  <a:pt x="13208" y="54863"/>
                </a:moveTo>
                <a:lnTo>
                  <a:pt x="12192" y="54863"/>
                </a:lnTo>
                <a:lnTo>
                  <a:pt x="13716" y="53339"/>
                </a:lnTo>
                <a:lnTo>
                  <a:pt x="13208" y="54863"/>
                </a:lnTo>
                <a:close/>
              </a:path>
              <a:path w="127000" h="128270">
                <a:moveTo>
                  <a:pt x="125348" y="74675"/>
                </a:moveTo>
                <a:lnTo>
                  <a:pt x="112775" y="74675"/>
                </a:lnTo>
                <a:lnTo>
                  <a:pt x="112775" y="70103"/>
                </a:lnTo>
                <a:lnTo>
                  <a:pt x="114300" y="64007"/>
                </a:lnTo>
                <a:lnTo>
                  <a:pt x="112775" y="59435"/>
                </a:lnTo>
                <a:lnTo>
                  <a:pt x="112775" y="53339"/>
                </a:lnTo>
                <a:lnTo>
                  <a:pt x="125348" y="53339"/>
                </a:lnTo>
                <a:lnTo>
                  <a:pt x="126491" y="57911"/>
                </a:lnTo>
                <a:lnTo>
                  <a:pt x="126491" y="70103"/>
                </a:lnTo>
                <a:lnTo>
                  <a:pt x="125348" y="74675"/>
                </a:lnTo>
                <a:close/>
              </a:path>
              <a:path w="127000" h="128270">
                <a:moveTo>
                  <a:pt x="13716" y="74675"/>
                </a:moveTo>
                <a:lnTo>
                  <a:pt x="12192" y="73151"/>
                </a:lnTo>
                <a:lnTo>
                  <a:pt x="13334" y="73151"/>
                </a:lnTo>
                <a:lnTo>
                  <a:pt x="13716" y="74675"/>
                </a:lnTo>
                <a:close/>
              </a:path>
              <a:path w="127000" h="128270">
                <a:moveTo>
                  <a:pt x="119888" y="92963"/>
                </a:moveTo>
                <a:lnTo>
                  <a:pt x="105155" y="92963"/>
                </a:lnTo>
                <a:lnTo>
                  <a:pt x="109728" y="83819"/>
                </a:lnTo>
                <a:lnTo>
                  <a:pt x="112775" y="73151"/>
                </a:lnTo>
                <a:lnTo>
                  <a:pt x="112775" y="74675"/>
                </a:lnTo>
                <a:lnTo>
                  <a:pt x="125348" y="74675"/>
                </a:lnTo>
                <a:lnTo>
                  <a:pt x="124968" y="76199"/>
                </a:lnTo>
                <a:lnTo>
                  <a:pt x="124968" y="77723"/>
                </a:lnTo>
                <a:lnTo>
                  <a:pt x="121920" y="88391"/>
                </a:lnTo>
                <a:lnTo>
                  <a:pt x="121920" y="89915"/>
                </a:lnTo>
                <a:lnTo>
                  <a:pt x="119888" y="92963"/>
                </a:lnTo>
                <a:close/>
              </a:path>
              <a:path w="127000" h="128270">
                <a:moveTo>
                  <a:pt x="21336" y="92963"/>
                </a:moveTo>
                <a:lnTo>
                  <a:pt x="19812" y="91439"/>
                </a:lnTo>
                <a:lnTo>
                  <a:pt x="20320" y="91439"/>
                </a:lnTo>
                <a:lnTo>
                  <a:pt x="21336" y="92963"/>
                </a:lnTo>
                <a:close/>
              </a:path>
              <a:path w="127000" h="128270">
                <a:moveTo>
                  <a:pt x="115824" y="100583"/>
                </a:moveTo>
                <a:lnTo>
                  <a:pt x="99060" y="100583"/>
                </a:lnTo>
                <a:lnTo>
                  <a:pt x="105155" y="91439"/>
                </a:lnTo>
                <a:lnTo>
                  <a:pt x="105155" y="92963"/>
                </a:lnTo>
                <a:lnTo>
                  <a:pt x="119888" y="92963"/>
                </a:lnTo>
                <a:lnTo>
                  <a:pt x="115824" y="99059"/>
                </a:lnTo>
                <a:lnTo>
                  <a:pt x="115824" y="100583"/>
                </a:lnTo>
                <a:close/>
              </a:path>
              <a:path w="127000" h="128270">
                <a:moveTo>
                  <a:pt x="27432" y="100583"/>
                </a:moveTo>
                <a:lnTo>
                  <a:pt x="25908" y="99059"/>
                </a:lnTo>
                <a:lnTo>
                  <a:pt x="26739" y="99752"/>
                </a:lnTo>
                <a:lnTo>
                  <a:pt x="27432" y="100583"/>
                </a:lnTo>
                <a:close/>
              </a:path>
              <a:path w="127000" h="128270">
                <a:moveTo>
                  <a:pt x="26739" y="99752"/>
                </a:moveTo>
                <a:lnTo>
                  <a:pt x="25908" y="99059"/>
                </a:lnTo>
                <a:lnTo>
                  <a:pt x="26162" y="99059"/>
                </a:lnTo>
                <a:lnTo>
                  <a:pt x="26739" y="99752"/>
                </a:lnTo>
                <a:close/>
              </a:path>
              <a:path w="127000" h="128270">
                <a:moveTo>
                  <a:pt x="100964" y="114299"/>
                </a:moveTo>
                <a:lnTo>
                  <a:pt x="73152" y="114299"/>
                </a:lnTo>
                <a:lnTo>
                  <a:pt x="83820" y="111251"/>
                </a:lnTo>
                <a:lnTo>
                  <a:pt x="82296" y="111251"/>
                </a:lnTo>
                <a:lnTo>
                  <a:pt x="91439" y="106679"/>
                </a:lnTo>
                <a:lnTo>
                  <a:pt x="99060" y="99059"/>
                </a:lnTo>
                <a:lnTo>
                  <a:pt x="99060" y="100583"/>
                </a:lnTo>
                <a:lnTo>
                  <a:pt x="115824" y="100583"/>
                </a:lnTo>
                <a:lnTo>
                  <a:pt x="108204" y="108203"/>
                </a:lnTo>
                <a:lnTo>
                  <a:pt x="108204" y="109727"/>
                </a:lnTo>
                <a:lnTo>
                  <a:pt x="106679" y="109727"/>
                </a:lnTo>
                <a:lnTo>
                  <a:pt x="100964" y="114299"/>
                </a:lnTo>
                <a:close/>
              </a:path>
              <a:path w="127000" h="128270">
                <a:moveTo>
                  <a:pt x="27736" y="100583"/>
                </a:moveTo>
                <a:lnTo>
                  <a:pt x="27432" y="100583"/>
                </a:lnTo>
                <a:lnTo>
                  <a:pt x="26739" y="99752"/>
                </a:lnTo>
                <a:lnTo>
                  <a:pt x="27736" y="100583"/>
                </a:lnTo>
                <a:close/>
              </a:path>
              <a:path w="127000" h="128270">
                <a:moveTo>
                  <a:pt x="70104" y="128015"/>
                </a:moveTo>
                <a:lnTo>
                  <a:pt x="56387" y="128015"/>
                </a:lnTo>
                <a:lnTo>
                  <a:pt x="50292" y="126491"/>
                </a:lnTo>
                <a:lnTo>
                  <a:pt x="74676" y="126491"/>
                </a:lnTo>
                <a:lnTo>
                  <a:pt x="70104" y="128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487923" y="4789932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912" y="114299"/>
                </a:moveTo>
                <a:lnTo>
                  <a:pt x="35361" y="109751"/>
                </a:lnTo>
                <a:lnTo>
                  <a:pt x="16954" y="97345"/>
                </a:lnTo>
                <a:lnTo>
                  <a:pt x="4548" y="78938"/>
                </a:lnTo>
                <a:lnTo>
                  <a:pt x="0" y="56387"/>
                </a:lnTo>
                <a:lnTo>
                  <a:pt x="4548" y="34718"/>
                </a:lnTo>
                <a:lnTo>
                  <a:pt x="16954" y="16763"/>
                </a:lnTo>
                <a:lnTo>
                  <a:pt x="35361" y="4524"/>
                </a:lnTo>
                <a:lnTo>
                  <a:pt x="57912" y="0"/>
                </a:lnTo>
                <a:lnTo>
                  <a:pt x="79581" y="4524"/>
                </a:lnTo>
                <a:lnTo>
                  <a:pt x="97536" y="16763"/>
                </a:lnTo>
                <a:lnTo>
                  <a:pt x="109775" y="34718"/>
                </a:lnTo>
                <a:lnTo>
                  <a:pt x="114300" y="56387"/>
                </a:lnTo>
                <a:lnTo>
                  <a:pt x="109775" y="78938"/>
                </a:lnTo>
                <a:lnTo>
                  <a:pt x="97536" y="97345"/>
                </a:lnTo>
                <a:lnTo>
                  <a:pt x="79581" y="109751"/>
                </a:lnTo>
                <a:lnTo>
                  <a:pt x="57912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481828" y="4783835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77724" y="124967"/>
                </a:moveTo>
                <a:lnTo>
                  <a:pt x="50292" y="124967"/>
                </a:lnTo>
                <a:lnTo>
                  <a:pt x="39624" y="121919"/>
                </a:lnTo>
                <a:lnTo>
                  <a:pt x="38100" y="121919"/>
                </a:lnTo>
                <a:lnTo>
                  <a:pt x="28956" y="115823"/>
                </a:lnTo>
                <a:lnTo>
                  <a:pt x="27432" y="115823"/>
                </a:lnTo>
                <a:lnTo>
                  <a:pt x="19812" y="108203"/>
                </a:lnTo>
                <a:lnTo>
                  <a:pt x="18288" y="108203"/>
                </a:lnTo>
                <a:lnTo>
                  <a:pt x="18288" y="106679"/>
                </a:lnTo>
                <a:lnTo>
                  <a:pt x="10668" y="99059"/>
                </a:lnTo>
                <a:lnTo>
                  <a:pt x="10668" y="97535"/>
                </a:lnTo>
                <a:lnTo>
                  <a:pt x="6096" y="88391"/>
                </a:lnTo>
                <a:lnTo>
                  <a:pt x="4572" y="88391"/>
                </a:lnTo>
                <a:lnTo>
                  <a:pt x="4572" y="86867"/>
                </a:lnTo>
                <a:lnTo>
                  <a:pt x="1524" y="76199"/>
                </a:lnTo>
                <a:lnTo>
                  <a:pt x="0" y="70103"/>
                </a:lnTo>
                <a:lnTo>
                  <a:pt x="0" y="56387"/>
                </a:lnTo>
                <a:lnTo>
                  <a:pt x="4572" y="38099"/>
                </a:lnTo>
                <a:lnTo>
                  <a:pt x="6096" y="38099"/>
                </a:lnTo>
                <a:lnTo>
                  <a:pt x="10668" y="27431"/>
                </a:lnTo>
                <a:lnTo>
                  <a:pt x="18288" y="18287"/>
                </a:lnTo>
                <a:lnTo>
                  <a:pt x="19812" y="18287"/>
                </a:lnTo>
                <a:lnTo>
                  <a:pt x="27432" y="10667"/>
                </a:lnTo>
                <a:lnTo>
                  <a:pt x="28956" y="10667"/>
                </a:lnTo>
                <a:lnTo>
                  <a:pt x="38100" y="4571"/>
                </a:lnTo>
                <a:lnTo>
                  <a:pt x="39624" y="4571"/>
                </a:lnTo>
                <a:lnTo>
                  <a:pt x="50292" y="1523"/>
                </a:lnTo>
                <a:lnTo>
                  <a:pt x="50292" y="0"/>
                </a:lnTo>
                <a:lnTo>
                  <a:pt x="76200" y="0"/>
                </a:lnTo>
                <a:lnTo>
                  <a:pt x="77724" y="1523"/>
                </a:lnTo>
                <a:lnTo>
                  <a:pt x="88391" y="4571"/>
                </a:lnTo>
                <a:lnTo>
                  <a:pt x="99060" y="10667"/>
                </a:lnTo>
                <a:lnTo>
                  <a:pt x="100888" y="12191"/>
                </a:lnTo>
                <a:lnTo>
                  <a:pt x="59436" y="12191"/>
                </a:lnTo>
                <a:lnTo>
                  <a:pt x="53339" y="13715"/>
                </a:lnTo>
                <a:lnTo>
                  <a:pt x="48006" y="15239"/>
                </a:lnTo>
                <a:lnTo>
                  <a:pt x="44195" y="15239"/>
                </a:lnTo>
                <a:lnTo>
                  <a:pt x="37337" y="19811"/>
                </a:lnTo>
                <a:lnTo>
                  <a:pt x="35052" y="19811"/>
                </a:lnTo>
                <a:lnTo>
                  <a:pt x="28956" y="25907"/>
                </a:lnTo>
                <a:lnTo>
                  <a:pt x="27432" y="25907"/>
                </a:lnTo>
                <a:lnTo>
                  <a:pt x="22352" y="33527"/>
                </a:lnTo>
                <a:lnTo>
                  <a:pt x="21336" y="33527"/>
                </a:lnTo>
                <a:lnTo>
                  <a:pt x="17417" y="42671"/>
                </a:lnTo>
                <a:lnTo>
                  <a:pt x="16764" y="42671"/>
                </a:lnTo>
                <a:lnTo>
                  <a:pt x="14151" y="51815"/>
                </a:lnTo>
                <a:lnTo>
                  <a:pt x="13716" y="51815"/>
                </a:lnTo>
                <a:lnTo>
                  <a:pt x="13716" y="57911"/>
                </a:lnTo>
                <a:lnTo>
                  <a:pt x="12192" y="62483"/>
                </a:lnTo>
                <a:lnTo>
                  <a:pt x="13716" y="68579"/>
                </a:lnTo>
                <a:lnTo>
                  <a:pt x="13716" y="73151"/>
                </a:lnTo>
                <a:lnTo>
                  <a:pt x="16764" y="83819"/>
                </a:lnTo>
                <a:lnTo>
                  <a:pt x="17526" y="83819"/>
                </a:lnTo>
                <a:lnTo>
                  <a:pt x="21336" y="91439"/>
                </a:lnTo>
                <a:lnTo>
                  <a:pt x="27432" y="99059"/>
                </a:lnTo>
                <a:lnTo>
                  <a:pt x="35052" y="105155"/>
                </a:lnTo>
                <a:lnTo>
                  <a:pt x="44195" y="109727"/>
                </a:lnTo>
                <a:lnTo>
                  <a:pt x="42672" y="109727"/>
                </a:lnTo>
                <a:lnTo>
                  <a:pt x="53339" y="112775"/>
                </a:lnTo>
                <a:lnTo>
                  <a:pt x="57912" y="112775"/>
                </a:lnTo>
                <a:lnTo>
                  <a:pt x="64008" y="114299"/>
                </a:lnTo>
                <a:lnTo>
                  <a:pt x="100888" y="114299"/>
                </a:lnTo>
                <a:lnTo>
                  <a:pt x="99060" y="115823"/>
                </a:lnTo>
                <a:lnTo>
                  <a:pt x="88391" y="121919"/>
                </a:lnTo>
                <a:lnTo>
                  <a:pt x="77724" y="124967"/>
                </a:lnTo>
                <a:close/>
              </a:path>
              <a:path w="127000" h="127000">
                <a:moveTo>
                  <a:pt x="83820" y="16763"/>
                </a:moveTo>
                <a:lnTo>
                  <a:pt x="73152" y="13715"/>
                </a:lnTo>
                <a:lnTo>
                  <a:pt x="74676" y="13715"/>
                </a:lnTo>
                <a:lnTo>
                  <a:pt x="68580" y="12191"/>
                </a:lnTo>
                <a:lnTo>
                  <a:pt x="100888" y="12191"/>
                </a:lnTo>
                <a:lnTo>
                  <a:pt x="104546" y="15239"/>
                </a:lnTo>
                <a:lnTo>
                  <a:pt x="82296" y="15239"/>
                </a:lnTo>
                <a:lnTo>
                  <a:pt x="83820" y="16763"/>
                </a:lnTo>
                <a:close/>
              </a:path>
              <a:path w="127000" h="127000">
                <a:moveTo>
                  <a:pt x="42672" y="16763"/>
                </a:moveTo>
                <a:lnTo>
                  <a:pt x="44195" y="15239"/>
                </a:lnTo>
                <a:lnTo>
                  <a:pt x="48006" y="15239"/>
                </a:lnTo>
                <a:lnTo>
                  <a:pt x="42672" y="16763"/>
                </a:lnTo>
                <a:close/>
              </a:path>
              <a:path w="127000" h="127000">
                <a:moveTo>
                  <a:pt x="92964" y="21335"/>
                </a:moveTo>
                <a:lnTo>
                  <a:pt x="82296" y="15239"/>
                </a:lnTo>
                <a:lnTo>
                  <a:pt x="104546" y="15239"/>
                </a:lnTo>
                <a:lnTo>
                  <a:pt x="108204" y="18287"/>
                </a:lnTo>
                <a:lnTo>
                  <a:pt x="109728" y="18287"/>
                </a:lnTo>
                <a:lnTo>
                  <a:pt x="110744" y="19811"/>
                </a:lnTo>
                <a:lnTo>
                  <a:pt x="91439" y="19811"/>
                </a:lnTo>
                <a:lnTo>
                  <a:pt x="92964" y="21335"/>
                </a:lnTo>
                <a:close/>
              </a:path>
              <a:path w="127000" h="127000">
                <a:moveTo>
                  <a:pt x="35052" y="21335"/>
                </a:moveTo>
                <a:lnTo>
                  <a:pt x="35052" y="19811"/>
                </a:lnTo>
                <a:lnTo>
                  <a:pt x="37337" y="19811"/>
                </a:lnTo>
                <a:lnTo>
                  <a:pt x="35052" y="21335"/>
                </a:lnTo>
                <a:close/>
              </a:path>
              <a:path w="127000" h="127000">
                <a:moveTo>
                  <a:pt x="99752" y="26739"/>
                </a:moveTo>
                <a:lnTo>
                  <a:pt x="91439" y="19811"/>
                </a:lnTo>
                <a:lnTo>
                  <a:pt x="110744" y="19811"/>
                </a:lnTo>
                <a:lnTo>
                  <a:pt x="114807" y="25907"/>
                </a:lnTo>
                <a:lnTo>
                  <a:pt x="99060" y="25907"/>
                </a:lnTo>
                <a:lnTo>
                  <a:pt x="99752" y="26739"/>
                </a:lnTo>
                <a:close/>
              </a:path>
              <a:path w="127000" h="127000">
                <a:moveTo>
                  <a:pt x="27432" y="27431"/>
                </a:moveTo>
                <a:lnTo>
                  <a:pt x="27432" y="25907"/>
                </a:lnTo>
                <a:lnTo>
                  <a:pt x="28956" y="25907"/>
                </a:lnTo>
                <a:lnTo>
                  <a:pt x="27432" y="27431"/>
                </a:lnTo>
                <a:close/>
              </a:path>
              <a:path w="127000" h="127000">
                <a:moveTo>
                  <a:pt x="100584" y="27431"/>
                </a:moveTo>
                <a:lnTo>
                  <a:pt x="99752" y="26739"/>
                </a:lnTo>
                <a:lnTo>
                  <a:pt x="99060" y="25907"/>
                </a:lnTo>
                <a:lnTo>
                  <a:pt x="100584" y="27431"/>
                </a:lnTo>
                <a:close/>
              </a:path>
              <a:path w="127000" h="127000">
                <a:moveTo>
                  <a:pt x="115824" y="27431"/>
                </a:moveTo>
                <a:lnTo>
                  <a:pt x="100584" y="27431"/>
                </a:lnTo>
                <a:lnTo>
                  <a:pt x="99060" y="25907"/>
                </a:lnTo>
                <a:lnTo>
                  <a:pt x="114807" y="25907"/>
                </a:lnTo>
                <a:lnTo>
                  <a:pt x="115824" y="27431"/>
                </a:lnTo>
                <a:close/>
              </a:path>
              <a:path w="127000" h="127000">
                <a:moveTo>
                  <a:pt x="120613" y="35051"/>
                </a:moveTo>
                <a:lnTo>
                  <a:pt x="106679" y="35051"/>
                </a:lnTo>
                <a:lnTo>
                  <a:pt x="99752" y="26739"/>
                </a:lnTo>
                <a:lnTo>
                  <a:pt x="100584" y="27431"/>
                </a:lnTo>
                <a:lnTo>
                  <a:pt x="117348" y="27431"/>
                </a:lnTo>
                <a:lnTo>
                  <a:pt x="120613" y="35051"/>
                </a:lnTo>
                <a:close/>
              </a:path>
              <a:path w="127000" h="127000">
                <a:moveTo>
                  <a:pt x="21336" y="35051"/>
                </a:moveTo>
                <a:lnTo>
                  <a:pt x="21336" y="33527"/>
                </a:lnTo>
                <a:lnTo>
                  <a:pt x="22352" y="33527"/>
                </a:lnTo>
                <a:lnTo>
                  <a:pt x="21336" y="35051"/>
                </a:lnTo>
                <a:close/>
              </a:path>
              <a:path w="127000" h="127000">
                <a:moveTo>
                  <a:pt x="124206" y="44195"/>
                </a:moveTo>
                <a:lnTo>
                  <a:pt x="111252" y="44195"/>
                </a:lnTo>
                <a:lnTo>
                  <a:pt x="105155" y="33527"/>
                </a:lnTo>
                <a:lnTo>
                  <a:pt x="106679" y="35051"/>
                </a:lnTo>
                <a:lnTo>
                  <a:pt x="120613" y="35051"/>
                </a:lnTo>
                <a:lnTo>
                  <a:pt x="121920" y="38099"/>
                </a:lnTo>
                <a:lnTo>
                  <a:pt x="124206" y="44195"/>
                </a:lnTo>
                <a:close/>
              </a:path>
              <a:path w="127000" h="127000">
                <a:moveTo>
                  <a:pt x="16764" y="44195"/>
                </a:moveTo>
                <a:lnTo>
                  <a:pt x="16764" y="42671"/>
                </a:lnTo>
                <a:lnTo>
                  <a:pt x="17417" y="42671"/>
                </a:lnTo>
                <a:lnTo>
                  <a:pt x="16764" y="44195"/>
                </a:lnTo>
                <a:close/>
              </a:path>
              <a:path w="127000" h="127000">
                <a:moveTo>
                  <a:pt x="126491" y="53339"/>
                </a:moveTo>
                <a:lnTo>
                  <a:pt x="114300" y="53339"/>
                </a:lnTo>
                <a:lnTo>
                  <a:pt x="109728" y="42671"/>
                </a:lnTo>
                <a:lnTo>
                  <a:pt x="111252" y="44195"/>
                </a:lnTo>
                <a:lnTo>
                  <a:pt x="124206" y="44195"/>
                </a:lnTo>
                <a:lnTo>
                  <a:pt x="126491" y="50291"/>
                </a:lnTo>
                <a:lnTo>
                  <a:pt x="126491" y="53339"/>
                </a:lnTo>
                <a:close/>
              </a:path>
              <a:path w="127000" h="127000">
                <a:moveTo>
                  <a:pt x="13716" y="53339"/>
                </a:moveTo>
                <a:lnTo>
                  <a:pt x="13716" y="51815"/>
                </a:lnTo>
                <a:lnTo>
                  <a:pt x="14151" y="51815"/>
                </a:lnTo>
                <a:lnTo>
                  <a:pt x="13716" y="53339"/>
                </a:lnTo>
                <a:close/>
              </a:path>
              <a:path w="127000" h="127000">
                <a:moveTo>
                  <a:pt x="109728" y="83819"/>
                </a:moveTo>
                <a:lnTo>
                  <a:pt x="114300" y="73151"/>
                </a:lnTo>
                <a:lnTo>
                  <a:pt x="112775" y="73151"/>
                </a:lnTo>
                <a:lnTo>
                  <a:pt x="114300" y="68579"/>
                </a:lnTo>
                <a:lnTo>
                  <a:pt x="114300" y="57911"/>
                </a:lnTo>
                <a:lnTo>
                  <a:pt x="112775" y="51815"/>
                </a:lnTo>
                <a:lnTo>
                  <a:pt x="114300" y="53339"/>
                </a:lnTo>
                <a:lnTo>
                  <a:pt x="126491" y="53339"/>
                </a:lnTo>
                <a:lnTo>
                  <a:pt x="126491" y="76199"/>
                </a:lnTo>
                <a:lnTo>
                  <a:pt x="123879" y="82295"/>
                </a:lnTo>
                <a:lnTo>
                  <a:pt x="111252" y="82295"/>
                </a:lnTo>
                <a:lnTo>
                  <a:pt x="109728" y="83819"/>
                </a:lnTo>
                <a:close/>
              </a:path>
              <a:path w="127000" h="127000">
                <a:moveTo>
                  <a:pt x="17526" y="83819"/>
                </a:moveTo>
                <a:lnTo>
                  <a:pt x="16764" y="83819"/>
                </a:lnTo>
                <a:lnTo>
                  <a:pt x="16764" y="82295"/>
                </a:lnTo>
                <a:lnTo>
                  <a:pt x="17526" y="83819"/>
                </a:lnTo>
                <a:close/>
              </a:path>
              <a:path w="127000" h="127000">
                <a:moveTo>
                  <a:pt x="100888" y="114299"/>
                </a:moveTo>
                <a:lnTo>
                  <a:pt x="68580" y="114299"/>
                </a:lnTo>
                <a:lnTo>
                  <a:pt x="74676" y="112775"/>
                </a:lnTo>
                <a:lnTo>
                  <a:pt x="73152" y="112775"/>
                </a:lnTo>
                <a:lnTo>
                  <a:pt x="83820" y="109727"/>
                </a:lnTo>
                <a:lnTo>
                  <a:pt x="82296" y="109727"/>
                </a:lnTo>
                <a:lnTo>
                  <a:pt x="92964" y="105155"/>
                </a:lnTo>
                <a:lnTo>
                  <a:pt x="91439" y="105155"/>
                </a:lnTo>
                <a:lnTo>
                  <a:pt x="100584" y="99059"/>
                </a:lnTo>
                <a:lnTo>
                  <a:pt x="99060" y="99059"/>
                </a:lnTo>
                <a:lnTo>
                  <a:pt x="106679" y="91439"/>
                </a:lnTo>
                <a:lnTo>
                  <a:pt x="105155" y="91439"/>
                </a:lnTo>
                <a:lnTo>
                  <a:pt x="111252" y="82295"/>
                </a:lnTo>
                <a:lnTo>
                  <a:pt x="123879" y="82295"/>
                </a:lnTo>
                <a:lnTo>
                  <a:pt x="121920" y="86867"/>
                </a:lnTo>
                <a:lnTo>
                  <a:pt x="121920" y="88391"/>
                </a:lnTo>
                <a:lnTo>
                  <a:pt x="117348" y="97535"/>
                </a:lnTo>
                <a:lnTo>
                  <a:pt x="115824" y="99059"/>
                </a:lnTo>
                <a:lnTo>
                  <a:pt x="109728" y="106679"/>
                </a:lnTo>
                <a:lnTo>
                  <a:pt x="108204" y="108203"/>
                </a:lnTo>
                <a:lnTo>
                  <a:pt x="100888" y="114299"/>
                </a:lnTo>
                <a:close/>
              </a:path>
              <a:path w="127000" h="127000">
                <a:moveTo>
                  <a:pt x="70104" y="126491"/>
                </a:moveTo>
                <a:lnTo>
                  <a:pt x="57912" y="126491"/>
                </a:lnTo>
                <a:lnTo>
                  <a:pt x="51816" y="124967"/>
                </a:lnTo>
                <a:lnTo>
                  <a:pt x="76200" y="124967"/>
                </a:lnTo>
                <a:lnTo>
                  <a:pt x="70104" y="1264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345685" y="2473451"/>
            <a:ext cx="0" cy="451484"/>
          </a:xfrm>
          <a:custGeom>
            <a:avLst/>
            <a:gdLst/>
            <a:ahLst/>
            <a:cxnLst/>
            <a:rect l="l" t="t" r="r" b="b"/>
            <a:pathLst>
              <a:path w="0" h="451485">
                <a:moveTo>
                  <a:pt x="0" y="0"/>
                </a:moveTo>
                <a:lnTo>
                  <a:pt x="0" y="45110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332732" y="2685288"/>
            <a:ext cx="264160" cy="247015"/>
          </a:xfrm>
          <a:custGeom>
            <a:avLst/>
            <a:gdLst/>
            <a:ahLst/>
            <a:cxnLst/>
            <a:rect l="l" t="t" r="r" b="b"/>
            <a:pathLst>
              <a:path w="264160" h="247014">
                <a:moveTo>
                  <a:pt x="210253" y="197897"/>
                </a:moveTo>
                <a:lnTo>
                  <a:pt x="175105" y="190625"/>
                </a:lnTo>
                <a:lnTo>
                  <a:pt x="0" y="27432"/>
                </a:lnTo>
                <a:lnTo>
                  <a:pt x="25908" y="0"/>
                </a:lnTo>
                <a:lnTo>
                  <a:pt x="201155" y="163326"/>
                </a:lnTo>
                <a:lnTo>
                  <a:pt x="210253" y="197897"/>
                </a:lnTo>
                <a:close/>
              </a:path>
              <a:path w="264160" h="247014">
                <a:moveTo>
                  <a:pt x="260704" y="236219"/>
                </a:moveTo>
                <a:lnTo>
                  <a:pt x="224027" y="236219"/>
                </a:lnTo>
                <a:lnTo>
                  <a:pt x="249936" y="208788"/>
                </a:lnTo>
                <a:lnTo>
                  <a:pt x="201155" y="163326"/>
                </a:lnTo>
                <a:lnTo>
                  <a:pt x="195072" y="140208"/>
                </a:lnTo>
                <a:lnTo>
                  <a:pt x="194429" y="133207"/>
                </a:lnTo>
                <a:lnTo>
                  <a:pt x="196786" y="126491"/>
                </a:lnTo>
                <a:lnTo>
                  <a:pt x="201715" y="120919"/>
                </a:lnTo>
                <a:lnTo>
                  <a:pt x="208788" y="117348"/>
                </a:lnTo>
                <a:lnTo>
                  <a:pt x="216431" y="116705"/>
                </a:lnTo>
                <a:lnTo>
                  <a:pt x="223075" y="119062"/>
                </a:lnTo>
                <a:lnTo>
                  <a:pt x="228290" y="123991"/>
                </a:lnTo>
                <a:lnTo>
                  <a:pt x="231648" y="131064"/>
                </a:lnTo>
                <a:lnTo>
                  <a:pt x="260704" y="236219"/>
                </a:lnTo>
                <a:close/>
              </a:path>
              <a:path w="264160" h="247014">
                <a:moveTo>
                  <a:pt x="232663" y="227076"/>
                </a:moveTo>
                <a:lnTo>
                  <a:pt x="217932" y="227076"/>
                </a:lnTo>
                <a:lnTo>
                  <a:pt x="240791" y="204216"/>
                </a:lnTo>
                <a:lnTo>
                  <a:pt x="210253" y="197897"/>
                </a:lnTo>
                <a:lnTo>
                  <a:pt x="201155" y="163326"/>
                </a:lnTo>
                <a:lnTo>
                  <a:pt x="249936" y="208788"/>
                </a:lnTo>
                <a:lnTo>
                  <a:pt x="232663" y="227076"/>
                </a:lnTo>
                <a:close/>
              </a:path>
              <a:path w="264160" h="247014">
                <a:moveTo>
                  <a:pt x="263651" y="246888"/>
                </a:moveTo>
                <a:lnTo>
                  <a:pt x="144780" y="224028"/>
                </a:lnTo>
                <a:lnTo>
                  <a:pt x="129540" y="201168"/>
                </a:lnTo>
                <a:lnTo>
                  <a:pt x="132897" y="194714"/>
                </a:lnTo>
                <a:lnTo>
                  <a:pt x="138112" y="189547"/>
                </a:lnTo>
                <a:lnTo>
                  <a:pt x="144756" y="186380"/>
                </a:lnTo>
                <a:lnTo>
                  <a:pt x="152400" y="185928"/>
                </a:lnTo>
                <a:lnTo>
                  <a:pt x="175105" y="190625"/>
                </a:lnTo>
                <a:lnTo>
                  <a:pt x="224027" y="236219"/>
                </a:lnTo>
                <a:lnTo>
                  <a:pt x="260704" y="236219"/>
                </a:lnTo>
                <a:lnTo>
                  <a:pt x="263651" y="246888"/>
                </a:lnTo>
                <a:close/>
              </a:path>
              <a:path w="264160" h="247014">
                <a:moveTo>
                  <a:pt x="224027" y="236219"/>
                </a:moveTo>
                <a:lnTo>
                  <a:pt x="175105" y="190625"/>
                </a:lnTo>
                <a:lnTo>
                  <a:pt x="210253" y="197897"/>
                </a:lnTo>
                <a:lnTo>
                  <a:pt x="217932" y="227076"/>
                </a:lnTo>
                <a:lnTo>
                  <a:pt x="232663" y="227076"/>
                </a:lnTo>
                <a:lnTo>
                  <a:pt x="224027" y="236219"/>
                </a:lnTo>
                <a:close/>
              </a:path>
              <a:path w="264160" h="247014">
                <a:moveTo>
                  <a:pt x="217932" y="227076"/>
                </a:moveTo>
                <a:lnTo>
                  <a:pt x="210253" y="197897"/>
                </a:lnTo>
                <a:lnTo>
                  <a:pt x="240791" y="204216"/>
                </a:lnTo>
                <a:lnTo>
                  <a:pt x="217932" y="2270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332732" y="2465832"/>
            <a:ext cx="276225" cy="233679"/>
          </a:xfrm>
          <a:custGeom>
            <a:avLst/>
            <a:gdLst/>
            <a:ahLst/>
            <a:cxnLst/>
            <a:rect l="l" t="t" r="r" b="b"/>
            <a:pathLst>
              <a:path w="276225" h="233680">
                <a:moveTo>
                  <a:pt x="24383" y="233171"/>
                </a:moveTo>
                <a:lnTo>
                  <a:pt x="0" y="204216"/>
                </a:lnTo>
                <a:lnTo>
                  <a:pt x="251459" y="0"/>
                </a:lnTo>
                <a:lnTo>
                  <a:pt x="275843" y="30479"/>
                </a:lnTo>
                <a:lnTo>
                  <a:pt x="24383" y="233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580382" y="1674876"/>
            <a:ext cx="0" cy="829310"/>
          </a:xfrm>
          <a:custGeom>
            <a:avLst/>
            <a:gdLst/>
            <a:ahLst/>
            <a:cxnLst/>
            <a:rect l="l" t="t" r="r" b="b"/>
            <a:pathLst>
              <a:path w="0" h="829310">
                <a:moveTo>
                  <a:pt x="0" y="0"/>
                </a:moveTo>
                <a:lnTo>
                  <a:pt x="0" y="82905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345179" y="4003548"/>
            <a:ext cx="143510" cy="539750"/>
          </a:xfrm>
          <a:custGeom>
            <a:avLst/>
            <a:gdLst/>
            <a:ahLst/>
            <a:cxnLst/>
            <a:rect l="l" t="t" r="r" b="b"/>
            <a:pathLst>
              <a:path w="143510" h="539750">
                <a:moveTo>
                  <a:pt x="0" y="0"/>
                </a:moveTo>
                <a:lnTo>
                  <a:pt x="143255" y="0"/>
                </a:lnTo>
                <a:lnTo>
                  <a:pt x="143255" y="539495"/>
                </a:lnTo>
                <a:lnTo>
                  <a:pt x="0" y="539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325367" y="3985259"/>
            <a:ext cx="182880" cy="577850"/>
          </a:xfrm>
          <a:custGeom>
            <a:avLst/>
            <a:gdLst/>
            <a:ahLst/>
            <a:cxnLst/>
            <a:rect l="l" t="t" r="r" b="b"/>
            <a:pathLst>
              <a:path w="182879" h="577850">
                <a:moveTo>
                  <a:pt x="182880" y="577595"/>
                </a:moveTo>
                <a:lnTo>
                  <a:pt x="0" y="577595"/>
                </a:lnTo>
                <a:lnTo>
                  <a:pt x="0" y="0"/>
                </a:lnTo>
                <a:lnTo>
                  <a:pt x="182880" y="0"/>
                </a:lnTo>
                <a:lnTo>
                  <a:pt x="182880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539495"/>
                </a:lnTo>
                <a:lnTo>
                  <a:pt x="19812" y="539495"/>
                </a:lnTo>
                <a:lnTo>
                  <a:pt x="38100" y="557784"/>
                </a:lnTo>
                <a:lnTo>
                  <a:pt x="182880" y="557784"/>
                </a:lnTo>
                <a:lnTo>
                  <a:pt x="182880" y="577595"/>
                </a:lnTo>
                <a:close/>
              </a:path>
              <a:path w="182879" h="577850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82879" h="577850">
                <a:moveTo>
                  <a:pt x="144779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44779" y="18288"/>
                </a:lnTo>
                <a:lnTo>
                  <a:pt x="144779" y="38100"/>
                </a:lnTo>
                <a:close/>
              </a:path>
              <a:path w="182879" h="577850">
                <a:moveTo>
                  <a:pt x="144779" y="557784"/>
                </a:moveTo>
                <a:lnTo>
                  <a:pt x="144779" y="18288"/>
                </a:lnTo>
                <a:lnTo>
                  <a:pt x="163068" y="38100"/>
                </a:lnTo>
                <a:lnTo>
                  <a:pt x="182880" y="38100"/>
                </a:lnTo>
                <a:lnTo>
                  <a:pt x="182880" y="539495"/>
                </a:lnTo>
                <a:lnTo>
                  <a:pt x="163068" y="539495"/>
                </a:lnTo>
                <a:lnTo>
                  <a:pt x="144779" y="557784"/>
                </a:lnTo>
                <a:close/>
              </a:path>
              <a:path w="182879" h="577850">
                <a:moveTo>
                  <a:pt x="182880" y="38100"/>
                </a:moveTo>
                <a:lnTo>
                  <a:pt x="163068" y="38100"/>
                </a:lnTo>
                <a:lnTo>
                  <a:pt x="144779" y="18288"/>
                </a:lnTo>
                <a:lnTo>
                  <a:pt x="182880" y="18288"/>
                </a:lnTo>
                <a:lnTo>
                  <a:pt x="182880" y="38100"/>
                </a:lnTo>
                <a:close/>
              </a:path>
              <a:path w="182879" h="577850">
                <a:moveTo>
                  <a:pt x="38100" y="557784"/>
                </a:moveTo>
                <a:lnTo>
                  <a:pt x="19812" y="539495"/>
                </a:lnTo>
                <a:lnTo>
                  <a:pt x="38100" y="539495"/>
                </a:lnTo>
                <a:lnTo>
                  <a:pt x="38100" y="557784"/>
                </a:lnTo>
                <a:close/>
              </a:path>
              <a:path w="182879" h="577850">
                <a:moveTo>
                  <a:pt x="144779" y="557784"/>
                </a:moveTo>
                <a:lnTo>
                  <a:pt x="38100" y="557784"/>
                </a:lnTo>
                <a:lnTo>
                  <a:pt x="38100" y="539495"/>
                </a:lnTo>
                <a:lnTo>
                  <a:pt x="144779" y="539495"/>
                </a:lnTo>
                <a:lnTo>
                  <a:pt x="144779" y="557784"/>
                </a:lnTo>
                <a:close/>
              </a:path>
              <a:path w="182879" h="577850">
                <a:moveTo>
                  <a:pt x="182880" y="557784"/>
                </a:moveTo>
                <a:lnTo>
                  <a:pt x="144779" y="557784"/>
                </a:lnTo>
                <a:lnTo>
                  <a:pt x="163068" y="539495"/>
                </a:lnTo>
                <a:lnTo>
                  <a:pt x="182880" y="539495"/>
                </a:lnTo>
                <a:lnTo>
                  <a:pt x="182880" y="5577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3568690" y="4006591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345179" y="2002536"/>
            <a:ext cx="143510" cy="541020"/>
          </a:xfrm>
          <a:custGeom>
            <a:avLst/>
            <a:gdLst/>
            <a:ahLst/>
            <a:cxnLst/>
            <a:rect l="l" t="t" r="r" b="b"/>
            <a:pathLst>
              <a:path w="143510" h="541019">
                <a:moveTo>
                  <a:pt x="0" y="0"/>
                </a:moveTo>
                <a:lnTo>
                  <a:pt x="143255" y="0"/>
                </a:lnTo>
                <a:lnTo>
                  <a:pt x="143255" y="541020"/>
                </a:lnTo>
                <a:lnTo>
                  <a:pt x="0" y="5410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325367" y="1984248"/>
            <a:ext cx="182880" cy="577850"/>
          </a:xfrm>
          <a:custGeom>
            <a:avLst/>
            <a:gdLst/>
            <a:ahLst/>
            <a:cxnLst/>
            <a:rect l="l" t="t" r="r" b="b"/>
            <a:pathLst>
              <a:path w="182879" h="577850">
                <a:moveTo>
                  <a:pt x="182880" y="577595"/>
                </a:moveTo>
                <a:lnTo>
                  <a:pt x="0" y="577595"/>
                </a:lnTo>
                <a:lnTo>
                  <a:pt x="0" y="0"/>
                </a:lnTo>
                <a:lnTo>
                  <a:pt x="182880" y="0"/>
                </a:lnTo>
                <a:lnTo>
                  <a:pt x="182880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539495"/>
                </a:lnTo>
                <a:lnTo>
                  <a:pt x="19812" y="539495"/>
                </a:lnTo>
                <a:lnTo>
                  <a:pt x="38100" y="559308"/>
                </a:lnTo>
                <a:lnTo>
                  <a:pt x="182880" y="559308"/>
                </a:lnTo>
                <a:lnTo>
                  <a:pt x="182880" y="577595"/>
                </a:lnTo>
                <a:close/>
              </a:path>
              <a:path w="182879" h="577850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82879" h="577850">
                <a:moveTo>
                  <a:pt x="144779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44779" y="18288"/>
                </a:lnTo>
                <a:lnTo>
                  <a:pt x="144779" y="38100"/>
                </a:lnTo>
                <a:close/>
              </a:path>
              <a:path w="182879" h="577850">
                <a:moveTo>
                  <a:pt x="144779" y="559308"/>
                </a:moveTo>
                <a:lnTo>
                  <a:pt x="144779" y="18288"/>
                </a:lnTo>
                <a:lnTo>
                  <a:pt x="163068" y="38100"/>
                </a:lnTo>
                <a:lnTo>
                  <a:pt x="182880" y="38100"/>
                </a:lnTo>
                <a:lnTo>
                  <a:pt x="182880" y="539495"/>
                </a:lnTo>
                <a:lnTo>
                  <a:pt x="163068" y="539495"/>
                </a:lnTo>
                <a:lnTo>
                  <a:pt x="144779" y="559308"/>
                </a:lnTo>
                <a:close/>
              </a:path>
              <a:path w="182879" h="577850">
                <a:moveTo>
                  <a:pt x="182880" y="38100"/>
                </a:moveTo>
                <a:lnTo>
                  <a:pt x="163068" y="38100"/>
                </a:lnTo>
                <a:lnTo>
                  <a:pt x="144779" y="18288"/>
                </a:lnTo>
                <a:lnTo>
                  <a:pt x="182880" y="18288"/>
                </a:lnTo>
                <a:lnTo>
                  <a:pt x="182880" y="38100"/>
                </a:lnTo>
                <a:close/>
              </a:path>
              <a:path w="182879" h="577850">
                <a:moveTo>
                  <a:pt x="38100" y="559308"/>
                </a:moveTo>
                <a:lnTo>
                  <a:pt x="19812" y="539495"/>
                </a:lnTo>
                <a:lnTo>
                  <a:pt x="38100" y="539495"/>
                </a:lnTo>
                <a:lnTo>
                  <a:pt x="38100" y="559308"/>
                </a:lnTo>
                <a:close/>
              </a:path>
              <a:path w="182879" h="577850">
                <a:moveTo>
                  <a:pt x="144779" y="559308"/>
                </a:moveTo>
                <a:lnTo>
                  <a:pt x="38100" y="559308"/>
                </a:lnTo>
                <a:lnTo>
                  <a:pt x="38100" y="539495"/>
                </a:lnTo>
                <a:lnTo>
                  <a:pt x="144779" y="539495"/>
                </a:lnTo>
                <a:lnTo>
                  <a:pt x="144779" y="559308"/>
                </a:lnTo>
                <a:close/>
              </a:path>
              <a:path w="182879" h="577850">
                <a:moveTo>
                  <a:pt x="182880" y="559308"/>
                </a:moveTo>
                <a:lnTo>
                  <a:pt x="144779" y="559308"/>
                </a:lnTo>
                <a:lnTo>
                  <a:pt x="163068" y="539495"/>
                </a:lnTo>
                <a:lnTo>
                  <a:pt x="182880" y="539495"/>
                </a:lnTo>
                <a:lnTo>
                  <a:pt x="182880" y="559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117603" y="1932432"/>
            <a:ext cx="171450" cy="502920"/>
          </a:xfrm>
          <a:custGeom>
            <a:avLst/>
            <a:gdLst/>
            <a:ahLst/>
            <a:cxnLst/>
            <a:rect l="l" t="t" r="r" b="b"/>
            <a:pathLst>
              <a:path w="171450" h="502919">
                <a:moveTo>
                  <a:pt x="85265" y="428086"/>
                </a:moveTo>
                <a:lnTo>
                  <a:pt x="66265" y="394945"/>
                </a:lnTo>
                <a:lnTo>
                  <a:pt x="67556" y="0"/>
                </a:lnTo>
                <a:lnTo>
                  <a:pt x="105656" y="0"/>
                </a:lnTo>
                <a:lnTo>
                  <a:pt x="104363" y="395533"/>
                </a:lnTo>
                <a:lnTo>
                  <a:pt x="85265" y="428086"/>
                </a:lnTo>
                <a:close/>
              </a:path>
              <a:path w="171450" h="502919">
                <a:moveTo>
                  <a:pt x="84320" y="502919"/>
                </a:moveTo>
                <a:lnTo>
                  <a:pt x="2024" y="361187"/>
                </a:lnTo>
                <a:lnTo>
                  <a:pt x="0" y="353925"/>
                </a:lnTo>
                <a:lnTo>
                  <a:pt x="690" y="346519"/>
                </a:lnTo>
                <a:lnTo>
                  <a:pt x="3952" y="339971"/>
                </a:lnTo>
                <a:lnTo>
                  <a:pt x="9644" y="335280"/>
                </a:lnTo>
                <a:lnTo>
                  <a:pt x="16049" y="332374"/>
                </a:lnTo>
                <a:lnTo>
                  <a:pt x="23169" y="332613"/>
                </a:lnTo>
                <a:lnTo>
                  <a:pt x="30003" y="335708"/>
                </a:lnTo>
                <a:lnTo>
                  <a:pt x="35552" y="341376"/>
                </a:lnTo>
                <a:lnTo>
                  <a:pt x="66265" y="394945"/>
                </a:lnTo>
                <a:lnTo>
                  <a:pt x="66032" y="466343"/>
                </a:lnTo>
                <a:lnTo>
                  <a:pt x="105951" y="466343"/>
                </a:lnTo>
                <a:lnTo>
                  <a:pt x="84320" y="502919"/>
                </a:lnTo>
                <a:close/>
              </a:path>
              <a:path w="171450" h="502919">
                <a:moveTo>
                  <a:pt x="105951" y="466343"/>
                </a:moveTo>
                <a:lnTo>
                  <a:pt x="104132" y="466343"/>
                </a:lnTo>
                <a:lnTo>
                  <a:pt x="104363" y="395533"/>
                </a:lnTo>
                <a:lnTo>
                  <a:pt x="136136" y="341376"/>
                </a:lnTo>
                <a:lnTo>
                  <a:pt x="140827" y="335708"/>
                </a:lnTo>
                <a:lnTo>
                  <a:pt x="147375" y="332613"/>
                </a:lnTo>
                <a:lnTo>
                  <a:pt x="154781" y="332374"/>
                </a:lnTo>
                <a:lnTo>
                  <a:pt x="162044" y="335280"/>
                </a:lnTo>
                <a:lnTo>
                  <a:pt x="167711" y="339971"/>
                </a:lnTo>
                <a:lnTo>
                  <a:pt x="170807" y="346519"/>
                </a:lnTo>
                <a:lnTo>
                  <a:pt x="171045" y="353925"/>
                </a:lnTo>
                <a:lnTo>
                  <a:pt x="168140" y="361187"/>
                </a:lnTo>
                <a:lnTo>
                  <a:pt x="105951" y="466343"/>
                </a:lnTo>
                <a:close/>
              </a:path>
              <a:path w="171450" h="502919">
                <a:moveTo>
                  <a:pt x="104132" y="466343"/>
                </a:moveTo>
                <a:lnTo>
                  <a:pt x="66032" y="466343"/>
                </a:lnTo>
                <a:lnTo>
                  <a:pt x="66265" y="394945"/>
                </a:lnTo>
                <a:lnTo>
                  <a:pt x="85265" y="428086"/>
                </a:lnTo>
                <a:lnTo>
                  <a:pt x="69080" y="455676"/>
                </a:lnTo>
                <a:lnTo>
                  <a:pt x="104166" y="455676"/>
                </a:lnTo>
                <a:lnTo>
                  <a:pt x="104132" y="466343"/>
                </a:lnTo>
                <a:close/>
              </a:path>
              <a:path w="171450" h="502919">
                <a:moveTo>
                  <a:pt x="104166" y="455676"/>
                </a:moveTo>
                <a:lnTo>
                  <a:pt x="101084" y="455676"/>
                </a:lnTo>
                <a:lnTo>
                  <a:pt x="85265" y="428086"/>
                </a:lnTo>
                <a:lnTo>
                  <a:pt x="104363" y="395533"/>
                </a:lnTo>
                <a:lnTo>
                  <a:pt x="104166" y="455676"/>
                </a:lnTo>
                <a:close/>
              </a:path>
              <a:path w="171450" h="502919">
                <a:moveTo>
                  <a:pt x="101084" y="455676"/>
                </a:moveTo>
                <a:lnTo>
                  <a:pt x="69080" y="455676"/>
                </a:lnTo>
                <a:lnTo>
                  <a:pt x="85265" y="428086"/>
                </a:lnTo>
                <a:lnTo>
                  <a:pt x="101084" y="455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4609591" y="2398804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2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0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617219" y="2860548"/>
            <a:ext cx="171450" cy="433070"/>
          </a:xfrm>
          <a:custGeom>
            <a:avLst/>
            <a:gdLst/>
            <a:ahLst/>
            <a:cxnLst/>
            <a:rect l="l" t="t" r="r" b="b"/>
            <a:pathLst>
              <a:path w="171450" h="433070">
                <a:moveTo>
                  <a:pt x="85956" y="355664"/>
                </a:moveTo>
                <a:lnTo>
                  <a:pt x="66312" y="322179"/>
                </a:lnTo>
                <a:lnTo>
                  <a:pt x="67556" y="0"/>
                </a:lnTo>
                <a:lnTo>
                  <a:pt x="105656" y="0"/>
                </a:lnTo>
                <a:lnTo>
                  <a:pt x="104402" y="324641"/>
                </a:lnTo>
                <a:lnTo>
                  <a:pt x="85956" y="355664"/>
                </a:lnTo>
                <a:close/>
              </a:path>
              <a:path w="171450" h="433070">
                <a:moveTo>
                  <a:pt x="85844" y="432815"/>
                </a:moveTo>
                <a:lnTo>
                  <a:pt x="2024" y="289559"/>
                </a:lnTo>
                <a:lnTo>
                  <a:pt x="0" y="282297"/>
                </a:lnTo>
                <a:lnTo>
                  <a:pt x="690" y="274891"/>
                </a:lnTo>
                <a:lnTo>
                  <a:pt x="3952" y="268343"/>
                </a:lnTo>
                <a:lnTo>
                  <a:pt x="9644" y="263652"/>
                </a:lnTo>
                <a:lnTo>
                  <a:pt x="16906" y="260746"/>
                </a:lnTo>
                <a:lnTo>
                  <a:pt x="24312" y="260985"/>
                </a:lnTo>
                <a:lnTo>
                  <a:pt x="30860" y="264080"/>
                </a:lnTo>
                <a:lnTo>
                  <a:pt x="35552" y="269748"/>
                </a:lnTo>
                <a:lnTo>
                  <a:pt x="66312" y="322179"/>
                </a:lnTo>
                <a:lnTo>
                  <a:pt x="66032" y="394715"/>
                </a:lnTo>
                <a:lnTo>
                  <a:pt x="107731" y="394715"/>
                </a:lnTo>
                <a:lnTo>
                  <a:pt x="85844" y="432815"/>
                </a:lnTo>
                <a:close/>
              </a:path>
              <a:path w="171450" h="433070">
                <a:moveTo>
                  <a:pt x="107731" y="394715"/>
                </a:moveTo>
                <a:lnTo>
                  <a:pt x="104132" y="394715"/>
                </a:lnTo>
                <a:lnTo>
                  <a:pt x="104402" y="324641"/>
                </a:lnTo>
                <a:lnTo>
                  <a:pt x="136136" y="271272"/>
                </a:lnTo>
                <a:lnTo>
                  <a:pt x="140827" y="265580"/>
                </a:lnTo>
                <a:lnTo>
                  <a:pt x="147375" y="262318"/>
                </a:lnTo>
                <a:lnTo>
                  <a:pt x="154781" y="261627"/>
                </a:lnTo>
                <a:lnTo>
                  <a:pt x="162044" y="263652"/>
                </a:lnTo>
                <a:lnTo>
                  <a:pt x="167711" y="268986"/>
                </a:lnTo>
                <a:lnTo>
                  <a:pt x="170807" y="275463"/>
                </a:lnTo>
                <a:lnTo>
                  <a:pt x="171045" y="282511"/>
                </a:lnTo>
                <a:lnTo>
                  <a:pt x="168140" y="289559"/>
                </a:lnTo>
                <a:lnTo>
                  <a:pt x="107731" y="394715"/>
                </a:lnTo>
                <a:close/>
              </a:path>
              <a:path w="171450" h="433070">
                <a:moveTo>
                  <a:pt x="104132" y="394715"/>
                </a:moveTo>
                <a:lnTo>
                  <a:pt x="66032" y="394715"/>
                </a:lnTo>
                <a:lnTo>
                  <a:pt x="66312" y="322179"/>
                </a:lnTo>
                <a:lnTo>
                  <a:pt x="85956" y="355664"/>
                </a:lnTo>
                <a:lnTo>
                  <a:pt x="69080" y="384048"/>
                </a:lnTo>
                <a:lnTo>
                  <a:pt x="104173" y="384048"/>
                </a:lnTo>
                <a:lnTo>
                  <a:pt x="104132" y="394715"/>
                </a:lnTo>
                <a:close/>
              </a:path>
              <a:path w="171450" h="433070">
                <a:moveTo>
                  <a:pt x="104173" y="384048"/>
                </a:moveTo>
                <a:lnTo>
                  <a:pt x="102608" y="384048"/>
                </a:lnTo>
                <a:lnTo>
                  <a:pt x="85956" y="355664"/>
                </a:lnTo>
                <a:lnTo>
                  <a:pt x="104402" y="324641"/>
                </a:lnTo>
                <a:lnTo>
                  <a:pt x="104173" y="384048"/>
                </a:lnTo>
                <a:close/>
              </a:path>
              <a:path w="171450" h="433070">
                <a:moveTo>
                  <a:pt x="102608" y="384048"/>
                </a:moveTo>
                <a:lnTo>
                  <a:pt x="69080" y="384048"/>
                </a:lnTo>
                <a:lnTo>
                  <a:pt x="85956" y="355664"/>
                </a:lnTo>
                <a:lnTo>
                  <a:pt x="102608" y="384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403091" y="1663445"/>
            <a:ext cx="1475740" cy="0"/>
          </a:xfrm>
          <a:custGeom>
            <a:avLst/>
            <a:gdLst/>
            <a:ahLst/>
            <a:cxnLst/>
            <a:rect l="l" t="t" r="r" b="b"/>
            <a:pathLst>
              <a:path w="1475739" h="0">
                <a:moveTo>
                  <a:pt x="0" y="0"/>
                </a:moveTo>
                <a:lnTo>
                  <a:pt x="147523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3911589" y="1825818"/>
            <a:ext cx="3302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5k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916378" y="4058383"/>
            <a:ext cx="3473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1</a:t>
            </a:r>
            <a:r>
              <a:rPr dirty="0" sz="2400" spc="130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7132890" y="6465474"/>
            <a:ext cx="1221105" cy="0"/>
          </a:xfrm>
          <a:custGeom>
            <a:avLst/>
            <a:gdLst/>
            <a:ahLst/>
            <a:cxnLst/>
            <a:rect l="l" t="t" r="r" b="b"/>
            <a:pathLst>
              <a:path w="1221104" h="0">
                <a:moveTo>
                  <a:pt x="0" y="0"/>
                </a:moveTo>
                <a:lnTo>
                  <a:pt x="1221105" y="0"/>
                </a:lnTo>
              </a:path>
            </a:pathLst>
          </a:custGeom>
          <a:ln w="142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7107428" y="6053582"/>
            <a:ext cx="1248410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-40">
                <a:latin typeface="Times New Roman"/>
                <a:cs typeface="Times New Roman"/>
              </a:rPr>
              <a:t>V</a:t>
            </a:r>
            <a:r>
              <a:rPr dirty="0" sz="1350" spc="-40">
                <a:latin typeface="Times New Roman"/>
                <a:cs typeface="Times New Roman"/>
              </a:rPr>
              <a:t>CC</a:t>
            </a:r>
            <a:r>
              <a:rPr dirty="0" sz="1350" spc="-20">
                <a:latin typeface="Times New Roman"/>
                <a:cs typeface="Times New Roman"/>
              </a:rPr>
              <a:t> </a:t>
            </a:r>
            <a:r>
              <a:rPr dirty="0" sz="2350" spc="-1060">
                <a:latin typeface="Times New Roman"/>
                <a:cs typeface="Times New Roman"/>
              </a:rPr>
              <a:t></a:t>
            </a:r>
            <a:r>
              <a:rPr dirty="0" sz="2350" spc="-225">
                <a:latin typeface="Times New Roman"/>
                <a:cs typeface="Times New Roman"/>
              </a:rPr>
              <a:t> </a:t>
            </a:r>
            <a:r>
              <a:rPr dirty="0" sz="2350" spc="-110">
                <a:latin typeface="Times New Roman"/>
                <a:cs typeface="Times New Roman"/>
              </a:rPr>
              <a:t>2</a:t>
            </a:r>
            <a:r>
              <a:rPr dirty="0" sz="2350" spc="-110">
                <a:latin typeface="Times New Roman"/>
                <a:cs typeface="Times New Roman"/>
              </a:rPr>
              <a:t>V</a:t>
            </a:r>
            <a:r>
              <a:rPr dirty="0" sz="1350" spc="-110">
                <a:latin typeface="Times New Roman"/>
                <a:cs typeface="Times New Roman"/>
              </a:rPr>
              <a:t>BE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365239" y="6247130"/>
            <a:ext cx="3119755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065655" algn="l"/>
              </a:tabLst>
            </a:pPr>
            <a:r>
              <a:rPr dirty="0" sz="2350" spc="65">
                <a:latin typeface="Times New Roman"/>
                <a:cs typeface="Times New Roman"/>
              </a:rPr>
              <a:t>I</a:t>
            </a:r>
            <a:r>
              <a:rPr dirty="0" sz="1350" spc="65">
                <a:latin typeface="Times New Roman"/>
                <a:cs typeface="Times New Roman"/>
              </a:rPr>
              <a:t>REF</a:t>
            </a:r>
            <a:r>
              <a:rPr dirty="0" sz="1350" spc="200">
                <a:latin typeface="Times New Roman"/>
                <a:cs typeface="Times New Roman"/>
              </a:rPr>
              <a:t> </a:t>
            </a:r>
            <a:r>
              <a:rPr dirty="0" sz="2350" spc="-1060">
                <a:latin typeface="Times New Roman"/>
                <a:cs typeface="Times New Roman"/>
              </a:rPr>
              <a:t>	</a:t>
            </a:r>
            <a:r>
              <a:rPr dirty="0" sz="2350" spc="-185">
                <a:latin typeface="Times New Roman"/>
                <a:cs typeface="Times New Roman"/>
              </a:rPr>
              <a:t> </a:t>
            </a:r>
            <a:r>
              <a:rPr dirty="0" sz="2350" spc="-15">
                <a:latin typeface="Times New Roman"/>
                <a:cs typeface="Times New Roman"/>
              </a:rPr>
              <a:t>0.6mA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358888" y="6475730"/>
            <a:ext cx="760730" cy="395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>
                <a:latin typeface="Times New Roman"/>
                <a:cs typeface="Times New Roman"/>
              </a:rPr>
              <a:t>R</a:t>
            </a:r>
            <a:r>
              <a:rPr dirty="0" sz="2350" spc="-290">
                <a:latin typeface="Times New Roman"/>
                <a:cs typeface="Times New Roman"/>
              </a:rPr>
              <a:t> </a:t>
            </a:r>
            <a:r>
              <a:rPr dirty="0" sz="2350" spc="-1060">
                <a:latin typeface="Times New Roman"/>
                <a:cs typeface="Times New Roman"/>
              </a:rPr>
              <a:t></a:t>
            </a:r>
            <a:r>
              <a:rPr dirty="0" sz="2350" spc="-95">
                <a:latin typeface="Times New Roman"/>
                <a:cs typeface="Times New Roman"/>
              </a:rPr>
              <a:t> </a:t>
            </a:r>
            <a:r>
              <a:rPr dirty="0" sz="2350" spc="-70">
                <a:latin typeface="Times New Roman"/>
                <a:cs typeface="Times New Roman"/>
              </a:rPr>
              <a:t>R</a:t>
            </a:r>
            <a:r>
              <a:rPr dirty="0" baseline="-16460" sz="2025" spc="-104">
                <a:latin typeface="Times New Roman"/>
                <a:cs typeface="Times New Roman"/>
              </a:rPr>
              <a:t>e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979908" y="1434601"/>
            <a:ext cx="1257935" cy="640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20">
                <a:latin typeface="Times New Roman"/>
                <a:cs typeface="Times New Roman"/>
              </a:rPr>
              <a:t>V</a:t>
            </a:r>
            <a:r>
              <a:rPr dirty="0" baseline="-21367" sz="1950" spc="30">
                <a:latin typeface="Times New Roman"/>
                <a:cs typeface="Times New Roman"/>
              </a:rPr>
              <a:t>CC </a:t>
            </a:r>
            <a:r>
              <a:rPr dirty="0" sz="2000" spc="10">
                <a:latin typeface="Times New Roman"/>
                <a:cs typeface="Times New Roman"/>
              </a:rPr>
              <a:t>=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5V</a:t>
            </a:r>
            <a:endParaRPr sz="2000">
              <a:latin typeface="Times New Roman"/>
              <a:cs typeface="Times New Roman"/>
            </a:endParaRPr>
          </a:p>
          <a:p>
            <a:pPr marL="528955">
              <a:lnSpc>
                <a:spcPct val="100000"/>
              </a:lnSpc>
              <a:spcBef>
                <a:spcPts val="145"/>
              </a:spcBef>
            </a:pPr>
            <a:r>
              <a:rPr dirty="0" sz="2000">
                <a:latin typeface="Times New Roman"/>
                <a:cs typeface="Times New Roman"/>
              </a:rPr>
              <a:t>0.</a:t>
            </a:r>
            <a:r>
              <a:rPr dirty="0" sz="2000" spc="20">
                <a:latin typeface="Times New Roman"/>
                <a:cs typeface="Times New Roman"/>
              </a:rPr>
              <a:t>6</a:t>
            </a:r>
            <a:r>
              <a:rPr dirty="0" sz="2000" spc="10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682491" y="3772397"/>
            <a:ext cx="2235200" cy="737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320">
              <a:lnSpc>
                <a:spcPct val="100000"/>
              </a:lnSpc>
              <a:tabLst>
                <a:tab pos="906780" algn="l"/>
              </a:tabLst>
            </a:pPr>
            <a:r>
              <a:rPr dirty="0" sz="2000" spc="55">
                <a:latin typeface="Times New Roman"/>
                <a:cs typeface="Times New Roman"/>
              </a:rPr>
              <a:t>1k	6k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810"/>
              </a:lnSpc>
              <a:spcBef>
                <a:spcPts val="595"/>
              </a:spcBef>
              <a:tabLst>
                <a:tab pos="827405" algn="l"/>
                <a:tab pos="1828800" algn="l"/>
              </a:tabLst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-10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-10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-10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828792" y="1899377"/>
            <a:ext cx="2266950" cy="1494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47700">
              <a:lnSpc>
                <a:spcPct val="100000"/>
              </a:lnSpc>
              <a:tabLst>
                <a:tab pos="1656714" algn="l"/>
              </a:tabLst>
            </a:pPr>
            <a:r>
              <a:rPr dirty="0" sz="2000" spc="25">
                <a:latin typeface="Times New Roman"/>
                <a:cs typeface="Times New Roman"/>
              </a:rPr>
              <a:t>0.1mA	</a:t>
            </a:r>
            <a:r>
              <a:rPr dirty="0" baseline="15277" sz="3000" spc="30">
                <a:latin typeface="Times New Roman"/>
                <a:cs typeface="Times New Roman"/>
              </a:rPr>
              <a:t>6μA</a:t>
            </a:r>
            <a:endParaRPr baseline="15277"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  <a:tabLst>
                <a:tab pos="853440" algn="l"/>
                <a:tab pos="1854835" algn="l"/>
              </a:tabLst>
            </a:pPr>
            <a:r>
              <a:rPr dirty="0" baseline="9433" sz="3975" spc="195">
                <a:latin typeface="Times New Roman"/>
                <a:cs typeface="Times New Roman"/>
              </a:rPr>
              <a:t>I</a:t>
            </a:r>
            <a:r>
              <a:rPr dirty="0" sz="1500" spc="130">
                <a:latin typeface="Times New Roman"/>
                <a:cs typeface="Times New Roman"/>
              </a:rPr>
              <a:t>C1	</a:t>
            </a:r>
            <a:r>
              <a:rPr dirty="0" baseline="9433" sz="3975" spc="232">
                <a:latin typeface="Times New Roman"/>
                <a:cs typeface="Times New Roman"/>
              </a:rPr>
              <a:t>I</a:t>
            </a:r>
            <a:r>
              <a:rPr dirty="0" sz="1500" spc="155">
                <a:latin typeface="Times New Roman"/>
                <a:cs typeface="Times New Roman"/>
              </a:rPr>
              <a:t>C2	</a:t>
            </a:r>
            <a:r>
              <a:rPr dirty="0" baseline="9433" sz="3975" spc="225">
                <a:latin typeface="Times New Roman"/>
                <a:cs typeface="Times New Roman"/>
              </a:rPr>
              <a:t>I</a:t>
            </a:r>
            <a:r>
              <a:rPr dirty="0" sz="1500" spc="150">
                <a:latin typeface="Times New Roman"/>
                <a:cs typeface="Times New Roman"/>
              </a:rPr>
              <a:t>C3</a:t>
            </a:r>
            <a:endParaRPr sz="1500">
              <a:latin typeface="Times New Roman"/>
              <a:cs typeface="Times New Roman"/>
            </a:endParaRPr>
          </a:p>
          <a:p>
            <a:pPr algn="r" marR="231775">
              <a:lnSpc>
                <a:spcPct val="100000"/>
              </a:lnSpc>
              <a:spcBef>
                <a:spcPts val="1350"/>
              </a:spcBef>
            </a:pPr>
            <a:r>
              <a:rPr dirty="0" sz="2400" spc="12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3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586007" y="3772397"/>
            <a:ext cx="55181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1</a:t>
            </a:r>
            <a:r>
              <a:rPr dirty="0" sz="2000" spc="20">
                <a:latin typeface="Times New Roman"/>
                <a:cs typeface="Times New Roman"/>
              </a:rPr>
              <a:t>0</a:t>
            </a:r>
            <a:r>
              <a:rPr dirty="0" sz="2000">
                <a:latin typeface="Times New Roman"/>
                <a:cs typeface="Times New Roman"/>
              </a:rPr>
              <a:t>0</a:t>
            </a:r>
            <a:r>
              <a:rPr dirty="0" sz="2000" spc="11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8376870" y="3560514"/>
            <a:ext cx="1217930" cy="6184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-635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R</a:t>
            </a:r>
            <a:r>
              <a:rPr dirty="0" sz="2000" b="1">
                <a:latin typeface="Microsoft JhengHei"/>
                <a:cs typeface="Microsoft JhengHei"/>
              </a:rPr>
              <a:t>太</a:t>
            </a:r>
            <a:r>
              <a:rPr dirty="0" sz="2000" spc="20" b="1">
                <a:latin typeface="Microsoft JhengHei"/>
                <a:cs typeface="Microsoft JhengHei"/>
              </a:rPr>
              <a:t>大，</a:t>
            </a:r>
            <a:r>
              <a:rPr dirty="0" sz="2000" b="1">
                <a:latin typeface="Microsoft JhengHei"/>
                <a:cs typeface="Microsoft JhengHei"/>
              </a:rPr>
              <a:t>不 </a:t>
            </a:r>
            <a:r>
              <a:rPr dirty="0" sz="2000" b="1">
                <a:latin typeface="Microsoft JhengHei"/>
                <a:cs typeface="Microsoft JhengHei"/>
              </a:rPr>
              <a:t> </a:t>
            </a:r>
            <a:r>
              <a:rPr dirty="0" sz="2000" spc="10" b="1">
                <a:latin typeface="Microsoft JhengHei"/>
                <a:cs typeface="Microsoft JhengHei"/>
              </a:rPr>
              <a:t>易于集成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016875" y="4347093"/>
            <a:ext cx="1250950" cy="890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20800"/>
              </a:lnSpc>
            </a:pPr>
            <a:r>
              <a:rPr dirty="0" sz="2400" spc="5">
                <a:latin typeface="宋体"/>
                <a:cs typeface="宋体"/>
              </a:rPr>
              <a:t>改进：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20">
                <a:latin typeface="宋体"/>
                <a:cs typeface="宋体"/>
              </a:rPr>
              <a:t>微</a:t>
            </a:r>
            <a:r>
              <a:rPr dirty="0" sz="2400">
                <a:latin typeface="宋体"/>
                <a:cs typeface="宋体"/>
              </a:rPr>
              <a:t>电</a:t>
            </a:r>
            <a:r>
              <a:rPr dirty="0" sz="2400" spc="20">
                <a:latin typeface="宋体"/>
                <a:cs typeface="宋体"/>
              </a:rPr>
              <a:t>流</a:t>
            </a:r>
            <a:r>
              <a:rPr dirty="0" sz="2400">
                <a:latin typeface="宋体"/>
                <a:cs typeface="宋体"/>
              </a:rPr>
              <a:t>源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9" name="object 8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55930" algn="l"/>
              </a:tabLst>
            </a:pPr>
            <a:r>
              <a:rPr dirty="0" spc="-5"/>
              <a:t>4.</a:t>
            </a:r>
            <a:r>
              <a:rPr dirty="0" spc="-5"/>
              <a:t>	</a:t>
            </a:r>
            <a:r>
              <a:rPr dirty="0"/>
              <a:t>B</a:t>
            </a:r>
            <a:r>
              <a:rPr dirty="0" spc="305"/>
              <a:t>J</a:t>
            </a:r>
            <a:r>
              <a:rPr dirty="0" spc="150"/>
              <a:t>T</a:t>
            </a:r>
            <a:r>
              <a:rPr dirty="0" spc="-5">
                <a:latin typeface="宋体"/>
                <a:cs typeface="宋体"/>
              </a:rPr>
              <a:t>电</a:t>
            </a:r>
            <a:r>
              <a:rPr dirty="0" spc="20">
                <a:latin typeface="宋体"/>
                <a:cs typeface="宋体"/>
              </a:rPr>
              <a:t>流</a:t>
            </a:r>
            <a:r>
              <a:rPr dirty="0" spc="-5">
                <a:latin typeface="宋体"/>
                <a:cs typeface="宋体"/>
              </a:rPr>
              <a:t>源</a:t>
            </a:r>
            <a:r>
              <a:rPr dirty="0" spc="20">
                <a:latin typeface="宋体"/>
                <a:cs typeface="宋体"/>
              </a:rPr>
              <a:t>电</a:t>
            </a:r>
            <a:r>
              <a:rPr dirty="0" spc="-5">
                <a:latin typeface="宋体"/>
                <a:cs typeface="宋体"/>
              </a:rPr>
              <a:t>路</a:t>
            </a:r>
          </a:p>
        </p:txBody>
      </p:sp>
      <p:sp>
        <p:nvSpPr>
          <p:cNvPr id="90" name="object 90"/>
          <p:cNvSpPr txBox="1"/>
          <p:nvPr/>
        </p:nvSpPr>
        <p:spPr>
          <a:xfrm>
            <a:off x="4181871" y="722709"/>
            <a:ext cx="231902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（</a:t>
            </a:r>
            <a:r>
              <a:rPr dirty="0" sz="2400">
                <a:latin typeface="Times New Roman"/>
                <a:cs typeface="Times New Roman"/>
              </a:rPr>
              <a:t>4</a:t>
            </a:r>
            <a:r>
              <a:rPr dirty="0" sz="2400">
                <a:latin typeface="宋体"/>
                <a:cs typeface="宋体"/>
              </a:rPr>
              <a:t>）</a:t>
            </a:r>
            <a:r>
              <a:rPr dirty="0" sz="2400" spc="20">
                <a:latin typeface="宋体"/>
                <a:cs typeface="宋体"/>
              </a:rPr>
              <a:t>镜像</a:t>
            </a:r>
            <a:r>
              <a:rPr dirty="0" sz="2400">
                <a:latin typeface="宋体"/>
                <a:cs typeface="宋体"/>
              </a:rPr>
              <a:t>电流源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694090" y="722709"/>
            <a:ext cx="193992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②</a:t>
            </a:r>
            <a:r>
              <a:rPr dirty="0" sz="2400" spc="-67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精密电流镜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8092" y="2148839"/>
            <a:ext cx="2129027" cy="2875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43490" y="2250904"/>
            <a:ext cx="47561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7505" y="3720097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2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09847" y="2927858"/>
            <a:ext cx="374015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50"/>
              </a:lnSpc>
            </a:pPr>
            <a:r>
              <a:rPr dirty="0" baseline="9433" sz="3975" spc="217">
                <a:latin typeface="Times New Roman"/>
                <a:cs typeface="Times New Roman"/>
              </a:rPr>
              <a:t>I</a:t>
            </a:r>
            <a:r>
              <a:rPr dirty="0" sz="1500" spc="-60">
                <a:latin typeface="Times New Roman"/>
                <a:cs typeface="Times New Roman"/>
              </a:rPr>
              <a:t>C</a:t>
            </a:r>
            <a:r>
              <a:rPr dirty="0" sz="1500" spc="1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6908" y="2392702"/>
            <a:ext cx="383540" cy="790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64135">
              <a:lnSpc>
                <a:spcPts val="2715"/>
              </a:lnSpc>
              <a:spcBef>
                <a:spcPts val="625"/>
              </a:spcBef>
            </a:pPr>
            <a:r>
              <a:rPr dirty="0" baseline="9456" sz="3525" spc="225">
                <a:latin typeface="Times New Roman"/>
                <a:cs typeface="Times New Roman"/>
              </a:rPr>
              <a:t>I</a:t>
            </a:r>
            <a:r>
              <a:rPr dirty="0" sz="1350" spc="-114">
                <a:latin typeface="Times New Roman"/>
                <a:cs typeface="Times New Roman"/>
              </a:rPr>
              <a:t>B</a:t>
            </a:r>
            <a:r>
              <a:rPr dirty="0" sz="1350" spc="5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7073" y="1803025"/>
            <a:ext cx="549910" cy="1094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3335">
              <a:lnSpc>
                <a:spcPct val="150800"/>
              </a:lnSpc>
            </a:pPr>
            <a:r>
              <a:rPr dirty="0" baseline="13888" sz="3600" spc="7">
                <a:latin typeface="Times New Roman"/>
                <a:cs typeface="Times New Roman"/>
              </a:rPr>
              <a:t>V</a:t>
            </a:r>
            <a:r>
              <a:rPr dirty="0" sz="1600" spc="5">
                <a:latin typeface="Times New Roman"/>
                <a:cs typeface="Times New Roman"/>
              </a:rPr>
              <a:t>CC 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baseline="13888" sz="3600" spc="195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600" spc="8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z="1600" spc="9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z="1600" spc="8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2387" y="3353053"/>
            <a:ext cx="372745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50"/>
              </a:lnSpc>
            </a:pPr>
            <a:r>
              <a:rPr dirty="0" baseline="9433" sz="3975" spc="202">
                <a:latin typeface="Times New Roman"/>
                <a:cs typeface="Times New Roman"/>
              </a:rPr>
              <a:t>I</a:t>
            </a:r>
            <a:r>
              <a:rPr dirty="0" sz="1500" spc="-60">
                <a:latin typeface="Times New Roman"/>
                <a:cs typeface="Times New Roman"/>
              </a:rPr>
              <a:t>C</a:t>
            </a:r>
            <a:r>
              <a:rPr dirty="0" sz="1500" spc="1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90904" y="3102909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2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3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68144" y="4095496"/>
            <a:ext cx="228600" cy="338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45">
                <a:latin typeface="Times New Roman"/>
                <a:cs typeface="Times New Roman"/>
              </a:rPr>
              <a:t>I</a:t>
            </a:r>
            <a:r>
              <a:rPr dirty="0" baseline="-16908" sz="1725" spc="15">
                <a:latin typeface="Times New Roman"/>
                <a:cs typeface="Times New Roman"/>
              </a:rPr>
              <a:t>B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72872" y="3907471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75624" y="4039338"/>
            <a:ext cx="428625" cy="396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B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baseline="-14245" sz="2925" spc="120">
                <a:latin typeface="Times New Roman"/>
                <a:cs typeface="Times New Roman"/>
              </a:rPr>
              <a:t>I</a:t>
            </a:r>
            <a:r>
              <a:rPr dirty="0" baseline="-42929" sz="1650" spc="120">
                <a:latin typeface="Times New Roman"/>
                <a:cs typeface="Times New Roman"/>
              </a:rPr>
              <a:t>B</a:t>
            </a:r>
            <a:endParaRPr baseline="-42929" sz="1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80607" y="3863848"/>
            <a:ext cx="594360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87680" algn="l"/>
              </a:tabLst>
            </a:pPr>
            <a:r>
              <a:rPr dirty="0" sz="1100">
                <a:latin typeface="Times New Roman"/>
                <a:cs typeface="Times New Roman"/>
              </a:rPr>
              <a:t>B</a:t>
            </a:r>
            <a:r>
              <a:rPr dirty="0" sz="1100" spc="75">
                <a:latin typeface="Times New Roman"/>
                <a:cs typeface="Times New Roman"/>
              </a:rPr>
              <a:t>E</a:t>
            </a:r>
            <a:r>
              <a:rPr dirty="0" sz="1100">
                <a:latin typeface="Times New Roman"/>
                <a:cs typeface="Times New Roman"/>
              </a:rPr>
              <a:t>2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spc="65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04079" y="3986784"/>
            <a:ext cx="26289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100">
                <a:latin typeface="Times New Roman"/>
                <a:cs typeface="Times New Roman"/>
              </a:rPr>
              <a:t>C</a:t>
            </a:r>
            <a:r>
              <a:rPr dirty="0" sz="1500" spc="1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90267" y="3986784"/>
            <a:ext cx="13335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15">
                <a:latin typeface="Times New Roman"/>
                <a:cs typeface="Times New Roman"/>
              </a:rPr>
              <a:t>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19747" y="3270503"/>
            <a:ext cx="715645" cy="231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9259" sz="2250" spc="-7">
                <a:latin typeface="Times New Roman"/>
                <a:cs typeface="Times New Roman"/>
              </a:rPr>
              <a:t>V</a:t>
            </a:r>
            <a:r>
              <a:rPr dirty="0" sz="1100" spc="-5">
                <a:latin typeface="Times New Roman"/>
                <a:cs typeface="Times New Roman"/>
              </a:rPr>
              <a:t>BE1</a:t>
            </a:r>
            <a:r>
              <a:rPr dirty="0" sz="1100" spc="-125">
                <a:latin typeface="Times New Roman"/>
                <a:cs typeface="Times New Roman"/>
              </a:rPr>
              <a:t> </a:t>
            </a:r>
            <a:r>
              <a:rPr dirty="0" baseline="9259" sz="2250" spc="-15">
                <a:latin typeface="Times New Roman"/>
                <a:cs typeface="Times New Roman"/>
              </a:rPr>
              <a:t>/</a:t>
            </a:r>
            <a:r>
              <a:rPr dirty="0" baseline="9259" sz="2250" spc="-15">
                <a:latin typeface="Times New Roman"/>
                <a:cs typeface="Times New Roman"/>
              </a:rPr>
              <a:t>V</a:t>
            </a:r>
            <a:r>
              <a:rPr dirty="0" sz="1100" spc="-10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54115" y="3781044"/>
            <a:ext cx="630555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33070" algn="l"/>
              </a:tabLst>
            </a:pPr>
            <a:r>
              <a:rPr dirty="0" sz="1500" spc="-70">
                <a:latin typeface="Times New Roman"/>
                <a:cs typeface="Times New Roman"/>
              </a:rPr>
              <a:t>V</a:t>
            </a:r>
            <a:r>
              <a:rPr dirty="0" sz="1500" spc="-70">
                <a:latin typeface="Times New Roman"/>
                <a:cs typeface="Times New Roman"/>
              </a:rPr>
              <a:t>	</a:t>
            </a:r>
            <a:r>
              <a:rPr dirty="0" sz="1500" spc="10">
                <a:latin typeface="Times New Roman"/>
                <a:cs typeface="Times New Roman"/>
              </a:rPr>
              <a:t>/</a:t>
            </a:r>
            <a:r>
              <a:rPr dirty="0" sz="1500" spc="-70">
                <a:latin typeface="Times New Roman"/>
                <a:cs typeface="Times New Roman"/>
              </a:rPr>
              <a:t>V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81576" y="3298190"/>
            <a:ext cx="568960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50"/>
              </a:lnSpc>
            </a:pPr>
            <a:r>
              <a:rPr dirty="0" baseline="9433" sz="3975" spc="502">
                <a:latin typeface="Times New Roman"/>
                <a:cs typeface="Times New Roman"/>
              </a:rPr>
              <a:t>I</a:t>
            </a:r>
            <a:r>
              <a:rPr dirty="0" sz="1500" spc="80">
                <a:latin typeface="Times New Roman"/>
                <a:cs typeface="Times New Roman"/>
              </a:rPr>
              <a:t>R</a:t>
            </a:r>
            <a:r>
              <a:rPr dirty="0" sz="1500" spc="120">
                <a:latin typeface="Times New Roman"/>
                <a:cs typeface="Times New Roman"/>
              </a:rPr>
              <a:t>E</a:t>
            </a:r>
            <a:r>
              <a:rPr dirty="0" sz="1500" spc="95">
                <a:latin typeface="Times New Roman"/>
                <a:cs typeface="Times New Roman"/>
              </a:rPr>
              <a:t>F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41467" y="3241802"/>
            <a:ext cx="1506220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205">
                <a:latin typeface="Times New Roman"/>
                <a:cs typeface="Times New Roman"/>
              </a:rPr>
              <a:t></a:t>
            </a:r>
            <a:r>
              <a:rPr dirty="0" sz="2650" spc="100">
                <a:latin typeface="Times New Roman"/>
                <a:cs typeface="Times New Roman"/>
              </a:rPr>
              <a:t> </a:t>
            </a:r>
            <a:r>
              <a:rPr dirty="0" sz="2650" spc="125">
                <a:latin typeface="Times New Roman"/>
                <a:cs typeface="Times New Roman"/>
              </a:rPr>
              <a:t>I</a:t>
            </a:r>
            <a:r>
              <a:rPr dirty="0" baseline="-16666" sz="2250" spc="187">
                <a:latin typeface="Times New Roman"/>
                <a:cs typeface="Times New Roman"/>
              </a:rPr>
              <a:t>C1</a:t>
            </a:r>
            <a:r>
              <a:rPr dirty="0" baseline="-16666" sz="2250" spc="660">
                <a:latin typeface="Times New Roman"/>
                <a:cs typeface="Times New Roman"/>
              </a:rPr>
              <a:t> </a:t>
            </a:r>
            <a:r>
              <a:rPr dirty="0" sz="2650" spc="-1205">
                <a:latin typeface="Times New Roman"/>
                <a:cs typeface="Times New Roman"/>
              </a:rPr>
              <a:t></a:t>
            </a:r>
            <a:r>
              <a:rPr dirty="0" sz="2650" spc="155">
                <a:latin typeface="Times New Roman"/>
                <a:cs typeface="Times New Roman"/>
              </a:rPr>
              <a:t> </a:t>
            </a:r>
            <a:r>
              <a:rPr dirty="0" sz="2650" spc="114">
                <a:latin typeface="Times New Roman"/>
                <a:cs typeface="Times New Roman"/>
              </a:rPr>
              <a:t>I</a:t>
            </a:r>
            <a:r>
              <a:rPr dirty="0" baseline="-16666" sz="2250" spc="172">
                <a:latin typeface="Times New Roman"/>
                <a:cs typeface="Times New Roman"/>
              </a:rPr>
              <a:t>S</a:t>
            </a:r>
            <a:r>
              <a:rPr dirty="0" sz="2650" spc="114">
                <a:latin typeface="Times New Roman"/>
                <a:cs typeface="Times New Roman"/>
              </a:rPr>
              <a:t>e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54727" y="3784346"/>
            <a:ext cx="1228090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09270" algn="l"/>
                <a:tab pos="1066165" algn="l"/>
              </a:tabLst>
            </a:pPr>
            <a:r>
              <a:rPr dirty="0" sz="2650" spc="145">
                <a:latin typeface="Times New Roman"/>
                <a:cs typeface="Times New Roman"/>
              </a:rPr>
              <a:t>I</a:t>
            </a:r>
            <a:r>
              <a:rPr dirty="0" sz="2650" spc="145">
                <a:latin typeface="Times New Roman"/>
                <a:cs typeface="Times New Roman"/>
              </a:rPr>
              <a:t>	</a:t>
            </a:r>
            <a:r>
              <a:rPr dirty="0" sz="2650" spc="-1205">
                <a:latin typeface="Times New Roman"/>
                <a:cs typeface="Times New Roman"/>
              </a:rPr>
              <a:t></a:t>
            </a:r>
            <a:r>
              <a:rPr dirty="0" sz="2650" spc="160">
                <a:latin typeface="Times New Roman"/>
                <a:cs typeface="Times New Roman"/>
              </a:rPr>
              <a:t> </a:t>
            </a:r>
            <a:r>
              <a:rPr dirty="0" sz="2650" spc="145">
                <a:latin typeface="Times New Roman"/>
                <a:cs typeface="Times New Roman"/>
              </a:rPr>
              <a:t>I</a:t>
            </a:r>
            <a:r>
              <a:rPr dirty="0" sz="2650">
                <a:latin typeface="Times New Roman"/>
                <a:cs typeface="Times New Roman"/>
              </a:rPr>
              <a:t>	</a:t>
            </a:r>
            <a:r>
              <a:rPr dirty="0" sz="2650" spc="-10">
                <a:latin typeface="Times New Roman"/>
                <a:cs typeface="Times New Roman"/>
              </a:rPr>
              <a:t>e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70908" y="2619502"/>
            <a:ext cx="2823845" cy="401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160"/>
              </a:lnSpc>
            </a:pPr>
            <a:r>
              <a:rPr dirty="0" baseline="9090" sz="4125" spc="-15">
                <a:latin typeface="Times New Roman"/>
                <a:cs typeface="Times New Roman"/>
              </a:rPr>
              <a:t>V</a:t>
            </a:r>
            <a:r>
              <a:rPr dirty="0" sz="1550" spc="-10">
                <a:latin typeface="Times New Roman"/>
                <a:cs typeface="Times New Roman"/>
              </a:rPr>
              <a:t>BE1  </a:t>
            </a:r>
            <a:r>
              <a:rPr dirty="0" baseline="9090" sz="4125" spc="-247">
                <a:latin typeface="Times New Roman"/>
                <a:cs typeface="Times New Roman"/>
              </a:rPr>
              <a:t></a:t>
            </a:r>
            <a:r>
              <a:rPr dirty="0" baseline="9090" sz="4125" spc="-247">
                <a:latin typeface="Times New Roman"/>
                <a:cs typeface="Times New Roman"/>
              </a:rPr>
              <a:t>V</a:t>
            </a:r>
            <a:r>
              <a:rPr dirty="0" sz="1550" spc="-165">
                <a:latin typeface="Times New Roman"/>
                <a:cs typeface="Times New Roman"/>
              </a:rPr>
              <a:t>BE2    </a:t>
            </a:r>
            <a:r>
              <a:rPr dirty="0" baseline="9090" sz="4125" spc="-1875">
                <a:latin typeface="Times New Roman"/>
                <a:cs typeface="Times New Roman"/>
              </a:rPr>
              <a:t></a:t>
            </a:r>
            <a:r>
              <a:rPr dirty="0" baseline="9090" sz="4125" spc="67">
                <a:latin typeface="Times New Roman"/>
                <a:cs typeface="Times New Roman"/>
              </a:rPr>
              <a:t> </a:t>
            </a:r>
            <a:r>
              <a:rPr dirty="0" baseline="9090" sz="4125" spc="247">
                <a:latin typeface="Times New Roman"/>
                <a:cs typeface="Times New Roman"/>
              </a:rPr>
              <a:t>I</a:t>
            </a:r>
            <a:r>
              <a:rPr dirty="0" sz="1550" spc="165">
                <a:latin typeface="Times New Roman"/>
                <a:cs typeface="Times New Roman"/>
              </a:rPr>
              <a:t>C2</a:t>
            </a:r>
            <a:r>
              <a:rPr dirty="0" sz="1550" spc="-305">
                <a:latin typeface="Times New Roman"/>
                <a:cs typeface="Times New Roman"/>
              </a:rPr>
              <a:t> </a:t>
            </a:r>
            <a:r>
              <a:rPr dirty="0" baseline="9090" sz="4125" spc="22">
                <a:latin typeface="Times New Roman"/>
                <a:cs typeface="Times New Roman"/>
              </a:rPr>
              <a:t>R</a:t>
            </a:r>
            <a:r>
              <a:rPr dirty="0" sz="1550" spc="15">
                <a:latin typeface="Times New Roman"/>
                <a:cs typeface="Times New Roman"/>
              </a:rPr>
              <a:t>e2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771870" y="5649563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 h="0">
                <a:moveTo>
                  <a:pt x="0" y="0"/>
                </a:moveTo>
                <a:lnTo>
                  <a:pt x="469677" y="0"/>
                </a:lnTo>
              </a:path>
            </a:pathLst>
          </a:custGeom>
          <a:ln w="165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06939" y="5649563"/>
            <a:ext cx="633095" cy="0"/>
          </a:xfrm>
          <a:custGeom>
            <a:avLst/>
            <a:gdLst/>
            <a:ahLst/>
            <a:cxnLst/>
            <a:rect l="l" t="t" r="r" b="b"/>
            <a:pathLst>
              <a:path w="633095" h="0">
                <a:moveTo>
                  <a:pt x="0" y="0"/>
                </a:moveTo>
                <a:lnTo>
                  <a:pt x="632650" y="0"/>
                </a:lnTo>
              </a:path>
            </a:pathLst>
          </a:custGeom>
          <a:ln w="165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786888" y="5184902"/>
            <a:ext cx="375920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80">
                <a:latin typeface="Times New Roman"/>
                <a:cs typeface="Times New Roman"/>
              </a:rPr>
              <a:t>V</a:t>
            </a:r>
            <a:r>
              <a:rPr dirty="0" baseline="-16666" sz="2250" spc="150">
                <a:latin typeface="Times New Roman"/>
                <a:cs typeface="Times New Roman"/>
              </a:rPr>
              <a:t>T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31508" y="5241289"/>
            <a:ext cx="567690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50"/>
              </a:lnSpc>
            </a:pPr>
            <a:r>
              <a:rPr dirty="0" baseline="9433" sz="3975" spc="217">
                <a:latin typeface="Times New Roman"/>
                <a:cs typeface="Times New Roman"/>
              </a:rPr>
              <a:t>I</a:t>
            </a:r>
            <a:r>
              <a:rPr dirty="0" sz="1500" spc="145">
                <a:latin typeface="Times New Roman"/>
                <a:cs typeface="Times New Roman"/>
              </a:rPr>
              <a:t>REF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96032" y="5715253"/>
            <a:ext cx="1426845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50"/>
              </a:lnSpc>
              <a:tabLst>
                <a:tab pos="1027430" algn="l"/>
              </a:tabLst>
            </a:pPr>
            <a:r>
              <a:rPr dirty="0" baseline="9433" sz="3975" spc="427">
                <a:latin typeface="Times New Roman"/>
                <a:cs typeface="Times New Roman"/>
              </a:rPr>
              <a:t>I</a:t>
            </a:r>
            <a:r>
              <a:rPr dirty="0" sz="1500" spc="80">
                <a:latin typeface="Times New Roman"/>
                <a:cs typeface="Times New Roman"/>
              </a:rPr>
              <a:t>C</a:t>
            </a:r>
            <a:r>
              <a:rPr dirty="0" sz="1500" spc="15">
                <a:latin typeface="Times New Roman"/>
                <a:cs typeface="Times New Roman"/>
              </a:rPr>
              <a:t>2</a:t>
            </a:r>
            <a:r>
              <a:rPr dirty="0" sz="1500">
                <a:latin typeface="Times New Roman"/>
                <a:cs typeface="Times New Roman"/>
              </a:rPr>
              <a:t>	</a:t>
            </a:r>
            <a:r>
              <a:rPr dirty="0" baseline="9433" sz="3975" spc="465">
                <a:latin typeface="Times New Roman"/>
                <a:cs typeface="Times New Roman"/>
              </a:rPr>
              <a:t>I</a:t>
            </a:r>
            <a:r>
              <a:rPr dirty="0" sz="1500" spc="65">
                <a:latin typeface="Times New Roman"/>
                <a:cs typeface="Times New Roman"/>
              </a:rPr>
              <a:t>C</a:t>
            </a:r>
            <a:r>
              <a:rPr dirty="0" sz="1500" spc="15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59355" y="5402833"/>
            <a:ext cx="1743710" cy="442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333500" algn="l"/>
              </a:tabLst>
            </a:pPr>
            <a:r>
              <a:rPr dirty="0" sz="2650" spc="-90">
                <a:latin typeface="Times New Roman"/>
                <a:cs typeface="Times New Roman"/>
              </a:rPr>
              <a:t>R</a:t>
            </a:r>
            <a:r>
              <a:rPr dirty="0" baseline="-16666" sz="2250" spc="209">
                <a:latin typeface="Times New Roman"/>
                <a:cs typeface="Times New Roman"/>
              </a:rPr>
              <a:t>e</a:t>
            </a:r>
            <a:r>
              <a:rPr dirty="0" baseline="-16666" sz="2250" spc="22">
                <a:latin typeface="Times New Roman"/>
                <a:cs typeface="Times New Roman"/>
              </a:rPr>
              <a:t>2</a:t>
            </a:r>
            <a:r>
              <a:rPr dirty="0" baseline="-16666" sz="2250">
                <a:latin typeface="Times New Roman"/>
                <a:cs typeface="Times New Roman"/>
              </a:rPr>
              <a:t> </a:t>
            </a:r>
            <a:r>
              <a:rPr dirty="0" baseline="-16666" sz="2250" spc="157">
                <a:latin typeface="Times New Roman"/>
                <a:cs typeface="Times New Roman"/>
              </a:rPr>
              <a:t> </a:t>
            </a:r>
            <a:r>
              <a:rPr dirty="0" sz="2650" spc="-1200">
                <a:latin typeface="Times New Roman"/>
                <a:cs typeface="Times New Roman"/>
              </a:rPr>
              <a:t></a:t>
            </a:r>
            <a:r>
              <a:rPr dirty="0" sz="2650">
                <a:latin typeface="Times New Roman"/>
                <a:cs typeface="Times New Roman"/>
              </a:rPr>
              <a:t>	</a:t>
            </a:r>
            <a:r>
              <a:rPr dirty="0" sz="2650" spc="-5">
                <a:latin typeface="Times New Roman"/>
                <a:cs typeface="Times New Roman"/>
              </a:rPr>
              <a:t>l</a:t>
            </a:r>
            <a:r>
              <a:rPr dirty="0" sz="2650" spc="175">
                <a:latin typeface="Times New Roman"/>
                <a:cs typeface="Times New Roman"/>
              </a:rPr>
              <a:t>n</a:t>
            </a:r>
            <a:r>
              <a:rPr dirty="0" sz="2650" spc="-5">
                <a:latin typeface="Times New Roman"/>
                <a:cs typeface="Times New Roman"/>
              </a:rPr>
              <a:t>(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54286" y="6600063"/>
            <a:ext cx="1304925" cy="0"/>
          </a:xfrm>
          <a:custGeom>
            <a:avLst/>
            <a:gdLst/>
            <a:ahLst/>
            <a:cxnLst/>
            <a:rect l="l" t="t" r="r" b="b"/>
            <a:pathLst>
              <a:path w="1304925" h="0">
                <a:moveTo>
                  <a:pt x="0" y="0"/>
                </a:moveTo>
                <a:lnTo>
                  <a:pt x="1304448" y="0"/>
                </a:lnTo>
              </a:path>
            </a:pathLst>
          </a:custGeom>
          <a:ln w="164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267204" y="6553200"/>
            <a:ext cx="410209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70">
                <a:latin typeface="Times New Roman"/>
                <a:cs typeface="Times New Roman"/>
              </a:rPr>
              <a:t>R</a:t>
            </a:r>
            <a:r>
              <a:rPr dirty="0" sz="1500" spc="105">
                <a:latin typeface="Times New Roman"/>
                <a:cs typeface="Times New Roman"/>
              </a:rPr>
              <a:t>E</a:t>
            </a:r>
            <a:r>
              <a:rPr dirty="0" sz="1500" spc="85">
                <a:latin typeface="Times New Roman"/>
                <a:cs typeface="Times New Roman"/>
              </a:rPr>
              <a:t>F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11755" y="6358635"/>
            <a:ext cx="154940" cy="408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150">
                <a:latin typeface="Times New Roman"/>
                <a:cs typeface="Times New Roman"/>
              </a:rPr>
              <a:t>I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91559" y="6613144"/>
            <a:ext cx="247015" cy="408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10">
                <a:latin typeface="Times New Roman"/>
                <a:cs typeface="Times New Roman"/>
              </a:rPr>
              <a:t>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67075" y="6198616"/>
            <a:ext cx="1555750" cy="568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26709" sz="3900" spc="-1747">
                <a:latin typeface="Times New Roman"/>
                <a:cs typeface="Times New Roman"/>
              </a:rPr>
              <a:t></a:t>
            </a:r>
            <a:r>
              <a:rPr dirty="0" baseline="-26709" sz="3900" spc="-254">
                <a:latin typeface="Times New Roman"/>
                <a:cs typeface="Times New Roman"/>
              </a:rPr>
              <a:t> </a:t>
            </a:r>
            <a:r>
              <a:rPr dirty="0" baseline="9615" sz="3900" spc="-15">
                <a:latin typeface="Times New Roman"/>
                <a:cs typeface="Times New Roman"/>
              </a:rPr>
              <a:t>V</a:t>
            </a:r>
            <a:r>
              <a:rPr dirty="0" sz="1500" spc="-10">
                <a:latin typeface="Times New Roman"/>
                <a:cs typeface="Times New Roman"/>
              </a:rPr>
              <a:t>CC</a:t>
            </a:r>
            <a:r>
              <a:rPr dirty="0" sz="1500" spc="190">
                <a:latin typeface="Times New Roman"/>
                <a:cs typeface="Times New Roman"/>
              </a:rPr>
              <a:t> </a:t>
            </a:r>
            <a:r>
              <a:rPr dirty="0" baseline="9615" sz="3900" spc="-300">
                <a:latin typeface="Times New Roman"/>
                <a:cs typeface="Times New Roman"/>
              </a:rPr>
              <a:t></a:t>
            </a:r>
            <a:r>
              <a:rPr dirty="0" baseline="9615" sz="3900" spc="-300">
                <a:latin typeface="Times New Roman"/>
                <a:cs typeface="Times New Roman"/>
              </a:rPr>
              <a:t>V</a:t>
            </a:r>
            <a:r>
              <a:rPr dirty="0" sz="1500" spc="-200">
                <a:latin typeface="Times New Roman"/>
                <a:cs typeface="Times New Roman"/>
              </a:rPr>
              <a:t>BE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732305" y="6622732"/>
            <a:ext cx="839469" cy="0"/>
          </a:xfrm>
          <a:custGeom>
            <a:avLst/>
            <a:gdLst/>
            <a:ahLst/>
            <a:cxnLst/>
            <a:rect l="l" t="t" r="r" b="b"/>
            <a:pathLst>
              <a:path w="839470" h="0">
                <a:moveTo>
                  <a:pt x="0" y="0"/>
                </a:moveTo>
                <a:lnTo>
                  <a:pt x="839247" y="0"/>
                </a:lnTo>
              </a:path>
            </a:pathLst>
          </a:custGeom>
          <a:ln w="151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4856479" y="6633971"/>
            <a:ext cx="575945" cy="377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4.</a:t>
            </a:r>
            <a:r>
              <a:rPr dirty="0" sz="2400" spc="-20">
                <a:latin typeface="Times New Roman"/>
                <a:cs typeface="Times New Roman"/>
              </a:rPr>
              <a:t>3</a:t>
            </a:r>
            <a:r>
              <a:rPr dirty="0" sz="2400" spc="140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64811" y="6201155"/>
            <a:ext cx="2050414" cy="575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35879" sz="3600" spc="-1620">
                <a:latin typeface="Times New Roman"/>
                <a:cs typeface="Times New Roman"/>
              </a:rPr>
              <a:t></a:t>
            </a:r>
            <a:r>
              <a:rPr dirty="0" baseline="-35879" sz="3600" spc="262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5 </a:t>
            </a:r>
            <a:r>
              <a:rPr dirty="0" sz="2400" spc="-1080">
                <a:latin typeface="Times New Roman"/>
                <a:cs typeface="Times New Roman"/>
              </a:rPr>
              <a:t></a:t>
            </a:r>
            <a:r>
              <a:rPr dirty="0" sz="2400" spc="-17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0.7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baseline="-35879" sz="3600" spc="-1620">
                <a:latin typeface="Times New Roman"/>
                <a:cs typeface="Times New Roman"/>
              </a:rPr>
              <a:t></a:t>
            </a:r>
            <a:r>
              <a:rPr dirty="0" baseline="-35879" sz="3600" spc="-202">
                <a:latin typeface="Times New Roman"/>
                <a:cs typeface="Times New Roman"/>
              </a:rPr>
              <a:t> </a:t>
            </a:r>
            <a:r>
              <a:rPr dirty="0" baseline="-35879" sz="3600" spc="30">
                <a:latin typeface="Times New Roman"/>
                <a:cs typeface="Times New Roman"/>
              </a:rPr>
              <a:t>1mA</a:t>
            </a:r>
            <a:endParaRPr baseline="-35879" sz="3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796790" y="5642610"/>
            <a:ext cx="779780" cy="0"/>
          </a:xfrm>
          <a:custGeom>
            <a:avLst/>
            <a:gdLst/>
            <a:ahLst/>
            <a:cxnLst/>
            <a:rect l="l" t="t" r="r" b="b"/>
            <a:pathLst>
              <a:path w="779779" h="0">
                <a:moveTo>
                  <a:pt x="0" y="0"/>
                </a:moveTo>
                <a:lnTo>
                  <a:pt x="779430" y="0"/>
                </a:lnTo>
              </a:path>
            </a:pathLst>
          </a:custGeom>
          <a:ln w="143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106477" y="5642610"/>
            <a:ext cx="603250" cy="0"/>
          </a:xfrm>
          <a:custGeom>
            <a:avLst/>
            <a:gdLst/>
            <a:ahLst/>
            <a:cxnLst/>
            <a:rect l="l" t="t" r="r" b="b"/>
            <a:pathLst>
              <a:path w="603250" h="0">
                <a:moveTo>
                  <a:pt x="0" y="0"/>
                </a:moveTo>
                <a:lnTo>
                  <a:pt x="602742" y="0"/>
                </a:lnTo>
              </a:path>
            </a:pathLst>
          </a:custGeom>
          <a:ln w="143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4801615" y="5246369"/>
            <a:ext cx="765810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15">
                <a:latin typeface="Times New Roman"/>
                <a:cs typeface="Times New Roman"/>
              </a:rPr>
              <a:t>2</a:t>
            </a:r>
            <a:r>
              <a:rPr dirty="0" sz="2250" spc="-10">
                <a:latin typeface="Times New Roman"/>
                <a:cs typeface="Times New Roman"/>
              </a:rPr>
              <a:t>6</a:t>
            </a:r>
            <a:r>
              <a:rPr dirty="0" sz="2250" spc="165">
                <a:latin typeface="Times New Roman"/>
                <a:cs typeface="Times New Roman"/>
              </a:rPr>
              <a:t>m</a:t>
            </a:r>
            <a:r>
              <a:rPr dirty="0" sz="2250" spc="20">
                <a:latin typeface="Times New Roman"/>
                <a:cs typeface="Times New Roman"/>
              </a:rPr>
              <a:t>V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094604" y="5246369"/>
            <a:ext cx="612140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00">
                <a:latin typeface="Times New Roman"/>
                <a:cs typeface="Times New Roman"/>
              </a:rPr>
              <a:t>1</a:t>
            </a:r>
            <a:r>
              <a:rPr dirty="0" sz="2250" spc="185">
                <a:latin typeface="Times New Roman"/>
                <a:cs typeface="Times New Roman"/>
              </a:rPr>
              <a:t>m</a:t>
            </a:r>
            <a:r>
              <a:rPr dirty="0" sz="2250" spc="20">
                <a:latin typeface="Times New Roman"/>
                <a:cs typeface="Times New Roman"/>
              </a:rPr>
              <a:t>A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48936" y="5383021"/>
            <a:ext cx="413384" cy="434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3144" sz="3975" spc="-7">
                <a:latin typeface="Times New Roman"/>
                <a:cs typeface="Times New Roman"/>
              </a:rPr>
              <a:t>)</a:t>
            </a:r>
            <a:r>
              <a:rPr dirty="0" baseline="-3144" sz="3975" spc="157">
                <a:latin typeface="Times New Roman"/>
                <a:cs typeface="Times New Roman"/>
              </a:rPr>
              <a:t> </a:t>
            </a:r>
            <a:r>
              <a:rPr dirty="0" sz="2250" spc="30">
                <a:latin typeface="Times New Roman"/>
                <a:cs typeface="Times New Roman"/>
              </a:rPr>
              <a:t>=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915915" y="5656326"/>
            <a:ext cx="538480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35">
                <a:latin typeface="Times New Roman"/>
                <a:cs typeface="Times New Roman"/>
              </a:rPr>
              <a:t>6</a:t>
            </a:r>
            <a:r>
              <a:rPr dirty="0" sz="2250" spc="85">
                <a:latin typeface="Times New Roman"/>
                <a:cs typeface="Times New Roman"/>
              </a:rPr>
              <a:t>μ</a:t>
            </a:r>
            <a:r>
              <a:rPr dirty="0" sz="2250" spc="20">
                <a:latin typeface="Times New Roman"/>
                <a:cs typeface="Times New Roman"/>
              </a:rPr>
              <a:t>A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604764" y="5554179"/>
            <a:ext cx="2309495" cy="4578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42925" marR="5080" indent="-530860">
              <a:lnSpc>
                <a:spcPct val="64900"/>
              </a:lnSpc>
              <a:tabLst>
                <a:tab pos="1180465" algn="l"/>
              </a:tabLst>
            </a:pPr>
            <a:r>
              <a:rPr dirty="0" sz="2250" spc="-1000">
                <a:latin typeface="Times New Roman"/>
                <a:cs typeface="Times New Roman"/>
              </a:rPr>
              <a:t></a:t>
            </a:r>
            <a:r>
              <a:rPr dirty="0" sz="2250" spc="-250">
                <a:latin typeface="Times New Roman"/>
                <a:cs typeface="Times New Roman"/>
              </a:rPr>
              <a:t> </a:t>
            </a:r>
            <a:r>
              <a:rPr dirty="0" sz="2250" spc="75">
                <a:latin typeface="Times New Roman"/>
                <a:cs typeface="Times New Roman"/>
              </a:rPr>
              <a:t>ln		</a:t>
            </a:r>
            <a:r>
              <a:rPr dirty="0" sz="2250" spc="-1000">
                <a:latin typeface="Times New Roman"/>
                <a:cs typeface="Times New Roman"/>
              </a:rPr>
              <a:t></a:t>
            </a:r>
            <a:r>
              <a:rPr dirty="0" sz="2250" spc="-60">
                <a:latin typeface="Times New Roman"/>
                <a:cs typeface="Times New Roman"/>
              </a:rPr>
              <a:t> </a:t>
            </a:r>
            <a:r>
              <a:rPr dirty="0" sz="2250" spc="-65">
                <a:latin typeface="Times New Roman"/>
                <a:cs typeface="Times New Roman"/>
              </a:rPr>
              <a:t>22.2k</a:t>
            </a:r>
            <a:r>
              <a:rPr dirty="0" sz="2250" spc="-65">
                <a:latin typeface="Times New Roman"/>
                <a:cs typeface="Times New Roman"/>
              </a:rPr>
              <a:t> </a:t>
            </a:r>
            <a:r>
              <a:rPr dirty="0" sz="2250" spc="-465">
                <a:latin typeface="Times New Roman"/>
                <a:cs typeface="Times New Roman"/>
              </a:rPr>
              <a:t> </a:t>
            </a:r>
            <a:r>
              <a:rPr dirty="0" sz="2250" spc="25">
                <a:latin typeface="Times New Roman"/>
                <a:cs typeface="Times New Roman"/>
              </a:rPr>
              <a:t>6μA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76280" y="4241292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510796" y="3689587"/>
            <a:ext cx="484505" cy="983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60">
                <a:latin typeface="Times New Roman"/>
                <a:cs typeface="Times New Roman"/>
              </a:rPr>
              <a:t>T</a:t>
            </a:r>
            <a:r>
              <a:rPr dirty="0" baseline="-20833" sz="2400" spc="89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450">
              <a:latin typeface="Times New Roman"/>
              <a:cs typeface="Times New Roman"/>
            </a:endParaRPr>
          </a:p>
          <a:p>
            <a:pPr marL="280670">
              <a:lnSpc>
                <a:spcPct val="100000"/>
              </a:lnSpc>
            </a:pPr>
            <a:r>
              <a:rPr dirty="0" sz="1600" spc="-10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05889" y="1400617"/>
            <a:ext cx="2880995" cy="36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45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67">
                <a:solidFill>
                  <a:srgbClr val="0000CC"/>
                </a:solidFill>
                <a:latin typeface="Times New Roman"/>
                <a:cs typeface="Times New Roman"/>
              </a:rPr>
              <a:t>CC</a:t>
            </a:r>
            <a:r>
              <a:rPr dirty="0" sz="2400" spc="-45">
                <a:solidFill>
                  <a:srgbClr val="0000CC"/>
                </a:solidFill>
                <a:latin typeface="Times New Roman"/>
                <a:cs typeface="Times New Roman"/>
              </a:rPr>
              <a:t>=5V,</a:t>
            </a:r>
            <a:r>
              <a:rPr dirty="0" sz="2400" spc="-5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35">
                <a:solidFill>
                  <a:srgbClr val="0000CC"/>
                </a:solidFill>
                <a:latin typeface="宋体"/>
                <a:cs typeface="宋体"/>
              </a:rPr>
              <a:t>期望</a:t>
            </a:r>
            <a:r>
              <a:rPr dirty="0" sz="2400" spc="35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52">
                <a:solidFill>
                  <a:srgbClr val="0000CC"/>
                </a:solidFill>
                <a:latin typeface="Times New Roman"/>
                <a:cs typeface="Times New Roman"/>
              </a:rPr>
              <a:t>C2</a:t>
            </a:r>
            <a:r>
              <a:rPr dirty="0" sz="2400" spc="35">
                <a:solidFill>
                  <a:srgbClr val="0000CC"/>
                </a:solidFill>
                <a:latin typeface="Times New Roman"/>
                <a:cs typeface="Times New Roman"/>
              </a:rPr>
              <a:t>=6μA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380351" y="1729835"/>
            <a:ext cx="1110615" cy="0"/>
          </a:xfrm>
          <a:custGeom>
            <a:avLst/>
            <a:gdLst/>
            <a:ahLst/>
            <a:cxnLst/>
            <a:rect l="l" t="t" r="r" b="b"/>
            <a:pathLst>
              <a:path w="1110615" h="0">
                <a:moveTo>
                  <a:pt x="0" y="0"/>
                </a:moveTo>
                <a:lnTo>
                  <a:pt x="1110328" y="0"/>
                </a:lnTo>
              </a:path>
            </a:pathLst>
          </a:custGeom>
          <a:ln w="140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7686547" y="1790191"/>
            <a:ext cx="483234" cy="324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55"/>
              </a:lnSpc>
            </a:pPr>
            <a:r>
              <a:rPr dirty="0" baseline="8838" sz="3300" spc="165">
                <a:latin typeface="Times New Roman"/>
                <a:cs typeface="Times New Roman"/>
              </a:rPr>
              <a:t>I</a:t>
            </a:r>
            <a:r>
              <a:rPr dirty="0" sz="1300" spc="110">
                <a:latin typeface="Times New Roman"/>
                <a:cs typeface="Times New Roman"/>
              </a:rPr>
              <a:t>REF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416425" y="1501140"/>
            <a:ext cx="4046854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157" sz="3600" spc="30">
                <a:latin typeface="宋体"/>
                <a:cs typeface="宋体"/>
              </a:rPr>
              <a:t>基本镜像电流源：</a:t>
            </a:r>
            <a:r>
              <a:rPr dirty="0" sz="2200" spc="20">
                <a:latin typeface="Times New Roman"/>
                <a:cs typeface="Times New Roman"/>
              </a:rPr>
              <a:t>R </a:t>
            </a:r>
            <a:r>
              <a:rPr dirty="0" sz="2200" spc="-975">
                <a:latin typeface="Times New Roman"/>
                <a:cs typeface="Times New Roman"/>
              </a:rPr>
              <a:t></a:t>
            </a:r>
            <a:r>
              <a:rPr dirty="0" sz="2200" spc="-114">
                <a:latin typeface="Times New Roman"/>
                <a:cs typeface="Times New Roman"/>
              </a:rPr>
              <a:t> </a:t>
            </a:r>
            <a:r>
              <a:rPr dirty="0" baseline="36616" sz="3300" spc="-22">
                <a:latin typeface="Times New Roman"/>
                <a:cs typeface="Times New Roman"/>
              </a:rPr>
              <a:t>V</a:t>
            </a:r>
            <a:r>
              <a:rPr dirty="0" baseline="47008" sz="1950" spc="-22">
                <a:latin typeface="Times New Roman"/>
                <a:cs typeface="Times New Roman"/>
              </a:rPr>
              <a:t>CC</a:t>
            </a:r>
            <a:r>
              <a:rPr dirty="0" baseline="47008" sz="1950" spc="97">
                <a:latin typeface="Times New Roman"/>
                <a:cs typeface="Times New Roman"/>
              </a:rPr>
              <a:t> </a:t>
            </a:r>
            <a:r>
              <a:rPr dirty="0" baseline="36616" sz="3300" spc="-254">
                <a:latin typeface="Times New Roman"/>
                <a:cs typeface="Times New Roman"/>
              </a:rPr>
              <a:t></a:t>
            </a:r>
            <a:r>
              <a:rPr dirty="0" baseline="36616" sz="3300" spc="-254">
                <a:latin typeface="Times New Roman"/>
                <a:cs typeface="Times New Roman"/>
              </a:rPr>
              <a:t>V</a:t>
            </a:r>
            <a:r>
              <a:rPr dirty="0" baseline="47008" sz="1950" spc="-254">
                <a:latin typeface="Times New Roman"/>
                <a:cs typeface="Times New Roman"/>
              </a:rPr>
              <a:t>BE</a:t>
            </a:r>
            <a:endParaRPr baseline="47008" sz="19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443809" y="2066925"/>
            <a:ext cx="237236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微电流源：添加</a:t>
            </a:r>
            <a:r>
              <a:rPr dirty="0" sz="2400" spc="5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790380" y="2242845"/>
            <a:ext cx="21653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dirty="0" sz="1600" spc="-5">
                <a:solidFill>
                  <a:srgbClr val="0000CC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043011" y="4504182"/>
            <a:ext cx="105410" cy="330200"/>
          </a:xfrm>
          <a:custGeom>
            <a:avLst/>
            <a:gdLst/>
            <a:ahLst/>
            <a:cxnLst/>
            <a:rect l="l" t="t" r="r" b="b"/>
            <a:pathLst>
              <a:path w="105410" h="330200">
                <a:moveTo>
                  <a:pt x="105346" y="0"/>
                </a:moveTo>
                <a:lnTo>
                  <a:pt x="0" y="330136"/>
                </a:lnTo>
              </a:path>
            </a:pathLst>
          </a:custGeom>
          <a:ln w="162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5979631" y="4372864"/>
            <a:ext cx="1327150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50"/>
              </a:lnSpc>
            </a:pPr>
            <a:r>
              <a:rPr dirty="0" baseline="4166" sz="3000" spc="-434" b="1">
                <a:latin typeface="Times New Roman"/>
                <a:cs typeface="Times New Roman"/>
              </a:rPr>
              <a:t></a:t>
            </a:r>
            <a:r>
              <a:rPr dirty="0" baseline="9259" sz="2250" spc="-434">
                <a:latin typeface="Times New Roman"/>
                <a:cs typeface="Times New Roman"/>
              </a:rPr>
              <a:t>V</a:t>
            </a:r>
            <a:r>
              <a:rPr dirty="0" sz="1050" spc="-290">
                <a:latin typeface="Times New Roman"/>
                <a:cs typeface="Times New Roman"/>
              </a:rPr>
              <a:t>BE1</a:t>
            </a:r>
            <a:r>
              <a:rPr dirty="0" sz="1050" spc="-45">
                <a:latin typeface="Times New Roman"/>
                <a:cs typeface="Times New Roman"/>
              </a:rPr>
              <a:t> </a:t>
            </a:r>
            <a:r>
              <a:rPr dirty="0" baseline="9259" sz="2250">
                <a:latin typeface="Times New Roman"/>
                <a:cs typeface="Times New Roman"/>
              </a:rPr>
              <a:t>-</a:t>
            </a:r>
            <a:r>
              <a:rPr dirty="0" baseline="9259" sz="2250">
                <a:latin typeface="Times New Roman"/>
                <a:cs typeface="Times New Roman"/>
              </a:rPr>
              <a:t>V</a:t>
            </a:r>
            <a:r>
              <a:rPr dirty="0" sz="1050">
                <a:latin typeface="Times New Roman"/>
                <a:cs typeface="Times New Roman"/>
              </a:rPr>
              <a:t>BE2</a:t>
            </a:r>
            <a:r>
              <a:rPr dirty="0" sz="1050" spc="-35">
                <a:latin typeface="Times New Roman"/>
                <a:cs typeface="Times New Roman"/>
              </a:rPr>
              <a:t> </a:t>
            </a:r>
            <a:r>
              <a:rPr dirty="0" baseline="4166" sz="3000" spc="-2250" b="1">
                <a:latin typeface="Times New Roman"/>
                <a:cs typeface="Times New Roman"/>
              </a:rPr>
              <a:t></a:t>
            </a:r>
            <a:r>
              <a:rPr dirty="0" baseline="4166" sz="3000" spc="15" b="1">
                <a:latin typeface="Times New Roman"/>
                <a:cs typeface="Times New Roman"/>
              </a:rPr>
              <a:t> </a:t>
            </a:r>
            <a:r>
              <a:rPr dirty="0" baseline="9259" sz="2250" spc="-15">
                <a:latin typeface="Times New Roman"/>
                <a:cs typeface="Times New Roman"/>
              </a:rPr>
              <a:t>V</a:t>
            </a:r>
            <a:r>
              <a:rPr dirty="0" sz="1050" spc="-10">
                <a:latin typeface="Times New Roman"/>
                <a:cs typeface="Times New Roman"/>
              </a:rPr>
              <a:t>T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835900" y="4456176"/>
            <a:ext cx="866140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9259" sz="2250" spc="112">
                <a:latin typeface="Times New Roman"/>
                <a:cs typeface="Times New Roman"/>
              </a:rPr>
              <a:t>I</a:t>
            </a:r>
            <a:r>
              <a:rPr dirty="0" sz="1050" spc="75">
                <a:latin typeface="Times New Roman"/>
                <a:cs typeface="Times New Roman"/>
              </a:rPr>
              <a:t>C2</a:t>
            </a:r>
            <a:r>
              <a:rPr dirty="0" sz="1050" spc="-135">
                <a:latin typeface="Times New Roman"/>
                <a:cs typeface="Times New Roman"/>
              </a:rPr>
              <a:t> </a:t>
            </a:r>
            <a:r>
              <a:rPr dirty="0" baseline="9259" sz="2250" spc="-37">
                <a:latin typeface="Times New Roman"/>
                <a:cs typeface="Times New Roman"/>
              </a:rPr>
              <a:t>R</a:t>
            </a:r>
            <a:r>
              <a:rPr dirty="0" sz="1050" spc="-25">
                <a:latin typeface="Times New Roman"/>
                <a:cs typeface="Times New Roman"/>
              </a:rPr>
              <a:t>e</a:t>
            </a:r>
            <a:r>
              <a:rPr dirty="0" sz="1050" spc="-13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2</a:t>
            </a:r>
            <a:r>
              <a:rPr dirty="0" sz="1050" spc="-30">
                <a:latin typeface="Times New Roman"/>
                <a:cs typeface="Times New Roman"/>
              </a:rPr>
              <a:t> </a:t>
            </a:r>
            <a:r>
              <a:rPr dirty="0" baseline="9259" sz="2250" spc="-22">
                <a:latin typeface="Times New Roman"/>
                <a:cs typeface="Times New Roman"/>
              </a:rPr>
              <a:t>/</a:t>
            </a:r>
            <a:r>
              <a:rPr dirty="0" baseline="9259" sz="2250" spc="-22">
                <a:latin typeface="Times New Roman"/>
                <a:cs typeface="Times New Roman"/>
              </a:rPr>
              <a:t>V</a:t>
            </a:r>
            <a:r>
              <a:rPr dirty="0" sz="1050" spc="-15">
                <a:latin typeface="Times New Roman"/>
                <a:cs typeface="Times New Roman"/>
              </a:rPr>
              <a:t>T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441952" y="4487164"/>
            <a:ext cx="559435" cy="380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95"/>
              </a:lnSpc>
            </a:pPr>
            <a:r>
              <a:rPr dirty="0" baseline="9615" sz="3900" spc="202">
                <a:latin typeface="Times New Roman"/>
                <a:cs typeface="Times New Roman"/>
              </a:rPr>
              <a:t>I</a:t>
            </a:r>
            <a:r>
              <a:rPr dirty="0" sz="1500" spc="135">
                <a:latin typeface="Times New Roman"/>
                <a:cs typeface="Times New Roman"/>
              </a:rPr>
              <a:t>REF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178043" y="4432300"/>
            <a:ext cx="815340" cy="4356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120">
                <a:latin typeface="Times New Roman"/>
                <a:cs typeface="Times New Roman"/>
              </a:rPr>
              <a:t>I</a:t>
            </a:r>
            <a:r>
              <a:rPr dirty="0" baseline="-16666" sz="2250" spc="179">
                <a:latin typeface="Times New Roman"/>
                <a:cs typeface="Times New Roman"/>
              </a:rPr>
              <a:t>C2</a:t>
            </a:r>
            <a:r>
              <a:rPr dirty="0" baseline="-16666" sz="2250" spc="24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=e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412228" y="4432300"/>
            <a:ext cx="426720" cy="407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180">
                <a:latin typeface="Times New Roman"/>
                <a:cs typeface="Times New Roman"/>
              </a:rPr>
              <a:t></a:t>
            </a:r>
            <a:r>
              <a:rPr dirty="0" sz="2600" spc="-16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553289" y="1526540"/>
            <a:ext cx="1087755" cy="794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6845" indent="-144780">
              <a:lnSpc>
                <a:spcPct val="100000"/>
              </a:lnSpc>
            </a:pPr>
            <a:r>
              <a:rPr dirty="0" sz="2200" spc="-975">
                <a:latin typeface="Times New Roman"/>
                <a:cs typeface="Times New Roman"/>
              </a:rPr>
              <a:t></a:t>
            </a:r>
            <a:r>
              <a:rPr dirty="0" sz="2200" spc="-130">
                <a:latin typeface="Times New Roman"/>
                <a:cs typeface="Times New Roman"/>
              </a:rPr>
              <a:t> </a:t>
            </a:r>
            <a:r>
              <a:rPr dirty="0" sz="2200" spc="-80">
                <a:latin typeface="Times New Roman"/>
                <a:cs typeface="Times New Roman"/>
              </a:rPr>
              <a:t>710k</a:t>
            </a:r>
            <a:r>
              <a:rPr dirty="0" sz="2200" spc="-80">
                <a:latin typeface="Times New Roman"/>
                <a:cs typeface="Times New Roman"/>
              </a:rPr>
              <a:t></a:t>
            </a:r>
            <a:endParaRPr sz="2200">
              <a:latin typeface="Times New Roman"/>
              <a:cs typeface="Times New Roman"/>
            </a:endParaRPr>
          </a:p>
          <a:p>
            <a:pPr marL="156845">
              <a:lnSpc>
                <a:spcPct val="100000"/>
              </a:lnSpc>
              <a:spcBef>
                <a:spcPts val="675"/>
              </a:spcBef>
            </a:pPr>
            <a:r>
              <a:rPr dirty="0" sz="2400" spc="20">
                <a:latin typeface="宋体"/>
                <a:cs typeface="宋体"/>
              </a:rPr>
              <a:t>太</a:t>
            </a:r>
            <a:r>
              <a:rPr dirty="0" sz="2400">
                <a:latin typeface="宋体"/>
                <a:cs typeface="宋体"/>
              </a:rPr>
              <a:t>大了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857206" y="6385602"/>
            <a:ext cx="248412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5">
                <a:latin typeface="宋体"/>
                <a:cs typeface="宋体"/>
              </a:rPr>
              <a:t>（假如取</a:t>
            </a:r>
            <a:r>
              <a:rPr dirty="0" sz="2400" spc="15">
                <a:latin typeface="Times New Roman"/>
                <a:cs typeface="Times New Roman"/>
              </a:rPr>
              <a:t>R</a:t>
            </a:r>
            <a:r>
              <a:rPr dirty="0" sz="2400" spc="15">
                <a:latin typeface="Times New Roman"/>
                <a:cs typeface="Times New Roman"/>
              </a:rPr>
              <a:t>=4.3k</a:t>
            </a:r>
            <a:r>
              <a:rPr dirty="0" sz="2400" spc="15"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55930" algn="l"/>
              </a:tabLst>
            </a:pPr>
            <a:r>
              <a:rPr dirty="0" spc="-5"/>
              <a:t>4.</a:t>
            </a:r>
            <a:r>
              <a:rPr dirty="0" spc="-5"/>
              <a:t>	</a:t>
            </a:r>
            <a:r>
              <a:rPr dirty="0"/>
              <a:t>B</a:t>
            </a:r>
            <a:r>
              <a:rPr dirty="0" spc="305"/>
              <a:t>J</a:t>
            </a:r>
            <a:r>
              <a:rPr dirty="0" spc="150"/>
              <a:t>T</a:t>
            </a:r>
            <a:r>
              <a:rPr dirty="0" spc="-5">
                <a:latin typeface="宋体"/>
                <a:cs typeface="宋体"/>
              </a:rPr>
              <a:t>电</a:t>
            </a:r>
            <a:r>
              <a:rPr dirty="0" spc="20">
                <a:latin typeface="宋体"/>
                <a:cs typeface="宋体"/>
              </a:rPr>
              <a:t>流</a:t>
            </a:r>
            <a:r>
              <a:rPr dirty="0" spc="-5">
                <a:latin typeface="宋体"/>
                <a:cs typeface="宋体"/>
              </a:rPr>
              <a:t>源</a:t>
            </a:r>
            <a:r>
              <a:rPr dirty="0" spc="20">
                <a:latin typeface="宋体"/>
                <a:cs typeface="宋体"/>
              </a:rPr>
              <a:t>电</a:t>
            </a:r>
            <a:r>
              <a:rPr dirty="0" spc="-5">
                <a:latin typeface="宋体"/>
                <a:cs typeface="宋体"/>
              </a:rPr>
              <a:t>路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4181871" y="765571"/>
            <a:ext cx="4144010" cy="376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（</a:t>
            </a:r>
            <a:r>
              <a:rPr dirty="0" sz="2400" spc="5">
                <a:latin typeface="Times New Roman"/>
                <a:cs typeface="Times New Roman"/>
              </a:rPr>
              <a:t>4</a:t>
            </a:r>
            <a:r>
              <a:rPr dirty="0" sz="2400" spc="5">
                <a:latin typeface="宋体"/>
                <a:cs typeface="宋体"/>
              </a:rPr>
              <a:t>）镜像电流源 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③</a:t>
            </a:r>
            <a:r>
              <a:rPr dirty="0" sz="2400" spc="-165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微电流镜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junyu</dc:creator>
  <dc:title>Microsoft PowerPoint - ç¬¬15è®²</dc:title>
  <dcterms:created xsi:type="dcterms:W3CDTF">2018-11-26T09:03:50Z</dcterms:created>
  <dcterms:modified xsi:type="dcterms:W3CDTF">2018-11-26T09:03:50Z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2018-10-24T00:00:00Z</vt:filetime>
  </property>
  <property fmtid="{D5CDD505-2E9C-101B-9397-08002B2CF9AE}" pid="3" name="LastSaved">
    <vt:filetime>2018-11-26T00:00:00Z</vt:filetime>
  </property>
</Properties>
</file>