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668" y="350520"/>
            <a:ext cx="9148063" cy="96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7477" y="1550850"/>
            <a:ext cx="6998444" cy="4256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png"/><Relationship Id="rId7" Type="http://schemas.openxmlformats.org/officeDocument/2006/relationships/image" Target="../media/image2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5555" y="2952750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05555" y="339090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10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05300" y="2781300"/>
            <a:ext cx="2435351" cy="873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87767" y="2942844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5" h="0">
                <a:moveTo>
                  <a:pt x="0" y="0"/>
                </a:moveTo>
                <a:lnTo>
                  <a:pt x="5577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44790" y="2932176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5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44790" y="3243072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0335" y="3386328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 h="0">
                <a:moveTo>
                  <a:pt x="0" y="0"/>
                </a:moveTo>
                <a:lnTo>
                  <a:pt x="5852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8496" y="3003803"/>
            <a:ext cx="132715" cy="239395"/>
          </a:xfrm>
          <a:custGeom>
            <a:avLst/>
            <a:gdLst/>
            <a:ahLst/>
            <a:cxnLst/>
            <a:rect l="l" t="t" r="r" b="b"/>
            <a:pathLst>
              <a:path w="132715" h="239394">
                <a:moveTo>
                  <a:pt x="0" y="0"/>
                </a:moveTo>
                <a:lnTo>
                  <a:pt x="132587" y="0"/>
                </a:lnTo>
                <a:lnTo>
                  <a:pt x="132587" y="239268"/>
                </a:lnTo>
                <a:lnTo>
                  <a:pt x="0" y="2392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69352" y="2994660"/>
            <a:ext cx="152400" cy="257810"/>
          </a:xfrm>
          <a:custGeom>
            <a:avLst/>
            <a:gdLst/>
            <a:ahLst/>
            <a:cxnLst/>
            <a:rect l="l" t="t" r="r" b="b"/>
            <a:pathLst>
              <a:path w="152400" h="257810">
                <a:moveTo>
                  <a:pt x="152400" y="257556"/>
                </a:moveTo>
                <a:lnTo>
                  <a:pt x="0" y="257556"/>
                </a:lnTo>
                <a:lnTo>
                  <a:pt x="0" y="0"/>
                </a:lnTo>
                <a:lnTo>
                  <a:pt x="152400" y="0"/>
                </a:lnTo>
                <a:lnTo>
                  <a:pt x="152400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39268"/>
                </a:lnTo>
                <a:lnTo>
                  <a:pt x="9144" y="239268"/>
                </a:lnTo>
                <a:lnTo>
                  <a:pt x="18288" y="248411"/>
                </a:lnTo>
                <a:lnTo>
                  <a:pt x="152400" y="248411"/>
                </a:lnTo>
                <a:lnTo>
                  <a:pt x="152400" y="257556"/>
                </a:lnTo>
                <a:close/>
              </a:path>
              <a:path w="152400" h="25781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52400" h="257810">
                <a:moveTo>
                  <a:pt x="132588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32588" y="9144"/>
                </a:lnTo>
                <a:lnTo>
                  <a:pt x="132588" y="18288"/>
                </a:lnTo>
                <a:close/>
              </a:path>
              <a:path w="152400" h="257810">
                <a:moveTo>
                  <a:pt x="132588" y="248411"/>
                </a:moveTo>
                <a:lnTo>
                  <a:pt x="132588" y="9144"/>
                </a:lnTo>
                <a:lnTo>
                  <a:pt x="141732" y="18288"/>
                </a:lnTo>
                <a:lnTo>
                  <a:pt x="152400" y="18288"/>
                </a:lnTo>
                <a:lnTo>
                  <a:pt x="152400" y="239268"/>
                </a:lnTo>
                <a:lnTo>
                  <a:pt x="141732" y="239268"/>
                </a:lnTo>
                <a:lnTo>
                  <a:pt x="132588" y="248411"/>
                </a:lnTo>
                <a:close/>
              </a:path>
              <a:path w="152400" h="257810">
                <a:moveTo>
                  <a:pt x="152400" y="18288"/>
                </a:moveTo>
                <a:lnTo>
                  <a:pt x="141732" y="18288"/>
                </a:lnTo>
                <a:lnTo>
                  <a:pt x="132588" y="9144"/>
                </a:lnTo>
                <a:lnTo>
                  <a:pt x="152400" y="9144"/>
                </a:lnTo>
                <a:lnTo>
                  <a:pt x="152400" y="18288"/>
                </a:lnTo>
                <a:close/>
              </a:path>
              <a:path w="152400" h="257810">
                <a:moveTo>
                  <a:pt x="18288" y="248411"/>
                </a:moveTo>
                <a:lnTo>
                  <a:pt x="9144" y="239268"/>
                </a:lnTo>
                <a:lnTo>
                  <a:pt x="18288" y="239268"/>
                </a:lnTo>
                <a:lnTo>
                  <a:pt x="18288" y="248411"/>
                </a:lnTo>
                <a:close/>
              </a:path>
              <a:path w="152400" h="257810">
                <a:moveTo>
                  <a:pt x="132588" y="248411"/>
                </a:moveTo>
                <a:lnTo>
                  <a:pt x="18288" y="248411"/>
                </a:lnTo>
                <a:lnTo>
                  <a:pt x="18288" y="239268"/>
                </a:lnTo>
                <a:lnTo>
                  <a:pt x="132588" y="239268"/>
                </a:lnTo>
                <a:lnTo>
                  <a:pt x="132588" y="248411"/>
                </a:lnTo>
                <a:close/>
              </a:path>
              <a:path w="152400" h="257810">
                <a:moveTo>
                  <a:pt x="152400" y="248411"/>
                </a:moveTo>
                <a:lnTo>
                  <a:pt x="132588" y="248411"/>
                </a:lnTo>
                <a:lnTo>
                  <a:pt x="141732" y="239268"/>
                </a:lnTo>
                <a:lnTo>
                  <a:pt x="152400" y="239268"/>
                </a:lnTo>
                <a:lnTo>
                  <a:pt x="152400" y="24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33016" y="2763011"/>
            <a:ext cx="1272540" cy="828040"/>
          </a:xfrm>
          <a:custGeom>
            <a:avLst/>
            <a:gdLst/>
            <a:ahLst/>
            <a:cxnLst/>
            <a:rect l="l" t="t" r="r" b="b"/>
            <a:pathLst>
              <a:path w="1272539" h="828039">
                <a:moveTo>
                  <a:pt x="0" y="0"/>
                </a:moveTo>
                <a:lnTo>
                  <a:pt x="1272540" y="0"/>
                </a:lnTo>
                <a:lnTo>
                  <a:pt x="1272540" y="827532"/>
                </a:lnTo>
                <a:lnTo>
                  <a:pt x="0" y="8275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23872" y="2753867"/>
            <a:ext cx="1292860" cy="845819"/>
          </a:xfrm>
          <a:custGeom>
            <a:avLst/>
            <a:gdLst/>
            <a:ahLst/>
            <a:cxnLst/>
            <a:rect l="l" t="t" r="r" b="b"/>
            <a:pathLst>
              <a:path w="1292860" h="845820">
                <a:moveTo>
                  <a:pt x="1292351" y="845820"/>
                </a:moveTo>
                <a:lnTo>
                  <a:pt x="0" y="845820"/>
                </a:lnTo>
                <a:lnTo>
                  <a:pt x="0" y="0"/>
                </a:lnTo>
                <a:lnTo>
                  <a:pt x="1292351" y="0"/>
                </a:lnTo>
                <a:lnTo>
                  <a:pt x="1292351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827531"/>
                </a:lnTo>
                <a:lnTo>
                  <a:pt x="9144" y="827531"/>
                </a:lnTo>
                <a:lnTo>
                  <a:pt x="18288" y="836675"/>
                </a:lnTo>
                <a:lnTo>
                  <a:pt x="1292351" y="836675"/>
                </a:lnTo>
                <a:lnTo>
                  <a:pt x="1292351" y="845820"/>
                </a:lnTo>
                <a:close/>
              </a:path>
              <a:path w="1292860" h="845820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1292860" h="845820">
                <a:moveTo>
                  <a:pt x="1272540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1272540" y="9144"/>
                </a:lnTo>
                <a:lnTo>
                  <a:pt x="1272540" y="19812"/>
                </a:lnTo>
                <a:close/>
              </a:path>
              <a:path w="1292860" h="845820">
                <a:moveTo>
                  <a:pt x="1272540" y="836675"/>
                </a:moveTo>
                <a:lnTo>
                  <a:pt x="1272540" y="9144"/>
                </a:lnTo>
                <a:lnTo>
                  <a:pt x="1281683" y="19812"/>
                </a:lnTo>
                <a:lnTo>
                  <a:pt x="1292351" y="19812"/>
                </a:lnTo>
                <a:lnTo>
                  <a:pt x="1292351" y="827531"/>
                </a:lnTo>
                <a:lnTo>
                  <a:pt x="1281683" y="827531"/>
                </a:lnTo>
                <a:lnTo>
                  <a:pt x="1272540" y="836675"/>
                </a:lnTo>
                <a:close/>
              </a:path>
              <a:path w="1292860" h="845820">
                <a:moveTo>
                  <a:pt x="1292351" y="19812"/>
                </a:moveTo>
                <a:lnTo>
                  <a:pt x="1281683" y="19812"/>
                </a:lnTo>
                <a:lnTo>
                  <a:pt x="1272540" y="9144"/>
                </a:lnTo>
                <a:lnTo>
                  <a:pt x="1292351" y="9144"/>
                </a:lnTo>
                <a:lnTo>
                  <a:pt x="1292351" y="19812"/>
                </a:lnTo>
                <a:close/>
              </a:path>
              <a:path w="1292860" h="845820">
                <a:moveTo>
                  <a:pt x="18288" y="836675"/>
                </a:moveTo>
                <a:lnTo>
                  <a:pt x="9144" y="827531"/>
                </a:lnTo>
                <a:lnTo>
                  <a:pt x="18288" y="827531"/>
                </a:lnTo>
                <a:lnTo>
                  <a:pt x="18288" y="836675"/>
                </a:lnTo>
                <a:close/>
              </a:path>
              <a:path w="1292860" h="845820">
                <a:moveTo>
                  <a:pt x="1272540" y="836675"/>
                </a:moveTo>
                <a:lnTo>
                  <a:pt x="18288" y="836675"/>
                </a:lnTo>
                <a:lnTo>
                  <a:pt x="18288" y="827531"/>
                </a:lnTo>
                <a:lnTo>
                  <a:pt x="1272540" y="827531"/>
                </a:lnTo>
                <a:lnTo>
                  <a:pt x="1272540" y="836675"/>
                </a:lnTo>
                <a:close/>
              </a:path>
              <a:path w="1292860" h="845820">
                <a:moveTo>
                  <a:pt x="1292351" y="836675"/>
                </a:moveTo>
                <a:lnTo>
                  <a:pt x="1272540" y="836675"/>
                </a:lnTo>
                <a:lnTo>
                  <a:pt x="1281683" y="827531"/>
                </a:lnTo>
                <a:lnTo>
                  <a:pt x="1292351" y="827531"/>
                </a:lnTo>
                <a:lnTo>
                  <a:pt x="1292351" y="83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98290" y="2767012"/>
            <a:ext cx="942975" cy="782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65"/>
              </a:lnSpc>
            </a:pPr>
            <a:r>
              <a:rPr dirty="0" sz="2400" spc="20">
                <a:latin typeface="宋体"/>
                <a:cs typeface="宋体"/>
              </a:rPr>
              <a:t>信</a:t>
            </a:r>
            <a:r>
              <a:rPr dirty="0" sz="2400">
                <a:latin typeface="宋体"/>
                <a:cs typeface="宋体"/>
              </a:rPr>
              <a:t>号源</a:t>
            </a:r>
            <a:endParaRPr sz="2400">
              <a:latin typeface="宋体"/>
              <a:cs typeface="宋体"/>
            </a:endParaRPr>
          </a:p>
          <a:p>
            <a:pPr algn="ctr" marL="1270">
              <a:lnSpc>
                <a:spcPts val="2865"/>
              </a:lnSpc>
            </a:pPr>
            <a:r>
              <a:rPr dirty="0" sz="2400" spc="-75">
                <a:latin typeface="Times New Roman"/>
                <a:cs typeface="Times New Roman"/>
              </a:rPr>
              <a:t>V</a:t>
            </a:r>
            <a:r>
              <a:rPr dirty="0" baseline="-20833" sz="2400" spc="-112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9312" y="2795587"/>
            <a:ext cx="1555750" cy="742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8585" marR="5080" indent="-9652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基</a:t>
            </a:r>
            <a:r>
              <a:rPr dirty="0" sz="2400">
                <a:latin typeface="宋体"/>
                <a:cs typeface="宋体"/>
              </a:rPr>
              <a:t>本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大器 </a:t>
            </a:r>
            <a:r>
              <a:rPr dirty="0" sz="2400">
                <a:latin typeface="宋体"/>
                <a:cs typeface="宋体"/>
              </a:rPr>
              <a:t> 开</a:t>
            </a:r>
            <a:r>
              <a:rPr dirty="0" sz="2400" spc="20">
                <a:latin typeface="宋体"/>
                <a:cs typeface="宋体"/>
              </a:rPr>
              <a:t>环增</a:t>
            </a:r>
            <a:r>
              <a:rPr dirty="0" sz="2400">
                <a:latin typeface="宋体"/>
                <a:cs typeface="宋体"/>
              </a:rPr>
              <a:t>益</a:t>
            </a:r>
            <a:r>
              <a:rPr dirty="0" sz="2400" spc="-13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60335" y="334517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24" y="79248"/>
                </a:moveTo>
                <a:lnTo>
                  <a:pt x="24431" y="76057"/>
                </a:lnTo>
                <a:lnTo>
                  <a:pt x="11810" y="67437"/>
                </a:lnTo>
                <a:lnTo>
                  <a:pt x="3190" y="54816"/>
                </a:lnTo>
                <a:lnTo>
                  <a:pt x="0" y="39624"/>
                </a:lnTo>
                <a:lnTo>
                  <a:pt x="3190" y="23788"/>
                </a:lnTo>
                <a:lnTo>
                  <a:pt x="11811" y="11239"/>
                </a:lnTo>
                <a:lnTo>
                  <a:pt x="24431" y="2976"/>
                </a:lnTo>
                <a:lnTo>
                  <a:pt x="39624" y="0"/>
                </a:lnTo>
                <a:lnTo>
                  <a:pt x="55459" y="2976"/>
                </a:lnTo>
                <a:lnTo>
                  <a:pt x="68008" y="11239"/>
                </a:lnTo>
                <a:lnTo>
                  <a:pt x="76271" y="23788"/>
                </a:lnTo>
                <a:lnTo>
                  <a:pt x="79248" y="39624"/>
                </a:lnTo>
                <a:lnTo>
                  <a:pt x="76271" y="54816"/>
                </a:lnTo>
                <a:lnTo>
                  <a:pt x="68008" y="67437"/>
                </a:lnTo>
                <a:lnTo>
                  <a:pt x="55459" y="76057"/>
                </a:lnTo>
                <a:lnTo>
                  <a:pt x="39624" y="79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51192" y="333451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57912" y="1523"/>
                </a:moveTo>
                <a:lnTo>
                  <a:pt x="39624" y="1523"/>
                </a:lnTo>
                <a:lnTo>
                  <a:pt x="48768" y="0"/>
                </a:lnTo>
                <a:lnTo>
                  <a:pt x="50292" y="0"/>
                </a:lnTo>
                <a:lnTo>
                  <a:pt x="57912" y="1523"/>
                </a:lnTo>
                <a:close/>
              </a:path>
              <a:path w="99059" h="99060">
                <a:moveTo>
                  <a:pt x="67056" y="4571"/>
                </a:moveTo>
                <a:lnTo>
                  <a:pt x="30480" y="4571"/>
                </a:lnTo>
                <a:lnTo>
                  <a:pt x="38100" y="1523"/>
                </a:lnTo>
                <a:lnTo>
                  <a:pt x="59436" y="1523"/>
                </a:lnTo>
                <a:lnTo>
                  <a:pt x="67056" y="4571"/>
                </a:lnTo>
                <a:close/>
              </a:path>
              <a:path w="99059" h="99060">
                <a:moveTo>
                  <a:pt x="76200" y="9143"/>
                </a:moveTo>
                <a:lnTo>
                  <a:pt x="22859" y="9143"/>
                </a:lnTo>
                <a:lnTo>
                  <a:pt x="28956" y="4571"/>
                </a:lnTo>
                <a:lnTo>
                  <a:pt x="68580" y="4571"/>
                </a:lnTo>
                <a:lnTo>
                  <a:pt x="76200" y="9143"/>
                </a:lnTo>
                <a:close/>
              </a:path>
              <a:path w="99059" h="99060">
                <a:moveTo>
                  <a:pt x="83820" y="15239"/>
                </a:moveTo>
                <a:lnTo>
                  <a:pt x="15240" y="15239"/>
                </a:lnTo>
                <a:lnTo>
                  <a:pt x="21336" y="9143"/>
                </a:lnTo>
                <a:lnTo>
                  <a:pt x="77724" y="9143"/>
                </a:lnTo>
                <a:lnTo>
                  <a:pt x="83820" y="15239"/>
                </a:lnTo>
                <a:close/>
              </a:path>
              <a:path w="99059" h="99060">
                <a:moveTo>
                  <a:pt x="38100" y="77723"/>
                </a:moveTo>
                <a:lnTo>
                  <a:pt x="7620" y="77723"/>
                </a:lnTo>
                <a:lnTo>
                  <a:pt x="7620" y="76199"/>
                </a:lnTo>
                <a:lnTo>
                  <a:pt x="4572" y="70103"/>
                </a:lnTo>
                <a:lnTo>
                  <a:pt x="3048" y="68579"/>
                </a:lnTo>
                <a:lnTo>
                  <a:pt x="1524" y="60959"/>
                </a:lnTo>
                <a:lnTo>
                  <a:pt x="1524" y="59435"/>
                </a:lnTo>
                <a:lnTo>
                  <a:pt x="0" y="59435"/>
                </a:lnTo>
                <a:lnTo>
                  <a:pt x="0" y="41147"/>
                </a:lnTo>
                <a:lnTo>
                  <a:pt x="1524" y="39623"/>
                </a:lnTo>
                <a:lnTo>
                  <a:pt x="3048" y="32003"/>
                </a:lnTo>
                <a:lnTo>
                  <a:pt x="3048" y="30479"/>
                </a:lnTo>
                <a:lnTo>
                  <a:pt x="4572" y="30479"/>
                </a:lnTo>
                <a:lnTo>
                  <a:pt x="7620" y="22859"/>
                </a:lnTo>
                <a:lnTo>
                  <a:pt x="9144" y="22859"/>
                </a:lnTo>
                <a:lnTo>
                  <a:pt x="9144" y="21335"/>
                </a:lnTo>
                <a:lnTo>
                  <a:pt x="13716" y="15239"/>
                </a:lnTo>
                <a:lnTo>
                  <a:pt x="85344" y="15239"/>
                </a:lnTo>
                <a:lnTo>
                  <a:pt x="88773" y="19811"/>
                </a:lnTo>
                <a:lnTo>
                  <a:pt x="44195" y="19811"/>
                </a:lnTo>
                <a:lnTo>
                  <a:pt x="40386" y="21335"/>
                </a:lnTo>
                <a:lnTo>
                  <a:pt x="38100" y="21335"/>
                </a:lnTo>
                <a:lnTo>
                  <a:pt x="34036" y="24383"/>
                </a:lnTo>
                <a:lnTo>
                  <a:pt x="33528" y="24383"/>
                </a:lnTo>
                <a:lnTo>
                  <a:pt x="29463" y="27431"/>
                </a:lnTo>
                <a:lnTo>
                  <a:pt x="28956" y="27431"/>
                </a:lnTo>
                <a:lnTo>
                  <a:pt x="22859" y="33527"/>
                </a:lnTo>
                <a:lnTo>
                  <a:pt x="23774" y="33527"/>
                </a:lnTo>
                <a:lnTo>
                  <a:pt x="21945" y="38099"/>
                </a:lnTo>
                <a:lnTo>
                  <a:pt x="21336" y="38099"/>
                </a:lnTo>
                <a:lnTo>
                  <a:pt x="20193" y="42671"/>
                </a:lnTo>
                <a:lnTo>
                  <a:pt x="19812" y="42671"/>
                </a:lnTo>
                <a:lnTo>
                  <a:pt x="18592" y="48767"/>
                </a:lnTo>
                <a:lnTo>
                  <a:pt x="18288" y="48767"/>
                </a:lnTo>
                <a:lnTo>
                  <a:pt x="18288" y="50291"/>
                </a:lnTo>
                <a:lnTo>
                  <a:pt x="18592" y="50291"/>
                </a:lnTo>
                <a:lnTo>
                  <a:pt x="19812" y="56387"/>
                </a:lnTo>
                <a:lnTo>
                  <a:pt x="20116" y="56387"/>
                </a:lnTo>
                <a:lnTo>
                  <a:pt x="21336" y="62483"/>
                </a:lnTo>
                <a:lnTo>
                  <a:pt x="22098" y="62483"/>
                </a:lnTo>
                <a:lnTo>
                  <a:pt x="23622" y="65531"/>
                </a:lnTo>
                <a:lnTo>
                  <a:pt x="22859" y="65531"/>
                </a:lnTo>
                <a:lnTo>
                  <a:pt x="33528" y="76199"/>
                </a:lnTo>
                <a:lnTo>
                  <a:pt x="35052" y="76199"/>
                </a:lnTo>
                <a:lnTo>
                  <a:pt x="38100" y="77723"/>
                </a:lnTo>
                <a:close/>
              </a:path>
              <a:path w="99059" h="99060">
                <a:moveTo>
                  <a:pt x="60960" y="22859"/>
                </a:moveTo>
                <a:lnTo>
                  <a:pt x="54864" y="19811"/>
                </a:lnTo>
                <a:lnTo>
                  <a:pt x="88773" y="19811"/>
                </a:lnTo>
                <a:lnTo>
                  <a:pt x="89916" y="21335"/>
                </a:lnTo>
                <a:lnTo>
                  <a:pt x="59436" y="21335"/>
                </a:lnTo>
                <a:lnTo>
                  <a:pt x="60960" y="22859"/>
                </a:lnTo>
                <a:close/>
              </a:path>
              <a:path w="99059" h="99060">
                <a:moveTo>
                  <a:pt x="36576" y="22859"/>
                </a:moveTo>
                <a:lnTo>
                  <a:pt x="38100" y="21335"/>
                </a:lnTo>
                <a:lnTo>
                  <a:pt x="40386" y="21335"/>
                </a:lnTo>
                <a:lnTo>
                  <a:pt x="36576" y="22859"/>
                </a:lnTo>
                <a:close/>
              </a:path>
              <a:path w="99059" h="99060">
                <a:moveTo>
                  <a:pt x="67056" y="25907"/>
                </a:moveTo>
                <a:lnTo>
                  <a:pt x="59436" y="21335"/>
                </a:lnTo>
                <a:lnTo>
                  <a:pt x="89916" y="21335"/>
                </a:lnTo>
                <a:lnTo>
                  <a:pt x="89916" y="22859"/>
                </a:lnTo>
                <a:lnTo>
                  <a:pt x="90830" y="24383"/>
                </a:lnTo>
                <a:lnTo>
                  <a:pt x="65532" y="24383"/>
                </a:lnTo>
                <a:lnTo>
                  <a:pt x="67056" y="25907"/>
                </a:lnTo>
                <a:close/>
              </a:path>
              <a:path w="99059" h="99060">
                <a:moveTo>
                  <a:pt x="32004" y="25907"/>
                </a:moveTo>
                <a:lnTo>
                  <a:pt x="33528" y="24383"/>
                </a:lnTo>
                <a:lnTo>
                  <a:pt x="34036" y="24383"/>
                </a:lnTo>
                <a:lnTo>
                  <a:pt x="32004" y="25907"/>
                </a:lnTo>
                <a:close/>
              </a:path>
              <a:path w="99059" h="99060">
                <a:moveTo>
                  <a:pt x="70757" y="28302"/>
                </a:moveTo>
                <a:lnTo>
                  <a:pt x="65532" y="24383"/>
                </a:lnTo>
                <a:lnTo>
                  <a:pt x="90830" y="24383"/>
                </a:lnTo>
                <a:lnTo>
                  <a:pt x="92659" y="27431"/>
                </a:lnTo>
                <a:lnTo>
                  <a:pt x="70104" y="27431"/>
                </a:lnTo>
                <a:lnTo>
                  <a:pt x="70757" y="28302"/>
                </a:lnTo>
                <a:close/>
              </a:path>
              <a:path w="99059" h="99060">
                <a:moveTo>
                  <a:pt x="27432" y="28955"/>
                </a:moveTo>
                <a:lnTo>
                  <a:pt x="28956" y="27431"/>
                </a:lnTo>
                <a:lnTo>
                  <a:pt x="29463" y="27431"/>
                </a:lnTo>
                <a:lnTo>
                  <a:pt x="27432" y="28955"/>
                </a:lnTo>
                <a:close/>
              </a:path>
              <a:path w="99059" h="99060">
                <a:moveTo>
                  <a:pt x="71628" y="28955"/>
                </a:moveTo>
                <a:lnTo>
                  <a:pt x="70757" y="28302"/>
                </a:lnTo>
                <a:lnTo>
                  <a:pt x="70104" y="27431"/>
                </a:lnTo>
                <a:lnTo>
                  <a:pt x="71628" y="28955"/>
                </a:lnTo>
                <a:close/>
              </a:path>
              <a:path w="99059" h="99060">
                <a:moveTo>
                  <a:pt x="93573" y="28955"/>
                </a:moveTo>
                <a:lnTo>
                  <a:pt x="71628" y="28955"/>
                </a:lnTo>
                <a:lnTo>
                  <a:pt x="70104" y="27431"/>
                </a:lnTo>
                <a:lnTo>
                  <a:pt x="92659" y="27431"/>
                </a:lnTo>
                <a:lnTo>
                  <a:pt x="93573" y="28955"/>
                </a:lnTo>
                <a:close/>
              </a:path>
              <a:path w="99059" h="99060">
                <a:moveTo>
                  <a:pt x="95097" y="33527"/>
                </a:moveTo>
                <a:lnTo>
                  <a:pt x="74676" y="33527"/>
                </a:lnTo>
                <a:lnTo>
                  <a:pt x="70757" y="28302"/>
                </a:lnTo>
                <a:lnTo>
                  <a:pt x="71628" y="28955"/>
                </a:lnTo>
                <a:lnTo>
                  <a:pt x="93573" y="28955"/>
                </a:lnTo>
                <a:lnTo>
                  <a:pt x="94488" y="30479"/>
                </a:lnTo>
                <a:lnTo>
                  <a:pt x="94488" y="32003"/>
                </a:lnTo>
                <a:lnTo>
                  <a:pt x="95097" y="33527"/>
                </a:lnTo>
                <a:close/>
              </a:path>
              <a:path w="99059" h="99060">
                <a:moveTo>
                  <a:pt x="23774" y="33527"/>
                </a:moveTo>
                <a:lnTo>
                  <a:pt x="22859" y="33527"/>
                </a:lnTo>
                <a:lnTo>
                  <a:pt x="24384" y="32003"/>
                </a:lnTo>
                <a:lnTo>
                  <a:pt x="23774" y="33527"/>
                </a:lnTo>
                <a:close/>
              </a:path>
              <a:path w="99059" h="99060">
                <a:moveTo>
                  <a:pt x="97536" y="39623"/>
                </a:moveTo>
                <a:lnTo>
                  <a:pt x="77724" y="39623"/>
                </a:lnTo>
                <a:lnTo>
                  <a:pt x="73152" y="32003"/>
                </a:lnTo>
                <a:lnTo>
                  <a:pt x="74676" y="33527"/>
                </a:lnTo>
                <a:lnTo>
                  <a:pt x="95097" y="33527"/>
                </a:lnTo>
                <a:lnTo>
                  <a:pt x="97536" y="39623"/>
                </a:lnTo>
                <a:close/>
              </a:path>
              <a:path w="99059" h="99060">
                <a:moveTo>
                  <a:pt x="21336" y="39623"/>
                </a:moveTo>
                <a:lnTo>
                  <a:pt x="21336" y="38099"/>
                </a:lnTo>
                <a:lnTo>
                  <a:pt x="21945" y="38099"/>
                </a:lnTo>
                <a:lnTo>
                  <a:pt x="21336" y="39623"/>
                </a:lnTo>
                <a:close/>
              </a:path>
              <a:path w="99059" h="99060">
                <a:moveTo>
                  <a:pt x="79248" y="44195"/>
                </a:moveTo>
                <a:lnTo>
                  <a:pt x="76200" y="38099"/>
                </a:lnTo>
                <a:lnTo>
                  <a:pt x="77724" y="39623"/>
                </a:lnTo>
                <a:lnTo>
                  <a:pt x="97536" y="39623"/>
                </a:lnTo>
                <a:lnTo>
                  <a:pt x="97536" y="41147"/>
                </a:lnTo>
                <a:lnTo>
                  <a:pt x="97840" y="42671"/>
                </a:lnTo>
                <a:lnTo>
                  <a:pt x="79248" y="42671"/>
                </a:lnTo>
                <a:lnTo>
                  <a:pt x="79248" y="44195"/>
                </a:lnTo>
                <a:close/>
              </a:path>
              <a:path w="99059" h="99060">
                <a:moveTo>
                  <a:pt x="19812" y="44195"/>
                </a:moveTo>
                <a:lnTo>
                  <a:pt x="19812" y="42671"/>
                </a:lnTo>
                <a:lnTo>
                  <a:pt x="20193" y="42671"/>
                </a:lnTo>
                <a:lnTo>
                  <a:pt x="19812" y="44195"/>
                </a:lnTo>
                <a:close/>
              </a:path>
              <a:path w="99059" h="99060">
                <a:moveTo>
                  <a:pt x="98044" y="56387"/>
                </a:moveTo>
                <a:lnTo>
                  <a:pt x="79248" y="56387"/>
                </a:lnTo>
                <a:lnTo>
                  <a:pt x="79248" y="42671"/>
                </a:lnTo>
                <a:lnTo>
                  <a:pt x="97840" y="42671"/>
                </a:lnTo>
                <a:lnTo>
                  <a:pt x="99060" y="48767"/>
                </a:lnTo>
                <a:lnTo>
                  <a:pt x="99060" y="50291"/>
                </a:lnTo>
                <a:lnTo>
                  <a:pt x="98044" y="56387"/>
                </a:lnTo>
                <a:close/>
              </a:path>
              <a:path w="99059" h="99060">
                <a:moveTo>
                  <a:pt x="18288" y="50291"/>
                </a:moveTo>
                <a:lnTo>
                  <a:pt x="18288" y="48767"/>
                </a:lnTo>
                <a:lnTo>
                  <a:pt x="18440" y="49529"/>
                </a:lnTo>
                <a:lnTo>
                  <a:pt x="18288" y="50291"/>
                </a:lnTo>
                <a:close/>
              </a:path>
              <a:path w="99059" h="99060">
                <a:moveTo>
                  <a:pt x="18440" y="49529"/>
                </a:moveTo>
                <a:lnTo>
                  <a:pt x="18288" y="48767"/>
                </a:lnTo>
                <a:lnTo>
                  <a:pt x="18592" y="48767"/>
                </a:lnTo>
                <a:lnTo>
                  <a:pt x="18440" y="49529"/>
                </a:lnTo>
                <a:close/>
              </a:path>
              <a:path w="99059" h="99060">
                <a:moveTo>
                  <a:pt x="18592" y="50291"/>
                </a:moveTo>
                <a:lnTo>
                  <a:pt x="18288" y="50291"/>
                </a:lnTo>
                <a:lnTo>
                  <a:pt x="18440" y="49529"/>
                </a:lnTo>
                <a:lnTo>
                  <a:pt x="18592" y="50291"/>
                </a:lnTo>
                <a:close/>
              </a:path>
              <a:path w="99059" h="99060">
                <a:moveTo>
                  <a:pt x="20116" y="56387"/>
                </a:moveTo>
                <a:lnTo>
                  <a:pt x="19812" y="56387"/>
                </a:lnTo>
                <a:lnTo>
                  <a:pt x="19812" y="54863"/>
                </a:lnTo>
                <a:lnTo>
                  <a:pt x="20116" y="56387"/>
                </a:lnTo>
                <a:close/>
              </a:path>
              <a:path w="99059" h="99060">
                <a:moveTo>
                  <a:pt x="76200" y="62483"/>
                </a:moveTo>
                <a:lnTo>
                  <a:pt x="79248" y="54863"/>
                </a:lnTo>
                <a:lnTo>
                  <a:pt x="79248" y="56387"/>
                </a:lnTo>
                <a:lnTo>
                  <a:pt x="98044" y="56387"/>
                </a:lnTo>
                <a:lnTo>
                  <a:pt x="97536" y="59435"/>
                </a:lnTo>
                <a:lnTo>
                  <a:pt x="97536" y="60959"/>
                </a:lnTo>
                <a:lnTo>
                  <a:pt x="77724" y="60959"/>
                </a:lnTo>
                <a:lnTo>
                  <a:pt x="76200" y="62483"/>
                </a:lnTo>
                <a:close/>
              </a:path>
              <a:path w="99059" h="99060">
                <a:moveTo>
                  <a:pt x="22098" y="62483"/>
                </a:moveTo>
                <a:lnTo>
                  <a:pt x="21336" y="62483"/>
                </a:lnTo>
                <a:lnTo>
                  <a:pt x="21336" y="60959"/>
                </a:lnTo>
                <a:lnTo>
                  <a:pt x="22098" y="62483"/>
                </a:lnTo>
                <a:close/>
              </a:path>
              <a:path w="99059" h="99060">
                <a:moveTo>
                  <a:pt x="73152" y="67055"/>
                </a:moveTo>
                <a:lnTo>
                  <a:pt x="77724" y="60959"/>
                </a:lnTo>
                <a:lnTo>
                  <a:pt x="97536" y="60959"/>
                </a:lnTo>
                <a:lnTo>
                  <a:pt x="95707" y="65531"/>
                </a:lnTo>
                <a:lnTo>
                  <a:pt x="74676" y="65531"/>
                </a:lnTo>
                <a:lnTo>
                  <a:pt x="73152" y="67055"/>
                </a:lnTo>
                <a:close/>
              </a:path>
              <a:path w="99059" h="99060">
                <a:moveTo>
                  <a:pt x="24384" y="67055"/>
                </a:moveTo>
                <a:lnTo>
                  <a:pt x="22859" y="65531"/>
                </a:lnTo>
                <a:lnTo>
                  <a:pt x="23622" y="65531"/>
                </a:lnTo>
                <a:lnTo>
                  <a:pt x="24384" y="67055"/>
                </a:lnTo>
                <a:close/>
              </a:path>
              <a:path w="99059" h="99060">
                <a:moveTo>
                  <a:pt x="70104" y="71627"/>
                </a:moveTo>
                <a:lnTo>
                  <a:pt x="74676" y="65531"/>
                </a:lnTo>
                <a:lnTo>
                  <a:pt x="95707" y="65531"/>
                </a:lnTo>
                <a:lnTo>
                  <a:pt x="94488" y="68579"/>
                </a:lnTo>
                <a:lnTo>
                  <a:pt x="94488" y="70103"/>
                </a:lnTo>
                <a:lnTo>
                  <a:pt x="71628" y="70103"/>
                </a:lnTo>
                <a:lnTo>
                  <a:pt x="70104" y="71627"/>
                </a:lnTo>
                <a:close/>
              </a:path>
              <a:path w="99059" h="99060">
                <a:moveTo>
                  <a:pt x="89916" y="76199"/>
                </a:moveTo>
                <a:lnTo>
                  <a:pt x="65532" y="76199"/>
                </a:lnTo>
                <a:lnTo>
                  <a:pt x="71628" y="70103"/>
                </a:lnTo>
                <a:lnTo>
                  <a:pt x="94488" y="70103"/>
                </a:lnTo>
                <a:lnTo>
                  <a:pt x="89916" y="76199"/>
                </a:lnTo>
                <a:close/>
              </a:path>
              <a:path w="99059" h="99060">
                <a:moveTo>
                  <a:pt x="35052" y="76199"/>
                </a:moveTo>
                <a:lnTo>
                  <a:pt x="33528" y="76199"/>
                </a:lnTo>
                <a:lnTo>
                  <a:pt x="32004" y="74675"/>
                </a:lnTo>
                <a:lnTo>
                  <a:pt x="35052" y="76199"/>
                </a:lnTo>
                <a:close/>
              </a:path>
              <a:path w="99059" h="99060">
                <a:moveTo>
                  <a:pt x="87630" y="80771"/>
                </a:moveTo>
                <a:lnTo>
                  <a:pt x="50292" y="80771"/>
                </a:lnTo>
                <a:lnTo>
                  <a:pt x="49530" y="80619"/>
                </a:lnTo>
                <a:lnTo>
                  <a:pt x="56387" y="79247"/>
                </a:lnTo>
                <a:lnTo>
                  <a:pt x="54864" y="79247"/>
                </a:lnTo>
                <a:lnTo>
                  <a:pt x="60960" y="77723"/>
                </a:lnTo>
                <a:lnTo>
                  <a:pt x="59436" y="77723"/>
                </a:lnTo>
                <a:lnTo>
                  <a:pt x="67056" y="74675"/>
                </a:lnTo>
                <a:lnTo>
                  <a:pt x="65532" y="76199"/>
                </a:lnTo>
                <a:lnTo>
                  <a:pt x="89916" y="76199"/>
                </a:lnTo>
                <a:lnTo>
                  <a:pt x="89916" y="77723"/>
                </a:lnTo>
                <a:lnTo>
                  <a:pt x="87630" y="80771"/>
                </a:lnTo>
                <a:close/>
              </a:path>
              <a:path w="99059" h="99060">
                <a:moveTo>
                  <a:pt x="59436" y="99059"/>
                </a:moveTo>
                <a:lnTo>
                  <a:pt x="39624" y="99059"/>
                </a:lnTo>
                <a:lnTo>
                  <a:pt x="39624" y="97535"/>
                </a:lnTo>
                <a:lnTo>
                  <a:pt x="38100" y="97535"/>
                </a:lnTo>
                <a:lnTo>
                  <a:pt x="30480" y="96011"/>
                </a:lnTo>
                <a:lnTo>
                  <a:pt x="30480" y="94487"/>
                </a:lnTo>
                <a:lnTo>
                  <a:pt x="28956" y="94487"/>
                </a:lnTo>
                <a:lnTo>
                  <a:pt x="22859" y="91439"/>
                </a:lnTo>
                <a:lnTo>
                  <a:pt x="21336" y="91439"/>
                </a:lnTo>
                <a:lnTo>
                  <a:pt x="21336" y="89915"/>
                </a:lnTo>
                <a:lnTo>
                  <a:pt x="15240" y="85343"/>
                </a:lnTo>
                <a:lnTo>
                  <a:pt x="13716" y="83819"/>
                </a:lnTo>
                <a:lnTo>
                  <a:pt x="9144" y="77723"/>
                </a:lnTo>
                <a:lnTo>
                  <a:pt x="36576" y="77723"/>
                </a:lnTo>
                <a:lnTo>
                  <a:pt x="44195" y="79247"/>
                </a:lnTo>
                <a:lnTo>
                  <a:pt x="42672" y="79247"/>
                </a:lnTo>
                <a:lnTo>
                  <a:pt x="49530" y="80619"/>
                </a:lnTo>
                <a:lnTo>
                  <a:pt x="48768" y="80771"/>
                </a:lnTo>
                <a:lnTo>
                  <a:pt x="87630" y="80771"/>
                </a:lnTo>
                <a:lnTo>
                  <a:pt x="85344" y="83819"/>
                </a:lnTo>
                <a:lnTo>
                  <a:pt x="83820" y="83819"/>
                </a:lnTo>
                <a:lnTo>
                  <a:pt x="83820" y="85343"/>
                </a:lnTo>
                <a:lnTo>
                  <a:pt x="77724" y="89915"/>
                </a:lnTo>
                <a:lnTo>
                  <a:pt x="76200" y="89915"/>
                </a:lnTo>
                <a:lnTo>
                  <a:pt x="76200" y="91439"/>
                </a:lnTo>
                <a:lnTo>
                  <a:pt x="68580" y="94487"/>
                </a:lnTo>
                <a:lnTo>
                  <a:pt x="68580" y="96011"/>
                </a:lnTo>
                <a:lnTo>
                  <a:pt x="67056" y="96011"/>
                </a:lnTo>
                <a:lnTo>
                  <a:pt x="59436" y="97535"/>
                </a:lnTo>
                <a:lnTo>
                  <a:pt x="59436" y="99059"/>
                </a:lnTo>
                <a:close/>
              </a:path>
              <a:path w="99059" h="99060">
                <a:moveTo>
                  <a:pt x="50292" y="80771"/>
                </a:moveTo>
                <a:lnTo>
                  <a:pt x="48768" y="80771"/>
                </a:lnTo>
                <a:lnTo>
                  <a:pt x="49530" y="80619"/>
                </a:lnTo>
                <a:lnTo>
                  <a:pt x="50292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32903" y="2906267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79" h="79375">
                <a:moveTo>
                  <a:pt x="41148" y="79248"/>
                </a:moveTo>
                <a:lnTo>
                  <a:pt x="25074" y="76271"/>
                </a:lnTo>
                <a:lnTo>
                  <a:pt x="12001" y="68008"/>
                </a:lnTo>
                <a:lnTo>
                  <a:pt x="3214" y="55459"/>
                </a:lnTo>
                <a:lnTo>
                  <a:pt x="0" y="39624"/>
                </a:lnTo>
                <a:lnTo>
                  <a:pt x="3214" y="24431"/>
                </a:lnTo>
                <a:lnTo>
                  <a:pt x="12001" y="11811"/>
                </a:lnTo>
                <a:lnTo>
                  <a:pt x="25074" y="3190"/>
                </a:lnTo>
                <a:lnTo>
                  <a:pt x="41148" y="0"/>
                </a:lnTo>
                <a:lnTo>
                  <a:pt x="56340" y="3190"/>
                </a:lnTo>
                <a:lnTo>
                  <a:pt x="68961" y="11811"/>
                </a:lnTo>
                <a:lnTo>
                  <a:pt x="77581" y="24431"/>
                </a:lnTo>
                <a:lnTo>
                  <a:pt x="80772" y="39624"/>
                </a:lnTo>
                <a:lnTo>
                  <a:pt x="77581" y="55459"/>
                </a:lnTo>
                <a:lnTo>
                  <a:pt x="68961" y="68008"/>
                </a:lnTo>
                <a:lnTo>
                  <a:pt x="56340" y="76271"/>
                </a:lnTo>
                <a:lnTo>
                  <a:pt x="41148" y="79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23759" y="2897123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59436" y="1523"/>
                </a:moveTo>
                <a:lnTo>
                  <a:pt x="39624" y="1523"/>
                </a:lnTo>
                <a:lnTo>
                  <a:pt x="41148" y="0"/>
                </a:lnTo>
                <a:lnTo>
                  <a:pt x="57912" y="0"/>
                </a:lnTo>
                <a:lnTo>
                  <a:pt x="59436" y="1523"/>
                </a:lnTo>
                <a:close/>
              </a:path>
              <a:path w="99059" h="99060">
                <a:moveTo>
                  <a:pt x="68580" y="4571"/>
                </a:moveTo>
                <a:lnTo>
                  <a:pt x="30480" y="4571"/>
                </a:lnTo>
                <a:lnTo>
                  <a:pt x="30480" y="3047"/>
                </a:lnTo>
                <a:lnTo>
                  <a:pt x="32004" y="3047"/>
                </a:lnTo>
                <a:lnTo>
                  <a:pt x="38100" y="1523"/>
                </a:lnTo>
                <a:lnTo>
                  <a:pt x="60960" y="1523"/>
                </a:lnTo>
                <a:lnTo>
                  <a:pt x="68580" y="3047"/>
                </a:lnTo>
                <a:lnTo>
                  <a:pt x="68580" y="4571"/>
                </a:lnTo>
                <a:close/>
              </a:path>
              <a:path w="99059" h="99060">
                <a:moveTo>
                  <a:pt x="85344" y="83819"/>
                </a:moveTo>
                <a:lnTo>
                  <a:pt x="13716" y="83819"/>
                </a:lnTo>
                <a:lnTo>
                  <a:pt x="9144" y="77723"/>
                </a:lnTo>
                <a:lnTo>
                  <a:pt x="9144" y="76199"/>
                </a:lnTo>
                <a:lnTo>
                  <a:pt x="7620" y="76199"/>
                </a:lnTo>
                <a:lnTo>
                  <a:pt x="4572" y="68579"/>
                </a:lnTo>
                <a:lnTo>
                  <a:pt x="4572" y="67055"/>
                </a:lnTo>
                <a:lnTo>
                  <a:pt x="1524" y="59435"/>
                </a:lnTo>
                <a:lnTo>
                  <a:pt x="1524" y="57911"/>
                </a:lnTo>
                <a:lnTo>
                  <a:pt x="0" y="50291"/>
                </a:lnTo>
                <a:lnTo>
                  <a:pt x="0" y="48767"/>
                </a:lnTo>
                <a:lnTo>
                  <a:pt x="1524" y="39623"/>
                </a:lnTo>
                <a:lnTo>
                  <a:pt x="1524" y="38099"/>
                </a:lnTo>
                <a:lnTo>
                  <a:pt x="4572" y="30479"/>
                </a:lnTo>
                <a:lnTo>
                  <a:pt x="4572" y="28955"/>
                </a:lnTo>
                <a:lnTo>
                  <a:pt x="7620" y="22859"/>
                </a:lnTo>
                <a:lnTo>
                  <a:pt x="9144" y="21335"/>
                </a:lnTo>
                <a:lnTo>
                  <a:pt x="13716" y="15239"/>
                </a:lnTo>
                <a:lnTo>
                  <a:pt x="15240" y="15239"/>
                </a:lnTo>
                <a:lnTo>
                  <a:pt x="15240" y="13715"/>
                </a:lnTo>
                <a:lnTo>
                  <a:pt x="21336" y="9143"/>
                </a:lnTo>
                <a:lnTo>
                  <a:pt x="22859" y="7619"/>
                </a:lnTo>
                <a:lnTo>
                  <a:pt x="28956" y="4571"/>
                </a:lnTo>
                <a:lnTo>
                  <a:pt x="70104" y="4571"/>
                </a:lnTo>
                <a:lnTo>
                  <a:pt x="76200" y="7619"/>
                </a:lnTo>
                <a:lnTo>
                  <a:pt x="77724" y="9143"/>
                </a:lnTo>
                <a:lnTo>
                  <a:pt x="83820" y="13715"/>
                </a:lnTo>
                <a:lnTo>
                  <a:pt x="85344" y="15239"/>
                </a:lnTo>
                <a:lnTo>
                  <a:pt x="87630" y="18287"/>
                </a:lnTo>
                <a:lnTo>
                  <a:pt x="48768" y="18287"/>
                </a:lnTo>
                <a:lnTo>
                  <a:pt x="49530" y="18440"/>
                </a:lnTo>
                <a:lnTo>
                  <a:pt x="42672" y="19811"/>
                </a:lnTo>
                <a:lnTo>
                  <a:pt x="44195" y="19811"/>
                </a:lnTo>
                <a:lnTo>
                  <a:pt x="36576" y="21335"/>
                </a:lnTo>
                <a:lnTo>
                  <a:pt x="38100" y="21335"/>
                </a:lnTo>
                <a:lnTo>
                  <a:pt x="35052" y="22859"/>
                </a:lnTo>
                <a:lnTo>
                  <a:pt x="33528" y="22859"/>
                </a:lnTo>
                <a:lnTo>
                  <a:pt x="27432" y="28955"/>
                </a:lnTo>
                <a:lnTo>
                  <a:pt x="27813" y="28955"/>
                </a:lnTo>
                <a:lnTo>
                  <a:pt x="25526" y="32003"/>
                </a:lnTo>
                <a:lnTo>
                  <a:pt x="24384" y="32003"/>
                </a:lnTo>
                <a:lnTo>
                  <a:pt x="21336" y="38099"/>
                </a:lnTo>
                <a:lnTo>
                  <a:pt x="22250" y="38099"/>
                </a:lnTo>
                <a:lnTo>
                  <a:pt x="20421" y="42671"/>
                </a:lnTo>
                <a:lnTo>
                  <a:pt x="19812" y="42671"/>
                </a:lnTo>
                <a:lnTo>
                  <a:pt x="19812" y="56387"/>
                </a:lnTo>
                <a:lnTo>
                  <a:pt x="20574" y="56387"/>
                </a:lnTo>
                <a:lnTo>
                  <a:pt x="22097" y="59435"/>
                </a:lnTo>
                <a:lnTo>
                  <a:pt x="21336" y="59435"/>
                </a:lnTo>
                <a:lnTo>
                  <a:pt x="24384" y="67055"/>
                </a:lnTo>
                <a:lnTo>
                  <a:pt x="25527" y="67055"/>
                </a:lnTo>
                <a:lnTo>
                  <a:pt x="27813" y="70103"/>
                </a:lnTo>
                <a:lnTo>
                  <a:pt x="27432" y="70103"/>
                </a:lnTo>
                <a:lnTo>
                  <a:pt x="28956" y="71627"/>
                </a:lnTo>
                <a:lnTo>
                  <a:pt x="29464" y="71627"/>
                </a:lnTo>
                <a:lnTo>
                  <a:pt x="33528" y="74675"/>
                </a:lnTo>
                <a:lnTo>
                  <a:pt x="34036" y="74675"/>
                </a:lnTo>
                <a:lnTo>
                  <a:pt x="38100" y="77723"/>
                </a:lnTo>
                <a:lnTo>
                  <a:pt x="40386" y="77723"/>
                </a:lnTo>
                <a:lnTo>
                  <a:pt x="44195" y="79247"/>
                </a:lnTo>
                <a:lnTo>
                  <a:pt x="88773" y="79247"/>
                </a:lnTo>
                <a:lnTo>
                  <a:pt x="85344" y="83819"/>
                </a:lnTo>
                <a:close/>
              </a:path>
              <a:path w="99059" h="99060">
                <a:moveTo>
                  <a:pt x="49530" y="18440"/>
                </a:moveTo>
                <a:lnTo>
                  <a:pt x="48768" y="18287"/>
                </a:lnTo>
                <a:lnTo>
                  <a:pt x="50292" y="18287"/>
                </a:lnTo>
                <a:lnTo>
                  <a:pt x="49530" y="18440"/>
                </a:lnTo>
                <a:close/>
              </a:path>
              <a:path w="99059" h="99060">
                <a:moveTo>
                  <a:pt x="89916" y="21335"/>
                </a:moveTo>
                <a:lnTo>
                  <a:pt x="62484" y="21335"/>
                </a:lnTo>
                <a:lnTo>
                  <a:pt x="54864" y="19811"/>
                </a:lnTo>
                <a:lnTo>
                  <a:pt x="56387" y="19811"/>
                </a:lnTo>
                <a:lnTo>
                  <a:pt x="49530" y="18440"/>
                </a:lnTo>
                <a:lnTo>
                  <a:pt x="50292" y="18287"/>
                </a:lnTo>
                <a:lnTo>
                  <a:pt x="87630" y="18287"/>
                </a:lnTo>
                <a:lnTo>
                  <a:pt x="89916" y="21335"/>
                </a:lnTo>
                <a:close/>
              </a:path>
              <a:path w="99059" h="99060">
                <a:moveTo>
                  <a:pt x="67056" y="24383"/>
                </a:moveTo>
                <a:lnTo>
                  <a:pt x="60960" y="21335"/>
                </a:lnTo>
                <a:lnTo>
                  <a:pt x="91439" y="21335"/>
                </a:lnTo>
                <a:lnTo>
                  <a:pt x="91439" y="22859"/>
                </a:lnTo>
                <a:lnTo>
                  <a:pt x="65532" y="22859"/>
                </a:lnTo>
                <a:lnTo>
                  <a:pt x="67056" y="24383"/>
                </a:lnTo>
                <a:close/>
              </a:path>
              <a:path w="99059" h="99060">
                <a:moveTo>
                  <a:pt x="32004" y="24383"/>
                </a:moveTo>
                <a:lnTo>
                  <a:pt x="33528" y="22859"/>
                </a:lnTo>
                <a:lnTo>
                  <a:pt x="35052" y="22859"/>
                </a:lnTo>
                <a:lnTo>
                  <a:pt x="32004" y="24383"/>
                </a:lnTo>
                <a:close/>
              </a:path>
              <a:path w="99059" h="99060">
                <a:moveTo>
                  <a:pt x="94488" y="28955"/>
                </a:moveTo>
                <a:lnTo>
                  <a:pt x="71628" y="28955"/>
                </a:lnTo>
                <a:lnTo>
                  <a:pt x="65532" y="22859"/>
                </a:lnTo>
                <a:lnTo>
                  <a:pt x="91439" y="22859"/>
                </a:lnTo>
                <a:lnTo>
                  <a:pt x="94488" y="28955"/>
                </a:lnTo>
                <a:close/>
              </a:path>
              <a:path w="99059" h="99060">
                <a:moveTo>
                  <a:pt x="27813" y="28955"/>
                </a:moveTo>
                <a:lnTo>
                  <a:pt x="27432" y="28955"/>
                </a:lnTo>
                <a:lnTo>
                  <a:pt x="28956" y="27431"/>
                </a:lnTo>
                <a:lnTo>
                  <a:pt x="27813" y="28955"/>
                </a:lnTo>
                <a:close/>
              </a:path>
              <a:path w="99059" h="99060">
                <a:moveTo>
                  <a:pt x="74676" y="33527"/>
                </a:moveTo>
                <a:lnTo>
                  <a:pt x="70104" y="27431"/>
                </a:lnTo>
                <a:lnTo>
                  <a:pt x="71628" y="28955"/>
                </a:lnTo>
                <a:lnTo>
                  <a:pt x="94488" y="28955"/>
                </a:lnTo>
                <a:lnTo>
                  <a:pt x="94488" y="30479"/>
                </a:lnTo>
                <a:lnTo>
                  <a:pt x="96012" y="30479"/>
                </a:lnTo>
                <a:lnTo>
                  <a:pt x="96316" y="32003"/>
                </a:lnTo>
                <a:lnTo>
                  <a:pt x="74676" y="32003"/>
                </a:lnTo>
                <a:lnTo>
                  <a:pt x="74676" y="33527"/>
                </a:lnTo>
                <a:close/>
              </a:path>
              <a:path w="99059" h="99060">
                <a:moveTo>
                  <a:pt x="24384" y="33527"/>
                </a:moveTo>
                <a:lnTo>
                  <a:pt x="24384" y="32003"/>
                </a:lnTo>
                <a:lnTo>
                  <a:pt x="25526" y="32003"/>
                </a:lnTo>
                <a:lnTo>
                  <a:pt x="24384" y="33527"/>
                </a:lnTo>
                <a:close/>
              </a:path>
              <a:path w="99059" h="99060">
                <a:moveTo>
                  <a:pt x="77724" y="38099"/>
                </a:moveTo>
                <a:lnTo>
                  <a:pt x="74676" y="32003"/>
                </a:lnTo>
                <a:lnTo>
                  <a:pt x="96316" y="32003"/>
                </a:lnTo>
                <a:lnTo>
                  <a:pt x="97231" y="36575"/>
                </a:lnTo>
                <a:lnTo>
                  <a:pt x="77724" y="36575"/>
                </a:lnTo>
                <a:lnTo>
                  <a:pt x="77724" y="38099"/>
                </a:lnTo>
                <a:close/>
              </a:path>
              <a:path w="99059" h="99060">
                <a:moveTo>
                  <a:pt x="22250" y="38099"/>
                </a:moveTo>
                <a:lnTo>
                  <a:pt x="21336" y="38099"/>
                </a:lnTo>
                <a:lnTo>
                  <a:pt x="22859" y="36575"/>
                </a:lnTo>
                <a:lnTo>
                  <a:pt x="22250" y="38099"/>
                </a:lnTo>
                <a:close/>
              </a:path>
              <a:path w="99059" h="99060">
                <a:moveTo>
                  <a:pt x="79248" y="44195"/>
                </a:moveTo>
                <a:lnTo>
                  <a:pt x="77724" y="36575"/>
                </a:lnTo>
                <a:lnTo>
                  <a:pt x="97231" y="36575"/>
                </a:lnTo>
                <a:lnTo>
                  <a:pt x="97536" y="38099"/>
                </a:lnTo>
                <a:lnTo>
                  <a:pt x="97536" y="39623"/>
                </a:lnTo>
                <a:lnTo>
                  <a:pt x="98044" y="42671"/>
                </a:lnTo>
                <a:lnTo>
                  <a:pt x="79248" y="42671"/>
                </a:lnTo>
                <a:lnTo>
                  <a:pt x="79248" y="44195"/>
                </a:lnTo>
                <a:close/>
              </a:path>
              <a:path w="99059" h="99060">
                <a:moveTo>
                  <a:pt x="19812" y="44195"/>
                </a:moveTo>
                <a:lnTo>
                  <a:pt x="19812" y="42671"/>
                </a:lnTo>
                <a:lnTo>
                  <a:pt x="20421" y="42671"/>
                </a:lnTo>
                <a:lnTo>
                  <a:pt x="19812" y="44195"/>
                </a:lnTo>
                <a:close/>
              </a:path>
              <a:path w="99059" h="99060">
                <a:moveTo>
                  <a:pt x="97840" y="56387"/>
                </a:moveTo>
                <a:lnTo>
                  <a:pt x="79248" y="56387"/>
                </a:lnTo>
                <a:lnTo>
                  <a:pt x="79248" y="42671"/>
                </a:lnTo>
                <a:lnTo>
                  <a:pt x="98044" y="42671"/>
                </a:lnTo>
                <a:lnTo>
                  <a:pt x="99060" y="48767"/>
                </a:lnTo>
                <a:lnTo>
                  <a:pt x="99060" y="50291"/>
                </a:lnTo>
                <a:lnTo>
                  <a:pt x="97840" y="56387"/>
                </a:lnTo>
                <a:close/>
              </a:path>
              <a:path w="99059" h="99060">
                <a:moveTo>
                  <a:pt x="20574" y="56387"/>
                </a:moveTo>
                <a:lnTo>
                  <a:pt x="19812" y="56387"/>
                </a:lnTo>
                <a:lnTo>
                  <a:pt x="19812" y="54863"/>
                </a:lnTo>
                <a:lnTo>
                  <a:pt x="20574" y="56387"/>
                </a:lnTo>
                <a:close/>
              </a:path>
              <a:path w="99059" h="99060">
                <a:moveTo>
                  <a:pt x="97231" y="60959"/>
                </a:moveTo>
                <a:lnTo>
                  <a:pt x="77724" y="60959"/>
                </a:lnTo>
                <a:lnTo>
                  <a:pt x="79248" y="54863"/>
                </a:lnTo>
                <a:lnTo>
                  <a:pt x="79248" y="56387"/>
                </a:lnTo>
                <a:lnTo>
                  <a:pt x="97840" y="56387"/>
                </a:lnTo>
                <a:lnTo>
                  <a:pt x="97536" y="57911"/>
                </a:lnTo>
                <a:lnTo>
                  <a:pt x="97536" y="59435"/>
                </a:lnTo>
                <a:lnTo>
                  <a:pt x="97231" y="60959"/>
                </a:lnTo>
                <a:close/>
              </a:path>
              <a:path w="99059" h="99060">
                <a:moveTo>
                  <a:pt x="22859" y="60959"/>
                </a:moveTo>
                <a:lnTo>
                  <a:pt x="21336" y="59435"/>
                </a:lnTo>
                <a:lnTo>
                  <a:pt x="22097" y="59435"/>
                </a:lnTo>
                <a:lnTo>
                  <a:pt x="22859" y="60959"/>
                </a:lnTo>
                <a:close/>
              </a:path>
              <a:path w="99059" h="99060">
                <a:moveTo>
                  <a:pt x="96012" y="67055"/>
                </a:moveTo>
                <a:lnTo>
                  <a:pt x="74676" y="67055"/>
                </a:lnTo>
                <a:lnTo>
                  <a:pt x="77724" y="59435"/>
                </a:lnTo>
                <a:lnTo>
                  <a:pt x="77724" y="60959"/>
                </a:lnTo>
                <a:lnTo>
                  <a:pt x="97231" y="60959"/>
                </a:lnTo>
                <a:lnTo>
                  <a:pt x="96012" y="67055"/>
                </a:lnTo>
                <a:close/>
              </a:path>
              <a:path w="99059" h="99060">
                <a:moveTo>
                  <a:pt x="25527" y="67055"/>
                </a:moveTo>
                <a:lnTo>
                  <a:pt x="24384" y="67055"/>
                </a:lnTo>
                <a:lnTo>
                  <a:pt x="24384" y="65531"/>
                </a:lnTo>
                <a:lnTo>
                  <a:pt x="25527" y="67055"/>
                </a:lnTo>
                <a:close/>
              </a:path>
              <a:path w="99059" h="99060">
                <a:moveTo>
                  <a:pt x="70757" y="70757"/>
                </a:moveTo>
                <a:lnTo>
                  <a:pt x="74676" y="65531"/>
                </a:lnTo>
                <a:lnTo>
                  <a:pt x="74676" y="67055"/>
                </a:lnTo>
                <a:lnTo>
                  <a:pt x="96012" y="67055"/>
                </a:lnTo>
                <a:lnTo>
                  <a:pt x="94488" y="68579"/>
                </a:lnTo>
                <a:lnTo>
                  <a:pt x="93878" y="70103"/>
                </a:lnTo>
                <a:lnTo>
                  <a:pt x="71628" y="70103"/>
                </a:lnTo>
                <a:lnTo>
                  <a:pt x="70757" y="70757"/>
                </a:lnTo>
                <a:close/>
              </a:path>
              <a:path w="99059" h="99060">
                <a:moveTo>
                  <a:pt x="28956" y="71627"/>
                </a:moveTo>
                <a:lnTo>
                  <a:pt x="27432" y="70103"/>
                </a:lnTo>
                <a:lnTo>
                  <a:pt x="28302" y="70757"/>
                </a:lnTo>
                <a:lnTo>
                  <a:pt x="28956" y="71627"/>
                </a:lnTo>
                <a:close/>
              </a:path>
              <a:path w="99059" h="99060">
                <a:moveTo>
                  <a:pt x="28302" y="70757"/>
                </a:moveTo>
                <a:lnTo>
                  <a:pt x="27432" y="70103"/>
                </a:lnTo>
                <a:lnTo>
                  <a:pt x="27813" y="70103"/>
                </a:lnTo>
                <a:lnTo>
                  <a:pt x="28302" y="70757"/>
                </a:lnTo>
                <a:close/>
              </a:path>
              <a:path w="99059" h="99060">
                <a:moveTo>
                  <a:pt x="70104" y="71627"/>
                </a:moveTo>
                <a:lnTo>
                  <a:pt x="70757" y="70757"/>
                </a:lnTo>
                <a:lnTo>
                  <a:pt x="71628" y="70103"/>
                </a:lnTo>
                <a:lnTo>
                  <a:pt x="70104" y="71627"/>
                </a:lnTo>
                <a:close/>
              </a:path>
              <a:path w="99059" h="99060">
                <a:moveTo>
                  <a:pt x="93268" y="71627"/>
                </a:moveTo>
                <a:lnTo>
                  <a:pt x="70104" y="71627"/>
                </a:lnTo>
                <a:lnTo>
                  <a:pt x="71628" y="70103"/>
                </a:lnTo>
                <a:lnTo>
                  <a:pt x="93878" y="70103"/>
                </a:lnTo>
                <a:lnTo>
                  <a:pt x="93268" y="71627"/>
                </a:lnTo>
                <a:close/>
              </a:path>
              <a:path w="99059" h="99060">
                <a:moveTo>
                  <a:pt x="29464" y="71627"/>
                </a:moveTo>
                <a:lnTo>
                  <a:pt x="28956" y="71627"/>
                </a:lnTo>
                <a:lnTo>
                  <a:pt x="28302" y="70757"/>
                </a:lnTo>
                <a:lnTo>
                  <a:pt x="29464" y="71627"/>
                </a:lnTo>
                <a:close/>
              </a:path>
              <a:path w="99059" h="99060">
                <a:moveTo>
                  <a:pt x="92049" y="74675"/>
                </a:moveTo>
                <a:lnTo>
                  <a:pt x="65532" y="74675"/>
                </a:lnTo>
                <a:lnTo>
                  <a:pt x="70757" y="70757"/>
                </a:lnTo>
                <a:lnTo>
                  <a:pt x="70104" y="71627"/>
                </a:lnTo>
                <a:lnTo>
                  <a:pt x="93268" y="71627"/>
                </a:lnTo>
                <a:lnTo>
                  <a:pt x="92049" y="74675"/>
                </a:lnTo>
                <a:close/>
              </a:path>
              <a:path w="99059" h="99060">
                <a:moveTo>
                  <a:pt x="34036" y="74675"/>
                </a:moveTo>
                <a:lnTo>
                  <a:pt x="33528" y="74675"/>
                </a:lnTo>
                <a:lnTo>
                  <a:pt x="32004" y="73151"/>
                </a:lnTo>
                <a:lnTo>
                  <a:pt x="34036" y="74675"/>
                </a:lnTo>
                <a:close/>
              </a:path>
              <a:path w="99059" h="99060">
                <a:moveTo>
                  <a:pt x="89916" y="77723"/>
                </a:moveTo>
                <a:lnTo>
                  <a:pt x="60960" y="77723"/>
                </a:lnTo>
                <a:lnTo>
                  <a:pt x="67056" y="73151"/>
                </a:lnTo>
                <a:lnTo>
                  <a:pt x="65532" y="74675"/>
                </a:lnTo>
                <a:lnTo>
                  <a:pt x="92049" y="74675"/>
                </a:lnTo>
                <a:lnTo>
                  <a:pt x="91439" y="76199"/>
                </a:lnTo>
                <a:lnTo>
                  <a:pt x="89916" y="76199"/>
                </a:lnTo>
                <a:lnTo>
                  <a:pt x="89916" y="77723"/>
                </a:lnTo>
                <a:close/>
              </a:path>
              <a:path w="99059" h="99060">
                <a:moveTo>
                  <a:pt x="40386" y="77723"/>
                </a:moveTo>
                <a:lnTo>
                  <a:pt x="38100" y="77723"/>
                </a:lnTo>
                <a:lnTo>
                  <a:pt x="36576" y="76199"/>
                </a:lnTo>
                <a:lnTo>
                  <a:pt x="40386" y="77723"/>
                </a:lnTo>
                <a:close/>
              </a:path>
              <a:path w="99059" h="99060">
                <a:moveTo>
                  <a:pt x="88773" y="79247"/>
                </a:moveTo>
                <a:lnTo>
                  <a:pt x="54864" y="79247"/>
                </a:lnTo>
                <a:lnTo>
                  <a:pt x="62484" y="76199"/>
                </a:lnTo>
                <a:lnTo>
                  <a:pt x="60960" y="77723"/>
                </a:lnTo>
                <a:lnTo>
                  <a:pt x="89916" y="77723"/>
                </a:lnTo>
                <a:lnTo>
                  <a:pt x="88773" y="79247"/>
                </a:lnTo>
                <a:close/>
              </a:path>
              <a:path w="99059" h="99060">
                <a:moveTo>
                  <a:pt x="77724" y="89915"/>
                </a:moveTo>
                <a:lnTo>
                  <a:pt x="21336" y="89915"/>
                </a:lnTo>
                <a:lnTo>
                  <a:pt x="15240" y="85343"/>
                </a:lnTo>
                <a:lnTo>
                  <a:pt x="15240" y="83819"/>
                </a:lnTo>
                <a:lnTo>
                  <a:pt x="83820" y="83819"/>
                </a:lnTo>
                <a:lnTo>
                  <a:pt x="83820" y="85343"/>
                </a:lnTo>
                <a:lnTo>
                  <a:pt x="77724" y="89915"/>
                </a:lnTo>
                <a:close/>
              </a:path>
              <a:path w="99059" h="99060">
                <a:moveTo>
                  <a:pt x="70104" y="94487"/>
                </a:moveTo>
                <a:lnTo>
                  <a:pt x="28956" y="94487"/>
                </a:lnTo>
                <a:lnTo>
                  <a:pt x="22859" y="89915"/>
                </a:lnTo>
                <a:lnTo>
                  <a:pt x="76200" y="89915"/>
                </a:lnTo>
                <a:lnTo>
                  <a:pt x="70104" y="94487"/>
                </a:lnTo>
                <a:close/>
              </a:path>
              <a:path w="99059" h="99060">
                <a:moveTo>
                  <a:pt x="60960" y="97535"/>
                </a:moveTo>
                <a:lnTo>
                  <a:pt x="38100" y="97535"/>
                </a:lnTo>
                <a:lnTo>
                  <a:pt x="32004" y="94487"/>
                </a:lnTo>
                <a:lnTo>
                  <a:pt x="68580" y="94487"/>
                </a:lnTo>
                <a:lnTo>
                  <a:pt x="60960" y="97535"/>
                </a:lnTo>
                <a:close/>
              </a:path>
              <a:path w="99059" h="99060">
                <a:moveTo>
                  <a:pt x="50292" y="99059"/>
                </a:moveTo>
                <a:lnTo>
                  <a:pt x="48768" y="99059"/>
                </a:lnTo>
                <a:lnTo>
                  <a:pt x="41148" y="97535"/>
                </a:lnTo>
                <a:lnTo>
                  <a:pt x="57912" y="97535"/>
                </a:lnTo>
                <a:lnTo>
                  <a:pt x="50292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94176" y="33528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24" y="79248"/>
                </a:moveTo>
                <a:lnTo>
                  <a:pt x="23788" y="76057"/>
                </a:lnTo>
                <a:lnTo>
                  <a:pt x="11239" y="67437"/>
                </a:lnTo>
                <a:lnTo>
                  <a:pt x="2976" y="54816"/>
                </a:lnTo>
                <a:lnTo>
                  <a:pt x="0" y="39624"/>
                </a:lnTo>
                <a:lnTo>
                  <a:pt x="2976" y="24431"/>
                </a:lnTo>
                <a:lnTo>
                  <a:pt x="11239" y="11811"/>
                </a:lnTo>
                <a:lnTo>
                  <a:pt x="23788" y="3190"/>
                </a:lnTo>
                <a:lnTo>
                  <a:pt x="39624" y="0"/>
                </a:lnTo>
                <a:lnTo>
                  <a:pt x="54816" y="3190"/>
                </a:lnTo>
                <a:lnTo>
                  <a:pt x="67437" y="11811"/>
                </a:lnTo>
                <a:lnTo>
                  <a:pt x="76057" y="24431"/>
                </a:lnTo>
                <a:lnTo>
                  <a:pt x="79248" y="39624"/>
                </a:lnTo>
                <a:lnTo>
                  <a:pt x="76057" y="54816"/>
                </a:lnTo>
                <a:lnTo>
                  <a:pt x="67437" y="67437"/>
                </a:lnTo>
                <a:lnTo>
                  <a:pt x="54816" y="76057"/>
                </a:lnTo>
                <a:lnTo>
                  <a:pt x="39624" y="79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83508" y="334365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60" h="97789">
                <a:moveTo>
                  <a:pt x="68580" y="3047"/>
                </a:moveTo>
                <a:lnTo>
                  <a:pt x="32004" y="3047"/>
                </a:lnTo>
                <a:lnTo>
                  <a:pt x="38100" y="0"/>
                </a:lnTo>
                <a:lnTo>
                  <a:pt x="60960" y="0"/>
                </a:lnTo>
                <a:lnTo>
                  <a:pt x="68580" y="3047"/>
                </a:lnTo>
                <a:close/>
              </a:path>
              <a:path w="99060" h="97789">
                <a:moveTo>
                  <a:pt x="76200" y="7619"/>
                </a:moveTo>
                <a:lnTo>
                  <a:pt x="22859" y="7619"/>
                </a:lnTo>
                <a:lnTo>
                  <a:pt x="30480" y="3047"/>
                </a:lnTo>
                <a:lnTo>
                  <a:pt x="70104" y="3047"/>
                </a:lnTo>
                <a:lnTo>
                  <a:pt x="76200" y="7619"/>
                </a:lnTo>
                <a:close/>
              </a:path>
              <a:path w="99060" h="97789">
                <a:moveTo>
                  <a:pt x="77724" y="89915"/>
                </a:moveTo>
                <a:lnTo>
                  <a:pt x="21336" y="89915"/>
                </a:lnTo>
                <a:lnTo>
                  <a:pt x="21336" y="88391"/>
                </a:lnTo>
                <a:lnTo>
                  <a:pt x="15240" y="83819"/>
                </a:lnTo>
                <a:lnTo>
                  <a:pt x="9144" y="77723"/>
                </a:lnTo>
                <a:lnTo>
                  <a:pt x="9144" y="74675"/>
                </a:lnTo>
                <a:lnTo>
                  <a:pt x="4572" y="68579"/>
                </a:lnTo>
                <a:lnTo>
                  <a:pt x="4572" y="67055"/>
                </a:lnTo>
                <a:lnTo>
                  <a:pt x="1524" y="59435"/>
                </a:lnTo>
                <a:lnTo>
                  <a:pt x="1524" y="57911"/>
                </a:lnTo>
                <a:lnTo>
                  <a:pt x="0" y="50291"/>
                </a:lnTo>
                <a:lnTo>
                  <a:pt x="0" y="47243"/>
                </a:lnTo>
                <a:lnTo>
                  <a:pt x="1524" y="39623"/>
                </a:lnTo>
                <a:lnTo>
                  <a:pt x="1524" y="38099"/>
                </a:lnTo>
                <a:lnTo>
                  <a:pt x="4572" y="30479"/>
                </a:lnTo>
                <a:lnTo>
                  <a:pt x="4572" y="28955"/>
                </a:lnTo>
                <a:lnTo>
                  <a:pt x="9144" y="21335"/>
                </a:lnTo>
                <a:lnTo>
                  <a:pt x="9144" y="19811"/>
                </a:lnTo>
                <a:lnTo>
                  <a:pt x="15240" y="13715"/>
                </a:lnTo>
                <a:lnTo>
                  <a:pt x="21336" y="9143"/>
                </a:lnTo>
                <a:lnTo>
                  <a:pt x="21336" y="7619"/>
                </a:lnTo>
                <a:lnTo>
                  <a:pt x="77724" y="7619"/>
                </a:lnTo>
                <a:lnTo>
                  <a:pt x="77724" y="9143"/>
                </a:lnTo>
                <a:lnTo>
                  <a:pt x="83820" y="13715"/>
                </a:lnTo>
                <a:lnTo>
                  <a:pt x="85344" y="13715"/>
                </a:lnTo>
                <a:lnTo>
                  <a:pt x="85344" y="15239"/>
                </a:lnTo>
                <a:lnTo>
                  <a:pt x="88392" y="18287"/>
                </a:lnTo>
                <a:lnTo>
                  <a:pt x="44195" y="18287"/>
                </a:lnTo>
                <a:lnTo>
                  <a:pt x="40386" y="19811"/>
                </a:lnTo>
                <a:lnTo>
                  <a:pt x="38100" y="19811"/>
                </a:lnTo>
                <a:lnTo>
                  <a:pt x="34036" y="22859"/>
                </a:lnTo>
                <a:lnTo>
                  <a:pt x="33528" y="22859"/>
                </a:lnTo>
                <a:lnTo>
                  <a:pt x="27432" y="27431"/>
                </a:lnTo>
                <a:lnTo>
                  <a:pt x="28956" y="27431"/>
                </a:lnTo>
                <a:lnTo>
                  <a:pt x="24384" y="32003"/>
                </a:lnTo>
                <a:lnTo>
                  <a:pt x="24993" y="32003"/>
                </a:lnTo>
                <a:lnTo>
                  <a:pt x="21336" y="38099"/>
                </a:lnTo>
                <a:lnTo>
                  <a:pt x="22250" y="38099"/>
                </a:lnTo>
                <a:lnTo>
                  <a:pt x="21031" y="41147"/>
                </a:lnTo>
                <a:lnTo>
                  <a:pt x="19812" y="41147"/>
                </a:lnTo>
                <a:lnTo>
                  <a:pt x="19812" y="56387"/>
                </a:lnTo>
                <a:lnTo>
                  <a:pt x="21031" y="56387"/>
                </a:lnTo>
                <a:lnTo>
                  <a:pt x="22250" y="59435"/>
                </a:lnTo>
                <a:lnTo>
                  <a:pt x="21336" y="59435"/>
                </a:lnTo>
                <a:lnTo>
                  <a:pt x="24993" y="65531"/>
                </a:lnTo>
                <a:lnTo>
                  <a:pt x="24384" y="65531"/>
                </a:lnTo>
                <a:lnTo>
                  <a:pt x="28956" y="70103"/>
                </a:lnTo>
                <a:lnTo>
                  <a:pt x="27432" y="70103"/>
                </a:lnTo>
                <a:lnTo>
                  <a:pt x="33528" y="74675"/>
                </a:lnTo>
                <a:lnTo>
                  <a:pt x="35052" y="74675"/>
                </a:lnTo>
                <a:lnTo>
                  <a:pt x="38100" y="76199"/>
                </a:lnTo>
                <a:lnTo>
                  <a:pt x="36576" y="76199"/>
                </a:lnTo>
                <a:lnTo>
                  <a:pt x="44195" y="79247"/>
                </a:lnTo>
                <a:lnTo>
                  <a:pt x="88391" y="79247"/>
                </a:lnTo>
                <a:lnTo>
                  <a:pt x="85344" y="82295"/>
                </a:lnTo>
                <a:lnTo>
                  <a:pt x="85344" y="83819"/>
                </a:lnTo>
                <a:lnTo>
                  <a:pt x="83820" y="83819"/>
                </a:lnTo>
                <a:lnTo>
                  <a:pt x="77724" y="88391"/>
                </a:lnTo>
                <a:lnTo>
                  <a:pt x="77724" y="89915"/>
                </a:lnTo>
                <a:close/>
              </a:path>
              <a:path w="99060" h="97789">
                <a:moveTo>
                  <a:pt x="42672" y="19811"/>
                </a:moveTo>
                <a:lnTo>
                  <a:pt x="44195" y="18287"/>
                </a:lnTo>
                <a:lnTo>
                  <a:pt x="48768" y="18287"/>
                </a:lnTo>
                <a:lnTo>
                  <a:pt x="49530" y="18440"/>
                </a:lnTo>
                <a:lnTo>
                  <a:pt x="42672" y="19811"/>
                </a:lnTo>
                <a:close/>
              </a:path>
              <a:path w="99060" h="97789">
                <a:moveTo>
                  <a:pt x="49530" y="18440"/>
                </a:moveTo>
                <a:lnTo>
                  <a:pt x="48768" y="18287"/>
                </a:lnTo>
                <a:lnTo>
                  <a:pt x="50292" y="18287"/>
                </a:lnTo>
                <a:lnTo>
                  <a:pt x="49530" y="18440"/>
                </a:lnTo>
                <a:close/>
              </a:path>
              <a:path w="99060" h="97789">
                <a:moveTo>
                  <a:pt x="56387" y="19811"/>
                </a:moveTo>
                <a:lnTo>
                  <a:pt x="49530" y="18440"/>
                </a:lnTo>
                <a:lnTo>
                  <a:pt x="50292" y="18287"/>
                </a:lnTo>
                <a:lnTo>
                  <a:pt x="54864" y="18287"/>
                </a:lnTo>
                <a:lnTo>
                  <a:pt x="56387" y="19811"/>
                </a:lnTo>
                <a:close/>
              </a:path>
              <a:path w="99060" h="97789">
                <a:moveTo>
                  <a:pt x="62484" y="21335"/>
                </a:moveTo>
                <a:lnTo>
                  <a:pt x="54864" y="18287"/>
                </a:lnTo>
                <a:lnTo>
                  <a:pt x="88392" y="18287"/>
                </a:lnTo>
                <a:lnTo>
                  <a:pt x="89916" y="19811"/>
                </a:lnTo>
                <a:lnTo>
                  <a:pt x="60960" y="19811"/>
                </a:lnTo>
                <a:lnTo>
                  <a:pt x="62484" y="21335"/>
                </a:lnTo>
                <a:close/>
              </a:path>
              <a:path w="99060" h="97789">
                <a:moveTo>
                  <a:pt x="36576" y="21335"/>
                </a:moveTo>
                <a:lnTo>
                  <a:pt x="38100" y="19811"/>
                </a:lnTo>
                <a:lnTo>
                  <a:pt x="40386" y="19811"/>
                </a:lnTo>
                <a:lnTo>
                  <a:pt x="36576" y="21335"/>
                </a:lnTo>
                <a:close/>
              </a:path>
              <a:path w="99060" h="97789">
                <a:moveTo>
                  <a:pt x="67056" y="24383"/>
                </a:moveTo>
                <a:lnTo>
                  <a:pt x="60960" y="19811"/>
                </a:lnTo>
                <a:lnTo>
                  <a:pt x="89916" y="19811"/>
                </a:lnTo>
                <a:lnTo>
                  <a:pt x="89916" y="21335"/>
                </a:lnTo>
                <a:lnTo>
                  <a:pt x="91439" y="21335"/>
                </a:lnTo>
                <a:lnTo>
                  <a:pt x="92049" y="22859"/>
                </a:lnTo>
                <a:lnTo>
                  <a:pt x="65532" y="22859"/>
                </a:lnTo>
                <a:lnTo>
                  <a:pt x="67056" y="24383"/>
                </a:lnTo>
                <a:close/>
              </a:path>
              <a:path w="99060" h="97789">
                <a:moveTo>
                  <a:pt x="32004" y="24383"/>
                </a:moveTo>
                <a:lnTo>
                  <a:pt x="33528" y="22859"/>
                </a:lnTo>
                <a:lnTo>
                  <a:pt x="34036" y="22859"/>
                </a:lnTo>
                <a:lnTo>
                  <a:pt x="32004" y="24383"/>
                </a:lnTo>
                <a:close/>
              </a:path>
              <a:path w="99060" h="97789">
                <a:moveTo>
                  <a:pt x="74676" y="32003"/>
                </a:moveTo>
                <a:lnTo>
                  <a:pt x="70104" y="27431"/>
                </a:lnTo>
                <a:lnTo>
                  <a:pt x="71628" y="27431"/>
                </a:lnTo>
                <a:lnTo>
                  <a:pt x="65532" y="22859"/>
                </a:lnTo>
                <a:lnTo>
                  <a:pt x="92049" y="22859"/>
                </a:lnTo>
                <a:lnTo>
                  <a:pt x="94488" y="28955"/>
                </a:lnTo>
                <a:lnTo>
                  <a:pt x="94488" y="30479"/>
                </a:lnTo>
                <a:lnTo>
                  <a:pt x="74676" y="30479"/>
                </a:lnTo>
                <a:lnTo>
                  <a:pt x="74676" y="32003"/>
                </a:lnTo>
                <a:close/>
              </a:path>
              <a:path w="99060" h="97789">
                <a:moveTo>
                  <a:pt x="24993" y="32003"/>
                </a:moveTo>
                <a:lnTo>
                  <a:pt x="24384" y="32003"/>
                </a:lnTo>
                <a:lnTo>
                  <a:pt x="25908" y="30479"/>
                </a:lnTo>
                <a:lnTo>
                  <a:pt x="24993" y="32003"/>
                </a:lnTo>
                <a:close/>
              </a:path>
              <a:path w="99060" h="97789">
                <a:moveTo>
                  <a:pt x="77724" y="38099"/>
                </a:moveTo>
                <a:lnTo>
                  <a:pt x="74676" y="30479"/>
                </a:lnTo>
                <a:lnTo>
                  <a:pt x="96012" y="30479"/>
                </a:lnTo>
                <a:lnTo>
                  <a:pt x="97231" y="36575"/>
                </a:lnTo>
                <a:lnTo>
                  <a:pt x="77724" y="36575"/>
                </a:lnTo>
                <a:lnTo>
                  <a:pt x="77724" y="38099"/>
                </a:lnTo>
                <a:close/>
              </a:path>
              <a:path w="99060" h="97789">
                <a:moveTo>
                  <a:pt x="22250" y="38099"/>
                </a:moveTo>
                <a:lnTo>
                  <a:pt x="21336" y="38099"/>
                </a:lnTo>
                <a:lnTo>
                  <a:pt x="22859" y="36575"/>
                </a:lnTo>
                <a:lnTo>
                  <a:pt x="22250" y="38099"/>
                </a:lnTo>
                <a:close/>
              </a:path>
              <a:path w="99060" h="97789">
                <a:moveTo>
                  <a:pt x="79248" y="44195"/>
                </a:moveTo>
                <a:lnTo>
                  <a:pt x="77724" y="36575"/>
                </a:lnTo>
                <a:lnTo>
                  <a:pt x="97231" y="36575"/>
                </a:lnTo>
                <a:lnTo>
                  <a:pt x="97536" y="38099"/>
                </a:lnTo>
                <a:lnTo>
                  <a:pt x="97536" y="39623"/>
                </a:lnTo>
                <a:lnTo>
                  <a:pt x="97840" y="41147"/>
                </a:lnTo>
                <a:lnTo>
                  <a:pt x="79248" y="41147"/>
                </a:lnTo>
                <a:lnTo>
                  <a:pt x="79248" y="44195"/>
                </a:lnTo>
                <a:close/>
              </a:path>
              <a:path w="99060" h="97789">
                <a:moveTo>
                  <a:pt x="19812" y="44195"/>
                </a:moveTo>
                <a:lnTo>
                  <a:pt x="19812" y="41147"/>
                </a:lnTo>
                <a:lnTo>
                  <a:pt x="21031" y="41147"/>
                </a:lnTo>
                <a:lnTo>
                  <a:pt x="19812" y="44195"/>
                </a:lnTo>
                <a:close/>
              </a:path>
              <a:path w="99060" h="97789">
                <a:moveTo>
                  <a:pt x="97840" y="56387"/>
                </a:moveTo>
                <a:lnTo>
                  <a:pt x="79248" y="56387"/>
                </a:lnTo>
                <a:lnTo>
                  <a:pt x="79248" y="41147"/>
                </a:lnTo>
                <a:lnTo>
                  <a:pt x="97840" y="41147"/>
                </a:lnTo>
                <a:lnTo>
                  <a:pt x="99060" y="47243"/>
                </a:lnTo>
                <a:lnTo>
                  <a:pt x="99060" y="50291"/>
                </a:lnTo>
                <a:lnTo>
                  <a:pt x="97840" y="56387"/>
                </a:lnTo>
                <a:close/>
              </a:path>
              <a:path w="99060" h="97789">
                <a:moveTo>
                  <a:pt x="21031" y="56387"/>
                </a:moveTo>
                <a:lnTo>
                  <a:pt x="19812" y="56387"/>
                </a:lnTo>
                <a:lnTo>
                  <a:pt x="19812" y="53339"/>
                </a:lnTo>
                <a:lnTo>
                  <a:pt x="21031" y="56387"/>
                </a:lnTo>
                <a:close/>
              </a:path>
              <a:path w="99060" h="97789">
                <a:moveTo>
                  <a:pt x="97231" y="60959"/>
                </a:moveTo>
                <a:lnTo>
                  <a:pt x="77724" y="60959"/>
                </a:lnTo>
                <a:lnTo>
                  <a:pt x="79248" y="53339"/>
                </a:lnTo>
                <a:lnTo>
                  <a:pt x="79248" y="56387"/>
                </a:lnTo>
                <a:lnTo>
                  <a:pt x="97840" y="56387"/>
                </a:lnTo>
                <a:lnTo>
                  <a:pt x="97536" y="57911"/>
                </a:lnTo>
                <a:lnTo>
                  <a:pt x="97536" y="59435"/>
                </a:lnTo>
                <a:lnTo>
                  <a:pt x="97231" y="60959"/>
                </a:lnTo>
                <a:close/>
              </a:path>
              <a:path w="99060" h="97789">
                <a:moveTo>
                  <a:pt x="22859" y="60959"/>
                </a:moveTo>
                <a:lnTo>
                  <a:pt x="21336" y="59435"/>
                </a:lnTo>
                <a:lnTo>
                  <a:pt x="22250" y="59435"/>
                </a:lnTo>
                <a:lnTo>
                  <a:pt x="22859" y="60959"/>
                </a:lnTo>
                <a:close/>
              </a:path>
              <a:path w="99060" h="97789">
                <a:moveTo>
                  <a:pt x="96012" y="67055"/>
                </a:moveTo>
                <a:lnTo>
                  <a:pt x="74676" y="67055"/>
                </a:lnTo>
                <a:lnTo>
                  <a:pt x="77724" y="59435"/>
                </a:lnTo>
                <a:lnTo>
                  <a:pt x="77724" y="60959"/>
                </a:lnTo>
                <a:lnTo>
                  <a:pt x="97231" y="60959"/>
                </a:lnTo>
                <a:lnTo>
                  <a:pt x="96012" y="67055"/>
                </a:lnTo>
                <a:close/>
              </a:path>
              <a:path w="99060" h="97789">
                <a:moveTo>
                  <a:pt x="25908" y="67055"/>
                </a:moveTo>
                <a:lnTo>
                  <a:pt x="24384" y="65531"/>
                </a:lnTo>
                <a:lnTo>
                  <a:pt x="24993" y="65531"/>
                </a:lnTo>
                <a:lnTo>
                  <a:pt x="25908" y="67055"/>
                </a:lnTo>
                <a:close/>
              </a:path>
              <a:path w="99060" h="97789">
                <a:moveTo>
                  <a:pt x="91439" y="74675"/>
                </a:moveTo>
                <a:lnTo>
                  <a:pt x="65532" y="74675"/>
                </a:lnTo>
                <a:lnTo>
                  <a:pt x="71628" y="70103"/>
                </a:lnTo>
                <a:lnTo>
                  <a:pt x="70104" y="70103"/>
                </a:lnTo>
                <a:lnTo>
                  <a:pt x="74676" y="65531"/>
                </a:lnTo>
                <a:lnTo>
                  <a:pt x="74676" y="67055"/>
                </a:lnTo>
                <a:lnTo>
                  <a:pt x="94488" y="67055"/>
                </a:lnTo>
                <a:lnTo>
                  <a:pt x="94488" y="68579"/>
                </a:lnTo>
                <a:lnTo>
                  <a:pt x="91439" y="74675"/>
                </a:lnTo>
                <a:close/>
              </a:path>
              <a:path w="99060" h="97789">
                <a:moveTo>
                  <a:pt x="35052" y="74675"/>
                </a:moveTo>
                <a:lnTo>
                  <a:pt x="33528" y="74675"/>
                </a:lnTo>
                <a:lnTo>
                  <a:pt x="32004" y="73151"/>
                </a:lnTo>
                <a:lnTo>
                  <a:pt x="35052" y="74675"/>
                </a:lnTo>
                <a:close/>
              </a:path>
              <a:path w="99060" h="97789">
                <a:moveTo>
                  <a:pt x="91439" y="76199"/>
                </a:moveTo>
                <a:lnTo>
                  <a:pt x="60960" y="76199"/>
                </a:lnTo>
                <a:lnTo>
                  <a:pt x="67056" y="73151"/>
                </a:lnTo>
                <a:lnTo>
                  <a:pt x="65532" y="74675"/>
                </a:lnTo>
                <a:lnTo>
                  <a:pt x="91439" y="74675"/>
                </a:lnTo>
                <a:lnTo>
                  <a:pt x="91439" y="76199"/>
                </a:lnTo>
                <a:close/>
              </a:path>
              <a:path w="99060" h="97789">
                <a:moveTo>
                  <a:pt x="88391" y="79247"/>
                </a:moveTo>
                <a:lnTo>
                  <a:pt x="54864" y="79247"/>
                </a:lnTo>
                <a:lnTo>
                  <a:pt x="62484" y="76199"/>
                </a:lnTo>
                <a:lnTo>
                  <a:pt x="89916" y="76199"/>
                </a:lnTo>
                <a:lnTo>
                  <a:pt x="89916" y="77723"/>
                </a:lnTo>
                <a:lnTo>
                  <a:pt x="88391" y="79247"/>
                </a:lnTo>
                <a:close/>
              </a:path>
              <a:path w="99060" h="97789">
                <a:moveTo>
                  <a:pt x="48768" y="79247"/>
                </a:moveTo>
                <a:lnTo>
                  <a:pt x="44195" y="79247"/>
                </a:lnTo>
                <a:lnTo>
                  <a:pt x="42672" y="77723"/>
                </a:lnTo>
                <a:lnTo>
                  <a:pt x="49530" y="79095"/>
                </a:lnTo>
                <a:lnTo>
                  <a:pt x="48768" y="79247"/>
                </a:lnTo>
                <a:close/>
              </a:path>
              <a:path w="99060" h="97789">
                <a:moveTo>
                  <a:pt x="54864" y="79247"/>
                </a:moveTo>
                <a:lnTo>
                  <a:pt x="50292" y="79247"/>
                </a:lnTo>
                <a:lnTo>
                  <a:pt x="49530" y="79095"/>
                </a:lnTo>
                <a:lnTo>
                  <a:pt x="56387" y="77723"/>
                </a:lnTo>
                <a:lnTo>
                  <a:pt x="54864" y="79247"/>
                </a:lnTo>
                <a:close/>
              </a:path>
              <a:path w="99060" h="97789">
                <a:moveTo>
                  <a:pt x="50292" y="79247"/>
                </a:moveTo>
                <a:lnTo>
                  <a:pt x="48768" y="79247"/>
                </a:lnTo>
                <a:lnTo>
                  <a:pt x="49530" y="79095"/>
                </a:lnTo>
                <a:lnTo>
                  <a:pt x="50292" y="79247"/>
                </a:lnTo>
                <a:close/>
              </a:path>
              <a:path w="99060" h="97789">
                <a:moveTo>
                  <a:pt x="59436" y="97535"/>
                </a:moveTo>
                <a:lnTo>
                  <a:pt x="39624" y="97535"/>
                </a:lnTo>
                <a:lnTo>
                  <a:pt x="38100" y="96011"/>
                </a:lnTo>
                <a:lnTo>
                  <a:pt x="32004" y="94487"/>
                </a:lnTo>
                <a:lnTo>
                  <a:pt x="30480" y="94487"/>
                </a:lnTo>
                <a:lnTo>
                  <a:pt x="30480" y="92963"/>
                </a:lnTo>
                <a:lnTo>
                  <a:pt x="22859" y="89915"/>
                </a:lnTo>
                <a:lnTo>
                  <a:pt x="76200" y="89915"/>
                </a:lnTo>
                <a:lnTo>
                  <a:pt x="70104" y="92963"/>
                </a:lnTo>
                <a:lnTo>
                  <a:pt x="68580" y="94487"/>
                </a:lnTo>
                <a:lnTo>
                  <a:pt x="60960" y="96011"/>
                </a:lnTo>
                <a:lnTo>
                  <a:pt x="59436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05300" y="3860291"/>
            <a:ext cx="2435351" cy="86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77411" y="2906267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80">
                <a:moveTo>
                  <a:pt x="39624" y="80772"/>
                </a:moveTo>
                <a:lnTo>
                  <a:pt x="24431" y="77581"/>
                </a:lnTo>
                <a:lnTo>
                  <a:pt x="11810" y="68961"/>
                </a:lnTo>
                <a:lnTo>
                  <a:pt x="3190" y="56340"/>
                </a:lnTo>
                <a:lnTo>
                  <a:pt x="0" y="41148"/>
                </a:lnTo>
                <a:lnTo>
                  <a:pt x="3190" y="25074"/>
                </a:lnTo>
                <a:lnTo>
                  <a:pt x="11811" y="12001"/>
                </a:lnTo>
                <a:lnTo>
                  <a:pt x="24431" y="3214"/>
                </a:lnTo>
                <a:lnTo>
                  <a:pt x="39624" y="0"/>
                </a:lnTo>
                <a:lnTo>
                  <a:pt x="55459" y="3214"/>
                </a:lnTo>
                <a:lnTo>
                  <a:pt x="68008" y="12001"/>
                </a:lnTo>
                <a:lnTo>
                  <a:pt x="76271" y="25074"/>
                </a:lnTo>
                <a:lnTo>
                  <a:pt x="79248" y="41148"/>
                </a:lnTo>
                <a:lnTo>
                  <a:pt x="76271" y="56340"/>
                </a:lnTo>
                <a:lnTo>
                  <a:pt x="68008" y="68961"/>
                </a:lnTo>
                <a:lnTo>
                  <a:pt x="55459" y="77581"/>
                </a:lnTo>
                <a:lnTo>
                  <a:pt x="39624" y="80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68267" y="2897123"/>
            <a:ext cx="99060" cy="100965"/>
          </a:xfrm>
          <a:custGeom>
            <a:avLst/>
            <a:gdLst/>
            <a:ahLst/>
            <a:cxnLst/>
            <a:rect l="l" t="t" r="r" b="b"/>
            <a:pathLst>
              <a:path w="99060" h="100964">
                <a:moveTo>
                  <a:pt x="57912" y="1523"/>
                </a:moveTo>
                <a:lnTo>
                  <a:pt x="39624" y="1523"/>
                </a:lnTo>
                <a:lnTo>
                  <a:pt x="48768" y="0"/>
                </a:lnTo>
                <a:lnTo>
                  <a:pt x="50292" y="0"/>
                </a:lnTo>
                <a:lnTo>
                  <a:pt x="57912" y="1523"/>
                </a:lnTo>
                <a:close/>
              </a:path>
              <a:path w="99060" h="100964">
                <a:moveTo>
                  <a:pt x="36576" y="21335"/>
                </a:moveTo>
                <a:lnTo>
                  <a:pt x="9144" y="21335"/>
                </a:lnTo>
                <a:lnTo>
                  <a:pt x="13716" y="15239"/>
                </a:lnTo>
                <a:lnTo>
                  <a:pt x="13716" y="13715"/>
                </a:lnTo>
                <a:lnTo>
                  <a:pt x="15240" y="13715"/>
                </a:lnTo>
                <a:lnTo>
                  <a:pt x="21336" y="9143"/>
                </a:lnTo>
                <a:lnTo>
                  <a:pt x="21336" y="7619"/>
                </a:lnTo>
                <a:lnTo>
                  <a:pt x="22859" y="7619"/>
                </a:lnTo>
                <a:lnTo>
                  <a:pt x="28956" y="4571"/>
                </a:lnTo>
                <a:lnTo>
                  <a:pt x="30480" y="4571"/>
                </a:lnTo>
                <a:lnTo>
                  <a:pt x="30480" y="3047"/>
                </a:lnTo>
                <a:lnTo>
                  <a:pt x="38100" y="1523"/>
                </a:lnTo>
                <a:lnTo>
                  <a:pt x="59436" y="1523"/>
                </a:lnTo>
                <a:lnTo>
                  <a:pt x="67056" y="3047"/>
                </a:lnTo>
                <a:lnTo>
                  <a:pt x="68580" y="4571"/>
                </a:lnTo>
                <a:lnTo>
                  <a:pt x="76200" y="7619"/>
                </a:lnTo>
                <a:lnTo>
                  <a:pt x="76200" y="9143"/>
                </a:lnTo>
                <a:lnTo>
                  <a:pt x="77724" y="9143"/>
                </a:lnTo>
                <a:lnTo>
                  <a:pt x="83820" y="13715"/>
                </a:lnTo>
                <a:lnTo>
                  <a:pt x="83820" y="15239"/>
                </a:lnTo>
                <a:lnTo>
                  <a:pt x="85344" y="15239"/>
                </a:lnTo>
                <a:lnTo>
                  <a:pt x="87630" y="18287"/>
                </a:lnTo>
                <a:lnTo>
                  <a:pt x="48768" y="18287"/>
                </a:lnTo>
                <a:lnTo>
                  <a:pt x="49530" y="18440"/>
                </a:lnTo>
                <a:lnTo>
                  <a:pt x="42672" y="19811"/>
                </a:lnTo>
                <a:lnTo>
                  <a:pt x="44195" y="19811"/>
                </a:lnTo>
                <a:lnTo>
                  <a:pt x="36576" y="21335"/>
                </a:lnTo>
                <a:close/>
              </a:path>
              <a:path w="99060" h="100964">
                <a:moveTo>
                  <a:pt x="49530" y="18440"/>
                </a:moveTo>
                <a:lnTo>
                  <a:pt x="48768" y="18287"/>
                </a:lnTo>
                <a:lnTo>
                  <a:pt x="50292" y="18287"/>
                </a:lnTo>
                <a:lnTo>
                  <a:pt x="49530" y="18440"/>
                </a:lnTo>
                <a:close/>
              </a:path>
              <a:path w="99060" h="100964">
                <a:moveTo>
                  <a:pt x="70757" y="28302"/>
                </a:moveTo>
                <a:lnTo>
                  <a:pt x="65532" y="24383"/>
                </a:lnTo>
                <a:lnTo>
                  <a:pt x="67056" y="24383"/>
                </a:lnTo>
                <a:lnTo>
                  <a:pt x="59436" y="21335"/>
                </a:lnTo>
                <a:lnTo>
                  <a:pt x="60960" y="21335"/>
                </a:lnTo>
                <a:lnTo>
                  <a:pt x="54864" y="19811"/>
                </a:lnTo>
                <a:lnTo>
                  <a:pt x="56387" y="19811"/>
                </a:lnTo>
                <a:lnTo>
                  <a:pt x="49530" y="18440"/>
                </a:lnTo>
                <a:lnTo>
                  <a:pt x="50292" y="18287"/>
                </a:lnTo>
                <a:lnTo>
                  <a:pt x="87630" y="18287"/>
                </a:lnTo>
                <a:lnTo>
                  <a:pt x="89916" y="21335"/>
                </a:lnTo>
                <a:lnTo>
                  <a:pt x="89916" y="22859"/>
                </a:lnTo>
                <a:lnTo>
                  <a:pt x="92659" y="27431"/>
                </a:lnTo>
                <a:lnTo>
                  <a:pt x="70104" y="27431"/>
                </a:lnTo>
                <a:lnTo>
                  <a:pt x="70757" y="28302"/>
                </a:lnTo>
                <a:close/>
              </a:path>
              <a:path w="99060" h="100964">
                <a:moveTo>
                  <a:pt x="85344" y="85343"/>
                </a:moveTo>
                <a:lnTo>
                  <a:pt x="13716" y="85343"/>
                </a:lnTo>
                <a:lnTo>
                  <a:pt x="9144" y="79247"/>
                </a:lnTo>
                <a:lnTo>
                  <a:pt x="7620" y="77723"/>
                </a:lnTo>
                <a:lnTo>
                  <a:pt x="4572" y="70103"/>
                </a:lnTo>
                <a:lnTo>
                  <a:pt x="3048" y="68579"/>
                </a:lnTo>
                <a:lnTo>
                  <a:pt x="1524" y="60959"/>
                </a:lnTo>
                <a:lnTo>
                  <a:pt x="0" y="59435"/>
                </a:lnTo>
                <a:lnTo>
                  <a:pt x="0" y="39623"/>
                </a:lnTo>
                <a:lnTo>
                  <a:pt x="1524" y="39623"/>
                </a:lnTo>
                <a:lnTo>
                  <a:pt x="3048" y="32003"/>
                </a:lnTo>
                <a:lnTo>
                  <a:pt x="3048" y="30479"/>
                </a:lnTo>
                <a:lnTo>
                  <a:pt x="4572" y="30479"/>
                </a:lnTo>
                <a:lnTo>
                  <a:pt x="7620" y="22859"/>
                </a:lnTo>
                <a:lnTo>
                  <a:pt x="7620" y="21335"/>
                </a:lnTo>
                <a:lnTo>
                  <a:pt x="38100" y="21335"/>
                </a:lnTo>
                <a:lnTo>
                  <a:pt x="32004" y="24383"/>
                </a:lnTo>
                <a:lnTo>
                  <a:pt x="33528" y="24383"/>
                </a:lnTo>
                <a:lnTo>
                  <a:pt x="29463" y="27431"/>
                </a:lnTo>
                <a:lnTo>
                  <a:pt x="28956" y="27431"/>
                </a:lnTo>
                <a:lnTo>
                  <a:pt x="22859" y="33527"/>
                </a:lnTo>
                <a:lnTo>
                  <a:pt x="23622" y="33527"/>
                </a:lnTo>
                <a:lnTo>
                  <a:pt x="22098" y="36575"/>
                </a:lnTo>
                <a:lnTo>
                  <a:pt x="21336" y="36575"/>
                </a:lnTo>
                <a:lnTo>
                  <a:pt x="20116" y="42671"/>
                </a:lnTo>
                <a:lnTo>
                  <a:pt x="19812" y="42671"/>
                </a:lnTo>
                <a:lnTo>
                  <a:pt x="18592" y="48767"/>
                </a:lnTo>
                <a:lnTo>
                  <a:pt x="18288" y="48767"/>
                </a:lnTo>
                <a:lnTo>
                  <a:pt x="18288" y="50291"/>
                </a:lnTo>
                <a:lnTo>
                  <a:pt x="18542" y="50291"/>
                </a:lnTo>
                <a:lnTo>
                  <a:pt x="19812" y="57911"/>
                </a:lnTo>
                <a:lnTo>
                  <a:pt x="20421" y="57911"/>
                </a:lnTo>
                <a:lnTo>
                  <a:pt x="21336" y="62483"/>
                </a:lnTo>
                <a:lnTo>
                  <a:pt x="21945" y="62483"/>
                </a:lnTo>
                <a:lnTo>
                  <a:pt x="23774" y="67055"/>
                </a:lnTo>
                <a:lnTo>
                  <a:pt x="22859" y="67055"/>
                </a:lnTo>
                <a:lnTo>
                  <a:pt x="28956" y="73151"/>
                </a:lnTo>
                <a:lnTo>
                  <a:pt x="29463" y="73151"/>
                </a:lnTo>
                <a:lnTo>
                  <a:pt x="33528" y="76199"/>
                </a:lnTo>
                <a:lnTo>
                  <a:pt x="34036" y="76199"/>
                </a:lnTo>
                <a:lnTo>
                  <a:pt x="38100" y="79247"/>
                </a:lnTo>
                <a:lnTo>
                  <a:pt x="40386" y="79247"/>
                </a:lnTo>
                <a:lnTo>
                  <a:pt x="44195" y="80771"/>
                </a:lnTo>
                <a:lnTo>
                  <a:pt x="88773" y="80771"/>
                </a:lnTo>
                <a:lnTo>
                  <a:pt x="85344" y="85343"/>
                </a:lnTo>
                <a:close/>
              </a:path>
              <a:path w="99060" h="100964">
                <a:moveTo>
                  <a:pt x="27432" y="28955"/>
                </a:moveTo>
                <a:lnTo>
                  <a:pt x="28956" y="27431"/>
                </a:lnTo>
                <a:lnTo>
                  <a:pt x="29463" y="27431"/>
                </a:lnTo>
                <a:lnTo>
                  <a:pt x="27432" y="28955"/>
                </a:lnTo>
                <a:close/>
              </a:path>
              <a:path w="99060" h="100964">
                <a:moveTo>
                  <a:pt x="71628" y="28955"/>
                </a:moveTo>
                <a:lnTo>
                  <a:pt x="70757" y="28302"/>
                </a:lnTo>
                <a:lnTo>
                  <a:pt x="70104" y="27431"/>
                </a:lnTo>
                <a:lnTo>
                  <a:pt x="71628" y="28955"/>
                </a:lnTo>
                <a:close/>
              </a:path>
              <a:path w="99060" h="100964">
                <a:moveTo>
                  <a:pt x="93573" y="28955"/>
                </a:moveTo>
                <a:lnTo>
                  <a:pt x="71628" y="28955"/>
                </a:lnTo>
                <a:lnTo>
                  <a:pt x="70104" y="27431"/>
                </a:lnTo>
                <a:lnTo>
                  <a:pt x="92659" y="27431"/>
                </a:lnTo>
                <a:lnTo>
                  <a:pt x="93573" y="28955"/>
                </a:lnTo>
                <a:close/>
              </a:path>
              <a:path w="99060" h="100964">
                <a:moveTo>
                  <a:pt x="95097" y="33527"/>
                </a:moveTo>
                <a:lnTo>
                  <a:pt x="74676" y="33527"/>
                </a:lnTo>
                <a:lnTo>
                  <a:pt x="70757" y="28302"/>
                </a:lnTo>
                <a:lnTo>
                  <a:pt x="71628" y="28955"/>
                </a:lnTo>
                <a:lnTo>
                  <a:pt x="93573" y="28955"/>
                </a:lnTo>
                <a:lnTo>
                  <a:pt x="94488" y="30479"/>
                </a:lnTo>
                <a:lnTo>
                  <a:pt x="94488" y="32003"/>
                </a:lnTo>
                <a:lnTo>
                  <a:pt x="95097" y="33527"/>
                </a:lnTo>
                <a:close/>
              </a:path>
              <a:path w="99060" h="100964">
                <a:moveTo>
                  <a:pt x="23622" y="33527"/>
                </a:moveTo>
                <a:lnTo>
                  <a:pt x="22859" y="33527"/>
                </a:lnTo>
                <a:lnTo>
                  <a:pt x="24384" y="32003"/>
                </a:lnTo>
                <a:lnTo>
                  <a:pt x="23622" y="33527"/>
                </a:lnTo>
                <a:close/>
              </a:path>
              <a:path w="99060" h="100964">
                <a:moveTo>
                  <a:pt x="96926" y="38099"/>
                </a:moveTo>
                <a:lnTo>
                  <a:pt x="77724" y="38099"/>
                </a:lnTo>
                <a:lnTo>
                  <a:pt x="73152" y="32003"/>
                </a:lnTo>
                <a:lnTo>
                  <a:pt x="74676" y="33527"/>
                </a:lnTo>
                <a:lnTo>
                  <a:pt x="95097" y="33527"/>
                </a:lnTo>
                <a:lnTo>
                  <a:pt x="96926" y="38099"/>
                </a:lnTo>
                <a:close/>
              </a:path>
              <a:path w="99060" h="100964">
                <a:moveTo>
                  <a:pt x="21336" y="38099"/>
                </a:moveTo>
                <a:lnTo>
                  <a:pt x="21336" y="36575"/>
                </a:lnTo>
                <a:lnTo>
                  <a:pt x="22098" y="36575"/>
                </a:lnTo>
                <a:lnTo>
                  <a:pt x="21336" y="38099"/>
                </a:lnTo>
                <a:close/>
              </a:path>
              <a:path w="99060" h="100964">
                <a:moveTo>
                  <a:pt x="79248" y="44195"/>
                </a:moveTo>
                <a:lnTo>
                  <a:pt x="76200" y="36575"/>
                </a:lnTo>
                <a:lnTo>
                  <a:pt x="77724" y="38099"/>
                </a:lnTo>
                <a:lnTo>
                  <a:pt x="96926" y="38099"/>
                </a:lnTo>
                <a:lnTo>
                  <a:pt x="97536" y="39623"/>
                </a:lnTo>
                <a:lnTo>
                  <a:pt x="97536" y="41147"/>
                </a:lnTo>
                <a:lnTo>
                  <a:pt x="97840" y="42671"/>
                </a:lnTo>
                <a:lnTo>
                  <a:pt x="79248" y="42671"/>
                </a:lnTo>
                <a:lnTo>
                  <a:pt x="79248" y="44195"/>
                </a:lnTo>
                <a:close/>
              </a:path>
              <a:path w="99060" h="100964">
                <a:moveTo>
                  <a:pt x="19812" y="44195"/>
                </a:moveTo>
                <a:lnTo>
                  <a:pt x="19812" y="42671"/>
                </a:lnTo>
                <a:lnTo>
                  <a:pt x="20116" y="42671"/>
                </a:lnTo>
                <a:lnTo>
                  <a:pt x="19812" y="44195"/>
                </a:lnTo>
                <a:close/>
              </a:path>
              <a:path w="99060" h="100964">
                <a:moveTo>
                  <a:pt x="97790" y="57911"/>
                </a:moveTo>
                <a:lnTo>
                  <a:pt x="79248" y="57911"/>
                </a:lnTo>
                <a:lnTo>
                  <a:pt x="79248" y="42671"/>
                </a:lnTo>
                <a:lnTo>
                  <a:pt x="97840" y="42671"/>
                </a:lnTo>
                <a:lnTo>
                  <a:pt x="99060" y="48767"/>
                </a:lnTo>
                <a:lnTo>
                  <a:pt x="99060" y="50291"/>
                </a:lnTo>
                <a:lnTo>
                  <a:pt x="97790" y="57911"/>
                </a:lnTo>
                <a:close/>
              </a:path>
              <a:path w="99060" h="100964">
                <a:moveTo>
                  <a:pt x="18288" y="50291"/>
                </a:moveTo>
                <a:lnTo>
                  <a:pt x="18288" y="48767"/>
                </a:lnTo>
                <a:lnTo>
                  <a:pt x="18426" y="49599"/>
                </a:lnTo>
                <a:lnTo>
                  <a:pt x="18288" y="50291"/>
                </a:lnTo>
                <a:close/>
              </a:path>
              <a:path w="99060" h="100964">
                <a:moveTo>
                  <a:pt x="18426" y="49599"/>
                </a:moveTo>
                <a:lnTo>
                  <a:pt x="18288" y="48767"/>
                </a:lnTo>
                <a:lnTo>
                  <a:pt x="18592" y="48767"/>
                </a:lnTo>
                <a:lnTo>
                  <a:pt x="18426" y="49599"/>
                </a:lnTo>
                <a:close/>
              </a:path>
              <a:path w="99060" h="100964">
                <a:moveTo>
                  <a:pt x="18542" y="50291"/>
                </a:moveTo>
                <a:lnTo>
                  <a:pt x="18288" y="50291"/>
                </a:lnTo>
                <a:lnTo>
                  <a:pt x="18426" y="49599"/>
                </a:lnTo>
                <a:lnTo>
                  <a:pt x="18542" y="50291"/>
                </a:lnTo>
                <a:close/>
              </a:path>
              <a:path w="99060" h="100964">
                <a:moveTo>
                  <a:pt x="20421" y="57911"/>
                </a:moveTo>
                <a:lnTo>
                  <a:pt x="19812" y="57911"/>
                </a:lnTo>
                <a:lnTo>
                  <a:pt x="19812" y="54863"/>
                </a:lnTo>
                <a:lnTo>
                  <a:pt x="20421" y="57911"/>
                </a:lnTo>
                <a:close/>
              </a:path>
              <a:path w="99060" h="100964">
                <a:moveTo>
                  <a:pt x="76200" y="62483"/>
                </a:moveTo>
                <a:lnTo>
                  <a:pt x="79248" y="54863"/>
                </a:lnTo>
                <a:lnTo>
                  <a:pt x="79248" y="57911"/>
                </a:lnTo>
                <a:lnTo>
                  <a:pt x="97790" y="57911"/>
                </a:lnTo>
                <a:lnTo>
                  <a:pt x="97536" y="59435"/>
                </a:lnTo>
                <a:lnTo>
                  <a:pt x="97536" y="60959"/>
                </a:lnTo>
                <a:lnTo>
                  <a:pt x="77724" y="60959"/>
                </a:lnTo>
                <a:lnTo>
                  <a:pt x="76200" y="62483"/>
                </a:lnTo>
                <a:close/>
              </a:path>
              <a:path w="99060" h="100964">
                <a:moveTo>
                  <a:pt x="21945" y="62483"/>
                </a:moveTo>
                <a:lnTo>
                  <a:pt x="21336" y="62483"/>
                </a:lnTo>
                <a:lnTo>
                  <a:pt x="21336" y="60959"/>
                </a:lnTo>
                <a:lnTo>
                  <a:pt x="21945" y="62483"/>
                </a:lnTo>
                <a:close/>
              </a:path>
              <a:path w="99060" h="100964">
                <a:moveTo>
                  <a:pt x="73152" y="68579"/>
                </a:moveTo>
                <a:lnTo>
                  <a:pt x="77724" y="60959"/>
                </a:lnTo>
                <a:lnTo>
                  <a:pt x="97536" y="60959"/>
                </a:lnTo>
                <a:lnTo>
                  <a:pt x="95097" y="67055"/>
                </a:lnTo>
                <a:lnTo>
                  <a:pt x="74676" y="67055"/>
                </a:lnTo>
                <a:lnTo>
                  <a:pt x="73152" y="68579"/>
                </a:lnTo>
                <a:close/>
              </a:path>
              <a:path w="99060" h="100964">
                <a:moveTo>
                  <a:pt x="24384" y="68579"/>
                </a:moveTo>
                <a:lnTo>
                  <a:pt x="22859" y="67055"/>
                </a:lnTo>
                <a:lnTo>
                  <a:pt x="23774" y="67055"/>
                </a:lnTo>
                <a:lnTo>
                  <a:pt x="24384" y="68579"/>
                </a:lnTo>
                <a:close/>
              </a:path>
              <a:path w="99060" h="100964">
                <a:moveTo>
                  <a:pt x="70757" y="72281"/>
                </a:moveTo>
                <a:lnTo>
                  <a:pt x="74676" y="67055"/>
                </a:lnTo>
                <a:lnTo>
                  <a:pt x="95097" y="67055"/>
                </a:lnTo>
                <a:lnTo>
                  <a:pt x="94488" y="68579"/>
                </a:lnTo>
                <a:lnTo>
                  <a:pt x="94488" y="70103"/>
                </a:lnTo>
                <a:lnTo>
                  <a:pt x="93573" y="71627"/>
                </a:lnTo>
                <a:lnTo>
                  <a:pt x="71628" y="71627"/>
                </a:lnTo>
                <a:lnTo>
                  <a:pt x="70757" y="72281"/>
                </a:lnTo>
                <a:close/>
              </a:path>
              <a:path w="99060" h="100964">
                <a:moveTo>
                  <a:pt x="29463" y="73151"/>
                </a:moveTo>
                <a:lnTo>
                  <a:pt x="28956" y="73151"/>
                </a:lnTo>
                <a:lnTo>
                  <a:pt x="27432" y="71627"/>
                </a:lnTo>
                <a:lnTo>
                  <a:pt x="29463" y="73151"/>
                </a:lnTo>
                <a:close/>
              </a:path>
              <a:path w="99060" h="100964">
                <a:moveTo>
                  <a:pt x="70104" y="73151"/>
                </a:moveTo>
                <a:lnTo>
                  <a:pt x="70757" y="72281"/>
                </a:lnTo>
                <a:lnTo>
                  <a:pt x="71628" y="71627"/>
                </a:lnTo>
                <a:lnTo>
                  <a:pt x="70104" y="73151"/>
                </a:lnTo>
                <a:close/>
              </a:path>
              <a:path w="99060" h="100964">
                <a:moveTo>
                  <a:pt x="92659" y="73151"/>
                </a:moveTo>
                <a:lnTo>
                  <a:pt x="70104" y="73151"/>
                </a:lnTo>
                <a:lnTo>
                  <a:pt x="71628" y="71627"/>
                </a:lnTo>
                <a:lnTo>
                  <a:pt x="93573" y="71627"/>
                </a:lnTo>
                <a:lnTo>
                  <a:pt x="92659" y="73151"/>
                </a:lnTo>
                <a:close/>
              </a:path>
              <a:path w="99060" h="100964">
                <a:moveTo>
                  <a:pt x="90830" y="76199"/>
                </a:moveTo>
                <a:lnTo>
                  <a:pt x="65532" y="76199"/>
                </a:lnTo>
                <a:lnTo>
                  <a:pt x="70757" y="72281"/>
                </a:lnTo>
                <a:lnTo>
                  <a:pt x="70104" y="73151"/>
                </a:lnTo>
                <a:lnTo>
                  <a:pt x="92659" y="73151"/>
                </a:lnTo>
                <a:lnTo>
                  <a:pt x="90830" y="76199"/>
                </a:lnTo>
                <a:close/>
              </a:path>
              <a:path w="99060" h="100964">
                <a:moveTo>
                  <a:pt x="34036" y="76199"/>
                </a:moveTo>
                <a:lnTo>
                  <a:pt x="33528" y="76199"/>
                </a:lnTo>
                <a:lnTo>
                  <a:pt x="32004" y="74675"/>
                </a:lnTo>
                <a:lnTo>
                  <a:pt x="34036" y="76199"/>
                </a:lnTo>
                <a:close/>
              </a:path>
              <a:path w="99060" h="100964">
                <a:moveTo>
                  <a:pt x="60960" y="78333"/>
                </a:moveTo>
                <a:lnTo>
                  <a:pt x="67056" y="74675"/>
                </a:lnTo>
                <a:lnTo>
                  <a:pt x="65532" y="76199"/>
                </a:lnTo>
                <a:lnTo>
                  <a:pt x="90830" y="76199"/>
                </a:lnTo>
                <a:lnTo>
                  <a:pt x="89916" y="77723"/>
                </a:lnTo>
                <a:lnTo>
                  <a:pt x="62484" y="77723"/>
                </a:lnTo>
                <a:lnTo>
                  <a:pt x="60960" y="78333"/>
                </a:lnTo>
                <a:close/>
              </a:path>
              <a:path w="99060" h="100964">
                <a:moveTo>
                  <a:pt x="40386" y="79247"/>
                </a:moveTo>
                <a:lnTo>
                  <a:pt x="38100" y="79247"/>
                </a:lnTo>
                <a:lnTo>
                  <a:pt x="36576" y="77723"/>
                </a:lnTo>
                <a:lnTo>
                  <a:pt x="40386" y="79247"/>
                </a:lnTo>
                <a:close/>
              </a:path>
              <a:path w="99060" h="100964">
                <a:moveTo>
                  <a:pt x="59436" y="79247"/>
                </a:moveTo>
                <a:lnTo>
                  <a:pt x="60960" y="78333"/>
                </a:lnTo>
                <a:lnTo>
                  <a:pt x="62484" y="77723"/>
                </a:lnTo>
                <a:lnTo>
                  <a:pt x="59436" y="79247"/>
                </a:lnTo>
                <a:close/>
              </a:path>
              <a:path w="99060" h="100964">
                <a:moveTo>
                  <a:pt x="89916" y="79247"/>
                </a:moveTo>
                <a:lnTo>
                  <a:pt x="59436" y="79247"/>
                </a:lnTo>
                <a:lnTo>
                  <a:pt x="62484" y="77723"/>
                </a:lnTo>
                <a:lnTo>
                  <a:pt x="89916" y="77723"/>
                </a:lnTo>
                <a:lnTo>
                  <a:pt x="89916" y="79247"/>
                </a:lnTo>
                <a:close/>
              </a:path>
              <a:path w="99060" h="100964">
                <a:moveTo>
                  <a:pt x="88773" y="80771"/>
                </a:moveTo>
                <a:lnTo>
                  <a:pt x="54864" y="80771"/>
                </a:lnTo>
                <a:lnTo>
                  <a:pt x="60960" y="78333"/>
                </a:lnTo>
                <a:lnTo>
                  <a:pt x="59436" y="79247"/>
                </a:lnTo>
                <a:lnTo>
                  <a:pt x="89916" y="79247"/>
                </a:lnTo>
                <a:lnTo>
                  <a:pt x="88773" y="80771"/>
                </a:lnTo>
                <a:close/>
              </a:path>
              <a:path w="99060" h="100964">
                <a:moveTo>
                  <a:pt x="77724" y="91439"/>
                </a:moveTo>
                <a:lnTo>
                  <a:pt x="21336" y="91439"/>
                </a:lnTo>
                <a:lnTo>
                  <a:pt x="15240" y="85343"/>
                </a:lnTo>
                <a:lnTo>
                  <a:pt x="83820" y="85343"/>
                </a:lnTo>
                <a:lnTo>
                  <a:pt x="77724" y="91439"/>
                </a:lnTo>
                <a:close/>
              </a:path>
              <a:path w="99060" h="100964">
                <a:moveTo>
                  <a:pt x="68580" y="96011"/>
                </a:moveTo>
                <a:lnTo>
                  <a:pt x="28956" y="96011"/>
                </a:lnTo>
                <a:lnTo>
                  <a:pt x="22859" y="91439"/>
                </a:lnTo>
                <a:lnTo>
                  <a:pt x="76200" y="91439"/>
                </a:lnTo>
                <a:lnTo>
                  <a:pt x="68580" y="96011"/>
                </a:lnTo>
                <a:close/>
              </a:path>
              <a:path w="99060" h="100964">
                <a:moveTo>
                  <a:pt x="59436" y="99059"/>
                </a:moveTo>
                <a:lnTo>
                  <a:pt x="38100" y="99059"/>
                </a:lnTo>
                <a:lnTo>
                  <a:pt x="30480" y="96011"/>
                </a:lnTo>
                <a:lnTo>
                  <a:pt x="67056" y="96011"/>
                </a:lnTo>
                <a:lnTo>
                  <a:pt x="59436" y="99059"/>
                </a:lnTo>
                <a:close/>
              </a:path>
              <a:path w="99060" h="100964">
                <a:moveTo>
                  <a:pt x="50292" y="100583"/>
                </a:moveTo>
                <a:lnTo>
                  <a:pt x="48768" y="100583"/>
                </a:lnTo>
                <a:lnTo>
                  <a:pt x="39624" y="99059"/>
                </a:lnTo>
                <a:lnTo>
                  <a:pt x="57912" y="99059"/>
                </a:lnTo>
                <a:lnTo>
                  <a:pt x="50292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012686" y="2906307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220" rIns="0" bIns="0" rtlCol="0" vert="horz">
            <a:spAutoFit/>
          </a:bodyPr>
          <a:lstStyle/>
          <a:p>
            <a:pPr marL="377825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7.2</a:t>
            </a:r>
            <a:r>
              <a:rPr dirty="0" sz="2800" spc="65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0000CC"/>
                </a:solidFill>
                <a:latin typeface="宋体"/>
                <a:cs typeface="宋体"/>
              </a:rPr>
              <a:t>负反馈放大电路的四种组态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7192" y="5680471"/>
            <a:ext cx="2971800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95">
                <a:latin typeface="Times New Roman"/>
                <a:cs typeface="Times New Roman"/>
              </a:rPr>
              <a:t>     </a:t>
            </a:r>
            <a:r>
              <a:rPr dirty="0" sz="2400" spc="-425">
                <a:latin typeface="Times New Roman"/>
                <a:cs typeface="Times New Roman"/>
              </a:rPr>
              <a:t> </a:t>
            </a:r>
            <a:r>
              <a:rPr dirty="0" sz="2400" spc="-125">
                <a:latin typeface="宋体"/>
                <a:cs typeface="宋体"/>
              </a:rPr>
              <a:t>输入端：</a:t>
            </a:r>
            <a:r>
              <a:rPr dirty="0" baseline="-3472" sz="3600" spc="-187">
                <a:solidFill>
                  <a:srgbClr val="FF0000"/>
                </a:solidFill>
                <a:latin typeface="宋体"/>
                <a:cs typeface="宋体"/>
              </a:rPr>
              <a:t>串联、并联</a:t>
            </a:r>
            <a:endParaRPr baseline="-3472" sz="36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39865" y="5695190"/>
            <a:ext cx="33362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95">
                <a:latin typeface="Times New Roman"/>
                <a:cs typeface="Times New Roman"/>
              </a:rPr>
              <a:t>      </a:t>
            </a:r>
            <a:r>
              <a:rPr dirty="0" sz="2400" spc="-490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宋体"/>
                <a:cs typeface="宋体"/>
              </a:rPr>
              <a:t>输出端：取</a:t>
            </a:r>
            <a:r>
              <a:rPr dirty="0" sz="2400" spc="-70">
                <a:solidFill>
                  <a:srgbClr val="FF3300"/>
                </a:solidFill>
                <a:latin typeface="宋体"/>
                <a:cs typeface="宋体"/>
              </a:rPr>
              <a:t>电压、</a:t>
            </a:r>
            <a:r>
              <a:rPr dirty="0" baseline="2314" sz="3600" spc="-104">
                <a:solidFill>
                  <a:srgbClr val="FF3300"/>
                </a:solidFill>
                <a:latin typeface="宋体"/>
                <a:cs typeface="宋体"/>
              </a:rPr>
              <a:t>电流</a:t>
            </a:r>
            <a:endParaRPr baseline="2314" sz="36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00580" y="3908821"/>
            <a:ext cx="4762500" cy="1679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21050" marR="5080" indent="99695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反馈网络 </a:t>
            </a:r>
            <a:r>
              <a:rPr dirty="0" sz="2400">
                <a:latin typeface="宋体"/>
                <a:cs typeface="宋体"/>
              </a:rPr>
              <a:t> 反</a:t>
            </a:r>
            <a:r>
              <a:rPr dirty="0" sz="2400" spc="20">
                <a:latin typeface="宋体"/>
                <a:cs typeface="宋体"/>
              </a:rPr>
              <a:t>馈系</a:t>
            </a:r>
            <a:r>
              <a:rPr dirty="0" sz="2400" spc="-5">
                <a:latin typeface="宋体"/>
                <a:cs typeface="宋体"/>
              </a:rPr>
              <a:t>数</a:t>
            </a:r>
            <a:r>
              <a:rPr dirty="0" sz="2400" spc="26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dirty="0" sz="2400">
                <a:latin typeface="宋体"/>
                <a:cs typeface="宋体"/>
              </a:rPr>
              <a:t>根据反馈信号的连接方式分类：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1978" y="1412924"/>
            <a:ext cx="7682230" cy="978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1.</a:t>
            </a:r>
            <a:r>
              <a:rPr dirty="0" sz="2800" spc="-1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>
                <a:solidFill>
                  <a:srgbClr val="0000CC"/>
                </a:solidFill>
                <a:latin typeface="宋体"/>
                <a:cs typeface="宋体"/>
              </a:rPr>
              <a:t>反馈信号的连接方式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400" spc="5">
                <a:latin typeface="宋体"/>
                <a:cs typeface="宋体"/>
              </a:rPr>
              <a:t>当考虑到信号源和负载时，负反馈放大器包含四个部分：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0767" rIns="0" bIns="0" rtlCol="0" vert="horz">
            <a:spAutoFit/>
          </a:bodyPr>
          <a:lstStyle/>
          <a:p>
            <a:pPr marL="415925">
              <a:lnSpc>
                <a:spcPct val="100000"/>
              </a:lnSpc>
            </a:pPr>
            <a:r>
              <a:rPr dirty="0" sz="2800" spc="80">
                <a:solidFill>
                  <a:srgbClr val="A50021"/>
                </a:solidFill>
                <a:latin typeface="Times New Roman"/>
                <a:cs typeface="Times New Roman"/>
              </a:rPr>
              <a:t>Examples:</a:t>
            </a:r>
            <a:r>
              <a:rPr dirty="0" sz="2800" spc="-4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A50021"/>
                </a:solidFill>
              </a:rPr>
              <a:t>判别输入反馈类型（串联？并联？）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6682" y="4941093"/>
            <a:ext cx="1543050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宋体"/>
                <a:cs typeface="宋体"/>
              </a:rPr>
              <a:t>反馈通路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5442203"/>
            <a:ext cx="2848610" cy="462280"/>
          </a:xfrm>
          <a:custGeom>
            <a:avLst/>
            <a:gdLst/>
            <a:ahLst/>
            <a:cxnLst/>
            <a:rect l="l" t="t" r="r" b="b"/>
            <a:pathLst>
              <a:path w="2848610" h="462279">
                <a:moveTo>
                  <a:pt x="0" y="0"/>
                </a:moveTo>
                <a:lnTo>
                  <a:pt x="2848356" y="0"/>
                </a:lnTo>
                <a:lnTo>
                  <a:pt x="284835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60378" y="5480446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电流串联负反馈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05883" y="1847088"/>
            <a:ext cx="0" cy="329565"/>
          </a:xfrm>
          <a:custGeom>
            <a:avLst/>
            <a:gdLst/>
            <a:ahLst/>
            <a:cxnLst/>
            <a:rect l="l" t="t" r="r" b="b"/>
            <a:pathLst>
              <a:path w="0"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05883" y="2581656"/>
            <a:ext cx="0" cy="489584"/>
          </a:xfrm>
          <a:custGeom>
            <a:avLst/>
            <a:gdLst/>
            <a:ahLst/>
            <a:cxnLst/>
            <a:rect l="l" t="t" r="r" b="b"/>
            <a:pathLst>
              <a:path w="0" h="489585">
                <a:moveTo>
                  <a:pt x="0" y="0"/>
                </a:moveTo>
                <a:lnTo>
                  <a:pt x="0" y="48920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81759" y="2152393"/>
            <a:ext cx="28892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35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1876" y="2176272"/>
            <a:ext cx="128270" cy="405765"/>
          </a:xfrm>
          <a:custGeom>
            <a:avLst/>
            <a:gdLst/>
            <a:ahLst/>
            <a:cxnLst/>
            <a:rect l="l" t="t" r="r" b="b"/>
            <a:pathLst>
              <a:path w="128270" h="405764">
                <a:moveTo>
                  <a:pt x="0" y="0"/>
                </a:moveTo>
                <a:lnTo>
                  <a:pt x="128016" y="0"/>
                </a:lnTo>
                <a:lnTo>
                  <a:pt x="128016" y="405384"/>
                </a:lnTo>
                <a:lnTo>
                  <a:pt x="0" y="4053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32732" y="2167127"/>
            <a:ext cx="146685" cy="424180"/>
          </a:xfrm>
          <a:custGeom>
            <a:avLst/>
            <a:gdLst/>
            <a:ahLst/>
            <a:cxnLst/>
            <a:rect l="l" t="t" r="r" b="b"/>
            <a:pathLst>
              <a:path w="146685" h="424180">
                <a:moveTo>
                  <a:pt x="146304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6304" y="0"/>
                </a:lnTo>
                <a:lnTo>
                  <a:pt x="146304" y="9143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05384"/>
                </a:lnTo>
                <a:lnTo>
                  <a:pt x="9144" y="405384"/>
                </a:lnTo>
                <a:lnTo>
                  <a:pt x="18288" y="414528"/>
                </a:lnTo>
                <a:lnTo>
                  <a:pt x="146304" y="414528"/>
                </a:lnTo>
                <a:lnTo>
                  <a:pt x="146304" y="423672"/>
                </a:lnTo>
                <a:close/>
              </a:path>
              <a:path w="146685" h="424180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46685" h="424180">
                <a:moveTo>
                  <a:pt x="126491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26491" y="9144"/>
                </a:lnTo>
                <a:lnTo>
                  <a:pt x="126491" y="19811"/>
                </a:lnTo>
                <a:close/>
              </a:path>
              <a:path w="146685" h="424180">
                <a:moveTo>
                  <a:pt x="126491" y="414528"/>
                </a:moveTo>
                <a:lnTo>
                  <a:pt x="126491" y="9144"/>
                </a:lnTo>
                <a:lnTo>
                  <a:pt x="137160" y="19812"/>
                </a:lnTo>
                <a:lnTo>
                  <a:pt x="146304" y="19811"/>
                </a:lnTo>
                <a:lnTo>
                  <a:pt x="146304" y="405384"/>
                </a:lnTo>
                <a:lnTo>
                  <a:pt x="137160" y="405384"/>
                </a:lnTo>
                <a:lnTo>
                  <a:pt x="126491" y="414528"/>
                </a:lnTo>
                <a:close/>
              </a:path>
              <a:path w="146685" h="424180">
                <a:moveTo>
                  <a:pt x="146304" y="19811"/>
                </a:moveTo>
                <a:lnTo>
                  <a:pt x="137160" y="19812"/>
                </a:lnTo>
                <a:lnTo>
                  <a:pt x="126491" y="9144"/>
                </a:lnTo>
                <a:lnTo>
                  <a:pt x="146304" y="9143"/>
                </a:lnTo>
                <a:lnTo>
                  <a:pt x="146304" y="19811"/>
                </a:lnTo>
                <a:close/>
              </a:path>
              <a:path w="146685" h="424180">
                <a:moveTo>
                  <a:pt x="18288" y="414528"/>
                </a:moveTo>
                <a:lnTo>
                  <a:pt x="9144" y="405384"/>
                </a:lnTo>
                <a:lnTo>
                  <a:pt x="18288" y="405384"/>
                </a:lnTo>
                <a:lnTo>
                  <a:pt x="18288" y="414528"/>
                </a:lnTo>
                <a:close/>
              </a:path>
              <a:path w="146685" h="424180">
                <a:moveTo>
                  <a:pt x="126491" y="414528"/>
                </a:moveTo>
                <a:lnTo>
                  <a:pt x="18288" y="414528"/>
                </a:lnTo>
                <a:lnTo>
                  <a:pt x="18288" y="405384"/>
                </a:lnTo>
                <a:lnTo>
                  <a:pt x="126491" y="405384"/>
                </a:lnTo>
                <a:lnTo>
                  <a:pt x="126491" y="414528"/>
                </a:lnTo>
                <a:close/>
              </a:path>
              <a:path w="146685" h="424180">
                <a:moveTo>
                  <a:pt x="146304" y="414528"/>
                </a:moveTo>
                <a:lnTo>
                  <a:pt x="126491" y="414528"/>
                </a:lnTo>
                <a:lnTo>
                  <a:pt x="137160" y="405384"/>
                </a:lnTo>
                <a:lnTo>
                  <a:pt x="146304" y="405384"/>
                </a:lnTo>
                <a:lnTo>
                  <a:pt x="146304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04359" y="184632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 h="0">
                <a:moveTo>
                  <a:pt x="0" y="0"/>
                </a:moveTo>
                <a:lnTo>
                  <a:pt x="84124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51704" y="1839467"/>
            <a:ext cx="0" cy="303530"/>
          </a:xfrm>
          <a:custGeom>
            <a:avLst/>
            <a:gdLst/>
            <a:ahLst/>
            <a:cxnLst/>
            <a:rect l="l" t="t" r="r" b="b"/>
            <a:pathLst>
              <a:path w="0" h="303530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58561" y="2551176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35552" y="3063240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 h="0">
                <a:moveTo>
                  <a:pt x="0" y="0"/>
                </a:moveTo>
                <a:lnTo>
                  <a:pt x="1053083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76444" y="2886456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70347" y="3057143"/>
            <a:ext cx="200025" cy="193675"/>
          </a:xfrm>
          <a:custGeom>
            <a:avLst/>
            <a:gdLst/>
            <a:ahLst/>
            <a:cxnLst/>
            <a:rect l="l" t="t" r="r" b="b"/>
            <a:pathLst>
              <a:path w="200025" h="193675">
                <a:moveTo>
                  <a:pt x="101013" y="111923"/>
                </a:moveTo>
                <a:lnTo>
                  <a:pt x="0" y="13716"/>
                </a:lnTo>
                <a:lnTo>
                  <a:pt x="12191" y="0"/>
                </a:lnTo>
                <a:lnTo>
                  <a:pt x="114312" y="97923"/>
                </a:lnTo>
                <a:lnTo>
                  <a:pt x="101013" y="111923"/>
                </a:lnTo>
                <a:close/>
              </a:path>
              <a:path w="200025" h="193675">
                <a:moveTo>
                  <a:pt x="173043" y="120396"/>
                </a:moveTo>
                <a:lnTo>
                  <a:pt x="109727" y="120396"/>
                </a:lnTo>
                <a:lnTo>
                  <a:pt x="123443" y="106679"/>
                </a:lnTo>
                <a:lnTo>
                  <a:pt x="114312" y="97923"/>
                </a:lnTo>
                <a:lnTo>
                  <a:pt x="150875" y="59436"/>
                </a:lnTo>
                <a:lnTo>
                  <a:pt x="173043" y="120396"/>
                </a:lnTo>
                <a:close/>
              </a:path>
              <a:path w="200025" h="193675">
                <a:moveTo>
                  <a:pt x="109727" y="120396"/>
                </a:moveTo>
                <a:lnTo>
                  <a:pt x="101013" y="111923"/>
                </a:lnTo>
                <a:lnTo>
                  <a:pt x="114312" y="97923"/>
                </a:lnTo>
                <a:lnTo>
                  <a:pt x="123443" y="106679"/>
                </a:lnTo>
                <a:lnTo>
                  <a:pt x="109727" y="120396"/>
                </a:lnTo>
                <a:close/>
              </a:path>
              <a:path w="200025" h="193675">
                <a:moveTo>
                  <a:pt x="199643" y="193548"/>
                </a:moveTo>
                <a:lnTo>
                  <a:pt x="64007" y="150876"/>
                </a:lnTo>
                <a:lnTo>
                  <a:pt x="101013" y="111923"/>
                </a:lnTo>
                <a:lnTo>
                  <a:pt x="109727" y="120396"/>
                </a:lnTo>
                <a:lnTo>
                  <a:pt x="173043" y="120396"/>
                </a:lnTo>
                <a:lnTo>
                  <a:pt x="199643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70347" y="2884932"/>
            <a:ext cx="205740" cy="175260"/>
          </a:xfrm>
          <a:custGeom>
            <a:avLst/>
            <a:gdLst/>
            <a:ahLst/>
            <a:cxnLst/>
            <a:rect l="l" t="t" r="r" b="b"/>
            <a:pathLst>
              <a:path w="205739" h="175260">
                <a:moveTo>
                  <a:pt x="12191" y="175259"/>
                </a:moveTo>
                <a:lnTo>
                  <a:pt x="0" y="161543"/>
                </a:lnTo>
                <a:lnTo>
                  <a:pt x="193548" y="0"/>
                </a:lnTo>
                <a:lnTo>
                  <a:pt x="205739" y="15240"/>
                </a:lnTo>
                <a:lnTo>
                  <a:pt x="12191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57038" y="2551176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4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57038" y="3238500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28644" y="4383785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 h="0">
                <a:moveTo>
                  <a:pt x="0" y="0"/>
                </a:moveTo>
                <a:lnTo>
                  <a:pt x="231343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60086" y="3976115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8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92267" y="4383785"/>
            <a:ext cx="1172210" cy="0"/>
          </a:xfrm>
          <a:custGeom>
            <a:avLst/>
            <a:gdLst/>
            <a:ahLst/>
            <a:cxnLst/>
            <a:rect l="l" t="t" r="r" b="b"/>
            <a:pathLst>
              <a:path w="1172210" h="0">
                <a:moveTo>
                  <a:pt x="0" y="0"/>
                </a:moveTo>
                <a:lnTo>
                  <a:pt x="1171955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93103" y="1722600"/>
            <a:ext cx="438784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85">
                <a:latin typeface="Times New Roman"/>
                <a:cs typeface="Times New Roman"/>
              </a:rPr>
              <a:t>C</a:t>
            </a:r>
            <a:r>
              <a:rPr dirty="0" sz="1300" spc="9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92267" y="2145792"/>
            <a:ext cx="129539" cy="405765"/>
          </a:xfrm>
          <a:custGeom>
            <a:avLst/>
            <a:gdLst/>
            <a:ahLst/>
            <a:cxnLst/>
            <a:rect l="l" t="t" r="r" b="b"/>
            <a:pathLst>
              <a:path w="129539" h="405764">
                <a:moveTo>
                  <a:pt x="0" y="0"/>
                </a:moveTo>
                <a:lnTo>
                  <a:pt x="129539" y="0"/>
                </a:lnTo>
                <a:lnTo>
                  <a:pt x="129539" y="405383"/>
                </a:lnTo>
                <a:lnTo>
                  <a:pt x="0" y="4053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83123" y="2136648"/>
            <a:ext cx="147955" cy="424180"/>
          </a:xfrm>
          <a:custGeom>
            <a:avLst/>
            <a:gdLst/>
            <a:ahLst/>
            <a:cxnLst/>
            <a:rect l="l" t="t" r="r" b="b"/>
            <a:pathLst>
              <a:path w="147954" h="424180">
                <a:moveTo>
                  <a:pt x="147828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7828" y="0"/>
                </a:lnTo>
                <a:lnTo>
                  <a:pt x="147828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405384"/>
                </a:lnTo>
                <a:lnTo>
                  <a:pt x="9144" y="405384"/>
                </a:lnTo>
                <a:lnTo>
                  <a:pt x="19812" y="414528"/>
                </a:lnTo>
                <a:lnTo>
                  <a:pt x="147828" y="414528"/>
                </a:lnTo>
                <a:lnTo>
                  <a:pt x="147828" y="423672"/>
                </a:lnTo>
                <a:close/>
              </a:path>
              <a:path w="147954" h="424180">
                <a:moveTo>
                  <a:pt x="19812" y="19811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47954" h="424180">
                <a:moveTo>
                  <a:pt x="129539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29539" y="9144"/>
                </a:lnTo>
                <a:lnTo>
                  <a:pt x="129539" y="19811"/>
                </a:lnTo>
                <a:close/>
              </a:path>
              <a:path w="147954" h="424180">
                <a:moveTo>
                  <a:pt x="129539" y="414528"/>
                </a:moveTo>
                <a:lnTo>
                  <a:pt x="129539" y="9144"/>
                </a:lnTo>
                <a:lnTo>
                  <a:pt x="138684" y="19812"/>
                </a:lnTo>
                <a:lnTo>
                  <a:pt x="147828" y="19811"/>
                </a:lnTo>
                <a:lnTo>
                  <a:pt x="147828" y="405384"/>
                </a:lnTo>
                <a:lnTo>
                  <a:pt x="138684" y="405384"/>
                </a:lnTo>
                <a:lnTo>
                  <a:pt x="129539" y="414528"/>
                </a:lnTo>
                <a:close/>
              </a:path>
              <a:path w="147954" h="424180">
                <a:moveTo>
                  <a:pt x="147828" y="19811"/>
                </a:moveTo>
                <a:lnTo>
                  <a:pt x="138684" y="19812"/>
                </a:lnTo>
                <a:lnTo>
                  <a:pt x="129539" y="9144"/>
                </a:lnTo>
                <a:lnTo>
                  <a:pt x="147828" y="9144"/>
                </a:lnTo>
                <a:lnTo>
                  <a:pt x="147828" y="19811"/>
                </a:lnTo>
                <a:close/>
              </a:path>
              <a:path w="147954" h="424180">
                <a:moveTo>
                  <a:pt x="19812" y="414528"/>
                </a:moveTo>
                <a:lnTo>
                  <a:pt x="9144" y="405384"/>
                </a:lnTo>
                <a:lnTo>
                  <a:pt x="19812" y="405384"/>
                </a:lnTo>
                <a:lnTo>
                  <a:pt x="19812" y="414528"/>
                </a:lnTo>
                <a:close/>
              </a:path>
              <a:path w="147954" h="424180">
                <a:moveTo>
                  <a:pt x="129539" y="414528"/>
                </a:moveTo>
                <a:lnTo>
                  <a:pt x="19812" y="414528"/>
                </a:lnTo>
                <a:lnTo>
                  <a:pt x="19812" y="405384"/>
                </a:lnTo>
                <a:lnTo>
                  <a:pt x="129539" y="405384"/>
                </a:lnTo>
                <a:lnTo>
                  <a:pt x="129539" y="414528"/>
                </a:lnTo>
                <a:close/>
              </a:path>
              <a:path w="147954" h="424180">
                <a:moveTo>
                  <a:pt x="147828" y="414528"/>
                </a:moveTo>
                <a:lnTo>
                  <a:pt x="129539" y="414528"/>
                </a:lnTo>
                <a:lnTo>
                  <a:pt x="138684" y="405384"/>
                </a:lnTo>
                <a:lnTo>
                  <a:pt x="147828" y="405384"/>
                </a:lnTo>
                <a:lnTo>
                  <a:pt x="1478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65647" y="1784604"/>
            <a:ext cx="111760" cy="114300"/>
          </a:xfrm>
          <a:custGeom>
            <a:avLst/>
            <a:gdLst/>
            <a:ahLst/>
            <a:cxnLst/>
            <a:rect l="l" t="t" r="r" b="b"/>
            <a:pathLst>
              <a:path w="111760" h="114300">
                <a:moveTo>
                  <a:pt x="65532" y="1524"/>
                </a:moveTo>
                <a:lnTo>
                  <a:pt x="45719" y="1524"/>
                </a:lnTo>
                <a:lnTo>
                  <a:pt x="54864" y="0"/>
                </a:lnTo>
                <a:lnTo>
                  <a:pt x="56387" y="0"/>
                </a:lnTo>
                <a:lnTo>
                  <a:pt x="65532" y="1524"/>
                </a:lnTo>
                <a:close/>
              </a:path>
              <a:path w="111760" h="114300">
                <a:moveTo>
                  <a:pt x="76200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7056" y="1524"/>
                </a:lnTo>
                <a:lnTo>
                  <a:pt x="76200" y="4572"/>
                </a:lnTo>
                <a:close/>
              </a:path>
              <a:path w="111760" h="114300">
                <a:moveTo>
                  <a:pt x="94488" y="16764"/>
                </a:moveTo>
                <a:lnTo>
                  <a:pt x="16764" y="16764"/>
                </a:lnTo>
                <a:lnTo>
                  <a:pt x="22859" y="10668"/>
                </a:lnTo>
                <a:lnTo>
                  <a:pt x="24384" y="10668"/>
                </a:lnTo>
                <a:lnTo>
                  <a:pt x="24384" y="9144"/>
                </a:lnTo>
                <a:lnTo>
                  <a:pt x="32004" y="4572"/>
                </a:lnTo>
                <a:lnTo>
                  <a:pt x="77724" y="4572"/>
                </a:lnTo>
                <a:lnTo>
                  <a:pt x="86868" y="9144"/>
                </a:lnTo>
                <a:lnTo>
                  <a:pt x="86868" y="10668"/>
                </a:lnTo>
                <a:lnTo>
                  <a:pt x="94488" y="16764"/>
                </a:lnTo>
                <a:close/>
              </a:path>
              <a:path w="111760" h="114300">
                <a:moveTo>
                  <a:pt x="88391" y="105156"/>
                </a:moveTo>
                <a:lnTo>
                  <a:pt x="22859" y="105156"/>
                </a:lnTo>
                <a:lnTo>
                  <a:pt x="15240" y="97536"/>
                </a:lnTo>
                <a:lnTo>
                  <a:pt x="9144" y="89916"/>
                </a:lnTo>
                <a:lnTo>
                  <a:pt x="9144" y="88392"/>
                </a:lnTo>
                <a:lnTo>
                  <a:pt x="4572" y="80772"/>
                </a:lnTo>
                <a:lnTo>
                  <a:pt x="3048" y="80772"/>
                </a:lnTo>
                <a:lnTo>
                  <a:pt x="3048" y="79248"/>
                </a:lnTo>
                <a:lnTo>
                  <a:pt x="0" y="70104"/>
                </a:lnTo>
                <a:lnTo>
                  <a:pt x="0" y="45720"/>
                </a:lnTo>
                <a:lnTo>
                  <a:pt x="3048" y="36576"/>
                </a:lnTo>
                <a:lnTo>
                  <a:pt x="3048" y="35052"/>
                </a:lnTo>
                <a:lnTo>
                  <a:pt x="4572" y="35052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96012" y="16764"/>
                </a:lnTo>
                <a:lnTo>
                  <a:pt x="96012" y="18288"/>
                </a:lnTo>
                <a:lnTo>
                  <a:pt x="97536" y="19812"/>
                </a:lnTo>
                <a:lnTo>
                  <a:pt x="48768" y="19812"/>
                </a:lnTo>
                <a:lnTo>
                  <a:pt x="44195" y="21336"/>
                </a:lnTo>
                <a:lnTo>
                  <a:pt x="42672" y="21336"/>
                </a:lnTo>
                <a:lnTo>
                  <a:pt x="33528" y="25908"/>
                </a:lnTo>
                <a:lnTo>
                  <a:pt x="35052" y="25908"/>
                </a:lnTo>
                <a:lnTo>
                  <a:pt x="28956" y="30480"/>
                </a:lnTo>
                <a:lnTo>
                  <a:pt x="30480" y="30480"/>
                </a:lnTo>
                <a:lnTo>
                  <a:pt x="24384" y="36576"/>
                </a:lnTo>
                <a:lnTo>
                  <a:pt x="25146" y="36576"/>
                </a:lnTo>
                <a:lnTo>
                  <a:pt x="22860" y="41148"/>
                </a:lnTo>
                <a:lnTo>
                  <a:pt x="21336" y="41148"/>
                </a:lnTo>
                <a:lnTo>
                  <a:pt x="18288" y="50292"/>
                </a:lnTo>
                <a:lnTo>
                  <a:pt x="19558" y="50292"/>
                </a:lnTo>
                <a:lnTo>
                  <a:pt x="18542" y="56388"/>
                </a:lnTo>
                <a:lnTo>
                  <a:pt x="18288" y="56388"/>
                </a:lnTo>
                <a:lnTo>
                  <a:pt x="18288" y="57912"/>
                </a:lnTo>
                <a:lnTo>
                  <a:pt x="18542" y="57912"/>
                </a:lnTo>
                <a:lnTo>
                  <a:pt x="19558" y="64008"/>
                </a:lnTo>
                <a:lnTo>
                  <a:pt x="18288" y="64008"/>
                </a:lnTo>
                <a:lnTo>
                  <a:pt x="21336" y="73152"/>
                </a:lnTo>
                <a:lnTo>
                  <a:pt x="22250" y="73152"/>
                </a:lnTo>
                <a:lnTo>
                  <a:pt x="24993" y="77724"/>
                </a:lnTo>
                <a:lnTo>
                  <a:pt x="24384" y="77724"/>
                </a:lnTo>
                <a:lnTo>
                  <a:pt x="29260" y="83820"/>
                </a:lnTo>
                <a:lnTo>
                  <a:pt x="28956" y="83820"/>
                </a:lnTo>
                <a:lnTo>
                  <a:pt x="35052" y="89916"/>
                </a:lnTo>
                <a:lnTo>
                  <a:pt x="36575" y="89916"/>
                </a:lnTo>
                <a:lnTo>
                  <a:pt x="42672" y="92964"/>
                </a:lnTo>
                <a:lnTo>
                  <a:pt x="39624" y="92964"/>
                </a:lnTo>
                <a:lnTo>
                  <a:pt x="48768" y="96012"/>
                </a:lnTo>
                <a:lnTo>
                  <a:pt x="97231" y="96012"/>
                </a:lnTo>
                <a:lnTo>
                  <a:pt x="96012" y="97536"/>
                </a:lnTo>
                <a:lnTo>
                  <a:pt x="94488" y="97536"/>
                </a:lnTo>
                <a:lnTo>
                  <a:pt x="94488" y="99060"/>
                </a:lnTo>
                <a:lnTo>
                  <a:pt x="88391" y="105156"/>
                </a:lnTo>
                <a:close/>
              </a:path>
              <a:path w="111760" h="114300">
                <a:moveTo>
                  <a:pt x="70104" y="22860"/>
                </a:moveTo>
                <a:lnTo>
                  <a:pt x="62484" y="19812"/>
                </a:lnTo>
                <a:lnTo>
                  <a:pt x="97536" y="19812"/>
                </a:lnTo>
                <a:lnTo>
                  <a:pt x="99060" y="21336"/>
                </a:lnTo>
                <a:lnTo>
                  <a:pt x="68580" y="21336"/>
                </a:lnTo>
                <a:lnTo>
                  <a:pt x="70104" y="22860"/>
                </a:lnTo>
                <a:close/>
              </a:path>
              <a:path w="111760" h="114300">
                <a:moveTo>
                  <a:pt x="39624" y="22860"/>
                </a:moveTo>
                <a:lnTo>
                  <a:pt x="42672" y="21336"/>
                </a:lnTo>
                <a:lnTo>
                  <a:pt x="44195" y="21336"/>
                </a:lnTo>
                <a:lnTo>
                  <a:pt x="39624" y="22860"/>
                </a:lnTo>
                <a:close/>
              </a:path>
              <a:path w="111760" h="114300">
                <a:moveTo>
                  <a:pt x="106679" y="36576"/>
                </a:moveTo>
                <a:lnTo>
                  <a:pt x="86868" y="36576"/>
                </a:lnTo>
                <a:lnTo>
                  <a:pt x="80772" y="30480"/>
                </a:lnTo>
                <a:lnTo>
                  <a:pt x="82296" y="30480"/>
                </a:lnTo>
                <a:lnTo>
                  <a:pt x="74676" y="25908"/>
                </a:lnTo>
                <a:lnTo>
                  <a:pt x="76200" y="25908"/>
                </a:lnTo>
                <a:lnTo>
                  <a:pt x="68580" y="21336"/>
                </a:lnTo>
                <a:lnTo>
                  <a:pt x="99060" y="21336"/>
                </a:lnTo>
                <a:lnTo>
                  <a:pt x="102108" y="24384"/>
                </a:lnTo>
                <a:lnTo>
                  <a:pt x="102108" y="25908"/>
                </a:lnTo>
                <a:lnTo>
                  <a:pt x="106679" y="35052"/>
                </a:lnTo>
                <a:lnTo>
                  <a:pt x="106679" y="36576"/>
                </a:lnTo>
                <a:close/>
              </a:path>
              <a:path w="111760" h="114300">
                <a:moveTo>
                  <a:pt x="25146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5146" y="36576"/>
                </a:lnTo>
                <a:close/>
              </a:path>
              <a:path w="111760" h="114300">
                <a:moveTo>
                  <a:pt x="89916" y="44196"/>
                </a:moveTo>
                <a:lnTo>
                  <a:pt x="85344" y="35052"/>
                </a:lnTo>
                <a:lnTo>
                  <a:pt x="86868" y="36576"/>
                </a:lnTo>
                <a:lnTo>
                  <a:pt x="106679" y="36576"/>
                </a:lnTo>
                <a:lnTo>
                  <a:pt x="108204" y="41148"/>
                </a:lnTo>
                <a:lnTo>
                  <a:pt x="89916" y="41148"/>
                </a:lnTo>
                <a:lnTo>
                  <a:pt x="89916" y="44196"/>
                </a:lnTo>
                <a:close/>
              </a:path>
              <a:path w="111760" h="114300">
                <a:moveTo>
                  <a:pt x="21336" y="44196"/>
                </a:moveTo>
                <a:lnTo>
                  <a:pt x="21336" y="41148"/>
                </a:lnTo>
                <a:lnTo>
                  <a:pt x="22860" y="41148"/>
                </a:lnTo>
                <a:lnTo>
                  <a:pt x="21336" y="44196"/>
                </a:lnTo>
                <a:close/>
              </a:path>
              <a:path w="111760" h="114300">
                <a:moveTo>
                  <a:pt x="91439" y="50292"/>
                </a:moveTo>
                <a:lnTo>
                  <a:pt x="89916" y="41148"/>
                </a:lnTo>
                <a:lnTo>
                  <a:pt x="108204" y="41148"/>
                </a:lnTo>
                <a:lnTo>
                  <a:pt x="109728" y="45720"/>
                </a:lnTo>
                <a:lnTo>
                  <a:pt x="109728" y="47244"/>
                </a:lnTo>
                <a:lnTo>
                  <a:pt x="109982" y="48768"/>
                </a:lnTo>
                <a:lnTo>
                  <a:pt x="91439" y="48768"/>
                </a:lnTo>
                <a:lnTo>
                  <a:pt x="91439" y="50292"/>
                </a:lnTo>
                <a:close/>
              </a:path>
              <a:path w="111760" h="114300">
                <a:moveTo>
                  <a:pt x="19558" y="50292"/>
                </a:moveTo>
                <a:lnTo>
                  <a:pt x="18288" y="50292"/>
                </a:lnTo>
                <a:lnTo>
                  <a:pt x="19812" y="48768"/>
                </a:lnTo>
                <a:lnTo>
                  <a:pt x="19558" y="50292"/>
                </a:lnTo>
                <a:close/>
              </a:path>
              <a:path w="111760" h="114300">
                <a:moveTo>
                  <a:pt x="92837" y="57150"/>
                </a:moveTo>
                <a:lnTo>
                  <a:pt x="91439" y="48768"/>
                </a:lnTo>
                <a:lnTo>
                  <a:pt x="109982" y="48768"/>
                </a:lnTo>
                <a:lnTo>
                  <a:pt x="111252" y="56388"/>
                </a:lnTo>
                <a:lnTo>
                  <a:pt x="92964" y="56388"/>
                </a:lnTo>
                <a:lnTo>
                  <a:pt x="92837" y="57150"/>
                </a:lnTo>
                <a:close/>
              </a:path>
              <a:path w="111760" h="114300">
                <a:moveTo>
                  <a:pt x="18288" y="57912"/>
                </a:moveTo>
                <a:lnTo>
                  <a:pt x="18288" y="56388"/>
                </a:lnTo>
                <a:lnTo>
                  <a:pt x="18415" y="57150"/>
                </a:lnTo>
                <a:lnTo>
                  <a:pt x="18288" y="57912"/>
                </a:lnTo>
                <a:close/>
              </a:path>
              <a:path w="111760" h="114300">
                <a:moveTo>
                  <a:pt x="18414" y="57150"/>
                </a:moveTo>
                <a:lnTo>
                  <a:pt x="18288" y="56388"/>
                </a:lnTo>
                <a:lnTo>
                  <a:pt x="18542" y="56388"/>
                </a:lnTo>
                <a:lnTo>
                  <a:pt x="18414" y="57150"/>
                </a:lnTo>
                <a:close/>
              </a:path>
              <a:path w="111760" h="114300">
                <a:moveTo>
                  <a:pt x="92964" y="57912"/>
                </a:moveTo>
                <a:lnTo>
                  <a:pt x="92837" y="57150"/>
                </a:lnTo>
                <a:lnTo>
                  <a:pt x="92964" y="56388"/>
                </a:lnTo>
                <a:lnTo>
                  <a:pt x="92964" y="57912"/>
                </a:lnTo>
                <a:close/>
              </a:path>
              <a:path w="111760" h="114300">
                <a:moveTo>
                  <a:pt x="111252" y="57912"/>
                </a:moveTo>
                <a:lnTo>
                  <a:pt x="92964" y="57912"/>
                </a:lnTo>
                <a:lnTo>
                  <a:pt x="92964" y="56388"/>
                </a:lnTo>
                <a:lnTo>
                  <a:pt x="111252" y="56388"/>
                </a:lnTo>
                <a:lnTo>
                  <a:pt x="111252" y="57912"/>
                </a:lnTo>
                <a:close/>
              </a:path>
              <a:path w="111760" h="114300">
                <a:moveTo>
                  <a:pt x="18542" y="57912"/>
                </a:moveTo>
                <a:lnTo>
                  <a:pt x="18288" y="57912"/>
                </a:lnTo>
                <a:lnTo>
                  <a:pt x="18414" y="57150"/>
                </a:lnTo>
                <a:lnTo>
                  <a:pt x="18542" y="57912"/>
                </a:lnTo>
                <a:close/>
              </a:path>
              <a:path w="111760" h="114300">
                <a:moveTo>
                  <a:pt x="110163" y="65532"/>
                </a:moveTo>
                <a:lnTo>
                  <a:pt x="91439" y="65532"/>
                </a:lnTo>
                <a:lnTo>
                  <a:pt x="92837" y="57150"/>
                </a:lnTo>
                <a:lnTo>
                  <a:pt x="92964" y="57912"/>
                </a:lnTo>
                <a:lnTo>
                  <a:pt x="111252" y="57912"/>
                </a:lnTo>
                <a:lnTo>
                  <a:pt x="110163" y="65532"/>
                </a:lnTo>
                <a:close/>
              </a:path>
              <a:path w="111760" h="114300">
                <a:moveTo>
                  <a:pt x="19812" y="65532"/>
                </a:moveTo>
                <a:lnTo>
                  <a:pt x="18288" y="64008"/>
                </a:lnTo>
                <a:lnTo>
                  <a:pt x="19558" y="64008"/>
                </a:lnTo>
                <a:lnTo>
                  <a:pt x="19812" y="65532"/>
                </a:lnTo>
                <a:close/>
              </a:path>
              <a:path w="111760" h="114300">
                <a:moveTo>
                  <a:pt x="108712" y="73152"/>
                </a:moveTo>
                <a:lnTo>
                  <a:pt x="89916" y="73152"/>
                </a:lnTo>
                <a:lnTo>
                  <a:pt x="91439" y="64008"/>
                </a:lnTo>
                <a:lnTo>
                  <a:pt x="91439" y="65532"/>
                </a:lnTo>
                <a:lnTo>
                  <a:pt x="110163" y="65532"/>
                </a:lnTo>
                <a:lnTo>
                  <a:pt x="109728" y="68580"/>
                </a:lnTo>
                <a:lnTo>
                  <a:pt x="109728" y="70104"/>
                </a:lnTo>
                <a:lnTo>
                  <a:pt x="108712" y="73152"/>
                </a:lnTo>
                <a:close/>
              </a:path>
              <a:path w="111760" h="114300">
                <a:moveTo>
                  <a:pt x="22250" y="73152"/>
                </a:moveTo>
                <a:lnTo>
                  <a:pt x="21336" y="73152"/>
                </a:lnTo>
                <a:lnTo>
                  <a:pt x="21336" y="71628"/>
                </a:lnTo>
                <a:lnTo>
                  <a:pt x="22250" y="73152"/>
                </a:lnTo>
                <a:close/>
              </a:path>
              <a:path w="111760" h="114300">
                <a:moveTo>
                  <a:pt x="85344" y="79248"/>
                </a:moveTo>
                <a:lnTo>
                  <a:pt x="89916" y="71628"/>
                </a:lnTo>
                <a:lnTo>
                  <a:pt x="89916" y="73152"/>
                </a:lnTo>
                <a:lnTo>
                  <a:pt x="108712" y="73152"/>
                </a:lnTo>
                <a:lnTo>
                  <a:pt x="107188" y="77724"/>
                </a:lnTo>
                <a:lnTo>
                  <a:pt x="86868" y="77724"/>
                </a:lnTo>
                <a:lnTo>
                  <a:pt x="85344" y="79248"/>
                </a:lnTo>
                <a:close/>
              </a:path>
              <a:path w="111760" h="114300">
                <a:moveTo>
                  <a:pt x="25908" y="79248"/>
                </a:moveTo>
                <a:lnTo>
                  <a:pt x="24384" y="77724"/>
                </a:lnTo>
                <a:lnTo>
                  <a:pt x="24993" y="77724"/>
                </a:lnTo>
                <a:lnTo>
                  <a:pt x="25908" y="79248"/>
                </a:lnTo>
                <a:close/>
              </a:path>
              <a:path w="111760" h="114300">
                <a:moveTo>
                  <a:pt x="81449" y="84497"/>
                </a:moveTo>
                <a:lnTo>
                  <a:pt x="86868" y="77724"/>
                </a:lnTo>
                <a:lnTo>
                  <a:pt x="107188" y="77724"/>
                </a:lnTo>
                <a:lnTo>
                  <a:pt x="106679" y="79248"/>
                </a:lnTo>
                <a:lnTo>
                  <a:pt x="106679" y="80772"/>
                </a:lnTo>
                <a:lnTo>
                  <a:pt x="104851" y="83820"/>
                </a:lnTo>
                <a:lnTo>
                  <a:pt x="82296" y="83820"/>
                </a:lnTo>
                <a:lnTo>
                  <a:pt x="81449" y="84497"/>
                </a:lnTo>
                <a:close/>
              </a:path>
              <a:path w="111760" h="114300">
                <a:moveTo>
                  <a:pt x="30480" y="85344"/>
                </a:moveTo>
                <a:lnTo>
                  <a:pt x="28956" y="83820"/>
                </a:lnTo>
                <a:lnTo>
                  <a:pt x="29260" y="83820"/>
                </a:lnTo>
                <a:lnTo>
                  <a:pt x="30480" y="85344"/>
                </a:lnTo>
                <a:close/>
              </a:path>
              <a:path w="111760" h="114300">
                <a:moveTo>
                  <a:pt x="80772" y="85344"/>
                </a:moveTo>
                <a:lnTo>
                  <a:pt x="81449" y="84497"/>
                </a:lnTo>
                <a:lnTo>
                  <a:pt x="82296" y="83820"/>
                </a:lnTo>
                <a:lnTo>
                  <a:pt x="80772" y="85344"/>
                </a:lnTo>
                <a:close/>
              </a:path>
              <a:path w="111760" h="114300">
                <a:moveTo>
                  <a:pt x="103936" y="85344"/>
                </a:moveTo>
                <a:lnTo>
                  <a:pt x="80772" y="85344"/>
                </a:lnTo>
                <a:lnTo>
                  <a:pt x="82296" y="83820"/>
                </a:lnTo>
                <a:lnTo>
                  <a:pt x="104851" y="83820"/>
                </a:lnTo>
                <a:lnTo>
                  <a:pt x="103936" y="85344"/>
                </a:lnTo>
                <a:close/>
              </a:path>
              <a:path w="111760" h="114300">
                <a:moveTo>
                  <a:pt x="102108" y="89916"/>
                </a:moveTo>
                <a:lnTo>
                  <a:pt x="74676" y="89916"/>
                </a:lnTo>
                <a:lnTo>
                  <a:pt x="81449" y="84497"/>
                </a:lnTo>
                <a:lnTo>
                  <a:pt x="80772" y="85344"/>
                </a:lnTo>
                <a:lnTo>
                  <a:pt x="103936" y="85344"/>
                </a:lnTo>
                <a:lnTo>
                  <a:pt x="102108" y="88392"/>
                </a:lnTo>
                <a:lnTo>
                  <a:pt x="102108" y="89916"/>
                </a:lnTo>
                <a:close/>
              </a:path>
              <a:path w="111760" h="114300">
                <a:moveTo>
                  <a:pt x="36575" y="89916"/>
                </a:moveTo>
                <a:lnTo>
                  <a:pt x="35052" y="89916"/>
                </a:lnTo>
                <a:lnTo>
                  <a:pt x="33528" y="88392"/>
                </a:lnTo>
                <a:lnTo>
                  <a:pt x="36575" y="89916"/>
                </a:lnTo>
                <a:close/>
              </a:path>
              <a:path w="111760" h="114300">
                <a:moveTo>
                  <a:pt x="97231" y="96012"/>
                </a:moveTo>
                <a:lnTo>
                  <a:pt x="62484" y="96012"/>
                </a:lnTo>
                <a:lnTo>
                  <a:pt x="70104" y="92964"/>
                </a:lnTo>
                <a:lnTo>
                  <a:pt x="68580" y="92964"/>
                </a:lnTo>
                <a:lnTo>
                  <a:pt x="76200" y="88392"/>
                </a:lnTo>
                <a:lnTo>
                  <a:pt x="74676" y="89916"/>
                </a:lnTo>
                <a:lnTo>
                  <a:pt x="102108" y="89916"/>
                </a:lnTo>
                <a:lnTo>
                  <a:pt x="97231" y="96012"/>
                </a:lnTo>
                <a:close/>
              </a:path>
              <a:path w="111760" h="114300">
                <a:moveTo>
                  <a:pt x="54864" y="96012"/>
                </a:moveTo>
                <a:lnTo>
                  <a:pt x="48768" y="96012"/>
                </a:lnTo>
                <a:lnTo>
                  <a:pt x="47244" y="94488"/>
                </a:lnTo>
                <a:lnTo>
                  <a:pt x="55626" y="95885"/>
                </a:lnTo>
                <a:lnTo>
                  <a:pt x="54864" y="96012"/>
                </a:lnTo>
                <a:close/>
              </a:path>
              <a:path w="111760" h="114300">
                <a:moveTo>
                  <a:pt x="62484" y="96012"/>
                </a:moveTo>
                <a:lnTo>
                  <a:pt x="56387" y="96012"/>
                </a:lnTo>
                <a:lnTo>
                  <a:pt x="55626" y="95885"/>
                </a:lnTo>
                <a:lnTo>
                  <a:pt x="64008" y="94488"/>
                </a:lnTo>
                <a:lnTo>
                  <a:pt x="62484" y="96012"/>
                </a:lnTo>
                <a:close/>
              </a:path>
              <a:path w="111760" h="114300">
                <a:moveTo>
                  <a:pt x="56387" y="96012"/>
                </a:moveTo>
                <a:lnTo>
                  <a:pt x="54864" y="96012"/>
                </a:lnTo>
                <a:lnTo>
                  <a:pt x="55626" y="95885"/>
                </a:lnTo>
                <a:lnTo>
                  <a:pt x="56387" y="96012"/>
                </a:lnTo>
                <a:close/>
              </a:path>
              <a:path w="111760" h="114300">
                <a:moveTo>
                  <a:pt x="77724" y="111252"/>
                </a:moveTo>
                <a:lnTo>
                  <a:pt x="33528" y="111252"/>
                </a:lnTo>
                <a:lnTo>
                  <a:pt x="33528" y="109728"/>
                </a:lnTo>
                <a:lnTo>
                  <a:pt x="32004" y="109728"/>
                </a:lnTo>
                <a:lnTo>
                  <a:pt x="24384" y="105156"/>
                </a:lnTo>
                <a:lnTo>
                  <a:pt x="85344" y="105156"/>
                </a:lnTo>
                <a:lnTo>
                  <a:pt x="77724" y="109728"/>
                </a:lnTo>
                <a:lnTo>
                  <a:pt x="77724" y="111252"/>
                </a:lnTo>
                <a:close/>
              </a:path>
              <a:path w="111760" h="114300">
                <a:moveTo>
                  <a:pt x="67056" y="114300"/>
                </a:moveTo>
                <a:lnTo>
                  <a:pt x="44195" y="114300"/>
                </a:lnTo>
                <a:lnTo>
                  <a:pt x="42672" y="112776"/>
                </a:lnTo>
                <a:lnTo>
                  <a:pt x="35052" y="111252"/>
                </a:lnTo>
                <a:lnTo>
                  <a:pt x="76200" y="111252"/>
                </a:lnTo>
                <a:lnTo>
                  <a:pt x="67056" y="112776"/>
                </a:lnTo>
                <a:lnTo>
                  <a:pt x="6705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13632" y="2944367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11929" y="2944367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27120" y="3067811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 h="0">
                <a:moveTo>
                  <a:pt x="0" y="0"/>
                </a:moveTo>
                <a:lnTo>
                  <a:pt x="3093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61126" y="2601467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62827" y="2601467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60364" y="2747772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53228" y="2753867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874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862596" y="2099081"/>
            <a:ext cx="26987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31725" y="2661423"/>
            <a:ext cx="374015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44924" y="2254545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14107" y="2405885"/>
            <a:ext cx="205104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45607" y="184632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31892" y="435711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47243"/>
                </a:moveTo>
                <a:lnTo>
                  <a:pt x="13501" y="45386"/>
                </a:lnTo>
                <a:lnTo>
                  <a:pt x="6286" y="40385"/>
                </a:lnTo>
                <a:lnTo>
                  <a:pt x="1643" y="33099"/>
                </a:lnTo>
                <a:lnTo>
                  <a:pt x="0" y="24383"/>
                </a:lnTo>
                <a:lnTo>
                  <a:pt x="1643" y="14787"/>
                </a:lnTo>
                <a:lnTo>
                  <a:pt x="6286" y="7048"/>
                </a:lnTo>
                <a:lnTo>
                  <a:pt x="13501" y="1881"/>
                </a:lnTo>
                <a:lnTo>
                  <a:pt x="22859" y="0"/>
                </a:lnTo>
                <a:lnTo>
                  <a:pt x="31575" y="1881"/>
                </a:lnTo>
                <a:lnTo>
                  <a:pt x="38862" y="7048"/>
                </a:lnTo>
                <a:lnTo>
                  <a:pt x="43862" y="14787"/>
                </a:lnTo>
                <a:lnTo>
                  <a:pt x="45719" y="24383"/>
                </a:lnTo>
                <a:lnTo>
                  <a:pt x="43862" y="33099"/>
                </a:lnTo>
                <a:lnTo>
                  <a:pt x="38862" y="40385"/>
                </a:lnTo>
                <a:lnTo>
                  <a:pt x="31575" y="45386"/>
                </a:lnTo>
                <a:lnTo>
                  <a:pt x="22859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21223" y="4347971"/>
            <a:ext cx="66040" cy="67310"/>
          </a:xfrm>
          <a:custGeom>
            <a:avLst/>
            <a:gdLst/>
            <a:ahLst/>
            <a:cxnLst/>
            <a:rect l="l" t="t" r="r" b="b"/>
            <a:pathLst>
              <a:path w="66039" h="67310">
                <a:moveTo>
                  <a:pt x="47244" y="64007"/>
                </a:moveTo>
                <a:lnTo>
                  <a:pt x="19812" y="64007"/>
                </a:lnTo>
                <a:lnTo>
                  <a:pt x="15240" y="60959"/>
                </a:lnTo>
                <a:lnTo>
                  <a:pt x="13716" y="59435"/>
                </a:lnTo>
                <a:lnTo>
                  <a:pt x="10668" y="57911"/>
                </a:lnTo>
                <a:lnTo>
                  <a:pt x="10668" y="56387"/>
                </a:lnTo>
                <a:lnTo>
                  <a:pt x="9144" y="56387"/>
                </a:lnTo>
                <a:lnTo>
                  <a:pt x="6096" y="51815"/>
                </a:lnTo>
                <a:lnTo>
                  <a:pt x="6096" y="50291"/>
                </a:lnTo>
                <a:lnTo>
                  <a:pt x="3048" y="47243"/>
                </a:lnTo>
                <a:lnTo>
                  <a:pt x="3048" y="45719"/>
                </a:lnTo>
                <a:lnTo>
                  <a:pt x="1524" y="41147"/>
                </a:lnTo>
                <a:lnTo>
                  <a:pt x="1524" y="38099"/>
                </a:lnTo>
                <a:lnTo>
                  <a:pt x="0" y="33527"/>
                </a:lnTo>
                <a:lnTo>
                  <a:pt x="0" y="32003"/>
                </a:lnTo>
                <a:lnTo>
                  <a:pt x="1524" y="27431"/>
                </a:lnTo>
                <a:lnTo>
                  <a:pt x="1524" y="25907"/>
                </a:lnTo>
                <a:lnTo>
                  <a:pt x="3048" y="21335"/>
                </a:lnTo>
                <a:lnTo>
                  <a:pt x="3048" y="19811"/>
                </a:lnTo>
                <a:lnTo>
                  <a:pt x="6096" y="15239"/>
                </a:lnTo>
                <a:lnTo>
                  <a:pt x="6096" y="13715"/>
                </a:lnTo>
                <a:lnTo>
                  <a:pt x="9144" y="10667"/>
                </a:lnTo>
                <a:lnTo>
                  <a:pt x="9144" y="9143"/>
                </a:lnTo>
                <a:lnTo>
                  <a:pt x="10668" y="9143"/>
                </a:lnTo>
                <a:lnTo>
                  <a:pt x="13716" y="6095"/>
                </a:lnTo>
                <a:lnTo>
                  <a:pt x="15240" y="6095"/>
                </a:lnTo>
                <a:lnTo>
                  <a:pt x="15240" y="4571"/>
                </a:lnTo>
                <a:lnTo>
                  <a:pt x="19812" y="3047"/>
                </a:lnTo>
                <a:lnTo>
                  <a:pt x="21336" y="1523"/>
                </a:lnTo>
                <a:lnTo>
                  <a:pt x="25908" y="0"/>
                </a:lnTo>
                <a:lnTo>
                  <a:pt x="41148" y="0"/>
                </a:lnTo>
                <a:lnTo>
                  <a:pt x="45719" y="1523"/>
                </a:lnTo>
                <a:lnTo>
                  <a:pt x="45719" y="3047"/>
                </a:lnTo>
                <a:lnTo>
                  <a:pt x="47244" y="3047"/>
                </a:lnTo>
                <a:lnTo>
                  <a:pt x="50292" y="4571"/>
                </a:lnTo>
                <a:lnTo>
                  <a:pt x="51816" y="4571"/>
                </a:lnTo>
                <a:lnTo>
                  <a:pt x="51816" y="6095"/>
                </a:lnTo>
                <a:lnTo>
                  <a:pt x="56387" y="9143"/>
                </a:lnTo>
                <a:lnTo>
                  <a:pt x="56387" y="10667"/>
                </a:lnTo>
                <a:lnTo>
                  <a:pt x="59436" y="13715"/>
                </a:lnTo>
                <a:lnTo>
                  <a:pt x="60960" y="13715"/>
                </a:lnTo>
                <a:lnTo>
                  <a:pt x="60960" y="15239"/>
                </a:lnTo>
                <a:lnTo>
                  <a:pt x="61976" y="18287"/>
                </a:lnTo>
                <a:lnTo>
                  <a:pt x="32004" y="18287"/>
                </a:lnTo>
                <a:lnTo>
                  <a:pt x="27432" y="19811"/>
                </a:lnTo>
                <a:lnTo>
                  <a:pt x="25908" y="19811"/>
                </a:lnTo>
                <a:lnTo>
                  <a:pt x="22859" y="22859"/>
                </a:lnTo>
                <a:lnTo>
                  <a:pt x="24384" y="22859"/>
                </a:lnTo>
                <a:lnTo>
                  <a:pt x="21336" y="25907"/>
                </a:lnTo>
                <a:lnTo>
                  <a:pt x="19812" y="28955"/>
                </a:lnTo>
                <a:lnTo>
                  <a:pt x="19812" y="36575"/>
                </a:lnTo>
                <a:lnTo>
                  <a:pt x="20320" y="36575"/>
                </a:lnTo>
                <a:lnTo>
                  <a:pt x="20828" y="38099"/>
                </a:lnTo>
                <a:lnTo>
                  <a:pt x="19812" y="38099"/>
                </a:lnTo>
                <a:lnTo>
                  <a:pt x="21844" y="41147"/>
                </a:lnTo>
                <a:lnTo>
                  <a:pt x="21336" y="41147"/>
                </a:lnTo>
                <a:lnTo>
                  <a:pt x="25908" y="45719"/>
                </a:lnTo>
                <a:lnTo>
                  <a:pt x="26669" y="45719"/>
                </a:lnTo>
                <a:lnTo>
                  <a:pt x="28956" y="47243"/>
                </a:lnTo>
                <a:lnTo>
                  <a:pt x="62484" y="47243"/>
                </a:lnTo>
                <a:lnTo>
                  <a:pt x="60960" y="50291"/>
                </a:lnTo>
                <a:lnTo>
                  <a:pt x="60960" y="51815"/>
                </a:lnTo>
                <a:lnTo>
                  <a:pt x="59436" y="51815"/>
                </a:lnTo>
                <a:lnTo>
                  <a:pt x="56387" y="56387"/>
                </a:lnTo>
                <a:lnTo>
                  <a:pt x="56387" y="57911"/>
                </a:lnTo>
                <a:lnTo>
                  <a:pt x="51816" y="59435"/>
                </a:lnTo>
                <a:lnTo>
                  <a:pt x="51816" y="60959"/>
                </a:lnTo>
                <a:lnTo>
                  <a:pt x="50292" y="60959"/>
                </a:lnTo>
                <a:lnTo>
                  <a:pt x="47244" y="64007"/>
                </a:lnTo>
                <a:close/>
              </a:path>
              <a:path w="66039" h="67310">
                <a:moveTo>
                  <a:pt x="28956" y="19811"/>
                </a:moveTo>
                <a:lnTo>
                  <a:pt x="32004" y="18287"/>
                </a:lnTo>
                <a:lnTo>
                  <a:pt x="32766" y="18541"/>
                </a:lnTo>
                <a:lnTo>
                  <a:pt x="28956" y="19811"/>
                </a:lnTo>
                <a:close/>
              </a:path>
              <a:path w="66039" h="67310">
                <a:moveTo>
                  <a:pt x="32766" y="18541"/>
                </a:moveTo>
                <a:lnTo>
                  <a:pt x="32004" y="18287"/>
                </a:lnTo>
                <a:lnTo>
                  <a:pt x="33528" y="18287"/>
                </a:lnTo>
                <a:lnTo>
                  <a:pt x="32766" y="18541"/>
                </a:lnTo>
                <a:close/>
              </a:path>
              <a:path w="66039" h="67310">
                <a:moveTo>
                  <a:pt x="36576" y="19811"/>
                </a:moveTo>
                <a:lnTo>
                  <a:pt x="32766" y="18541"/>
                </a:lnTo>
                <a:lnTo>
                  <a:pt x="33528" y="18287"/>
                </a:lnTo>
                <a:lnTo>
                  <a:pt x="35052" y="18287"/>
                </a:lnTo>
                <a:lnTo>
                  <a:pt x="36576" y="19811"/>
                </a:lnTo>
                <a:close/>
              </a:path>
              <a:path w="66039" h="67310">
                <a:moveTo>
                  <a:pt x="47244" y="30479"/>
                </a:moveTo>
                <a:lnTo>
                  <a:pt x="45719" y="25907"/>
                </a:lnTo>
                <a:lnTo>
                  <a:pt x="39624" y="19811"/>
                </a:lnTo>
                <a:lnTo>
                  <a:pt x="35052" y="18287"/>
                </a:lnTo>
                <a:lnTo>
                  <a:pt x="61976" y="18287"/>
                </a:lnTo>
                <a:lnTo>
                  <a:pt x="62484" y="19811"/>
                </a:lnTo>
                <a:lnTo>
                  <a:pt x="64008" y="19811"/>
                </a:lnTo>
                <a:lnTo>
                  <a:pt x="64008" y="21335"/>
                </a:lnTo>
                <a:lnTo>
                  <a:pt x="65532" y="25907"/>
                </a:lnTo>
                <a:lnTo>
                  <a:pt x="65532" y="28955"/>
                </a:lnTo>
                <a:lnTo>
                  <a:pt x="47244" y="28955"/>
                </a:lnTo>
                <a:lnTo>
                  <a:pt x="47244" y="30479"/>
                </a:lnTo>
                <a:close/>
              </a:path>
              <a:path w="66039" h="67310">
                <a:moveTo>
                  <a:pt x="24384" y="21335"/>
                </a:moveTo>
                <a:lnTo>
                  <a:pt x="25908" y="19811"/>
                </a:lnTo>
                <a:lnTo>
                  <a:pt x="28956" y="19811"/>
                </a:lnTo>
                <a:lnTo>
                  <a:pt x="24384" y="21335"/>
                </a:lnTo>
                <a:close/>
              </a:path>
              <a:path w="66039" h="67310">
                <a:moveTo>
                  <a:pt x="41147" y="21335"/>
                </a:moveTo>
                <a:lnTo>
                  <a:pt x="38100" y="19811"/>
                </a:lnTo>
                <a:lnTo>
                  <a:pt x="39624" y="19811"/>
                </a:lnTo>
                <a:lnTo>
                  <a:pt x="41147" y="21335"/>
                </a:lnTo>
                <a:close/>
              </a:path>
              <a:path w="66039" h="67310">
                <a:moveTo>
                  <a:pt x="20828" y="27431"/>
                </a:moveTo>
                <a:lnTo>
                  <a:pt x="21336" y="25907"/>
                </a:lnTo>
                <a:lnTo>
                  <a:pt x="22859" y="24383"/>
                </a:lnTo>
                <a:lnTo>
                  <a:pt x="20828" y="27431"/>
                </a:lnTo>
                <a:close/>
              </a:path>
              <a:path w="66039" h="67310">
                <a:moveTo>
                  <a:pt x="45719" y="28955"/>
                </a:moveTo>
                <a:lnTo>
                  <a:pt x="44195" y="24383"/>
                </a:lnTo>
                <a:lnTo>
                  <a:pt x="45719" y="25907"/>
                </a:lnTo>
                <a:lnTo>
                  <a:pt x="45719" y="28955"/>
                </a:lnTo>
                <a:close/>
              </a:path>
              <a:path w="66039" h="67310">
                <a:moveTo>
                  <a:pt x="19812" y="28955"/>
                </a:moveTo>
                <a:lnTo>
                  <a:pt x="21336" y="25907"/>
                </a:lnTo>
                <a:lnTo>
                  <a:pt x="20828" y="27431"/>
                </a:lnTo>
                <a:lnTo>
                  <a:pt x="19812" y="28955"/>
                </a:lnTo>
                <a:close/>
              </a:path>
              <a:path w="66039" h="67310">
                <a:moveTo>
                  <a:pt x="19812" y="30479"/>
                </a:moveTo>
                <a:lnTo>
                  <a:pt x="19812" y="28955"/>
                </a:lnTo>
                <a:lnTo>
                  <a:pt x="20828" y="27431"/>
                </a:lnTo>
                <a:lnTo>
                  <a:pt x="19812" y="30479"/>
                </a:lnTo>
                <a:close/>
              </a:path>
              <a:path w="66039" h="67310">
                <a:moveTo>
                  <a:pt x="65532" y="36575"/>
                </a:moveTo>
                <a:lnTo>
                  <a:pt x="47244" y="36575"/>
                </a:lnTo>
                <a:lnTo>
                  <a:pt x="47244" y="28955"/>
                </a:lnTo>
                <a:lnTo>
                  <a:pt x="65532" y="28955"/>
                </a:lnTo>
                <a:lnTo>
                  <a:pt x="65532" y="36575"/>
                </a:lnTo>
                <a:close/>
              </a:path>
              <a:path w="66039" h="67310">
                <a:moveTo>
                  <a:pt x="20320" y="36575"/>
                </a:moveTo>
                <a:lnTo>
                  <a:pt x="19812" y="36575"/>
                </a:lnTo>
                <a:lnTo>
                  <a:pt x="19812" y="35051"/>
                </a:lnTo>
                <a:lnTo>
                  <a:pt x="20320" y="36575"/>
                </a:lnTo>
                <a:close/>
              </a:path>
              <a:path w="66039" h="67310">
                <a:moveTo>
                  <a:pt x="65532" y="39623"/>
                </a:moveTo>
                <a:lnTo>
                  <a:pt x="45719" y="39623"/>
                </a:lnTo>
                <a:lnTo>
                  <a:pt x="47244" y="35051"/>
                </a:lnTo>
                <a:lnTo>
                  <a:pt x="47244" y="36575"/>
                </a:lnTo>
                <a:lnTo>
                  <a:pt x="65532" y="36575"/>
                </a:lnTo>
                <a:lnTo>
                  <a:pt x="65532" y="39623"/>
                </a:lnTo>
                <a:close/>
              </a:path>
              <a:path w="66039" h="67310">
                <a:moveTo>
                  <a:pt x="21336" y="39623"/>
                </a:moveTo>
                <a:lnTo>
                  <a:pt x="19812" y="38099"/>
                </a:lnTo>
                <a:lnTo>
                  <a:pt x="20828" y="38099"/>
                </a:lnTo>
                <a:lnTo>
                  <a:pt x="21336" y="39623"/>
                </a:lnTo>
                <a:close/>
              </a:path>
              <a:path w="66039" h="67310">
                <a:moveTo>
                  <a:pt x="44196" y="42671"/>
                </a:moveTo>
                <a:lnTo>
                  <a:pt x="45719" y="38099"/>
                </a:lnTo>
                <a:lnTo>
                  <a:pt x="45719" y="39623"/>
                </a:lnTo>
                <a:lnTo>
                  <a:pt x="65532" y="39623"/>
                </a:lnTo>
                <a:lnTo>
                  <a:pt x="65532" y="41147"/>
                </a:lnTo>
                <a:lnTo>
                  <a:pt x="45719" y="41147"/>
                </a:lnTo>
                <a:lnTo>
                  <a:pt x="44196" y="42671"/>
                </a:lnTo>
                <a:close/>
              </a:path>
              <a:path w="66039" h="67310">
                <a:moveTo>
                  <a:pt x="22859" y="42671"/>
                </a:moveTo>
                <a:lnTo>
                  <a:pt x="21336" y="41147"/>
                </a:lnTo>
                <a:lnTo>
                  <a:pt x="21844" y="41147"/>
                </a:lnTo>
                <a:lnTo>
                  <a:pt x="22859" y="42671"/>
                </a:lnTo>
                <a:close/>
              </a:path>
              <a:path w="66039" h="67310">
                <a:moveTo>
                  <a:pt x="64516" y="44195"/>
                </a:moveTo>
                <a:lnTo>
                  <a:pt x="42672" y="44195"/>
                </a:lnTo>
                <a:lnTo>
                  <a:pt x="45719" y="41147"/>
                </a:lnTo>
                <a:lnTo>
                  <a:pt x="65532" y="41147"/>
                </a:lnTo>
                <a:lnTo>
                  <a:pt x="64516" y="44195"/>
                </a:lnTo>
                <a:close/>
              </a:path>
              <a:path w="66039" h="67310">
                <a:moveTo>
                  <a:pt x="62484" y="47243"/>
                </a:moveTo>
                <a:lnTo>
                  <a:pt x="38100" y="47243"/>
                </a:lnTo>
                <a:lnTo>
                  <a:pt x="39624" y="45719"/>
                </a:lnTo>
                <a:lnTo>
                  <a:pt x="44195" y="42671"/>
                </a:lnTo>
                <a:lnTo>
                  <a:pt x="42672" y="44195"/>
                </a:lnTo>
                <a:lnTo>
                  <a:pt x="64516" y="44195"/>
                </a:lnTo>
                <a:lnTo>
                  <a:pt x="64008" y="45719"/>
                </a:lnTo>
                <a:lnTo>
                  <a:pt x="62484" y="47243"/>
                </a:lnTo>
                <a:close/>
              </a:path>
              <a:path w="66039" h="67310">
                <a:moveTo>
                  <a:pt x="26669" y="45719"/>
                </a:moveTo>
                <a:lnTo>
                  <a:pt x="25908" y="45719"/>
                </a:lnTo>
                <a:lnTo>
                  <a:pt x="24384" y="44195"/>
                </a:lnTo>
                <a:lnTo>
                  <a:pt x="26669" y="45719"/>
                </a:lnTo>
                <a:close/>
              </a:path>
              <a:path w="66039" h="67310">
                <a:moveTo>
                  <a:pt x="32004" y="47243"/>
                </a:moveTo>
                <a:lnTo>
                  <a:pt x="28956" y="47243"/>
                </a:lnTo>
                <a:lnTo>
                  <a:pt x="27432" y="45719"/>
                </a:lnTo>
                <a:lnTo>
                  <a:pt x="32004" y="47243"/>
                </a:lnTo>
                <a:close/>
              </a:path>
              <a:path w="66039" h="67310">
                <a:moveTo>
                  <a:pt x="38100" y="47243"/>
                </a:moveTo>
                <a:lnTo>
                  <a:pt x="35052" y="47243"/>
                </a:lnTo>
                <a:lnTo>
                  <a:pt x="39624" y="45719"/>
                </a:lnTo>
                <a:lnTo>
                  <a:pt x="38100" y="47243"/>
                </a:lnTo>
                <a:close/>
              </a:path>
              <a:path w="66039" h="67310">
                <a:moveTo>
                  <a:pt x="41148" y="65531"/>
                </a:moveTo>
                <a:lnTo>
                  <a:pt x="25908" y="65531"/>
                </a:lnTo>
                <a:lnTo>
                  <a:pt x="21336" y="64007"/>
                </a:lnTo>
                <a:lnTo>
                  <a:pt x="45719" y="64007"/>
                </a:lnTo>
                <a:lnTo>
                  <a:pt x="41148" y="65531"/>
                </a:lnTo>
                <a:close/>
              </a:path>
              <a:path w="66039" h="67310">
                <a:moveTo>
                  <a:pt x="33528" y="67055"/>
                </a:moveTo>
                <a:lnTo>
                  <a:pt x="32004" y="67055"/>
                </a:lnTo>
                <a:lnTo>
                  <a:pt x="27432" y="65531"/>
                </a:lnTo>
                <a:lnTo>
                  <a:pt x="39624" y="65531"/>
                </a:lnTo>
                <a:lnTo>
                  <a:pt x="33528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92267" y="3570732"/>
            <a:ext cx="129539" cy="405765"/>
          </a:xfrm>
          <a:custGeom>
            <a:avLst/>
            <a:gdLst/>
            <a:ahLst/>
            <a:cxnLst/>
            <a:rect l="l" t="t" r="r" b="b"/>
            <a:pathLst>
              <a:path w="129539" h="405764">
                <a:moveTo>
                  <a:pt x="0" y="0"/>
                </a:moveTo>
                <a:lnTo>
                  <a:pt x="129539" y="0"/>
                </a:lnTo>
                <a:lnTo>
                  <a:pt x="129539" y="405383"/>
                </a:lnTo>
                <a:lnTo>
                  <a:pt x="0" y="4053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83123" y="3561588"/>
            <a:ext cx="147955" cy="424180"/>
          </a:xfrm>
          <a:custGeom>
            <a:avLst/>
            <a:gdLst/>
            <a:ahLst/>
            <a:cxnLst/>
            <a:rect l="l" t="t" r="r" b="b"/>
            <a:pathLst>
              <a:path w="147954" h="424179">
                <a:moveTo>
                  <a:pt x="147828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7828" y="0"/>
                </a:lnTo>
                <a:lnTo>
                  <a:pt x="147828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403860"/>
                </a:lnTo>
                <a:lnTo>
                  <a:pt x="9144" y="403860"/>
                </a:lnTo>
                <a:lnTo>
                  <a:pt x="19812" y="414528"/>
                </a:lnTo>
                <a:lnTo>
                  <a:pt x="147828" y="414528"/>
                </a:lnTo>
                <a:lnTo>
                  <a:pt x="147828" y="423672"/>
                </a:lnTo>
                <a:close/>
              </a:path>
              <a:path w="147954" h="424179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47954" h="424179">
                <a:moveTo>
                  <a:pt x="129539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29539" y="9144"/>
                </a:lnTo>
                <a:lnTo>
                  <a:pt x="129539" y="18288"/>
                </a:lnTo>
                <a:close/>
              </a:path>
              <a:path w="147954" h="424179">
                <a:moveTo>
                  <a:pt x="129539" y="414528"/>
                </a:moveTo>
                <a:lnTo>
                  <a:pt x="129539" y="9144"/>
                </a:lnTo>
                <a:lnTo>
                  <a:pt x="138684" y="18288"/>
                </a:lnTo>
                <a:lnTo>
                  <a:pt x="147828" y="18288"/>
                </a:lnTo>
                <a:lnTo>
                  <a:pt x="147828" y="403860"/>
                </a:lnTo>
                <a:lnTo>
                  <a:pt x="138684" y="403860"/>
                </a:lnTo>
                <a:lnTo>
                  <a:pt x="129539" y="414528"/>
                </a:lnTo>
                <a:close/>
              </a:path>
              <a:path w="147954" h="424179">
                <a:moveTo>
                  <a:pt x="147828" y="18288"/>
                </a:moveTo>
                <a:lnTo>
                  <a:pt x="138684" y="18288"/>
                </a:lnTo>
                <a:lnTo>
                  <a:pt x="129539" y="9144"/>
                </a:lnTo>
                <a:lnTo>
                  <a:pt x="147828" y="9144"/>
                </a:lnTo>
                <a:lnTo>
                  <a:pt x="147828" y="18288"/>
                </a:lnTo>
                <a:close/>
              </a:path>
              <a:path w="147954" h="424179">
                <a:moveTo>
                  <a:pt x="19812" y="414528"/>
                </a:moveTo>
                <a:lnTo>
                  <a:pt x="9144" y="403860"/>
                </a:lnTo>
                <a:lnTo>
                  <a:pt x="19812" y="403860"/>
                </a:lnTo>
                <a:lnTo>
                  <a:pt x="19812" y="414528"/>
                </a:lnTo>
                <a:close/>
              </a:path>
              <a:path w="147954" h="424179">
                <a:moveTo>
                  <a:pt x="129539" y="414528"/>
                </a:moveTo>
                <a:lnTo>
                  <a:pt x="19812" y="414528"/>
                </a:lnTo>
                <a:lnTo>
                  <a:pt x="19812" y="403860"/>
                </a:lnTo>
                <a:lnTo>
                  <a:pt x="129539" y="403860"/>
                </a:lnTo>
                <a:lnTo>
                  <a:pt x="129539" y="414528"/>
                </a:lnTo>
                <a:close/>
              </a:path>
              <a:path w="147954" h="424179">
                <a:moveTo>
                  <a:pt x="147828" y="414528"/>
                </a:moveTo>
                <a:lnTo>
                  <a:pt x="129539" y="414528"/>
                </a:lnTo>
                <a:lnTo>
                  <a:pt x="138684" y="403860"/>
                </a:lnTo>
                <a:lnTo>
                  <a:pt x="147828" y="403860"/>
                </a:lnTo>
                <a:lnTo>
                  <a:pt x="1478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33415" y="2724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2859" y="47244"/>
                </a:moveTo>
                <a:lnTo>
                  <a:pt x="14144" y="45386"/>
                </a:lnTo>
                <a:lnTo>
                  <a:pt x="6857" y="40386"/>
                </a:lnTo>
                <a:lnTo>
                  <a:pt x="1857" y="33099"/>
                </a:lnTo>
                <a:lnTo>
                  <a:pt x="0" y="24384"/>
                </a:lnTo>
                <a:lnTo>
                  <a:pt x="1857" y="14787"/>
                </a:lnTo>
                <a:lnTo>
                  <a:pt x="6858" y="7048"/>
                </a:lnTo>
                <a:lnTo>
                  <a:pt x="14144" y="1881"/>
                </a:lnTo>
                <a:lnTo>
                  <a:pt x="22859" y="0"/>
                </a:lnTo>
                <a:lnTo>
                  <a:pt x="32456" y="1881"/>
                </a:lnTo>
                <a:lnTo>
                  <a:pt x="40195" y="7048"/>
                </a:lnTo>
                <a:lnTo>
                  <a:pt x="45362" y="14787"/>
                </a:lnTo>
                <a:lnTo>
                  <a:pt x="47244" y="24384"/>
                </a:lnTo>
                <a:lnTo>
                  <a:pt x="45362" y="33099"/>
                </a:lnTo>
                <a:lnTo>
                  <a:pt x="40195" y="40386"/>
                </a:lnTo>
                <a:lnTo>
                  <a:pt x="32456" y="45386"/>
                </a:lnTo>
                <a:lnTo>
                  <a:pt x="22859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24271" y="2715768"/>
            <a:ext cx="66040" cy="67310"/>
          </a:xfrm>
          <a:custGeom>
            <a:avLst/>
            <a:gdLst/>
            <a:ahLst/>
            <a:cxnLst/>
            <a:rect l="l" t="t" r="r" b="b"/>
            <a:pathLst>
              <a:path w="66039" h="67310">
                <a:moveTo>
                  <a:pt x="44195" y="1523"/>
                </a:moveTo>
                <a:lnTo>
                  <a:pt x="21336" y="1523"/>
                </a:lnTo>
                <a:lnTo>
                  <a:pt x="24384" y="0"/>
                </a:lnTo>
                <a:lnTo>
                  <a:pt x="39624" y="0"/>
                </a:lnTo>
                <a:lnTo>
                  <a:pt x="44195" y="1523"/>
                </a:lnTo>
                <a:close/>
              </a:path>
              <a:path w="66039" h="67310">
                <a:moveTo>
                  <a:pt x="54864" y="9143"/>
                </a:moveTo>
                <a:lnTo>
                  <a:pt x="10668" y="9143"/>
                </a:lnTo>
                <a:lnTo>
                  <a:pt x="13716" y="6095"/>
                </a:lnTo>
                <a:lnTo>
                  <a:pt x="13716" y="4571"/>
                </a:lnTo>
                <a:lnTo>
                  <a:pt x="15240" y="4571"/>
                </a:lnTo>
                <a:lnTo>
                  <a:pt x="18288" y="3047"/>
                </a:lnTo>
                <a:lnTo>
                  <a:pt x="19812" y="3047"/>
                </a:lnTo>
                <a:lnTo>
                  <a:pt x="19812" y="1523"/>
                </a:lnTo>
                <a:lnTo>
                  <a:pt x="45719" y="1523"/>
                </a:lnTo>
                <a:lnTo>
                  <a:pt x="45719" y="3047"/>
                </a:lnTo>
                <a:lnTo>
                  <a:pt x="50292" y="4571"/>
                </a:lnTo>
                <a:lnTo>
                  <a:pt x="54864" y="9143"/>
                </a:lnTo>
                <a:close/>
              </a:path>
              <a:path w="66039" h="67310">
                <a:moveTo>
                  <a:pt x="56387" y="56387"/>
                </a:moveTo>
                <a:lnTo>
                  <a:pt x="9144" y="56387"/>
                </a:lnTo>
                <a:lnTo>
                  <a:pt x="6096" y="51815"/>
                </a:lnTo>
                <a:lnTo>
                  <a:pt x="4572" y="51815"/>
                </a:lnTo>
                <a:lnTo>
                  <a:pt x="4572" y="50291"/>
                </a:lnTo>
                <a:lnTo>
                  <a:pt x="3048" y="47243"/>
                </a:lnTo>
                <a:lnTo>
                  <a:pt x="3048" y="45719"/>
                </a:lnTo>
                <a:lnTo>
                  <a:pt x="1524" y="45719"/>
                </a:lnTo>
                <a:lnTo>
                  <a:pt x="1524" y="44195"/>
                </a:lnTo>
                <a:lnTo>
                  <a:pt x="0" y="41147"/>
                </a:lnTo>
                <a:lnTo>
                  <a:pt x="0" y="25907"/>
                </a:lnTo>
                <a:lnTo>
                  <a:pt x="1524" y="21335"/>
                </a:lnTo>
                <a:lnTo>
                  <a:pt x="1524" y="19811"/>
                </a:lnTo>
                <a:lnTo>
                  <a:pt x="3048" y="19811"/>
                </a:lnTo>
                <a:lnTo>
                  <a:pt x="4572" y="15239"/>
                </a:lnTo>
                <a:lnTo>
                  <a:pt x="9144" y="10667"/>
                </a:lnTo>
                <a:lnTo>
                  <a:pt x="9144" y="9143"/>
                </a:lnTo>
                <a:lnTo>
                  <a:pt x="56387" y="9143"/>
                </a:lnTo>
                <a:lnTo>
                  <a:pt x="56387" y="10667"/>
                </a:lnTo>
                <a:lnTo>
                  <a:pt x="59436" y="13715"/>
                </a:lnTo>
                <a:lnTo>
                  <a:pt x="59436" y="15239"/>
                </a:lnTo>
                <a:lnTo>
                  <a:pt x="60960" y="15239"/>
                </a:lnTo>
                <a:lnTo>
                  <a:pt x="61976" y="18287"/>
                </a:lnTo>
                <a:lnTo>
                  <a:pt x="30480" y="18287"/>
                </a:lnTo>
                <a:lnTo>
                  <a:pt x="25908" y="19811"/>
                </a:lnTo>
                <a:lnTo>
                  <a:pt x="24384" y="21335"/>
                </a:lnTo>
                <a:lnTo>
                  <a:pt x="22859" y="21335"/>
                </a:lnTo>
                <a:lnTo>
                  <a:pt x="21844" y="24383"/>
                </a:lnTo>
                <a:lnTo>
                  <a:pt x="21336" y="24383"/>
                </a:lnTo>
                <a:lnTo>
                  <a:pt x="20828" y="25907"/>
                </a:lnTo>
                <a:lnTo>
                  <a:pt x="19812" y="25907"/>
                </a:lnTo>
                <a:lnTo>
                  <a:pt x="18288" y="30479"/>
                </a:lnTo>
                <a:lnTo>
                  <a:pt x="19304" y="30479"/>
                </a:lnTo>
                <a:lnTo>
                  <a:pt x="18796" y="32003"/>
                </a:lnTo>
                <a:lnTo>
                  <a:pt x="18288" y="32003"/>
                </a:lnTo>
                <a:lnTo>
                  <a:pt x="18288" y="33527"/>
                </a:lnTo>
                <a:lnTo>
                  <a:pt x="18796" y="33527"/>
                </a:lnTo>
                <a:lnTo>
                  <a:pt x="19303" y="35051"/>
                </a:lnTo>
                <a:lnTo>
                  <a:pt x="18288" y="35051"/>
                </a:lnTo>
                <a:lnTo>
                  <a:pt x="19812" y="39623"/>
                </a:lnTo>
                <a:lnTo>
                  <a:pt x="20574" y="39623"/>
                </a:lnTo>
                <a:lnTo>
                  <a:pt x="21336" y="41147"/>
                </a:lnTo>
                <a:lnTo>
                  <a:pt x="21844" y="41147"/>
                </a:lnTo>
                <a:lnTo>
                  <a:pt x="22859" y="44195"/>
                </a:lnTo>
                <a:lnTo>
                  <a:pt x="24383" y="44195"/>
                </a:lnTo>
                <a:lnTo>
                  <a:pt x="27432" y="47243"/>
                </a:lnTo>
                <a:lnTo>
                  <a:pt x="62484" y="47243"/>
                </a:lnTo>
                <a:lnTo>
                  <a:pt x="60960" y="50291"/>
                </a:lnTo>
                <a:lnTo>
                  <a:pt x="59436" y="51815"/>
                </a:lnTo>
                <a:lnTo>
                  <a:pt x="56387" y="56387"/>
                </a:lnTo>
                <a:close/>
              </a:path>
              <a:path w="66039" h="67310">
                <a:moveTo>
                  <a:pt x="62992" y="22859"/>
                </a:moveTo>
                <a:lnTo>
                  <a:pt x="42672" y="22859"/>
                </a:lnTo>
                <a:lnTo>
                  <a:pt x="39624" y="19811"/>
                </a:lnTo>
                <a:lnTo>
                  <a:pt x="38100" y="19811"/>
                </a:lnTo>
                <a:lnTo>
                  <a:pt x="35052" y="18287"/>
                </a:lnTo>
                <a:lnTo>
                  <a:pt x="61976" y="18287"/>
                </a:lnTo>
                <a:lnTo>
                  <a:pt x="62484" y="19811"/>
                </a:lnTo>
                <a:lnTo>
                  <a:pt x="62484" y="21335"/>
                </a:lnTo>
                <a:lnTo>
                  <a:pt x="62992" y="22859"/>
                </a:lnTo>
                <a:close/>
              </a:path>
              <a:path w="66039" h="67310">
                <a:moveTo>
                  <a:pt x="24384" y="21335"/>
                </a:moveTo>
                <a:lnTo>
                  <a:pt x="25908" y="19811"/>
                </a:lnTo>
                <a:lnTo>
                  <a:pt x="27432" y="19811"/>
                </a:lnTo>
                <a:lnTo>
                  <a:pt x="24384" y="21335"/>
                </a:lnTo>
                <a:close/>
              </a:path>
              <a:path w="66039" h="67310">
                <a:moveTo>
                  <a:pt x="41148" y="21335"/>
                </a:moveTo>
                <a:lnTo>
                  <a:pt x="36576" y="19811"/>
                </a:lnTo>
                <a:lnTo>
                  <a:pt x="39624" y="19811"/>
                </a:lnTo>
                <a:lnTo>
                  <a:pt x="41148" y="21335"/>
                </a:lnTo>
                <a:close/>
              </a:path>
              <a:path w="66039" h="67310">
                <a:moveTo>
                  <a:pt x="22859" y="22859"/>
                </a:moveTo>
                <a:lnTo>
                  <a:pt x="22859" y="21335"/>
                </a:lnTo>
                <a:lnTo>
                  <a:pt x="24383" y="21335"/>
                </a:lnTo>
                <a:lnTo>
                  <a:pt x="22859" y="22859"/>
                </a:lnTo>
                <a:close/>
              </a:path>
              <a:path w="66039" h="67310">
                <a:moveTo>
                  <a:pt x="44195" y="25907"/>
                </a:moveTo>
                <a:lnTo>
                  <a:pt x="41148" y="21335"/>
                </a:lnTo>
                <a:lnTo>
                  <a:pt x="42672" y="22859"/>
                </a:lnTo>
                <a:lnTo>
                  <a:pt x="62992" y="22859"/>
                </a:lnTo>
                <a:lnTo>
                  <a:pt x="63500" y="24383"/>
                </a:lnTo>
                <a:lnTo>
                  <a:pt x="44195" y="24383"/>
                </a:lnTo>
                <a:lnTo>
                  <a:pt x="44195" y="25907"/>
                </a:lnTo>
                <a:close/>
              </a:path>
              <a:path w="66039" h="67310">
                <a:moveTo>
                  <a:pt x="21336" y="25907"/>
                </a:moveTo>
                <a:lnTo>
                  <a:pt x="21336" y="24383"/>
                </a:lnTo>
                <a:lnTo>
                  <a:pt x="21844" y="24383"/>
                </a:lnTo>
                <a:lnTo>
                  <a:pt x="21336" y="25907"/>
                </a:lnTo>
                <a:close/>
              </a:path>
              <a:path w="66039" h="67310">
                <a:moveTo>
                  <a:pt x="65532" y="36575"/>
                </a:moveTo>
                <a:lnTo>
                  <a:pt x="45719" y="36575"/>
                </a:lnTo>
                <a:lnTo>
                  <a:pt x="45719" y="28955"/>
                </a:lnTo>
                <a:lnTo>
                  <a:pt x="44195" y="24383"/>
                </a:lnTo>
                <a:lnTo>
                  <a:pt x="63500" y="24383"/>
                </a:lnTo>
                <a:lnTo>
                  <a:pt x="64008" y="25907"/>
                </a:lnTo>
                <a:lnTo>
                  <a:pt x="65532" y="25907"/>
                </a:lnTo>
                <a:lnTo>
                  <a:pt x="65532" y="36575"/>
                </a:lnTo>
                <a:close/>
              </a:path>
              <a:path w="66039" h="67310">
                <a:moveTo>
                  <a:pt x="19812" y="28955"/>
                </a:moveTo>
                <a:lnTo>
                  <a:pt x="19812" y="25907"/>
                </a:lnTo>
                <a:lnTo>
                  <a:pt x="20828" y="25907"/>
                </a:lnTo>
                <a:lnTo>
                  <a:pt x="19812" y="28955"/>
                </a:lnTo>
                <a:close/>
              </a:path>
              <a:path w="66039" h="67310">
                <a:moveTo>
                  <a:pt x="45719" y="30479"/>
                </a:moveTo>
                <a:lnTo>
                  <a:pt x="44195" y="25907"/>
                </a:lnTo>
                <a:lnTo>
                  <a:pt x="45719" y="28955"/>
                </a:lnTo>
                <a:lnTo>
                  <a:pt x="45719" y="30479"/>
                </a:lnTo>
                <a:close/>
              </a:path>
              <a:path w="66039" h="67310">
                <a:moveTo>
                  <a:pt x="19304" y="30479"/>
                </a:moveTo>
                <a:lnTo>
                  <a:pt x="18288" y="30479"/>
                </a:lnTo>
                <a:lnTo>
                  <a:pt x="19812" y="28955"/>
                </a:lnTo>
                <a:lnTo>
                  <a:pt x="19304" y="30479"/>
                </a:lnTo>
                <a:close/>
              </a:path>
              <a:path w="66039" h="67310">
                <a:moveTo>
                  <a:pt x="18288" y="33527"/>
                </a:moveTo>
                <a:lnTo>
                  <a:pt x="18288" y="32003"/>
                </a:lnTo>
                <a:lnTo>
                  <a:pt x="18542" y="32765"/>
                </a:lnTo>
                <a:lnTo>
                  <a:pt x="18288" y="33527"/>
                </a:lnTo>
                <a:close/>
              </a:path>
              <a:path w="66039" h="67310">
                <a:moveTo>
                  <a:pt x="18542" y="32765"/>
                </a:moveTo>
                <a:lnTo>
                  <a:pt x="18288" y="32003"/>
                </a:lnTo>
                <a:lnTo>
                  <a:pt x="18796" y="32003"/>
                </a:lnTo>
                <a:lnTo>
                  <a:pt x="18542" y="32765"/>
                </a:lnTo>
                <a:close/>
              </a:path>
              <a:path w="66039" h="67310">
                <a:moveTo>
                  <a:pt x="18796" y="33527"/>
                </a:moveTo>
                <a:lnTo>
                  <a:pt x="18288" y="33527"/>
                </a:lnTo>
                <a:lnTo>
                  <a:pt x="18542" y="32765"/>
                </a:lnTo>
                <a:lnTo>
                  <a:pt x="18796" y="33527"/>
                </a:lnTo>
                <a:close/>
              </a:path>
              <a:path w="66039" h="67310">
                <a:moveTo>
                  <a:pt x="19812" y="36575"/>
                </a:moveTo>
                <a:lnTo>
                  <a:pt x="18288" y="35051"/>
                </a:lnTo>
                <a:lnTo>
                  <a:pt x="19303" y="35051"/>
                </a:lnTo>
                <a:lnTo>
                  <a:pt x="19812" y="36575"/>
                </a:lnTo>
                <a:close/>
              </a:path>
              <a:path w="66039" h="67310">
                <a:moveTo>
                  <a:pt x="44195" y="39623"/>
                </a:moveTo>
                <a:lnTo>
                  <a:pt x="45719" y="35051"/>
                </a:lnTo>
                <a:lnTo>
                  <a:pt x="45719" y="36575"/>
                </a:lnTo>
                <a:lnTo>
                  <a:pt x="65532" y="36575"/>
                </a:lnTo>
                <a:lnTo>
                  <a:pt x="65532" y="38099"/>
                </a:lnTo>
                <a:lnTo>
                  <a:pt x="45719" y="38099"/>
                </a:lnTo>
                <a:lnTo>
                  <a:pt x="44195" y="39623"/>
                </a:lnTo>
                <a:close/>
              </a:path>
              <a:path w="66039" h="67310">
                <a:moveTo>
                  <a:pt x="20574" y="39623"/>
                </a:moveTo>
                <a:lnTo>
                  <a:pt x="19812" y="39623"/>
                </a:lnTo>
                <a:lnTo>
                  <a:pt x="19812" y="38099"/>
                </a:lnTo>
                <a:lnTo>
                  <a:pt x="20574" y="39623"/>
                </a:lnTo>
                <a:close/>
              </a:path>
              <a:path w="66039" h="67310">
                <a:moveTo>
                  <a:pt x="64008" y="41147"/>
                </a:moveTo>
                <a:lnTo>
                  <a:pt x="44195" y="41147"/>
                </a:lnTo>
                <a:lnTo>
                  <a:pt x="45719" y="38099"/>
                </a:lnTo>
                <a:lnTo>
                  <a:pt x="65532" y="38099"/>
                </a:lnTo>
                <a:lnTo>
                  <a:pt x="65532" y="39623"/>
                </a:lnTo>
                <a:lnTo>
                  <a:pt x="64008" y="39623"/>
                </a:lnTo>
                <a:lnTo>
                  <a:pt x="64008" y="41147"/>
                </a:lnTo>
                <a:close/>
              </a:path>
              <a:path w="66039" h="67310">
                <a:moveTo>
                  <a:pt x="21844" y="41147"/>
                </a:moveTo>
                <a:lnTo>
                  <a:pt x="21336" y="41147"/>
                </a:lnTo>
                <a:lnTo>
                  <a:pt x="21336" y="39623"/>
                </a:lnTo>
                <a:lnTo>
                  <a:pt x="21844" y="41147"/>
                </a:lnTo>
                <a:close/>
              </a:path>
              <a:path w="66039" h="67310">
                <a:moveTo>
                  <a:pt x="41148" y="44195"/>
                </a:moveTo>
                <a:lnTo>
                  <a:pt x="44195" y="39623"/>
                </a:lnTo>
                <a:lnTo>
                  <a:pt x="44195" y="41147"/>
                </a:lnTo>
                <a:lnTo>
                  <a:pt x="64008" y="41147"/>
                </a:lnTo>
                <a:lnTo>
                  <a:pt x="63246" y="42671"/>
                </a:lnTo>
                <a:lnTo>
                  <a:pt x="42672" y="42671"/>
                </a:lnTo>
                <a:lnTo>
                  <a:pt x="41148" y="44195"/>
                </a:lnTo>
                <a:close/>
              </a:path>
              <a:path w="66039" h="67310">
                <a:moveTo>
                  <a:pt x="24383" y="44195"/>
                </a:moveTo>
                <a:lnTo>
                  <a:pt x="22859" y="44195"/>
                </a:lnTo>
                <a:lnTo>
                  <a:pt x="22859" y="42671"/>
                </a:lnTo>
                <a:lnTo>
                  <a:pt x="24383" y="44195"/>
                </a:lnTo>
                <a:close/>
              </a:path>
              <a:path w="66039" h="67310">
                <a:moveTo>
                  <a:pt x="62484" y="45719"/>
                </a:moveTo>
                <a:lnTo>
                  <a:pt x="39624" y="45719"/>
                </a:lnTo>
                <a:lnTo>
                  <a:pt x="42672" y="42671"/>
                </a:lnTo>
                <a:lnTo>
                  <a:pt x="63246" y="42671"/>
                </a:lnTo>
                <a:lnTo>
                  <a:pt x="62484" y="44195"/>
                </a:lnTo>
                <a:lnTo>
                  <a:pt x="62484" y="45719"/>
                </a:lnTo>
                <a:close/>
              </a:path>
              <a:path w="66039" h="67310">
                <a:moveTo>
                  <a:pt x="62484" y="47243"/>
                </a:moveTo>
                <a:lnTo>
                  <a:pt x="36576" y="47243"/>
                </a:lnTo>
                <a:lnTo>
                  <a:pt x="41148" y="44195"/>
                </a:lnTo>
                <a:lnTo>
                  <a:pt x="39624" y="45719"/>
                </a:lnTo>
                <a:lnTo>
                  <a:pt x="62484" y="45719"/>
                </a:lnTo>
                <a:lnTo>
                  <a:pt x="62484" y="47243"/>
                </a:lnTo>
                <a:close/>
              </a:path>
              <a:path w="66039" h="67310">
                <a:moveTo>
                  <a:pt x="30480" y="47243"/>
                </a:moveTo>
                <a:lnTo>
                  <a:pt x="27432" y="47243"/>
                </a:lnTo>
                <a:lnTo>
                  <a:pt x="25908" y="45719"/>
                </a:lnTo>
                <a:lnTo>
                  <a:pt x="30480" y="47243"/>
                </a:lnTo>
                <a:close/>
              </a:path>
              <a:path w="66039" h="67310">
                <a:moveTo>
                  <a:pt x="36576" y="47243"/>
                </a:moveTo>
                <a:lnTo>
                  <a:pt x="35052" y="47243"/>
                </a:lnTo>
                <a:lnTo>
                  <a:pt x="38100" y="45719"/>
                </a:lnTo>
                <a:lnTo>
                  <a:pt x="36576" y="47243"/>
                </a:lnTo>
                <a:close/>
              </a:path>
              <a:path w="66039" h="67310">
                <a:moveTo>
                  <a:pt x="51816" y="60959"/>
                </a:moveTo>
                <a:lnTo>
                  <a:pt x="13716" y="60959"/>
                </a:lnTo>
                <a:lnTo>
                  <a:pt x="13716" y="59435"/>
                </a:lnTo>
                <a:lnTo>
                  <a:pt x="10668" y="56387"/>
                </a:lnTo>
                <a:lnTo>
                  <a:pt x="54864" y="56387"/>
                </a:lnTo>
                <a:lnTo>
                  <a:pt x="51816" y="59435"/>
                </a:lnTo>
                <a:lnTo>
                  <a:pt x="51816" y="60959"/>
                </a:lnTo>
                <a:close/>
              </a:path>
              <a:path w="66039" h="67310">
                <a:moveTo>
                  <a:pt x="45719" y="64007"/>
                </a:moveTo>
                <a:lnTo>
                  <a:pt x="19812" y="64007"/>
                </a:lnTo>
                <a:lnTo>
                  <a:pt x="18288" y="62483"/>
                </a:lnTo>
                <a:lnTo>
                  <a:pt x="15240" y="60959"/>
                </a:lnTo>
                <a:lnTo>
                  <a:pt x="50292" y="60959"/>
                </a:lnTo>
                <a:lnTo>
                  <a:pt x="45719" y="62483"/>
                </a:lnTo>
                <a:lnTo>
                  <a:pt x="45719" y="64007"/>
                </a:lnTo>
                <a:close/>
              </a:path>
              <a:path w="66039" h="67310">
                <a:moveTo>
                  <a:pt x="39624" y="65531"/>
                </a:moveTo>
                <a:lnTo>
                  <a:pt x="24384" y="65531"/>
                </a:lnTo>
                <a:lnTo>
                  <a:pt x="21336" y="64007"/>
                </a:lnTo>
                <a:lnTo>
                  <a:pt x="44195" y="64007"/>
                </a:lnTo>
                <a:lnTo>
                  <a:pt x="39624" y="65531"/>
                </a:lnTo>
                <a:close/>
              </a:path>
              <a:path w="66039" h="67310">
                <a:moveTo>
                  <a:pt x="33528" y="67055"/>
                </a:moveTo>
                <a:lnTo>
                  <a:pt x="32004" y="67055"/>
                </a:lnTo>
                <a:lnTo>
                  <a:pt x="32004" y="65531"/>
                </a:lnTo>
                <a:lnTo>
                  <a:pt x="33528" y="65531"/>
                </a:lnTo>
                <a:lnTo>
                  <a:pt x="33528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28844" y="1818132"/>
            <a:ext cx="45720" cy="48895"/>
          </a:xfrm>
          <a:custGeom>
            <a:avLst/>
            <a:gdLst/>
            <a:ahLst/>
            <a:cxnLst/>
            <a:rect l="l" t="t" r="r" b="b"/>
            <a:pathLst>
              <a:path w="45720" h="48894">
                <a:moveTo>
                  <a:pt x="22859" y="48768"/>
                </a:moveTo>
                <a:lnTo>
                  <a:pt x="14144" y="46886"/>
                </a:lnTo>
                <a:lnTo>
                  <a:pt x="6857" y="41719"/>
                </a:lnTo>
                <a:lnTo>
                  <a:pt x="1857" y="33980"/>
                </a:lnTo>
                <a:lnTo>
                  <a:pt x="0" y="24384"/>
                </a:lnTo>
                <a:lnTo>
                  <a:pt x="1857" y="14787"/>
                </a:lnTo>
                <a:lnTo>
                  <a:pt x="6858" y="7048"/>
                </a:lnTo>
                <a:lnTo>
                  <a:pt x="14144" y="1881"/>
                </a:lnTo>
                <a:lnTo>
                  <a:pt x="22859" y="0"/>
                </a:lnTo>
                <a:lnTo>
                  <a:pt x="31575" y="1881"/>
                </a:lnTo>
                <a:lnTo>
                  <a:pt x="38862" y="7048"/>
                </a:lnTo>
                <a:lnTo>
                  <a:pt x="43862" y="14787"/>
                </a:lnTo>
                <a:lnTo>
                  <a:pt x="45719" y="24384"/>
                </a:lnTo>
                <a:lnTo>
                  <a:pt x="43862" y="33980"/>
                </a:lnTo>
                <a:lnTo>
                  <a:pt x="38862" y="41719"/>
                </a:lnTo>
                <a:lnTo>
                  <a:pt x="31575" y="46886"/>
                </a:lnTo>
                <a:lnTo>
                  <a:pt x="22859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19700" y="1808988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5" h="67310">
                <a:moveTo>
                  <a:pt x="36576" y="1523"/>
                </a:moveTo>
                <a:lnTo>
                  <a:pt x="25908" y="1523"/>
                </a:lnTo>
                <a:lnTo>
                  <a:pt x="30480" y="0"/>
                </a:lnTo>
                <a:lnTo>
                  <a:pt x="32004" y="0"/>
                </a:lnTo>
                <a:lnTo>
                  <a:pt x="36576" y="1523"/>
                </a:lnTo>
                <a:close/>
              </a:path>
              <a:path w="64135" h="67310">
                <a:moveTo>
                  <a:pt x="44195" y="3047"/>
                </a:moveTo>
                <a:lnTo>
                  <a:pt x="19812" y="3047"/>
                </a:lnTo>
                <a:lnTo>
                  <a:pt x="24384" y="1523"/>
                </a:lnTo>
                <a:lnTo>
                  <a:pt x="39624" y="1523"/>
                </a:lnTo>
                <a:lnTo>
                  <a:pt x="44195" y="3047"/>
                </a:lnTo>
                <a:close/>
              </a:path>
              <a:path w="64135" h="67310">
                <a:moveTo>
                  <a:pt x="48768" y="6095"/>
                </a:moveTo>
                <a:lnTo>
                  <a:pt x="13716" y="6095"/>
                </a:lnTo>
                <a:lnTo>
                  <a:pt x="18288" y="3047"/>
                </a:lnTo>
                <a:lnTo>
                  <a:pt x="45719" y="3047"/>
                </a:lnTo>
                <a:lnTo>
                  <a:pt x="48768" y="6095"/>
                </a:lnTo>
                <a:close/>
              </a:path>
              <a:path w="64135" h="67310">
                <a:moveTo>
                  <a:pt x="57912" y="15239"/>
                </a:moveTo>
                <a:lnTo>
                  <a:pt x="6096" y="15239"/>
                </a:lnTo>
                <a:lnTo>
                  <a:pt x="7620" y="10667"/>
                </a:lnTo>
                <a:lnTo>
                  <a:pt x="9144" y="10667"/>
                </a:lnTo>
                <a:lnTo>
                  <a:pt x="9144" y="9143"/>
                </a:lnTo>
                <a:lnTo>
                  <a:pt x="12192" y="6095"/>
                </a:lnTo>
                <a:lnTo>
                  <a:pt x="50292" y="6095"/>
                </a:lnTo>
                <a:lnTo>
                  <a:pt x="54864" y="10667"/>
                </a:lnTo>
                <a:lnTo>
                  <a:pt x="57912" y="15239"/>
                </a:lnTo>
                <a:close/>
              </a:path>
              <a:path w="64135" h="67310">
                <a:moveTo>
                  <a:pt x="27432" y="47243"/>
                </a:moveTo>
                <a:lnTo>
                  <a:pt x="1524" y="47243"/>
                </a:lnTo>
                <a:lnTo>
                  <a:pt x="1524" y="45719"/>
                </a:lnTo>
                <a:lnTo>
                  <a:pt x="0" y="41147"/>
                </a:lnTo>
                <a:lnTo>
                  <a:pt x="0" y="25907"/>
                </a:lnTo>
                <a:lnTo>
                  <a:pt x="1524" y="21335"/>
                </a:lnTo>
                <a:lnTo>
                  <a:pt x="3048" y="19811"/>
                </a:lnTo>
                <a:lnTo>
                  <a:pt x="4572" y="16763"/>
                </a:lnTo>
                <a:lnTo>
                  <a:pt x="4572" y="15239"/>
                </a:lnTo>
                <a:lnTo>
                  <a:pt x="59436" y="15239"/>
                </a:lnTo>
                <a:lnTo>
                  <a:pt x="59436" y="16763"/>
                </a:lnTo>
                <a:lnTo>
                  <a:pt x="60960" y="19811"/>
                </a:lnTo>
                <a:lnTo>
                  <a:pt x="27432" y="19811"/>
                </a:lnTo>
                <a:lnTo>
                  <a:pt x="25908" y="21335"/>
                </a:lnTo>
                <a:lnTo>
                  <a:pt x="23622" y="22859"/>
                </a:lnTo>
                <a:lnTo>
                  <a:pt x="22859" y="22859"/>
                </a:lnTo>
                <a:lnTo>
                  <a:pt x="19812" y="25907"/>
                </a:lnTo>
                <a:lnTo>
                  <a:pt x="20828" y="25907"/>
                </a:lnTo>
                <a:lnTo>
                  <a:pt x="20320" y="27431"/>
                </a:lnTo>
                <a:lnTo>
                  <a:pt x="19812" y="27431"/>
                </a:lnTo>
                <a:lnTo>
                  <a:pt x="18796" y="30479"/>
                </a:lnTo>
                <a:lnTo>
                  <a:pt x="18288" y="30479"/>
                </a:lnTo>
                <a:lnTo>
                  <a:pt x="18288" y="38099"/>
                </a:lnTo>
                <a:lnTo>
                  <a:pt x="19304" y="38099"/>
                </a:lnTo>
                <a:lnTo>
                  <a:pt x="19812" y="39623"/>
                </a:lnTo>
                <a:lnTo>
                  <a:pt x="20320" y="39623"/>
                </a:lnTo>
                <a:lnTo>
                  <a:pt x="20828" y="41147"/>
                </a:lnTo>
                <a:lnTo>
                  <a:pt x="19812" y="41147"/>
                </a:lnTo>
                <a:lnTo>
                  <a:pt x="22859" y="44195"/>
                </a:lnTo>
                <a:lnTo>
                  <a:pt x="23622" y="44195"/>
                </a:lnTo>
                <a:lnTo>
                  <a:pt x="25908" y="45719"/>
                </a:lnTo>
                <a:lnTo>
                  <a:pt x="24384" y="45719"/>
                </a:lnTo>
                <a:lnTo>
                  <a:pt x="27432" y="47243"/>
                </a:lnTo>
                <a:close/>
              </a:path>
              <a:path w="64135" h="67310">
                <a:moveTo>
                  <a:pt x="25908" y="21335"/>
                </a:moveTo>
                <a:lnTo>
                  <a:pt x="27432" y="19811"/>
                </a:lnTo>
                <a:lnTo>
                  <a:pt x="30480" y="19811"/>
                </a:lnTo>
                <a:lnTo>
                  <a:pt x="25908" y="21335"/>
                </a:lnTo>
                <a:close/>
              </a:path>
              <a:path w="64135" h="67310">
                <a:moveTo>
                  <a:pt x="38100" y="21335"/>
                </a:moveTo>
                <a:lnTo>
                  <a:pt x="33528" y="19811"/>
                </a:lnTo>
                <a:lnTo>
                  <a:pt x="36576" y="19811"/>
                </a:lnTo>
                <a:lnTo>
                  <a:pt x="38100" y="21335"/>
                </a:lnTo>
                <a:close/>
              </a:path>
              <a:path w="64135" h="67310">
                <a:moveTo>
                  <a:pt x="42672" y="25907"/>
                </a:moveTo>
                <a:lnTo>
                  <a:pt x="36576" y="19811"/>
                </a:lnTo>
                <a:lnTo>
                  <a:pt x="60960" y="19811"/>
                </a:lnTo>
                <a:lnTo>
                  <a:pt x="60960" y="21335"/>
                </a:lnTo>
                <a:lnTo>
                  <a:pt x="62484" y="21335"/>
                </a:lnTo>
                <a:lnTo>
                  <a:pt x="62484" y="24383"/>
                </a:lnTo>
                <a:lnTo>
                  <a:pt x="42672" y="24383"/>
                </a:lnTo>
                <a:lnTo>
                  <a:pt x="42672" y="25907"/>
                </a:lnTo>
                <a:close/>
              </a:path>
              <a:path w="64135" h="67310">
                <a:moveTo>
                  <a:pt x="21336" y="24383"/>
                </a:moveTo>
                <a:lnTo>
                  <a:pt x="22859" y="22859"/>
                </a:lnTo>
                <a:lnTo>
                  <a:pt x="23622" y="22859"/>
                </a:lnTo>
                <a:lnTo>
                  <a:pt x="21336" y="24383"/>
                </a:lnTo>
                <a:close/>
              </a:path>
              <a:path w="64135" h="67310">
                <a:moveTo>
                  <a:pt x="20828" y="25907"/>
                </a:moveTo>
                <a:lnTo>
                  <a:pt x="19812" y="25907"/>
                </a:lnTo>
                <a:lnTo>
                  <a:pt x="21336" y="24383"/>
                </a:lnTo>
                <a:lnTo>
                  <a:pt x="20828" y="25907"/>
                </a:lnTo>
                <a:close/>
              </a:path>
              <a:path w="64135" h="67310">
                <a:moveTo>
                  <a:pt x="44195" y="28955"/>
                </a:moveTo>
                <a:lnTo>
                  <a:pt x="42672" y="24383"/>
                </a:lnTo>
                <a:lnTo>
                  <a:pt x="62484" y="24383"/>
                </a:lnTo>
                <a:lnTo>
                  <a:pt x="62484" y="25907"/>
                </a:lnTo>
                <a:lnTo>
                  <a:pt x="64008" y="27431"/>
                </a:lnTo>
                <a:lnTo>
                  <a:pt x="44195" y="27431"/>
                </a:lnTo>
                <a:lnTo>
                  <a:pt x="44195" y="28955"/>
                </a:lnTo>
                <a:close/>
              </a:path>
              <a:path w="64135" h="67310">
                <a:moveTo>
                  <a:pt x="19812" y="28955"/>
                </a:moveTo>
                <a:lnTo>
                  <a:pt x="19812" y="27431"/>
                </a:lnTo>
                <a:lnTo>
                  <a:pt x="20320" y="27431"/>
                </a:lnTo>
                <a:lnTo>
                  <a:pt x="19812" y="28955"/>
                </a:lnTo>
                <a:close/>
              </a:path>
              <a:path w="64135" h="67310">
                <a:moveTo>
                  <a:pt x="64008" y="39623"/>
                </a:moveTo>
                <a:lnTo>
                  <a:pt x="44195" y="39623"/>
                </a:lnTo>
                <a:lnTo>
                  <a:pt x="44195" y="27431"/>
                </a:lnTo>
                <a:lnTo>
                  <a:pt x="64008" y="27431"/>
                </a:lnTo>
                <a:lnTo>
                  <a:pt x="64008" y="39623"/>
                </a:lnTo>
                <a:close/>
              </a:path>
              <a:path w="64135" h="67310">
                <a:moveTo>
                  <a:pt x="18288" y="32003"/>
                </a:moveTo>
                <a:lnTo>
                  <a:pt x="18288" y="30479"/>
                </a:lnTo>
                <a:lnTo>
                  <a:pt x="18796" y="30479"/>
                </a:lnTo>
                <a:lnTo>
                  <a:pt x="18288" y="32003"/>
                </a:lnTo>
                <a:close/>
              </a:path>
              <a:path w="64135" h="67310">
                <a:moveTo>
                  <a:pt x="19304" y="38099"/>
                </a:moveTo>
                <a:lnTo>
                  <a:pt x="18288" y="38099"/>
                </a:lnTo>
                <a:lnTo>
                  <a:pt x="18288" y="35051"/>
                </a:lnTo>
                <a:lnTo>
                  <a:pt x="19304" y="38099"/>
                </a:lnTo>
                <a:close/>
              </a:path>
              <a:path w="64135" h="67310">
                <a:moveTo>
                  <a:pt x="20320" y="39623"/>
                </a:moveTo>
                <a:lnTo>
                  <a:pt x="19812" y="39623"/>
                </a:lnTo>
                <a:lnTo>
                  <a:pt x="19812" y="38099"/>
                </a:lnTo>
                <a:lnTo>
                  <a:pt x="20320" y="39623"/>
                </a:lnTo>
                <a:close/>
              </a:path>
              <a:path w="64135" h="67310">
                <a:moveTo>
                  <a:pt x="62484" y="42671"/>
                </a:moveTo>
                <a:lnTo>
                  <a:pt x="42672" y="42671"/>
                </a:lnTo>
                <a:lnTo>
                  <a:pt x="44195" y="38099"/>
                </a:lnTo>
                <a:lnTo>
                  <a:pt x="44195" y="39623"/>
                </a:lnTo>
                <a:lnTo>
                  <a:pt x="64008" y="39623"/>
                </a:lnTo>
                <a:lnTo>
                  <a:pt x="64008" y="41147"/>
                </a:lnTo>
                <a:lnTo>
                  <a:pt x="62484" y="41147"/>
                </a:lnTo>
                <a:lnTo>
                  <a:pt x="62484" y="42671"/>
                </a:lnTo>
                <a:close/>
              </a:path>
              <a:path w="64135" h="67310">
                <a:moveTo>
                  <a:pt x="21336" y="42671"/>
                </a:moveTo>
                <a:lnTo>
                  <a:pt x="19812" y="41147"/>
                </a:lnTo>
                <a:lnTo>
                  <a:pt x="20828" y="41147"/>
                </a:lnTo>
                <a:lnTo>
                  <a:pt x="21336" y="42671"/>
                </a:lnTo>
                <a:close/>
              </a:path>
              <a:path w="64135" h="67310">
                <a:moveTo>
                  <a:pt x="62484" y="45719"/>
                </a:moveTo>
                <a:lnTo>
                  <a:pt x="38100" y="45719"/>
                </a:lnTo>
                <a:lnTo>
                  <a:pt x="42672" y="41147"/>
                </a:lnTo>
                <a:lnTo>
                  <a:pt x="42672" y="42671"/>
                </a:lnTo>
                <a:lnTo>
                  <a:pt x="62484" y="42671"/>
                </a:lnTo>
                <a:lnTo>
                  <a:pt x="62484" y="45719"/>
                </a:lnTo>
                <a:close/>
              </a:path>
              <a:path w="64135" h="67310">
                <a:moveTo>
                  <a:pt x="23622" y="44195"/>
                </a:moveTo>
                <a:lnTo>
                  <a:pt x="22859" y="44195"/>
                </a:lnTo>
                <a:lnTo>
                  <a:pt x="21336" y="42671"/>
                </a:lnTo>
                <a:lnTo>
                  <a:pt x="23622" y="44195"/>
                </a:lnTo>
                <a:close/>
              </a:path>
              <a:path w="64135" h="67310">
                <a:moveTo>
                  <a:pt x="60452" y="48767"/>
                </a:moveTo>
                <a:lnTo>
                  <a:pt x="33528" y="48767"/>
                </a:lnTo>
                <a:lnTo>
                  <a:pt x="38100" y="47243"/>
                </a:lnTo>
                <a:lnTo>
                  <a:pt x="36576" y="47243"/>
                </a:lnTo>
                <a:lnTo>
                  <a:pt x="39624" y="45719"/>
                </a:lnTo>
                <a:lnTo>
                  <a:pt x="60960" y="45719"/>
                </a:lnTo>
                <a:lnTo>
                  <a:pt x="60960" y="47243"/>
                </a:lnTo>
                <a:lnTo>
                  <a:pt x="60452" y="48767"/>
                </a:lnTo>
                <a:close/>
              </a:path>
              <a:path w="64135" h="67310">
                <a:moveTo>
                  <a:pt x="45719" y="64007"/>
                </a:moveTo>
                <a:lnTo>
                  <a:pt x="18288" y="64007"/>
                </a:lnTo>
                <a:lnTo>
                  <a:pt x="13716" y="62483"/>
                </a:lnTo>
                <a:lnTo>
                  <a:pt x="13716" y="60959"/>
                </a:lnTo>
                <a:lnTo>
                  <a:pt x="12192" y="60959"/>
                </a:lnTo>
                <a:lnTo>
                  <a:pt x="9144" y="57911"/>
                </a:lnTo>
                <a:lnTo>
                  <a:pt x="9144" y="56387"/>
                </a:lnTo>
                <a:lnTo>
                  <a:pt x="7620" y="56387"/>
                </a:lnTo>
                <a:lnTo>
                  <a:pt x="6096" y="53339"/>
                </a:lnTo>
                <a:lnTo>
                  <a:pt x="4572" y="51815"/>
                </a:lnTo>
                <a:lnTo>
                  <a:pt x="3048" y="47243"/>
                </a:lnTo>
                <a:lnTo>
                  <a:pt x="25908" y="47243"/>
                </a:lnTo>
                <a:lnTo>
                  <a:pt x="30480" y="48767"/>
                </a:lnTo>
                <a:lnTo>
                  <a:pt x="60452" y="48767"/>
                </a:lnTo>
                <a:lnTo>
                  <a:pt x="59436" y="51815"/>
                </a:lnTo>
                <a:lnTo>
                  <a:pt x="57912" y="51815"/>
                </a:lnTo>
                <a:lnTo>
                  <a:pt x="57912" y="53339"/>
                </a:lnTo>
                <a:lnTo>
                  <a:pt x="54864" y="56387"/>
                </a:lnTo>
                <a:lnTo>
                  <a:pt x="54864" y="57911"/>
                </a:lnTo>
                <a:lnTo>
                  <a:pt x="53339" y="57911"/>
                </a:lnTo>
                <a:lnTo>
                  <a:pt x="48768" y="62483"/>
                </a:lnTo>
                <a:lnTo>
                  <a:pt x="45719" y="64007"/>
                </a:lnTo>
                <a:close/>
              </a:path>
              <a:path w="64135" h="67310">
                <a:moveTo>
                  <a:pt x="30480" y="48767"/>
                </a:moveTo>
                <a:lnTo>
                  <a:pt x="27432" y="47243"/>
                </a:lnTo>
                <a:lnTo>
                  <a:pt x="31242" y="48513"/>
                </a:lnTo>
                <a:lnTo>
                  <a:pt x="30480" y="48767"/>
                </a:lnTo>
                <a:close/>
              </a:path>
              <a:path w="64135" h="67310">
                <a:moveTo>
                  <a:pt x="33528" y="48767"/>
                </a:moveTo>
                <a:lnTo>
                  <a:pt x="32004" y="48767"/>
                </a:lnTo>
                <a:lnTo>
                  <a:pt x="31242" y="48513"/>
                </a:lnTo>
                <a:lnTo>
                  <a:pt x="35052" y="47243"/>
                </a:lnTo>
                <a:lnTo>
                  <a:pt x="33528" y="48767"/>
                </a:lnTo>
                <a:close/>
              </a:path>
              <a:path w="64135" h="67310">
                <a:moveTo>
                  <a:pt x="32004" y="48767"/>
                </a:moveTo>
                <a:lnTo>
                  <a:pt x="30480" y="48767"/>
                </a:lnTo>
                <a:lnTo>
                  <a:pt x="31242" y="48513"/>
                </a:lnTo>
                <a:lnTo>
                  <a:pt x="32004" y="48767"/>
                </a:lnTo>
                <a:close/>
              </a:path>
              <a:path w="64135" h="67310">
                <a:moveTo>
                  <a:pt x="38100" y="67055"/>
                </a:moveTo>
                <a:lnTo>
                  <a:pt x="24384" y="67055"/>
                </a:lnTo>
                <a:lnTo>
                  <a:pt x="24384" y="65531"/>
                </a:lnTo>
                <a:lnTo>
                  <a:pt x="19812" y="64007"/>
                </a:lnTo>
                <a:lnTo>
                  <a:pt x="44195" y="64007"/>
                </a:lnTo>
                <a:lnTo>
                  <a:pt x="39624" y="65531"/>
                </a:lnTo>
                <a:lnTo>
                  <a:pt x="38100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65747" y="2753867"/>
            <a:ext cx="0" cy="579120"/>
          </a:xfrm>
          <a:custGeom>
            <a:avLst/>
            <a:gdLst/>
            <a:ahLst/>
            <a:cxnLst/>
            <a:rect l="l" t="t" r="r" b="b"/>
            <a:pathLst>
              <a:path w="0" h="579120">
                <a:moveTo>
                  <a:pt x="0" y="0"/>
                </a:moveTo>
                <a:lnTo>
                  <a:pt x="0" y="5791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65747" y="3738372"/>
            <a:ext cx="0" cy="660400"/>
          </a:xfrm>
          <a:custGeom>
            <a:avLst/>
            <a:gdLst/>
            <a:ahLst/>
            <a:cxnLst/>
            <a:rect l="l" t="t" r="r" b="b"/>
            <a:pathLst>
              <a:path w="0" h="660400">
                <a:moveTo>
                  <a:pt x="0" y="0"/>
                </a:moveTo>
                <a:lnTo>
                  <a:pt x="0" y="65989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89547" y="3332988"/>
            <a:ext cx="129539" cy="405765"/>
          </a:xfrm>
          <a:custGeom>
            <a:avLst/>
            <a:gdLst/>
            <a:ahLst/>
            <a:cxnLst/>
            <a:rect l="l" t="t" r="r" b="b"/>
            <a:pathLst>
              <a:path w="129539" h="405764">
                <a:moveTo>
                  <a:pt x="0" y="0"/>
                </a:moveTo>
                <a:lnTo>
                  <a:pt x="129539" y="0"/>
                </a:lnTo>
                <a:lnTo>
                  <a:pt x="129539" y="405383"/>
                </a:lnTo>
                <a:lnTo>
                  <a:pt x="0" y="4053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80403" y="3323844"/>
            <a:ext cx="147955" cy="424180"/>
          </a:xfrm>
          <a:custGeom>
            <a:avLst/>
            <a:gdLst/>
            <a:ahLst/>
            <a:cxnLst/>
            <a:rect l="l" t="t" r="r" b="b"/>
            <a:pathLst>
              <a:path w="147954" h="424179">
                <a:moveTo>
                  <a:pt x="147828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7828" y="0"/>
                </a:lnTo>
                <a:lnTo>
                  <a:pt x="14782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03860"/>
                </a:lnTo>
                <a:lnTo>
                  <a:pt x="9144" y="403860"/>
                </a:lnTo>
                <a:lnTo>
                  <a:pt x="18288" y="414528"/>
                </a:lnTo>
                <a:lnTo>
                  <a:pt x="147828" y="414528"/>
                </a:lnTo>
                <a:lnTo>
                  <a:pt x="147828" y="423672"/>
                </a:lnTo>
                <a:close/>
              </a:path>
              <a:path w="147954" h="42417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47954" h="424179">
                <a:moveTo>
                  <a:pt x="12801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28016" y="9144"/>
                </a:lnTo>
                <a:lnTo>
                  <a:pt x="128016" y="18288"/>
                </a:lnTo>
                <a:close/>
              </a:path>
              <a:path w="147954" h="424179">
                <a:moveTo>
                  <a:pt x="128016" y="414528"/>
                </a:moveTo>
                <a:lnTo>
                  <a:pt x="128016" y="9144"/>
                </a:lnTo>
                <a:lnTo>
                  <a:pt x="138684" y="18288"/>
                </a:lnTo>
                <a:lnTo>
                  <a:pt x="147828" y="18288"/>
                </a:lnTo>
                <a:lnTo>
                  <a:pt x="147828" y="403860"/>
                </a:lnTo>
                <a:lnTo>
                  <a:pt x="138684" y="403860"/>
                </a:lnTo>
                <a:lnTo>
                  <a:pt x="128016" y="414528"/>
                </a:lnTo>
                <a:close/>
              </a:path>
              <a:path w="147954" h="424179">
                <a:moveTo>
                  <a:pt x="147828" y="18288"/>
                </a:moveTo>
                <a:lnTo>
                  <a:pt x="138684" y="18288"/>
                </a:lnTo>
                <a:lnTo>
                  <a:pt x="128016" y="9144"/>
                </a:lnTo>
                <a:lnTo>
                  <a:pt x="147828" y="9144"/>
                </a:lnTo>
                <a:lnTo>
                  <a:pt x="147828" y="18288"/>
                </a:lnTo>
                <a:close/>
              </a:path>
              <a:path w="147954" h="424179">
                <a:moveTo>
                  <a:pt x="18288" y="414528"/>
                </a:moveTo>
                <a:lnTo>
                  <a:pt x="9144" y="403860"/>
                </a:lnTo>
                <a:lnTo>
                  <a:pt x="18288" y="403860"/>
                </a:lnTo>
                <a:lnTo>
                  <a:pt x="18288" y="414528"/>
                </a:lnTo>
                <a:close/>
              </a:path>
              <a:path w="147954" h="424179">
                <a:moveTo>
                  <a:pt x="128016" y="414528"/>
                </a:moveTo>
                <a:lnTo>
                  <a:pt x="18288" y="414528"/>
                </a:lnTo>
                <a:lnTo>
                  <a:pt x="18288" y="403860"/>
                </a:lnTo>
                <a:lnTo>
                  <a:pt x="128016" y="403860"/>
                </a:lnTo>
                <a:lnTo>
                  <a:pt x="128016" y="414528"/>
                </a:lnTo>
                <a:close/>
              </a:path>
              <a:path w="147954" h="424179">
                <a:moveTo>
                  <a:pt x="147828" y="414528"/>
                </a:moveTo>
                <a:lnTo>
                  <a:pt x="128016" y="414528"/>
                </a:lnTo>
                <a:lnTo>
                  <a:pt x="138684" y="403860"/>
                </a:lnTo>
                <a:lnTo>
                  <a:pt x="147828" y="403860"/>
                </a:lnTo>
                <a:lnTo>
                  <a:pt x="1478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835132" y="3627621"/>
            <a:ext cx="26987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e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78001" y="3374604"/>
            <a:ext cx="30734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35"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07212" y="3514268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42800" y="3690579"/>
            <a:ext cx="8191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43088" y="3261410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75403" y="303428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432" y="53340"/>
                </a:moveTo>
                <a:lnTo>
                  <a:pt x="16716" y="51435"/>
                </a:lnTo>
                <a:lnTo>
                  <a:pt x="8000" y="46101"/>
                </a:lnTo>
                <a:lnTo>
                  <a:pt x="2143" y="37909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7266" y="2143"/>
                </a:lnTo>
                <a:lnTo>
                  <a:pt x="45529" y="8001"/>
                </a:lnTo>
                <a:lnTo>
                  <a:pt x="51220" y="16716"/>
                </a:lnTo>
                <a:lnTo>
                  <a:pt x="53339" y="27432"/>
                </a:lnTo>
                <a:lnTo>
                  <a:pt x="51220" y="37909"/>
                </a:lnTo>
                <a:lnTo>
                  <a:pt x="45529" y="46101"/>
                </a:lnTo>
                <a:lnTo>
                  <a:pt x="37266" y="51435"/>
                </a:lnTo>
                <a:lnTo>
                  <a:pt x="2743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66259" y="3025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54864" y="6095"/>
                </a:moveTo>
                <a:lnTo>
                  <a:pt x="16764" y="6095"/>
                </a:lnTo>
                <a:lnTo>
                  <a:pt x="21336" y="3047"/>
                </a:lnTo>
                <a:lnTo>
                  <a:pt x="22859" y="3047"/>
                </a:lnTo>
                <a:lnTo>
                  <a:pt x="22859" y="1523"/>
                </a:lnTo>
                <a:lnTo>
                  <a:pt x="27432" y="0"/>
                </a:lnTo>
                <a:lnTo>
                  <a:pt x="44195" y="0"/>
                </a:lnTo>
                <a:lnTo>
                  <a:pt x="48768" y="1523"/>
                </a:lnTo>
                <a:lnTo>
                  <a:pt x="50292" y="3047"/>
                </a:lnTo>
                <a:lnTo>
                  <a:pt x="54864" y="6095"/>
                </a:lnTo>
                <a:close/>
              </a:path>
              <a:path w="73660" h="73660">
                <a:moveTo>
                  <a:pt x="60960" y="10667"/>
                </a:moveTo>
                <a:lnTo>
                  <a:pt x="10668" y="10667"/>
                </a:lnTo>
                <a:lnTo>
                  <a:pt x="10668" y="9143"/>
                </a:lnTo>
                <a:lnTo>
                  <a:pt x="15240" y="6095"/>
                </a:lnTo>
                <a:lnTo>
                  <a:pt x="57912" y="6095"/>
                </a:lnTo>
                <a:lnTo>
                  <a:pt x="60960" y="9143"/>
                </a:lnTo>
                <a:lnTo>
                  <a:pt x="60960" y="10667"/>
                </a:lnTo>
                <a:close/>
              </a:path>
              <a:path w="73660" h="73660">
                <a:moveTo>
                  <a:pt x="67056" y="56387"/>
                </a:moveTo>
                <a:lnTo>
                  <a:pt x="4572" y="56387"/>
                </a:lnTo>
                <a:lnTo>
                  <a:pt x="3048" y="51815"/>
                </a:lnTo>
                <a:lnTo>
                  <a:pt x="3048" y="50291"/>
                </a:lnTo>
                <a:lnTo>
                  <a:pt x="1524" y="50291"/>
                </a:lnTo>
                <a:lnTo>
                  <a:pt x="1524" y="48767"/>
                </a:lnTo>
                <a:lnTo>
                  <a:pt x="0" y="44195"/>
                </a:lnTo>
                <a:lnTo>
                  <a:pt x="0" y="27431"/>
                </a:lnTo>
                <a:lnTo>
                  <a:pt x="1524" y="22859"/>
                </a:lnTo>
                <a:lnTo>
                  <a:pt x="3048" y="21335"/>
                </a:lnTo>
                <a:lnTo>
                  <a:pt x="4572" y="16763"/>
                </a:lnTo>
                <a:lnTo>
                  <a:pt x="6096" y="15239"/>
                </a:lnTo>
                <a:lnTo>
                  <a:pt x="9144" y="10667"/>
                </a:lnTo>
                <a:lnTo>
                  <a:pt x="62484" y="10667"/>
                </a:lnTo>
                <a:lnTo>
                  <a:pt x="65532" y="15239"/>
                </a:lnTo>
                <a:lnTo>
                  <a:pt x="67056" y="15239"/>
                </a:lnTo>
                <a:lnTo>
                  <a:pt x="67056" y="16763"/>
                </a:lnTo>
                <a:lnTo>
                  <a:pt x="67564" y="18287"/>
                </a:lnTo>
                <a:lnTo>
                  <a:pt x="33528" y="18287"/>
                </a:lnTo>
                <a:lnTo>
                  <a:pt x="27432" y="19811"/>
                </a:lnTo>
                <a:lnTo>
                  <a:pt x="30480" y="19811"/>
                </a:lnTo>
                <a:lnTo>
                  <a:pt x="28193" y="21335"/>
                </a:lnTo>
                <a:lnTo>
                  <a:pt x="27432" y="21335"/>
                </a:lnTo>
                <a:lnTo>
                  <a:pt x="25145" y="22859"/>
                </a:lnTo>
                <a:lnTo>
                  <a:pt x="24384" y="22859"/>
                </a:lnTo>
                <a:lnTo>
                  <a:pt x="22859" y="24383"/>
                </a:lnTo>
                <a:lnTo>
                  <a:pt x="23368" y="24383"/>
                </a:lnTo>
                <a:lnTo>
                  <a:pt x="22352" y="25907"/>
                </a:lnTo>
                <a:lnTo>
                  <a:pt x="21336" y="25907"/>
                </a:lnTo>
                <a:lnTo>
                  <a:pt x="20320" y="28955"/>
                </a:lnTo>
                <a:lnTo>
                  <a:pt x="19812" y="28955"/>
                </a:lnTo>
                <a:lnTo>
                  <a:pt x="18796" y="32003"/>
                </a:lnTo>
                <a:lnTo>
                  <a:pt x="18288" y="32003"/>
                </a:lnTo>
                <a:lnTo>
                  <a:pt x="18288" y="41147"/>
                </a:lnTo>
                <a:lnTo>
                  <a:pt x="18796" y="41147"/>
                </a:lnTo>
                <a:lnTo>
                  <a:pt x="19812" y="44195"/>
                </a:lnTo>
                <a:lnTo>
                  <a:pt x="20320" y="44195"/>
                </a:lnTo>
                <a:lnTo>
                  <a:pt x="21336" y="47243"/>
                </a:lnTo>
                <a:lnTo>
                  <a:pt x="22859" y="47243"/>
                </a:lnTo>
                <a:lnTo>
                  <a:pt x="27432" y="51815"/>
                </a:lnTo>
                <a:lnTo>
                  <a:pt x="30480" y="53339"/>
                </a:lnTo>
                <a:lnTo>
                  <a:pt x="68072" y="53339"/>
                </a:lnTo>
                <a:lnTo>
                  <a:pt x="67056" y="56387"/>
                </a:lnTo>
                <a:close/>
              </a:path>
              <a:path w="73660" h="73660">
                <a:moveTo>
                  <a:pt x="32004" y="19811"/>
                </a:moveTo>
                <a:lnTo>
                  <a:pt x="33528" y="18287"/>
                </a:lnTo>
                <a:lnTo>
                  <a:pt x="35052" y="18287"/>
                </a:lnTo>
                <a:lnTo>
                  <a:pt x="35922" y="18505"/>
                </a:lnTo>
                <a:lnTo>
                  <a:pt x="32004" y="19811"/>
                </a:lnTo>
                <a:close/>
              </a:path>
              <a:path w="73660" h="73660">
                <a:moveTo>
                  <a:pt x="35922" y="18505"/>
                </a:moveTo>
                <a:lnTo>
                  <a:pt x="35052" y="18287"/>
                </a:lnTo>
                <a:lnTo>
                  <a:pt x="36576" y="18287"/>
                </a:lnTo>
                <a:lnTo>
                  <a:pt x="35922" y="18505"/>
                </a:lnTo>
                <a:close/>
              </a:path>
              <a:path w="73660" h="73660">
                <a:moveTo>
                  <a:pt x="41148" y="19811"/>
                </a:moveTo>
                <a:lnTo>
                  <a:pt x="35922" y="18505"/>
                </a:lnTo>
                <a:lnTo>
                  <a:pt x="36576" y="18287"/>
                </a:lnTo>
                <a:lnTo>
                  <a:pt x="38100" y="18287"/>
                </a:lnTo>
                <a:lnTo>
                  <a:pt x="41148" y="19811"/>
                </a:lnTo>
                <a:close/>
              </a:path>
              <a:path w="73660" h="73660">
                <a:moveTo>
                  <a:pt x="47244" y="22859"/>
                </a:moveTo>
                <a:lnTo>
                  <a:pt x="42672" y="19811"/>
                </a:lnTo>
                <a:lnTo>
                  <a:pt x="44195" y="19811"/>
                </a:lnTo>
                <a:lnTo>
                  <a:pt x="38100" y="18287"/>
                </a:lnTo>
                <a:lnTo>
                  <a:pt x="67564" y="18287"/>
                </a:lnTo>
                <a:lnTo>
                  <a:pt x="68580" y="21335"/>
                </a:lnTo>
                <a:lnTo>
                  <a:pt x="45719" y="21335"/>
                </a:lnTo>
                <a:lnTo>
                  <a:pt x="47244" y="22859"/>
                </a:lnTo>
                <a:close/>
              </a:path>
              <a:path w="73660" h="73660">
                <a:moveTo>
                  <a:pt x="25908" y="22859"/>
                </a:moveTo>
                <a:lnTo>
                  <a:pt x="27432" y="21335"/>
                </a:lnTo>
                <a:lnTo>
                  <a:pt x="28193" y="21335"/>
                </a:lnTo>
                <a:lnTo>
                  <a:pt x="25908" y="22859"/>
                </a:lnTo>
                <a:close/>
              </a:path>
              <a:path w="73660" h="73660">
                <a:moveTo>
                  <a:pt x="71628" y="27431"/>
                </a:moveTo>
                <a:lnTo>
                  <a:pt x="51816" y="27431"/>
                </a:lnTo>
                <a:lnTo>
                  <a:pt x="45719" y="21335"/>
                </a:lnTo>
                <a:lnTo>
                  <a:pt x="70104" y="21335"/>
                </a:lnTo>
                <a:lnTo>
                  <a:pt x="70104" y="22859"/>
                </a:lnTo>
                <a:lnTo>
                  <a:pt x="71628" y="27431"/>
                </a:lnTo>
                <a:close/>
              </a:path>
              <a:path w="73660" h="73660">
                <a:moveTo>
                  <a:pt x="22859" y="24383"/>
                </a:moveTo>
                <a:lnTo>
                  <a:pt x="24384" y="22859"/>
                </a:lnTo>
                <a:lnTo>
                  <a:pt x="23774" y="23774"/>
                </a:lnTo>
                <a:lnTo>
                  <a:pt x="22859" y="24383"/>
                </a:lnTo>
                <a:close/>
              </a:path>
              <a:path w="73660" h="73660">
                <a:moveTo>
                  <a:pt x="23774" y="23774"/>
                </a:moveTo>
                <a:lnTo>
                  <a:pt x="24384" y="22859"/>
                </a:lnTo>
                <a:lnTo>
                  <a:pt x="25145" y="22859"/>
                </a:lnTo>
                <a:lnTo>
                  <a:pt x="23774" y="23774"/>
                </a:lnTo>
                <a:close/>
              </a:path>
              <a:path w="73660" h="73660">
                <a:moveTo>
                  <a:pt x="23368" y="24383"/>
                </a:moveTo>
                <a:lnTo>
                  <a:pt x="22859" y="24383"/>
                </a:lnTo>
                <a:lnTo>
                  <a:pt x="23774" y="23774"/>
                </a:lnTo>
                <a:lnTo>
                  <a:pt x="23368" y="24383"/>
                </a:lnTo>
                <a:close/>
              </a:path>
              <a:path w="73660" h="73660">
                <a:moveTo>
                  <a:pt x="21336" y="27431"/>
                </a:moveTo>
                <a:lnTo>
                  <a:pt x="21336" y="25907"/>
                </a:lnTo>
                <a:lnTo>
                  <a:pt x="22352" y="25907"/>
                </a:lnTo>
                <a:lnTo>
                  <a:pt x="21336" y="27431"/>
                </a:lnTo>
                <a:close/>
              </a:path>
              <a:path w="73660" h="73660">
                <a:moveTo>
                  <a:pt x="51816" y="30479"/>
                </a:moveTo>
                <a:lnTo>
                  <a:pt x="50292" y="25907"/>
                </a:lnTo>
                <a:lnTo>
                  <a:pt x="51816" y="27431"/>
                </a:lnTo>
                <a:lnTo>
                  <a:pt x="71628" y="27431"/>
                </a:lnTo>
                <a:lnTo>
                  <a:pt x="71628" y="28955"/>
                </a:lnTo>
                <a:lnTo>
                  <a:pt x="51816" y="28955"/>
                </a:lnTo>
                <a:lnTo>
                  <a:pt x="51816" y="30479"/>
                </a:lnTo>
                <a:close/>
              </a:path>
              <a:path w="73660" h="73660">
                <a:moveTo>
                  <a:pt x="19812" y="30479"/>
                </a:moveTo>
                <a:lnTo>
                  <a:pt x="19812" y="28955"/>
                </a:lnTo>
                <a:lnTo>
                  <a:pt x="20320" y="28955"/>
                </a:lnTo>
                <a:lnTo>
                  <a:pt x="19812" y="30479"/>
                </a:lnTo>
                <a:close/>
              </a:path>
              <a:path w="73660" h="73660">
                <a:moveTo>
                  <a:pt x="53339" y="33527"/>
                </a:moveTo>
                <a:lnTo>
                  <a:pt x="51816" y="28955"/>
                </a:lnTo>
                <a:lnTo>
                  <a:pt x="71628" y="28955"/>
                </a:lnTo>
                <a:lnTo>
                  <a:pt x="71628" y="30479"/>
                </a:lnTo>
                <a:lnTo>
                  <a:pt x="72136" y="32003"/>
                </a:lnTo>
                <a:lnTo>
                  <a:pt x="53339" y="32003"/>
                </a:lnTo>
                <a:lnTo>
                  <a:pt x="53339" y="33527"/>
                </a:lnTo>
                <a:close/>
              </a:path>
              <a:path w="73660" h="73660">
                <a:moveTo>
                  <a:pt x="18288" y="33527"/>
                </a:moveTo>
                <a:lnTo>
                  <a:pt x="18288" y="32003"/>
                </a:lnTo>
                <a:lnTo>
                  <a:pt x="18796" y="32003"/>
                </a:lnTo>
                <a:lnTo>
                  <a:pt x="18288" y="33527"/>
                </a:lnTo>
                <a:close/>
              </a:path>
              <a:path w="73660" h="73660">
                <a:moveTo>
                  <a:pt x="72009" y="41147"/>
                </a:moveTo>
                <a:lnTo>
                  <a:pt x="53339" y="41147"/>
                </a:lnTo>
                <a:lnTo>
                  <a:pt x="53339" y="32003"/>
                </a:lnTo>
                <a:lnTo>
                  <a:pt x="72136" y="32003"/>
                </a:lnTo>
                <a:lnTo>
                  <a:pt x="73152" y="35051"/>
                </a:lnTo>
                <a:lnTo>
                  <a:pt x="73152" y="36575"/>
                </a:lnTo>
                <a:lnTo>
                  <a:pt x="72009" y="41147"/>
                </a:lnTo>
                <a:close/>
              </a:path>
              <a:path w="73660" h="73660">
                <a:moveTo>
                  <a:pt x="18796" y="41147"/>
                </a:moveTo>
                <a:lnTo>
                  <a:pt x="18288" y="41147"/>
                </a:lnTo>
                <a:lnTo>
                  <a:pt x="18288" y="39623"/>
                </a:lnTo>
                <a:lnTo>
                  <a:pt x="18796" y="41147"/>
                </a:lnTo>
                <a:close/>
              </a:path>
              <a:path w="73660" h="73660">
                <a:moveTo>
                  <a:pt x="71628" y="44195"/>
                </a:moveTo>
                <a:lnTo>
                  <a:pt x="51816" y="44195"/>
                </a:lnTo>
                <a:lnTo>
                  <a:pt x="53339" y="39623"/>
                </a:lnTo>
                <a:lnTo>
                  <a:pt x="53339" y="41147"/>
                </a:lnTo>
                <a:lnTo>
                  <a:pt x="72009" y="41147"/>
                </a:lnTo>
                <a:lnTo>
                  <a:pt x="71628" y="42671"/>
                </a:lnTo>
                <a:lnTo>
                  <a:pt x="71628" y="44195"/>
                </a:lnTo>
                <a:close/>
              </a:path>
              <a:path w="73660" h="73660">
                <a:moveTo>
                  <a:pt x="20320" y="44195"/>
                </a:moveTo>
                <a:lnTo>
                  <a:pt x="19812" y="44195"/>
                </a:lnTo>
                <a:lnTo>
                  <a:pt x="19812" y="42671"/>
                </a:lnTo>
                <a:lnTo>
                  <a:pt x="20320" y="44195"/>
                </a:lnTo>
                <a:close/>
              </a:path>
              <a:path w="73660" h="73660">
                <a:moveTo>
                  <a:pt x="50509" y="46590"/>
                </a:moveTo>
                <a:lnTo>
                  <a:pt x="51816" y="42671"/>
                </a:lnTo>
                <a:lnTo>
                  <a:pt x="51816" y="44195"/>
                </a:lnTo>
                <a:lnTo>
                  <a:pt x="71628" y="44195"/>
                </a:lnTo>
                <a:lnTo>
                  <a:pt x="71120" y="45719"/>
                </a:lnTo>
                <a:lnTo>
                  <a:pt x="51816" y="45719"/>
                </a:lnTo>
                <a:lnTo>
                  <a:pt x="50509" y="46590"/>
                </a:lnTo>
                <a:close/>
              </a:path>
              <a:path w="73660" h="73660">
                <a:moveTo>
                  <a:pt x="22860" y="47243"/>
                </a:moveTo>
                <a:lnTo>
                  <a:pt x="21336" y="47243"/>
                </a:lnTo>
                <a:lnTo>
                  <a:pt x="21336" y="45719"/>
                </a:lnTo>
                <a:lnTo>
                  <a:pt x="22860" y="47243"/>
                </a:lnTo>
                <a:close/>
              </a:path>
              <a:path w="73660" h="73660">
                <a:moveTo>
                  <a:pt x="50292" y="47243"/>
                </a:moveTo>
                <a:lnTo>
                  <a:pt x="50509" y="46590"/>
                </a:lnTo>
                <a:lnTo>
                  <a:pt x="51816" y="45719"/>
                </a:lnTo>
                <a:lnTo>
                  <a:pt x="50292" y="47243"/>
                </a:lnTo>
                <a:close/>
              </a:path>
              <a:path w="73660" h="73660">
                <a:moveTo>
                  <a:pt x="70612" y="47243"/>
                </a:moveTo>
                <a:lnTo>
                  <a:pt x="50292" y="47243"/>
                </a:lnTo>
                <a:lnTo>
                  <a:pt x="51816" y="45719"/>
                </a:lnTo>
                <a:lnTo>
                  <a:pt x="71120" y="45719"/>
                </a:lnTo>
                <a:lnTo>
                  <a:pt x="70612" y="47243"/>
                </a:lnTo>
                <a:close/>
              </a:path>
              <a:path w="73660" h="73660">
                <a:moveTo>
                  <a:pt x="46329" y="50901"/>
                </a:moveTo>
                <a:lnTo>
                  <a:pt x="48158" y="48158"/>
                </a:lnTo>
                <a:lnTo>
                  <a:pt x="50509" y="46590"/>
                </a:lnTo>
                <a:lnTo>
                  <a:pt x="50292" y="47243"/>
                </a:lnTo>
                <a:lnTo>
                  <a:pt x="70612" y="47243"/>
                </a:lnTo>
                <a:lnTo>
                  <a:pt x="70104" y="48767"/>
                </a:lnTo>
                <a:lnTo>
                  <a:pt x="70104" y="50291"/>
                </a:lnTo>
                <a:lnTo>
                  <a:pt x="47244" y="50291"/>
                </a:lnTo>
                <a:lnTo>
                  <a:pt x="46329" y="50901"/>
                </a:lnTo>
                <a:close/>
              </a:path>
              <a:path w="73660" h="73660">
                <a:moveTo>
                  <a:pt x="47244" y="48767"/>
                </a:moveTo>
                <a:lnTo>
                  <a:pt x="48768" y="47243"/>
                </a:lnTo>
                <a:lnTo>
                  <a:pt x="48158" y="48158"/>
                </a:lnTo>
                <a:lnTo>
                  <a:pt x="47244" y="48767"/>
                </a:lnTo>
                <a:close/>
              </a:path>
              <a:path w="73660" h="73660">
                <a:moveTo>
                  <a:pt x="28651" y="52120"/>
                </a:moveTo>
                <a:lnTo>
                  <a:pt x="27432" y="51815"/>
                </a:lnTo>
                <a:lnTo>
                  <a:pt x="25908" y="50291"/>
                </a:lnTo>
                <a:lnTo>
                  <a:pt x="28651" y="52120"/>
                </a:lnTo>
                <a:close/>
              </a:path>
              <a:path w="73660" h="73660">
                <a:moveTo>
                  <a:pt x="45719" y="51815"/>
                </a:moveTo>
                <a:lnTo>
                  <a:pt x="46329" y="50901"/>
                </a:lnTo>
                <a:lnTo>
                  <a:pt x="47244" y="50291"/>
                </a:lnTo>
                <a:lnTo>
                  <a:pt x="45719" y="51815"/>
                </a:lnTo>
                <a:close/>
              </a:path>
              <a:path w="73660" h="73660">
                <a:moveTo>
                  <a:pt x="68580" y="51815"/>
                </a:moveTo>
                <a:lnTo>
                  <a:pt x="45719" y="51815"/>
                </a:lnTo>
                <a:lnTo>
                  <a:pt x="47244" y="50291"/>
                </a:lnTo>
                <a:lnTo>
                  <a:pt x="70104" y="50291"/>
                </a:lnTo>
                <a:lnTo>
                  <a:pt x="68580" y="51815"/>
                </a:lnTo>
                <a:close/>
              </a:path>
              <a:path w="73660" h="73660">
                <a:moveTo>
                  <a:pt x="68072" y="53339"/>
                </a:moveTo>
                <a:lnTo>
                  <a:pt x="42672" y="53339"/>
                </a:lnTo>
                <a:lnTo>
                  <a:pt x="46329" y="50901"/>
                </a:lnTo>
                <a:lnTo>
                  <a:pt x="45719" y="51815"/>
                </a:lnTo>
                <a:lnTo>
                  <a:pt x="68580" y="51815"/>
                </a:lnTo>
                <a:lnTo>
                  <a:pt x="68072" y="53339"/>
                </a:lnTo>
                <a:close/>
              </a:path>
              <a:path w="73660" h="73660">
                <a:moveTo>
                  <a:pt x="30480" y="53339"/>
                </a:moveTo>
                <a:lnTo>
                  <a:pt x="27432" y="51815"/>
                </a:lnTo>
                <a:lnTo>
                  <a:pt x="28651" y="52120"/>
                </a:lnTo>
                <a:lnTo>
                  <a:pt x="30480" y="53339"/>
                </a:lnTo>
                <a:close/>
              </a:path>
              <a:path w="73660" h="73660">
                <a:moveTo>
                  <a:pt x="42672" y="53339"/>
                </a:moveTo>
                <a:lnTo>
                  <a:pt x="38100" y="53339"/>
                </a:lnTo>
                <a:lnTo>
                  <a:pt x="44195" y="51815"/>
                </a:lnTo>
                <a:lnTo>
                  <a:pt x="42672" y="53339"/>
                </a:lnTo>
                <a:close/>
              </a:path>
              <a:path w="73660" h="73660">
                <a:moveTo>
                  <a:pt x="33528" y="53339"/>
                </a:moveTo>
                <a:lnTo>
                  <a:pt x="30480" y="53339"/>
                </a:lnTo>
                <a:lnTo>
                  <a:pt x="28651" y="52120"/>
                </a:lnTo>
                <a:lnTo>
                  <a:pt x="33528" y="53339"/>
                </a:lnTo>
                <a:close/>
              </a:path>
              <a:path w="73660" h="73660">
                <a:moveTo>
                  <a:pt x="56387" y="67055"/>
                </a:moveTo>
                <a:lnTo>
                  <a:pt x="15240" y="67055"/>
                </a:lnTo>
                <a:lnTo>
                  <a:pt x="15240" y="65531"/>
                </a:lnTo>
                <a:lnTo>
                  <a:pt x="10668" y="62483"/>
                </a:lnTo>
                <a:lnTo>
                  <a:pt x="6096" y="57911"/>
                </a:lnTo>
                <a:lnTo>
                  <a:pt x="6096" y="56387"/>
                </a:lnTo>
                <a:lnTo>
                  <a:pt x="65532" y="56387"/>
                </a:lnTo>
                <a:lnTo>
                  <a:pt x="65532" y="57911"/>
                </a:lnTo>
                <a:lnTo>
                  <a:pt x="62484" y="60959"/>
                </a:lnTo>
                <a:lnTo>
                  <a:pt x="62484" y="62483"/>
                </a:lnTo>
                <a:lnTo>
                  <a:pt x="60960" y="62483"/>
                </a:lnTo>
                <a:lnTo>
                  <a:pt x="56387" y="67055"/>
                </a:lnTo>
                <a:close/>
              </a:path>
              <a:path w="73660" h="73660">
                <a:moveTo>
                  <a:pt x="50292" y="70103"/>
                </a:moveTo>
                <a:lnTo>
                  <a:pt x="21336" y="70103"/>
                </a:lnTo>
                <a:lnTo>
                  <a:pt x="16764" y="67055"/>
                </a:lnTo>
                <a:lnTo>
                  <a:pt x="54864" y="67055"/>
                </a:lnTo>
                <a:lnTo>
                  <a:pt x="50292" y="70103"/>
                </a:lnTo>
                <a:close/>
              </a:path>
              <a:path w="73660" h="73660">
                <a:moveTo>
                  <a:pt x="44195" y="71627"/>
                </a:moveTo>
                <a:lnTo>
                  <a:pt x="27432" y="71627"/>
                </a:lnTo>
                <a:lnTo>
                  <a:pt x="22859" y="70103"/>
                </a:lnTo>
                <a:lnTo>
                  <a:pt x="48768" y="70103"/>
                </a:lnTo>
                <a:lnTo>
                  <a:pt x="44195" y="71627"/>
                </a:lnTo>
                <a:close/>
              </a:path>
              <a:path w="73660" h="73660">
                <a:moveTo>
                  <a:pt x="36576" y="73151"/>
                </a:moveTo>
                <a:lnTo>
                  <a:pt x="35052" y="73151"/>
                </a:lnTo>
                <a:lnTo>
                  <a:pt x="28956" y="71627"/>
                </a:lnTo>
                <a:lnTo>
                  <a:pt x="42672" y="71627"/>
                </a:lnTo>
                <a:lnTo>
                  <a:pt x="36576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437731" y="4031456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09156" y="305514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72584" y="4105275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72584" y="2813446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14344" y="3006852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67056" y="1524"/>
                </a:moveTo>
                <a:lnTo>
                  <a:pt x="45719" y="1524"/>
                </a:lnTo>
                <a:lnTo>
                  <a:pt x="54864" y="0"/>
                </a:lnTo>
                <a:lnTo>
                  <a:pt x="57912" y="0"/>
                </a:lnTo>
                <a:lnTo>
                  <a:pt x="67056" y="1524"/>
                </a:lnTo>
                <a:close/>
              </a:path>
              <a:path w="113029" h="114300">
                <a:moveTo>
                  <a:pt x="77724" y="4572"/>
                </a:moveTo>
                <a:lnTo>
                  <a:pt x="35052" y="4572"/>
                </a:lnTo>
                <a:lnTo>
                  <a:pt x="44195" y="1524"/>
                </a:lnTo>
                <a:lnTo>
                  <a:pt x="68580" y="1524"/>
                </a:lnTo>
                <a:lnTo>
                  <a:pt x="77724" y="4572"/>
                </a:lnTo>
                <a:close/>
              </a:path>
              <a:path w="113029" h="114300">
                <a:moveTo>
                  <a:pt x="36576" y="89916"/>
                </a:moveTo>
                <a:lnTo>
                  <a:pt x="9144" y="89916"/>
                </a:lnTo>
                <a:lnTo>
                  <a:pt x="9144" y="88392"/>
                </a:lnTo>
                <a:lnTo>
                  <a:pt x="4572" y="80772"/>
                </a:lnTo>
                <a:lnTo>
                  <a:pt x="4572" y="79248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57912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16764" y="16764"/>
                </a:lnTo>
                <a:lnTo>
                  <a:pt x="24384" y="10668"/>
                </a:ln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lnTo>
                  <a:pt x="86868" y="10668"/>
                </a:lnTo>
                <a:lnTo>
                  <a:pt x="88391" y="10668"/>
                </a:lnTo>
                <a:lnTo>
                  <a:pt x="96012" y="16764"/>
                </a:lnTo>
                <a:lnTo>
                  <a:pt x="96012" y="18288"/>
                </a:lnTo>
                <a:lnTo>
                  <a:pt x="97536" y="19812"/>
                </a:lnTo>
                <a:lnTo>
                  <a:pt x="50292" y="19812"/>
                </a:lnTo>
                <a:lnTo>
                  <a:pt x="45719" y="21336"/>
                </a:lnTo>
                <a:lnTo>
                  <a:pt x="42672" y="21336"/>
                </a:lnTo>
                <a:lnTo>
                  <a:pt x="35052" y="25908"/>
                </a:lnTo>
                <a:lnTo>
                  <a:pt x="36576" y="25908"/>
                </a:lnTo>
                <a:lnTo>
                  <a:pt x="28956" y="30480"/>
                </a:lnTo>
                <a:lnTo>
                  <a:pt x="30480" y="30480"/>
                </a:lnTo>
                <a:lnTo>
                  <a:pt x="24384" y="36576"/>
                </a:lnTo>
                <a:lnTo>
                  <a:pt x="25146" y="36576"/>
                </a:lnTo>
                <a:lnTo>
                  <a:pt x="21336" y="44196"/>
                </a:lnTo>
                <a:lnTo>
                  <a:pt x="21844" y="44196"/>
                </a:lnTo>
                <a:lnTo>
                  <a:pt x="20320" y="48768"/>
                </a:lnTo>
                <a:lnTo>
                  <a:pt x="19812" y="48768"/>
                </a:lnTo>
                <a:lnTo>
                  <a:pt x="19812" y="65532"/>
                </a:lnTo>
                <a:lnTo>
                  <a:pt x="20320" y="65532"/>
                </a:lnTo>
                <a:lnTo>
                  <a:pt x="22351" y="71628"/>
                </a:lnTo>
                <a:lnTo>
                  <a:pt x="21336" y="71628"/>
                </a:lnTo>
                <a:lnTo>
                  <a:pt x="24993" y="77724"/>
                </a:lnTo>
                <a:lnTo>
                  <a:pt x="24384" y="77724"/>
                </a:lnTo>
                <a:lnTo>
                  <a:pt x="29260" y="83820"/>
                </a:lnTo>
                <a:lnTo>
                  <a:pt x="28956" y="83820"/>
                </a:lnTo>
                <a:lnTo>
                  <a:pt x="30480" y="85344"/>
                </a:lnTo>
                <a:lnTo>
                  <a:pt x="30861" y="85344"/>
                </a:lnTo>
                <a:lnTo>
                  <a:pt x="36576" y="89916"/>
                </a:lnTo>
                <a:close/>
              </a:path>
              <a:path w="113029" h="114300">
                <a:moveTo>
                  <a:pt x="71628" y="22860"/>
                </a:moveTo>
                <a:lnTo>
                  <a:pt x="62484" y="19812"/>
                </a:lnTo>
                <a:lnTo>
                  <a:pt x="97536" y="19812"/>
                </a:lnTo>
                <a:lnTo>
                  <a:pt x="99060" y="21336"/>
                </a:lnTo>
                <a:lnTo>
                  <a:pt x="70104" y="21336"/>
                </a:lnTo>
                <a:lnTo>
                  <a:pt x="71628" y="22860"/>
                </a:lnTo>
                <a:close/>
              </a:path>
              <a:path w="113029" h="114300">
                <a:moveTo>
                  <a:pt x="41148" y="22860"/>
                </a:moveTo>
                <a:lnTo>
                  <a:pt x="42672" y="21336"/>
                </a:lnTo>
                <a:lnTo>
                  <a:pt x="45719" y="21336"/>
                </a:lnTo>
                <a:lnTo>
                  <a:pt x="41148" y="22860"/>
                </a:lnTo>
                <a:close/>
              </a:path>
              <a:path w="113029" h="114300">
                <a:moveTo>
                  <a:pt x="102108" y="25908"/>
                </a:moveTo>
                <a:lnTo>
                  <a:pt x="77724" y="25908"/>
                </a:lnTo>
                <a:lnTo>
                  <a:pt x="70104" y="21336"/>
                </a:lnTo>
                <a:lnTo>
                  <a:pt x="99060" y="21336"/>
                </a:lnTo>
                <a:lnTo>
                  <a:pt x="102108" y="24384"/>
                </a:lnTo>
                <a:lnTo>
                  <a:pt x="102108" y="25908"/>
                </a:lnTo>
                <a:close/>
              </a:path>
              <a:path w="113029" h="114300">
                <a:moveTo>
                  <a:pt x="86868" y="36576"/>
                </a:moveTo>
                <a:lnTo>
                  <a:pt x="82296" y="30480"/>
                </a:lnTo>
                <a:lnTo>
                  <a:pt x="76200" y="25908"/>
                </a:lnTo>
                <a:lnTo>
                  <a:pt x="103632" y="25908"/>
                </a:lnTo>
                <a:lnTo>
                  <a:pt x="108204" y="35052"/>
                </a:lnTo>
                <a:lnTo>
                  <a:pt x="86868" y="35052"/>
                </a:lnTo>
                <a:lnTo>
                  <a:pt x="86868" y="36576"/>
                </a:lnTo>
                <a:close/>
              </a:path>
              <a:path w="113029" h="114300">
                <a:moveTo>
                  <a:pt x="25146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5146" y="36576"/>
                </a:lnTo>
                <a:close/>
              </a:path>
              <a:path w="113029" h="114300">
                <a:moveTo>
                  <a:pt x="110744" y="44196"/>
                </a:moveTo>
                <a:lnTo>
                  <a:pt x="91439" y="44196"/>
                </a:lnTo>
                <a:lnTo>
                  <a:pt x="86868" y="35052"/>
                </a:lnTo>
                <a:lnTo>
                  <a:pt x="108204" y="35052"/>
                </a:lnTo>
                <a:lnTo>
                  <a:pt x="108204" y="36576"/>
                </a:lnTo>
                <a:lnTo>
                  <a:pt x="110744" y="44196"/>
                </a:lnTo>
                <a:close/>
              </a:path>
              <a:path w="113029" h="114300">
                <a:moveTo>
                  <a:pt x="21844" y="44196"/>
                </a:moveTo>
                <a:lnTo>
                  <a:pt x="21336" y="44196"/>
                </a:lnTo>
                <a:lnTo>
                  <a:pt x="22859" y="41148"/>
                </a:lnTo>
                <a:lnTo>
                  <a:pt x="21844" y="44196"/>
                </a:lnTo>
                <a:close/>
              </a:path>
              <a:path w="113029" h="114300">
                <a:moveTo>
                  <a:pt x="92964" y="50292"/>
                </a:moveTo>
                <a:lnTo>
                  <a:pt x="89916" y="41148"/>
                </a:lnTo>
                <a:lnTo>
                  <a:pt x="91439" y="44196"/>
                </a:lnTo>
                <a:lnTo>
                  <a:pt x="110744" y="44196"/>
                </a:lnTo>
                <a:lnTo>
                  <a:pt x="111252" y="45720"/>
                </a:lnTo>
                <a:lnTo>
                  <a:pt x="111252" y="47244"/>
                </a:lnTo>
                <a:lnTo>
                  <a:pt x="111506" y="48768"/>
                </a:lnTo>
                <a:lnTo>
                  <a:pt x="92964" y="48768"/>
                </a:lnTo>
                <a:lnTo>
                  <a:pt x="92964" y="50292"/>
                </a:lnTo>
                <a:close/>
              </a:path>
              <a:path w="113029" h="114300">
                <a:moveTo>
                  <a:pt x="19812" y="50292"/>
                </a:moveTo>
                <a:lnTo>
                  <a:pt x="19812" y="48768"/>
                </a:lnTo>
                <a:lnTo>
                  <a:pt x="20320" y="48768"/>
                </a:lnTo>
                <a:lnTo>
                  <a:pt x="19812" y="50292"/>
                </a:lnTo>
                <a:close/>
              </a:path>
              <a:path w="113029" h="114300">
                <a:moveTo>
                  <a:pt x="111687" y="65532"/>
                </a:moveTo>
                <a:lnTo>
                  <a:pt x="92964" y="65532"/>
                </a:lnTo>
                <a:lnTo>
                  <a:pt x="92964" y="48768"/>
                </a:lnTo>
                <a:lnTo>
                  <a:pt x="111506" y="48768"/>
                </a:lnTo>
                <a:lnTo>
                  <a:pt x="112775" y="56388"/>
                </a:lnTo>
                <a:lnTo>
                  <a:pt x="112775" y="57912"/>
                </a:lnTo>
                <a:lnTo>
                  <a:pt x="111687" y="65532"/>
                </a:lnTo>
                <a:close/>
              </a:path>
              <a:path w="113029" h="114300">
                <a:moveTo>
                  <a:pt x="20320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0320" y="65532"/>
                </a:lnTo>
                <a:close/>
              </a:path>
              <a:path w="113029" h="114300">
                <a:moveTo>
                  <a:pt x="89916" y="73152"/>
                </a:moveTo>
                <a:lnTo>
                  <a:pt x="92964" y="64008"/>
                </a:lnTo>
                <a:lnTo>
                  <a:pt x="92964" y="65532"/>
                </a:lnTo>
                <a:lnTo>
                  <a:pt x="111687" y="65532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0744" y="71628"/>
                </a:lnTo>
                <a:lnTo>
                  <a:pt x="91439" y="71628"/>
                </a:lnTo>
                <a:lnTo>
                  <a:pt x="89916" y="73152"/>
                </a:lnTo>
                <a:close/>
              </a:path>
              <a:path w="113029" h="114300">
                <a:moveTo>
                  <a:pt x="22859" y="73152"/>
                </a:moveTo>
                <a:lnTo>
                  <a:pt x="21336" y="71628"/>
                </a:lnTo>
                <a:lnTo>
                  <a:pt x="22351" y="71628"/>
                </a:lnTo>
                <a:lnTo>
                  <a:pt x="22859" y="73152"/>
                </a:lnTo>
                <a:close/>
              </a:path>
              <a:path w="113029" h="114300">
                <a:moveTo>
                  <a:pt x="108204" y="79248"/>
                </a:moveTo>
                <a:lnTo>
                  <a:pt x="86868" y="79248"/>
                </a:lnTo>
                <a:lnTo>
                  <a:pt x="91439" y="71628"/>
                </a:lnTo>
                <a:lnTo>
                  <a:pt x="110744" y="71628"/>
                </a:lnTo>
                <a:lnTo>
                  <a:pt x="108204" y="79248"/>
                </a:lnTo>
                <a:close/>
              </a:path>
              <a:path w="113029" h="114300">
                <a:moveTo>
                  <a:pt x="25908" y="79248"/>
                </a:moveTo>
                <a:lnTo>
                  <a:pt x="24384" y="77724"/>
                </a:lnTo>
                <a:lnTo>
                  <a:pt x="24993" y="77724"/>
                </a:lnTo>
                <a:lnTo>
                  <a:pt x="25908" y="79248"/>
                </a:lnTo>
                <a:close/>
              </a:path>
              <a:path w="113029" h="114300">
                <a:moveTo>
                  <a:pt x="105460" y="85344"/>
                </a:moveTo>
                <a:lnTo>
                  <a:pt x="82296" y="85344"/>
                </a:lnTo>
                <a:lnTo>
                  <a:pt x="86868" y="77724"/>
                </a:lnTo>
                <a:lnTo>
                  <a:pt x="86868" y="79248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460" y="85344"/>
                </a:lnTo>
                <a:close/>
              </a:path>
              <a:path w="113029" h="114300">
                <a:moveTo>
                  <a:pt x="30480" y="85344"/>
                </a:moveTo>
                <a:lnTo>
                  <a:pt x="28956" y="83820"/>
                </a:lnTo>
                <a:lnTo>
                  <a:pt x="29802" y="84497"/>
                </a:lnTo>
                <a:lnTo>
                  <a:pt x="30480" y="85344"/>
                </a:lnTo>
                <a:close/>
              </a:path>
              <a:path w="113029" h="114300">
                <a:moveTo>
                  <a:pt x="29802" y="84497"/>
                </a:moveTo>
                <a:lnTo>
                  <a:pt x="28956" y="83820"/>
                </a:lnTo>
                <a:lnTo>
                  <a:pt x="29260" y="83820"/>
                </a:lnTo>
                <a:lnTo>
                  <a:pt x="29802" y="84497"/>
                </a:lnTo>
                <a:close/>
              </a:path>
              <a:path w="113029" h="114300">
                <a:moveTo>
                  <a:pt x="103632" y="89916"/>
                </a:moveTo>
                <a:lnTo>
                  <a:pt x="76200" y="89916"/>
                </a:lnTo>
                <a:lnTo>
                  <a:pt x="82296" y="83820"/>
                </a:lnTo>
                <a:lnTo>
                  <a:pt x="82296" y="85344"/>
                </a:lnTo>
                <a:lnTo>
                  <a:pt x="105460" y="85344"/>
                </a:lnTo>
                <a:lnTo>
                  <a:pt x="103632" y="88392"/>
                </a:lnTo>
                <a:lnTo>
                  <a:pt x="103632" y="89916"/>
                </a:lnTo>
                <a:close/>
              </a:path>
              <a:path w="113029" h="114300">
                <a:moveTo>
                  <a:pt x="30861" y="85344"/>
                </a:moveTo>
                <a:lnTo>
                  <a:pt x="30480" y="85344"/>
                </a:lnTo>
                <a:lnTo>
                  <a:pt x="29802" y="84497"/>
                </a:lnTo>
                <a:lnTo>
                  <a:pt x="30861" y="85344"/>
                </a:lnTo>
                <a:close/>
              </a:path>
              <a:path w="113029" h="114300">
                <a:moveTo>
                  <a:pt x="88391" y="105156"/>
                </a:moveTo>
                <a:lnTo>
                  <a:pt x="24384" y="105156"/>
                </a:lnTo>
                <a:lnTo>
                  <a:pt x="16764" y="99060"/>
                </a:lnTo>
                <a:lnTo>
                  <a:pt x="16764" y="97536"/>
                </a:lnTo>
                <a:lnTo>
                  <a:pt x="15240" y="97536"/>
                </a:lnTo>
                <a:lnTo>
                  <a:pt x="10668" y="89916"/>
                </a:lnTo>
                <a:lnTo>
                  <a:pt x="36576" y="89916"/>
                </a:lnTo>
                <a:lnTo>
                  <a:pt x="35052" y="88392"/>
                </a:lnTo>
                <a:lnTo>
                  <a:pt x="42672" y="92964"/>
                </a:lnTo>
                <a:lnTo>
                  <a:pt x="41148" y="92964"/>
                </a:lnTo>
                <a:lnTo>
                  <a:pt x="50292" y="96012"/>
                </a:lnTo>
                <a:lnTo>
                  <a:pt x="97231" y="96012"/>
                </a:lnTo>
                <a:lnTo>
                  <a:pt x="96012" y="97536"/>
                </a:lnTo>
                <a:lnTo>
                  <a:pt x="96012" y="99060"/>
                </a:lnTo>
                <a:lnTo>
                  <a:pt x="88391" y="105156"/>
                </a:lnTo>
                <a:close/>
              </a:path>
              <a:path w="113029" h="114300">
                <a:moveTo>
                  <a:pt x="97231" y="96012"/>
                </a:moveTo>
                <a:lnTo>
                  <a:pt x="62484" y="96012"/>
                </a:lnTo>
                <a:lnTo>
                  <a:pt x="71628" y="92964"/>
                </a:lnTo>
                <a:lnTo>
                  <a:pt x="70104" y="92964"/>
                </a:lnTo>
                <a:lnTo>
                  <a:pt x="77724" y="88392"/>
                </a:lnTo>
                <a:lnTo>
                  <a:pt x="76200" y="89916"/>
                </a:lnTo>
                <a:lnTo>
                  <a:pt x="102108" y="89916"/>
                </a:lnTo>
                <a:lnTo>
                  <a:pt x="97231" y="96012"/>
                </a:lnTo>
                <a:close/>
              </a:path>
              <a:path w="113029" h="114300">
                <a:moveTo>
                  <a:pt x="54864" y="96012"/>
                </a:moveTo>
                <a:lnTo>
                  <a:pt x="50292" y="96012"/>
                </a:lnTo>
                <a:lnTo>
                  <a:pt x="47244" y="94488"/>
                </a:lnTo>
                <a:lnTo>
                  <a:pt x="56270" y="95777"/>
                </a:lnTo>
                <a:lnTo>
                  <a:pt x="54864" y="96012"/>
                </a:lnTo>
                <a:close/>
              </a:path>
              <a:path w="113029" h="114300">
                <a:moveTo>
                  <a:pt x="62484" y="96012"/>
                </a:moveTo>
                <a:lnTo>
                  <a:pt x="57912" y="96012"/>
                </a:lnTo>
                <a:lnTo>
                  <a:pt x="56270" y="95777"/>
                </a:lnTo>
                <a:lnTo>
                  <a:pt x="64008" y="94488"/>
                </a:lnTo>
                <a:lnTo>
                  <a:pt x="62484" y="96012"/>
                </a:lnTo>
                <a:close/>
              </a:path>
              <a:path w="113029" h="114300">
                <a:moveTo>
                  <a:pt x="57912" y="96012"/>
                </a:moveTo>
                <a:lnTo>
                  <a:pt x="54864" y="96012"/>
                </a:lnTo>
                <a:lnTo>
                  <a:pt x="56270" y="95777"/>
                </a:lnTo>
                <a:lnTo>
                  <a:pt x="57912" y="96012"/>
                </a:lnTo>
                <a:close/>
              </a:path>
              <a:path w="113029" h="114300">
                <a:moveTo>
                  <a:pt x="79248" y="109728"/>
                </a:moveTo>
                <a:lnTo>
                  <a:pt x="33528" y="109728"/>
                </a:lnTo>
                <a:lnTo>
                  <a:pt x="25908" y="105156"/>
                </a:lnTo>
                <a:lnTo>
                  <a:pt x="86868" y="105156"/>
                </a:lnTo>
                <a:lnTo>
                  <a:pt x="79248" y="109728"/>
                </a:lnTo>
                <a:close/>
              </a:path>
              <a:path w="113029" h="114300">
                <a:moveTo>
                  <a:pt x="68580" y="114300"/>
                </a:moveTo>
                <a:lnTo>
                  <a:pt x="44195" y="114300"/>
                </a:lnTo>
                <a:lnTo>
                  <a:pt x="44195" y="112776"/>
                </a:lnTo>
                <a:lnTo>
                  <a:pt x="35052" y="111252"/>
                </a:lnTo>
                <a:lnTo>
                  <a:pt x="35052" y="109728"/>
                </a:lnTo>
                <a:lnTo>
                  <a:pt x="77724" y="109728"/>
                </a:lnTo>
                <a:lnTo>
                  <a:pt x="77724" y="111252"/>
                </a:lnTo>
                <a:lnTo>
                  <a:pt x="68580" y="112776"/>
                </a:lnTo>
                <a:lnTo>
                  <a:pt x="6858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14344" y="4319015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86868" y="9144"/>
                </a:moveTo>
                <a:lnTo>
                  <a:pt x="25908" y="9144"/>
                </a:lnTo>
                <a:lnTo>
                  <a:pt x="33528" y="4572"/>
                </a:lnTo>
                <a:lnTo>
                  <a:pt x="35052" y="3048"/>
                </a:lnTo>
                <a:lnTo>
                  <a:pt x="44195" y="0"/>
                </a:lnTo>
                <a:lnTo>
                  <a:pt x="68580" y="0"/>
                </a:lnTo>
                <a:lnTo>
                  <a:pt x="77724" y="3048"/>
                </a:lnTo>
                <a:lnTo>
                  <a:pt x="77724" y="4572"/>
                </a:lnTo>
                <a:lnTo>
                  <a:pt x="79248" y="4572"/>
                </a:lnTo>
                <a:lnTo>
                  <a:pt x="86868" y="9144"/>
                </a:lnTo>
                <a:close/>
              </a:path>
              <a:path w="113029" h="114300">
                <a:moveTo>
                  <a:pt x="35052" y="25908"/>
                </a:moveTo>
                <a:lnTo>
                  <a:pt x="36576" y="24384"/>
                </a:lnTo>
                <a:lnTo>
                  <a:pt x="10668" y="24384"/>
                </a:lnTo>
                <a:lnTo>
                  <a:pt x="15240" y="16764"/>
                </a:lnTo>
                <a:lnTo>
                  <a:pt x="16764" y="16764"/>
                </a:lnTo>
                <a:lnTo>
                  <a:pt x="16764" y="15240"/>
                </a:lnTo>
                <a:lnTo>
                  <a:pt x="24384" y="9144"/>
                </a:lnTo>
                <a:lnTo>
                  <a:pt x="88391" y="9144"/>
                </a:lnTo>
                <a:lnTo>
                  <a:pt x="96012" y="15240"/>
                </a:lnTo>
                <a:lnTo>
                  <a:pt x="96012" y="16764"/>
                </a:lnTo>
                <a:lnTo>
                  <a:pt x="97231" y="18288"/>
                </a:lnTo>
                <a:lnTo>
                  <a:pt x="50292" y="18288"/>
                </a:lnTo>
                <a:lnTo>
                  <a:pt x="41148" y="21336"/>
                </a:lnTo>
                <a:lnTo>
                  <a:pt x="42672" y="21336"/>
                </a:lnTo>
                <a:lnTo>
                  <a:pt x="35052" y="25908"/>
                </a:lnTo>
                <a:close/>
              </a:path>
              <a:path w="113029" h="114300">
                <a:moveTo>
                  <a:pt x="47244" y="19812"/>
                </a:moveTo>
                <a:lnTo>
                  <a:pt x="50292" y="18288"/>
                </a:lnTo>
                <a:lnTo>
                  <a:pt x="54864" y="18288"/>
                </a:lnTo>
                <a:lnTo>
                  <a:pt x="56270" y="18522"/>
                </a:lnTo>
                <a:lnTo>
                  <a:pt x="47244" y="19812"/>
                </a:lnTo>
                <a:close/>
              </a:path>
              <a:path w="113029" h="114300">
                <a:moveTo>
                  <a:pt x="56270" y="18522"/>
                </a:moveTo>
                <a:lnTo>
                  <a:pt x="54864" y="18288"/>
                </a:lnTo>
                <a:lnTo>
                  <a:pt x="57912" y="18288"/>
                </a:lnTo>
                <a:lnTo>
                  <a:pt x="56270" y="18522"/>
                </a:lnTo>
                <a:close/>
              </a:path>
              <a:path w="113029" h="114300">
                <a:moveTo>
                  <a:pt x="64008" y="19812"/>
                </a:moveTo>
                <a:lnTo>
                  <a:pt x="56270" y="18522"/>
                </a:lnTo>
                <a:lnTo>
                  <a:pt x="57912" y="18288"/>
                </a:lnTo>
                <a:lnTo>
                  <a:pt x="62484" y="18288"/>
                </a:lnTo>
                <a:lnTo>
                  <a:pt x="64008" y="19812"/>
                </a:lnTo>
                <a:close/>
              </a:path>
              <a:path w="113029" h="114300">
                <a:moveTo>
                  <a:pt x="77724" y="25908"/>
                </a:moveTo>
                <a:lnTo>
                  <a:pt x="70104" y="21336"/>
                </a:lnTo>
                <a:lnTo>
                  <a:pt x="71628" y="21336"/>
                </a:lnTo>
                <a:lnTo>
                  <a:pt x="62484" y="18288"/>
                </a:lnTo>
                <a:lnTo>
                  <a:pt x="97231" y="18288"/>
                </a:lnTo>
                <a:lnTo>
                  <a:pt x="102108" y="24384"/>
                </a:lnTo>
                <a:lnTo>
                  <a:pt x="76200" y="24384"/>
                </a:lnTo>
                <a:lnTo>
                  <a:pt x="77724" y="25908"/>
                </a:lnTo>
                <a:close/>
              </a:path>
              <a:path w="113029" h="114300">
                <a:moveTo>
                  <a:pt x="68580" y="112776"/>
                </a:moveTo>
                <a:lnTo>
                  <a:pt x="44195" y="112776"/>
                </a:lnTo>
                <a:lnTo>
                  <a:pt x="35052" y="109728"/>
                </a:lnTo>
                <a:lnTo>
                  <a:pt x="33528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4384" y="103632"/>
                </a:lnTo>
                <a:lnTo>
                  <a:pt x="16764" y="97536"/>
                </a:lnTo>
                <a:lnTo>
                  <a:pt x="16764" y="96012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68580"/>
                </a:lnTo>
                <a:lnTo>
                  <a:pt x="1524" y="67056"/>
                </a:lnTo>
                <a:lnTo>
                  <a:pt x="0" y="57912"/>
                </a:lnTo>
                <a:lnTo>
                  <a:pt x="0" y="56388"/>
                </a:lnTo>
                <a:lnTo>
                  <a:pt x="1524" y="45720"/>
                </a:lnTo>
                <a:lnTo>
                  <a:pt x="1524" y="4419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5908"/>
                </a:lnTo>
                <a:lnTo>
                  <a:pt x="9144" y="24384"/>
                </a:lnTo>
                <a:lnTo>
                  <a:pt x="36576" y="24384"/>
                </a:lnTo>
                <a:lnTo>
                  <a:pt x="30861" y="28956"/>
                </a:lnTo>
                <a:lnTo>
                  <a:pt x="30480" y="28956"/>
                </a:lnTo>
                <a:lnTo>
                  <a:pt x="28956" y="30480"/>
                </a:lnTo>
                <a:lnTo>
                  <a:pt x="29260" y="30480"/>
                </a:lnTo>
                <a:lnTo>
                  <a:pt x="24384" y="36576"/>
                </a:lnTo>
                <a:lnTo>
                  <a:pt x="24993" y="36576"/>
                </a:lnTo>
                <a:lnTo>
                  <a:pt x="21336" y="42672"/>
                </a:lnTo>
                <a:lnTo>
                  <a:pt x="22352" y="42672"/>
                </a:lnTo>
                <a:lnTo>
                  <a:pt x="20828" y="47244"/>
                </a:lnTo>
                <a:lnTo>
                  <a:pt x="19812" y="47244"/>
                </a:lnTo>
                <a:lnTo>
                  <a:pt x="19812" y="65532"/>
                </a:lnTo>
                <a:lnTo>
                  <a:pt x="20320" y="65532"/>
                </a:lnTo>
                <a:lnTo>
                  <a:pt x="21843" y="70104"/>
                </a:lnTo>
                <a:lnTo>
                  <a:pt x="21336" y="70104"/>
                </a:lnTo>
                <a:lnTo>
                  <a:pt x="25145" y="77724"/>
                </a:lnTo>
                <a:lnTo>
                  <a:pt x="24384" y="77724"/>
                </a:lnTo>
                <a:lnTo>
                  <a:pt x="30480" y="83820"/>
                </a:lnTo>
                <a:lnTo>
                  <a:pt x="30860" y="83820"/>
                </a:lnTo>
                <a:lnTo>
                  <a:pt x="36576" y="88392"/>
                </a:lnTo>
                <a:lnTo>
                  <a:pt x="35052" y="88392"/>
                </a:lnTo>
                <a:lnTo>
                  <a:pt x="42672" y="92964"/>
                </a:lnTo>
                <a:lnTo>
                  <a:pt x="45720" y="92964"/>
                </a:lnTo>
                <a:lnTo>
                  <a:pt x="50292" y="94488"/>
                </a:lnTo>
                <a:lnTo>
                  <a:pt x="97536" y="94488"/>
                </a:lnTo>
                <a:lnTo>
                  <a:pt x="96012" y="96012"/>
                </a:lnTo>
                <a:lnTo>
                  <a:pt x="96012" y="97536"/>
                </a:lnTo>
                <a:lnTo>
                  <a:pt x="88391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lnTo>
                  <a:pt x="68580" y="112776"/>
                </a:lnTo>
                <a:close/>
              </a:path>
              <a:path w="113029" h="114300">
                <a:moveTo>
                  <a:pt x="82296" y="30480"/>
                </a:moveTo>
                <a:lnTo>
                  <a:pt x="76200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460" y="28956"/>
                </a:lnTo>
                <a:lnTo>
                  <a:pt x="82296" y="28956"/>
                </a:lnTo>
                <a:lnTo>
                  <a:pt x="82296" y="30480"/>
                </a:lnTo>
                <a:close/>
              </a:path>
              <a:path w="113029" h="114300">
                <a:moveTo>
                  <a:pt x="28956" y="30480"/>
                </a:moveTo>
                <a:lnTo>
                  <a:pt x="30480" y="28956"/>
                </a:lnTo>
                <a:lnTo>
                  <a:pt x="29802" y="29802"/>
                </a:lnTo>
                <a:lnTo>
                  <a:pt x="28956" y="30480"/>
                </a:lnTo>
                <a:close/>
              </a:path>
              <a:path w="113029" h="114300">
                <a:moveTo>
                  <a:pt x="29802" y="29802"/>
                </a:moveTo>
                <a:lnTo>
                  <a:pt x="30480" y="28956"/>
                </a:lnTo>
                <a:lnTo>
                  <a:pt x="30861" y="28956"/>
                </a:lnTo>
                <a:lnTo>
                  <a:pt x="29802" y="29802"/>
                </a:lnTo>
                <a:close/>
              </a:path>
              <a:path w="113029" h="114300">
                <a:moveTo>
                  <a:pt x="86868" y="36576"/>
                </a:moveTo>
                <a:lnTo>
                  <a:pt x="82296" y="28956"/>
                </a:lnTo>
                <a:lnTo>
                  <a:pt x="105460" y="28956"/>
                </a:lnTo>
                <a:lnTo>
                  <a:pt x="108204" y="33528"/>
                </a:lnTo>
                <a:lnTo>
                  <a:pt x="108204" y="35052"/>
                </a:lnTo>
                <a:lnTo>
                  <a:pt x="86868" y="35052"/>
                </a:lnTo>
                <a:lnTo>
                  <a:pt x="86868" y="36576"/>
                </a:lnTo>
                <a:close/>
              </a:path>
              <a:path w="113029" h="114300">
                <a:moveTo>
                  <a:pt x="29260" y="30480"/>
                </a:moveTo>
                <a:lnTo>
                  <a:pt x="28956" y="30480"/>
                </a:lnTo>
                <a:lnTo>
                  <a:pt x="29802" y="29802"/>
                </a:lnTo>
                <a:lnTo>
                  <a:pt x="29260" y="30480"/>
                </a:lnTo>
                <a:close/>
              </a:path>
              <a:path w="113029" h="114300">
                <a:moveTo>
                  <a:pt x="24993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4993" y="36576"/>
                </a:lnTo>
                <a:close/>
              </a:path>
              <a:path w="113029" h="114300">
                <a:moveTo>
                  <a:pt x="110743" y="42672"/>
                </a:moveTo>
                <a:lnTo>
                  <a:pt x="91439" y="42672"/>
                </a:lnTo>
                <a:lnTo>
                  <a:pt x="86868" y="35052"/>
                </a:lnTo>
                <a:lnTo>
                  <a:pt x="108204" y="35052"/>
                </a:lnTo>
                <a:lnTo>
                  <a:pt x="110743" y="42672"/>
                </a:lnTo>
                <a:close/>
              </a:path>
              <a:path w="113029" h="114300">
                <a:moveTo>
                  <a:pt x="22352" y="42672"/>
                </a:moveTo>
                <a:lnTo>
                  <a:pt x="21336" y="42672"/>
                </a:lnTo>
                <a:lnTo>
                  <a:pt x="22859" y="41148"/>
                </a:lnTo>
                <a:lnTo>
                  <a:pt x="22352" y="42672"/>
                </a:lnTo>
                <a:close/>
              </a:path>
              <a:path w="113029" h="114300">
                <a:moveTo>
                  <a:pt x="92964" y="50292"/>
                </a:moveTo>
                <a:lnTo>
                  <a:pt x="89916" y="41148"/>
                </a:lnTo>
                <a:lnTo>
                  <a:pt x="91439" y="42672"/>
                </a:lnTo>
                <a:lnTo>
                  <a:pt x="110743" y="42672"/>
                </a:lnTo>
                <a:lnTo>
                  <a:pt x="111252" y="44196"/>
                </a:lnTo>
                <a:lnTo>
                  <a:pt x="111252" y="45720"/>
                </a:lnTo>
                <a:lnTo>
                  <a:pt x="111469" y="47244"/>
                </a:lnTo>
                <a:lnTo>
                  <a:pt x="92964" y="47244"/>
                </a:lnTo>
                <a:lnTo>
                  <a:pt x="92964" y="50292"/>
                </a:lnTo>
                <a:close/>
              </a:path>
              <a:path w="113029" h="114300">
                <a:moveTo>
                  <a:pt x="19812" y="50292"/>
                </a:moveTo>
                <a:lnTo>
                  <a:pt x="19812" y="47244"/>
                </a:lnTo>
                <a:lnTo>
                  <a:pt x="20828" y="47244"/>
                </a:lnTo>
                <a:lnTo>
                  <a:pt x="19812" y="50292"/>
                </a:lnTo>
                <a:close/>
              </a:path>
              <a:path w="113029" h="114300">
                <a:moveTo>
                  <a:pt x="111505" y="65532"/>
                </a:moveTo>
                <a:lnTo>
                  <a:pt x="92964" y="65532"/>
                </a:lnTo>
                <a:lnTo>
                  <a:pt x="92964" y="47244"/>
                </a:lnTo>
                <a:lnTo>
                  <a:pt x="111469" y="47244"/>
                </a:lnTo>
                <a:lnTo>
                  <a:pt x="112775" y="56388"/>
                </a:lnTo>
                <a:lnTo>
                  <a:pt x="112775" y="57912"/>
                </a:lnTo>
                <a:lnTo>
                  <a:pt x="111505" y="65532"/>
                </a:lnTo>
                <a:close/>
              </a:path>
              <a:path w="113029" h="114300">
                <a:moveTo>
                  <a:pt x="20320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0320" y="65532"/>
                </a:lnTo>
                <a:close/>
              </a:path>
              <a:path w="113029" h="114300">
                <a:moveTo>
                  <a:pt x="89916" y="73152"/>
                </a:moveTo>
                <a:lnTo>
                  <a:pt x="92964" y="64008"/>
                </a:lnTo>
                <a:lnTo>
                  <a:pt x="92964" y="65532"/>
                </a:lnTo>
                <a:lnTo>
                  <a:pt x="111505" y="65532"/>
                </a:lnTo>
                <a:lnTo>
                  <a:pt x="111252" y="67056"/>
                </a:lnTo>
                <a:lnTo>
                  <a:pt x="111252" y="68580"/>
                </a:lnTo>
                <a:lnTo>
                  <a:pt x="110744" y="70104"/>
                </a:lnTo>
                <a:lnTo>
                  <a:pt x="91439" y="70104"/>
                </a:lnTo>
                <a:lnTo>
                  <a:pt x="89916" y="73152"/>
                </a:lnTo>
                <a:close/>
              </a:path>
              <a:path w="113029" h="114300">
                <a:moveTo>
                  <a:pt x="22859" y="73152"/>
                </a:moveTo>
                <a:lnTo>
                  <a:pt x="21336" y="70104"/>
                </a:lnTo>
                <a:lnTo>
                  <a:pt x="21843" y="70104"/>
                </a:lnTo>
                <a:lnTo>
                  <a:pt x="22859" y="73152"/>
                </a:lnTo>
                <a:close/>
              </a:path>
              <a:path w="113029" h="114300">
                <a:moveTo>
                  <a:pt x="108204" y="79248"/>
                </a:moveTo>
                <a:lnTo>
                  <a:pt x="86868" y="79248"/>
                </a:lnTo>
                <a:lnTo>
                  <a:pt x="91439" y="70104"/>
                </a:lnTo>
                <a:lnTo>
                  <a:pt x="110744" y="70104"/>
                </a:lnTo>
                <a:lnTo>
                  <a:pt x="108204" y="77724"/>
                </a:lnTo>
                <a:lnTo>
                  <a:pt x="108204" y="79248"/>
                </a:lnTo>
                <a:close/>
              </a:path>
              <a:path w="113029" h="114300">
                <a:moveTo>
                  <a:pt x="25908" y="79248"/>
                </a:moveTo>
                <a:lnTo>
                  <a:pt x="24384" y="77724"/>
                </a:lnTo>
                <a:lnTo>
                  <a:pt x="25145" y="77724"/>
                </a:lnTo>
                <a:lnTo>
                  <a:pt x="25908" y="79248"/>
                </a:lnTo>
                <a:close/>
              </a:path>
              <a:path w="113029" h="114300">
                <a:moveTo>
                  <a:pt x="103632" y="88392"/>
                </a:moveTo>
                <a:lnTo>
                  <a:pt x="76200" y="88392"/>
                </a:lnTo>
                <a:lnTo>
                  <a:pt x="82296" y="83820"/>
                </a:lnTo>
                <a:lnTo>
                  <a:pt x="86868" y="77724"/>
                </a:lnTo>
                <a:lnTo>
                  <a:pt x="86868" y="79248"/>
                </a:lnTo>
                <a:lnTo>
                  <a:pt x="108204" y="79248"/>
                </a:lnTo>
                <a:lnTo>
                  <a:pt x="103632" y="88392"/>
                </a:lnTo>
                <a:close/>
              </a:path>
              <a:path w="113029" h="114300">
                <a:moveTo>
                  <a:pt x="30860" y="83820"/>
                </a:moveTo>
                <a:lnTo>
                  <a:pt x="30480" y="83820"/>
                </a:lnTo>
                <a:lnTo>
                  <a:pt x="28956" y="82296"/>
                </a:lnTo>
                <a:lnTo>
                  <a:pt x="30860" y="83820"/>
                </a:lnTo>
                <a:close/>
              </a:path>
              <a:path w="113029" h="114300">
                <a:moveTo>
                  <a:pt x="99060" y="92964"/>
                </a:moveTo>
                <a:lnTo>
                  <a:pt x="70104" y="92964"/>
                </a:lnTo>
                <a:lnTo>
                  <a:pt x="77724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9060" y="92964"/>
                </a:lnTo>
                <a:close/>
              </a:path>
              <a:path w="113029" h="114300">
                <a:moveTo>
                  <a:pt x="45720" y="92964"/>
                </a:moveTo>
                <a:lnTo>
                  <a:pt x="42672" y="92964"/>
                </a:lnTo>
                <a:lnTo>
                  <a:pt x="41148" y="91440"/>
                </a:lnTo>
                <a:lnTo>
                  <a:pt x="45720" y="92964"/>
                </a:lnTo>
                <a:close/>
              </a:path>
              <a:path w="113029" h="114300">
                <a:moveTo>
                  <a:pt x="97536" y="94488"/>
                </a:moveTo>
                <a:lnTo>
                  <a:pt x="62484" y="94488"/>
                </a:lnTo>
                <a:lnTo>
                  <a:pt x="71628" y="91440"/>
                </a:lnTo>
                <a:lnTo>
                  <a:pt x="70104" y="92964"/>
                </a:lnTo>
                <a:lnTo>
                  <a:pt x="99060" y="92964"/>
                </a:lnTo>
                <a:lnTo>
                  <a:pt x="97536" y="94488"/>
                </a:lnTo>
                <a:close/>
              </a:path>
              <a:path w="113029" h="114300">
                <a:moveTo>
                  <a:pt x="57912" y="114300"/>
                </a:moveTo>
                <a:lnTo>
                  <a:pt x="54864" y="114300"/>
                </a:lnTo>
                <a:lnTo>
                  <a:pt x="45719" y="112776"/>
                </a:lnTo>
                <a:lnTo>
                  <a:pt x="67056" y="112776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567759" y="242649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14006" y="2746771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148071" y="454914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6841" rIns="0" bIns="0" rtlCol="0" vert="horz">
            <a:spAutoFit/>
          </a:bodyPr>
          <a:lstStyle/>
          <a:p>
            <a:pPr marL="27241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4.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10"/>
              <a:t>反馈放大器类型描述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5768" y="2570942"/>
            <a:ext cx="1250950" cy="1102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直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2168" y="2582576"/>
            <a:ext cx="1250950" cy="1105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压反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 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968" y="2570942"/>
            <a:ext cx="1250950" cy="1102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串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并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0922" y="2017690"/>
            <a:ext cx="6962140" cy="165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66675">
              <a:lnSpc>
                <a:spcPct val="100000"/>
              </a:lnSpc>
              <a:tabLst>
                <a:tab pos="5784215" algn="l"/>
              </a:tabLst>
            </a:pP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类型</a:t>
            </a:r>
            <a:r>
              <a:rPr dirty="0" sz="2800" spc="-67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=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（</a:t>
            </a: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交、直流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4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输</a:t>
            </a:r>
            <a:r>
              <a:rPr dirty="0" sz="2800" spc="-700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出</a:t>
            </a:r>
            <a:r>
              <a:rPr dirty="0" sz="2800" spc="40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71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输入	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60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极性</a:t>
            </a:r>
            <a:endParaRPr sz="2800">
              <a:latin typeface="宋体"/>
              <a:cs typeface="宋体"/>
            </a:endParaRPr>
          </a:p>
          <a:p>
            <a:pPr algn="r" marL="6031865" marR="5080">
              <a:lnSpc>
                <a:spcPct val="149700"/>
              </a:lnSpc>
              <a:spcBef>
                <a:spcPts val="994"/>
              </a:spcBef>
            </a:pPr>
            <a:r>
              <a:rPr dirty="0" sz="2400">
                <a:latin typeface="宋体"/>
                <a:cs typeface="宋体"/>
              </a:rPr>
              <a:t>负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 </a:t>
            </a:r>
            <a:r>
              <a:rPr dirty="0" sz="2400">
                <a:latin typeface="宋体"/>
                <a:cs typeface="宋体"/>
              </a:rPr>
              <a:t> 正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0868" y="2630090"/>
            <a:ext cx="635000" cy="1089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0988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有  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765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08946" y="6793995"/>
            <a:ext cx="17208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760" y="4246017"/>
            <a:ext cx="4733925" cy="1991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43000" marR="5080" indent="-1130935">
              <a:lnSpc>
                <a:spcPct val="155100"/>
              </a:lnSpc>
            </a:pPr>
            <a:r>
              <a:rPr dirty="0" sz="2800">
                <a:latin typeface="宋体"/>
                <a:cs typeface="宋体"/>
              </a:rPr>
              <a:t>例如：</a:t>
            </a:r>
            <a:r>
              <a:rPr dirty="0" sz="2800" spc="-825"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交流</a:t>
            </a:r>
            <a:r>
              <a:rPr dirty="0" sz="2800" spc="5">
                <a:solidFill>
                  <a:srgbClr val="FF00FF"/>
                </a:solidFill>
                <a:latin typeface="宋体"/>
                <a:cs typeface="宋体"/>
              </a:rPr>
              <a:t>电压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串联</a:t>
            </a:r>
            <a:r>
              <a:rPr dirty="0" sz="2800" spc="5">
                <a:latin typeface="宋体"/>
                <a:cs typeface="宋体"/>
              </a:rPr>
              <a:t>负反馈 </a:t>
            </a:r>
            <a:r>
              <a:rPr dirty="0" sz="2800" spc="-1370"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直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流</a:t>
            </a: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800" spc="10">
                <a:solidFill>
                  <a:srgbClr val="FF00FF"/>
                </a:solidFill>
                <a:latin typeface="宋体"/>
                <a:cs typeface="宋体"/>
              </a:rPr>
              <a:t>流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串</a:t>
            </a:r>
            <a:r>
              <a:rPr dirty="0" sz="2800" spc="10">
                <a:solidFill>
                  <a:srgbClr val="FF3300"/>
                </a:solidFill>
                <a:latin typeface="宋体"/>
                <a:cs typeface="宋体"/>
              </a:rPr>
              <a:t>联</a:t>
            </a:r>
            <a:r>
              <a:rPr dirty="0" sz="2800" spc="-5">
                <a:latin typeface="宋体"/>
                <a:cs typeface="宋体"/>
              </a:rPr>
              <a:t>负</a:t>
            </a:r>
            <a:r>
              <a:rPr dirty="0" sz="2800" spc="20">
                <a:latin typeface="宋体"/>
                <a:cs typeface="宋体"/>
              </a:rPr>
              <a:t>反</a:t>
            </a:r>
            <a:r>
              <a:rPr dirty="0" sz="2800" spc="-5">
                <a:latin typeface="宋体"/>
                <a:cs typeface="宋体"/>
              </a:rPr>
              <a:t>馈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800">
                <a:latin typeface="宋体"/>
                <a:cs typeface="宋体"/>
              </a:rPr>
              <a:t>正反馈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424" y="3992880"/>
            <a:ext cx="2991611" cy="2380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3790" y="3442218"/>
            <a:ext cx="7224395" cy="3399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257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类型判别</a:t>
            </a:r>
            <a:r>
              <a:rPr dirty="0" sz="2800" spc="5">
                <a:latin typeface="宋体"/>
                <a:cs typeface="宋体"/>
              </a:rPr>
              <a:t>举例</a:t>
            </a:r>
            <a:r>
              <a:rPr dirty="0" sz="2800" spc="5">
                <a:latin typeface="宋体"/>
                <a:cs typeface="宋体"/>
              </a:rPr>
              <a:t>：</a:t>
            </a:r>
            <a:r>
              <a:rPr dirty="0" sz="2800" spc="5">
                <a:latin typeface="Times New Roman"/>
                <a:cs typeface="Times New Roman"/>
              </a:rPr>
              <a:t>——</a:t>
            </a:r>
            <a:r>
              <a:rPr dirty="0" sz="2800" spc="5">
                <a:latin typeface="宋体"/>
                <a:cs typeface="宋体"/>
              </a:rPr>
              <a:t>五步法</a:t>
            </a:r>
            <a:endParaRPr sz="2800">
              <a:latin typeface="宋体"/>
              <a:cs typeface="宋体"/>
            </a:endParaRPr>
          </a:p>
          <a:p>
            <a:pPr marL="5055235" marR="5080">
              <a:lnSpc>
                <a:spcPct val="131300"/>
              </a:lnSpc>
              <a:spcBef>
                <a:spcPts val="1540"/>
              </a:spcBef>
            </a:pPr>
            <a:r>
              <a:rPr dirty="0" sz="2400" spc="-10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dirty="0" sz="2400" spc="1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有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反</a:t>
            </a:r>
            <a:r>
              <a:rPr dirty="0" sz="2400" spc="15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r>
              <a:rPr dirty="0" sz="2400" spc="-1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solidFill>
                  <a:srgbClr val="FF3300"/>
                </a:solidFill>
                <a:latin typeface="Times New Roman"/>
                <a:cs typeface="Times New Roman"/>
              </a:rPr>
              <a:t>f</a:t>
            </a:r>
            <a:r>
              <a:rPr dirty="0" sz="2400" spc="10">
                <a:solidFill>
                  <a:srgbClr val="FF3300"/>
                </a:solidFill>
                <a:latin typeface="宋体"/>
                <a:cs typeface="宋体"/>
              </a:rPr>
              <a:t>、</a:t>
            </a:r>
            <a:r>
              <a:rPr dirty="0" sz="2400" spc="-1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FF3300"/>
                </a:solidFill>
                <a:latin typeface="Times New Roman"/>
                <a:cs typeface="Times New Roman"/>
              </a:rPr>
              <a:t>1  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(2)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交直流反馈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FF"/>
                </a:solidFill>
                <a:latin typeface="Times New Roman"/>
                <a:cs typeface="Times New Roman"/>
              </a:rPr>
              <a:t>(3)</a:t>
            </a:r>
            <a:r>
              <a:rPr dirty="0" sz="2400" spc="5">
                <a:solidFill>
                  <a:srgbClr val="FF00FF"/>
                </a:solidFill>
                <a:latin typeface="宋体"/>
                <a:cs typeface="宋体"/>
              </a:rPr>
              <a:t>电压反馈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3300"/>
                </a:solidFill>
                <a:latin typeface="Times New Roman"/>
                <a:cs typeface="Times New Roman"/>
              </a:rPr>
              <a:t>(4)</a:t>
            </a:r>
            <a:r>
              <a:rPr dirty="0" sz="2400" spc="5">
                <a:solidFill>
                  <a:srgbClr val="FF3300"/>
                </a:solidFill>
                <a:latin typeface="宋体"/>
                <a:cs typeface="宋体"/>
              </a:rPr>
              <a:t>串联反馈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(5)</a:t>
            </a:r>
            <a:r>
              <a:rPr dirty="0" sz="2400">
                <a:latin typeface="宋体"/>
                <a:cs typeface="宋体"/>
              </a:rPr>
              <a:t>负反馈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920"/>
              </a:lnSpc>
            </a:pP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交直流</a:t>
            </a:r>
            <a:r>
              <a:rPr dirty="0" sz="2800" spc="5">
                <a:solidFill>
                  <a:srgbClr val="FF00FF"/>
                </a:solidFill>
                <a:latin typeface="宋体"/>
                <a:cs typeface="宋体"/>
              </a:rPr>
              <a:t>电压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串联</a:t>
            </a:r>
            <a:r>
              <a:rPr dirty="0" sz="2800" spc="5">
                <a:latin typeface="宋体"/>
                <a:cs typeface="宋体"/>
              </a:rPr>
              <a:t>负反馈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9467" y="1265682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61331" y="1816797"/>
            <a:ext cx="788670" cy="141478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47015" marR="5080" indent="-234950">
              <a:lnSpc>
                <a:spcPts val="2680"/>
              </a:lnSpc>
              <a:spcBef>
                <a:spcPts val="145"/>
              </a:spcBef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有</a:t>
            </a:r>
            <a:endParaRPr sz="2400">
              <a:latin typeface="宋体"/>
              <a:cs typeface="宋体"/>
            </a:endParaRPr>
          </a:p>
          <a:p>
            <a:pPr marL="247015" marR="74295">
              <a:lnSpc>
                <a:spcPts val="2760"/>
              </a:lnSpc>
              <a:spcBef>
                <a:spcPts val="135"/>
              </a:spcBef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反  </a:t>
            </a:r>
            <a:r>
              <a:rPr dirty="0" sz="2400" spc="1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2684" y="1842849"/>
            <a:ext cx="1250950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-40640">
              <a:lnSpc>
                <a:spcPts val="285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直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9084" y="1815905"/>
            <a:ext cx="1250950" cy="131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65405">
              <a:lnSpc>
                <a:spcPct val="1032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压反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6884" y="1842849"/>
            <a:ext cx="1250950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26390">
              <a:lnSpc>
                <a:spcPts val="285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串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并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6920" y="1369924"/>
            <a:ext cx="6967220" cy="174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83885" algn="l"/>
              </a:tabLst>
            </a:pP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类型</a:t>
            </a:r>
            <a:r>
              <a:rPr dirty="0" sz="2800" spc="-66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=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交、直流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5">
                <a:solidFill>
                  <a:srgbClr val="FF00FF"/>
                </a:solidFill>
                <a:latin typeface="宋体"/>
                <a:cs typeface="宋体"/>
              </a:rPr>
              <a:t>输</a:t>
            </a:r>
            <a:r>
              <a:rPr dirty="0" sz="2800" spc="-67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出</a:t>
            </a:r>
            <a:r>
              <a:rPr dirty="0" sz="2800" spc="2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70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输</a:t>
            </a:r>
            <a:r>
              <a:rPr dirty="0" sz="2800" spc="-67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入	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  </a:t>
            </a:r>
            <a:r>
              <a:rPr dirty="0" sz="2800" spc="-5">
                <a:latin typeface="宋体"/>
                <a:cs typeface="宋体"/>
              </a:rPr>
              <a:t>极</a:t>
            </a:r>
            <a:r>
              <a:rPr dirty="0" sz="2800" spc="-79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性</a:t>
            </a:r>
            <a:endParaRPr sz="2800">
              <a:latin typeface="宋体"/>
              <a:cs typeface="宋体"/>
            </a:endParaRPr>
          </a:p>
          <a:p>
            <a:pPr algn="r" marL="6032500" marR="5080" indent="159385">
              <a:lnSpc>
                <a:spcPts val="2850"/>
              </a:lnSpc>
              <a:spcBef>
                <a:spcPts val="360"/>
              </a:spcBef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5</a:t>
            </a:r>
            <a:r>
              <a:rPr dirty="0" sz="2400">
                <a:latin typeface="宋体"/>
                <a:cs typeface="宋体"/>
              </a:rPr>
              <a:t>）  负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r" marR="8890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latin typeface="宋体"/>
                <a:cs typeface="宋体"/>
              </a:rPr>
              <a:t>正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124" rIns="0" bIns="0" rtlCol="0" vert="horz">
            <a:spAutoFit/>
          </a:bodyPr>
          <a:lstStyle/>
          <a:p>
            <a:pPr marL="1063625">
              <a:lnSpc>
                <a:spcPct val="100000"/>
              </a:lnSpc>
            </a:pPr>
            <a:r>
              <a:rPr dirty="0" sz="2800" spc="-5">
                <a:solidFill>
                  <a:srgbClr val="A50021"/>
                </a:solidFill>
              </a:rPr>
              <a:t>综</a:t>
            </a:r>
            <a:r>
              <a:rPr dirty="0" sz="2800" spc="10">
                <a:solidFill>
                  <a:srgbClr val="A50021"/>
                </a:solidFill>
              </a:rPr>
              <a:t>合</a:t>
            </a:r>
            <a:r>
              <a:rPr dirty="0" sz="2800" spc="-5"/>
              <a:t>：反馈放大器</a:t>
            </a:r>
            <a:r>
              <a:rPr dirty="0" sz="2800" spc="-5">
                <a:solidFill>
                  <a:srgbClr val="BF504D"/>
                </a:solidFill>
              </a:rPr>
              <a:t>类</a:t>
            </a:r>
            <a:r>
              <a:rPr dirty="0" sz="2800" spc="20">
                <a:solidFill>
                  <a:srgbClr val="BF504D"/>
                </a:solidFill>
              </a:rPr>
              <a:t>型</a:t>
            </a:r>
            <a:r>
              <a:rPr dirty="0" sz="2800" spc="-5">
                <a:solidFill>
                  <a:srgbClr val="BF504D"/>
                </a:solidFill>
              </a:rPr>
              <a:t>描</a:t>
            </a:r>
            <a:r>
              <a:rPr dirty="0" sz="2800" spc="20">
                <a:solidFill>
                  <a:srgbClr val="BF504D"/>
                </a:solidFill>
              </a:rPr>
              <a:t>述</a:t>
            </a:r>
            <a:r>
              <a:rPr dirty="0" sz="2800" spc="-5">
                <a:solidFill>
                  <a:srgbClr val="BF504D"/>
                </a:solidFill>
              </a:rPr>
              <a:t>：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6607" y="3851148"/>
            <a:ext cx="3400043" cy="2695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3790" y="3442218"/>
            <a:ext cx="6954520" cy="3399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类型判别</a:t>
            </a:r>
            <a:r>
              <a:rPr dirty="0" sz="2800" spc="5">
                <a:latin typeface="宋体"/>
                <a:cs typeface="宋体"/>
              </a:rPr>
              <a:t>举例</a:t>
            </a:r>
            <a:r>
              <a:rPr dirty="0" sz="2800" spc="5">
                <a:latin typeface="宋体"/>
                <a:cs typeface="宋体"/>
              </a:rPr>
              <a:t>：</a:t>
            </a:r>
            <a:r>
              <a:rPr dirty="0" sz="2800" spc="5">
                <a:latin typeface="Times New Roman"/>
                <a:cs typeface="Times New Roman"/>
              </a:rPr>
              <a:t>——</a:t>
            </a:r>
            <a:r>
              <a:rPr dirty="0" sz="2800" spc="5">
                <a:latin typeface="宋体"/>
                <a:cs typeface="宋体"/>
              </a:rPr>
              <a:t>五步法</a:t>
            </a:r>
            <a:endParaRPr sz="2800">
              <a:latin typeface="宋体"/>
              <a:cs typeface="宋体"/>
            </a:endParaRPr>
          </a:p>
          <a:p>
            <a:pPr marL="5055235" marR="5080">
              <a:lnSpc>
                <a:spcPct val="131300"/>
              </a:lnSpc>
              <a:spcBef>
                <a:spcPts val="1540"/>
              </a:spcBef>
            </a:pP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(1)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有反馈</a:t>
            </a: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FF3300"/>
                </a:solidFill>
                <a:latin typeface="Times New Roman"/>
                <a:cs typeface="Times New Roman"/>
              </a:rPr>
              <a:t>f </a:t>
            </a:r>
            <a:r>
              <a:rPr dirty="0" baseline="-20833" sz="2400" spc="-562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直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反馈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FF"/>
                </a:solidFill>
                <a:latin typeface="Times New Roman"/>
                <a:cs typeface="Times New Roman"/>
              </a:rPr>
              <a:t>(3)</a:t>
            </a:r>
            <a:r>
              <a:rPr dirty="0" sz="2400" spc="5">
                <a:solidFill>
                  <a:srgbClr val="FF00FF"/>
                </a:solidFill>
                <a:latin typeface="宋体"/>
                <a:cs typeface="宋体"/>
              </a:rPr>
              <a:t>电压反馈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3300"/>
                </a:solidFill>
                <a:latin typeface="Times New Roman"/>
                <a:cs typeface="Times New Roman"/>
              </a:rPr>
              <a:t>(4)</a:t>
            </a:r>
            <a:r>
              <a:rPr dirty="0" sz="2400" spc="5">
                <a:solidFill>
                  <a:srgbClr val="FF3300"/>
                </a:solidFill>
                <a:latin typeface="宋体"/>
                <a:cs typeface="宋体"/>
              </a:rPr>
              <a:t>并联反馈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(5)</a:t>
            </a:r>
            <a:r>
              <a:rPr dirty="0" sz="2400">
                <a:latin typeface="宋体"/>
                <a:cs typeface="宋体"/>
              </a:rPr>
              <a:t>负反馈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920"/>
              </a:lnSpc>
            </a:pP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交直流</a:t>
            </a:r>
            <a:r>
              <a:rPr dirty="0" sz="2800" spc="5">
                <a:solidFill>
                  <a:srgbClr val="FF00FF"/>
                </a:solidFill>
                <a:latin typeface="宋体"/>
                <a:cs typeface="宋体"/>
              </a:rPr>
              <a:t>电压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并联</a:t>
            </a:r>
            <a:r>
              <a:rPr dirty="0" sz="2800" spc="5">
                <a:latin typeface="宋体"/>
                <a:cs typeface="宋体"/>
              </a:rPr>
              <a:t>负反馈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9467" y="1265682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1331" y="1816797"/>
            <a:ext cx="788670" cy="141478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47015" marR="5080" indent="-234950">
              <a:lnSpc>
                <a:spcPts val="2680"/>
              </a:lnSpc>
              <a:spcBef>
                <a:spcPts val="145"/>
              </a:spcBef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有</a:t>
            </a:r>
            <a:endParaRPr sz="2400">
              <a:latin typeface="宋体"/>
              <a:cs typeface="宋体"/>
            </a:endParaRPr>
          </a:p>
          <a:p>
            <a:pPr marL="247015" marR="74295">
              <a:lnSpc>
                <a:spcPts val="2760"/>
              </a:lnSpc>
              <a:spcBef>
                <a:spcPts val="135"/>
              </a:spcBef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反  </a:t>
            </a:r>
            <a:r>
              <a:rPr dirty="0" sz="2400" spc="1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2684" y="1842849"/>
            <a:ext cx="1250950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-40640">
              <a:lnSpc>
                <a:spcPts val="285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直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9084" y="1815905"/>
            <a:ext cx="1250950" cy="131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65405">
              <a:lnSpc>
                <a:spcPct val="1032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压反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6884" y="1842849"/>
            <a:ext cx="1250950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26390">
              <a:lnSpc>
                <a:spcPts val="285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串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并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6920" y="1369924"/>
            <a:ext cx="6967220" cy="174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83885" algn="l"/>
              </a:tabLst>
            </a:pP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类型</a:t>
            </a:r>
            <a:r>
              <a:rPr dirty="0" sz="2800" spc="-66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=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交、直流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5">
                <a:solidFill>
                  <a:srgbClr val="FF00FF"/>
                </a:solidFill>
                <a:latin typeface="宋体"/>
                <a:cs typeface="宋体"/>
              </a:rPr>
              <a:t>输</a:t>
            </a:r>
            <a:r>
              <a:rPr dirty="0" sz="2800" spc="-67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出</a:t>
            </a:r>
            <a:r>
              <a:rPr dirty="0" sz="2800" spc="2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70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输</a:t>
            </a:r>
            <a:r>
              <a:rPr dirty="0" sz="2800" spc="-67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入	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  </a:t>
            </a:r>
            <a:r>
              <a:rPr dirty="0" sz="2800" spc="-5">
                <a:latin typeface="宋体"/>
                <a:cs typeface="宋体"/>
              </a:rPr>
              <a:t>极</a:t>
            </a:r>
            <a:r>
              <a:rPr dirty="0" sz="2800" spc="-79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性</a:t>
            </a:r>
            <a:endParaRPr sz="2800">
              <a:latin typeface="宋体"/>
              <a:cs typeface="宋体"/>
            </a:endParaRPr>
          </a:p>
          <a:p>
            <a:pPr algn="r" marL="6032500" marR="5080" indent="159385">
              <a:lnSpc>
                <a:spcPts val="2850"/>
              </a:lnSpc>
              <a:spcBef>
                <a:spcPts val="360"/>
              </a:spcBef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5</a:t>
            </a:r>
            <a:r>
              <a:rPr dirty="0" sz="2400">
                <a:latin typeface="宋体"/>
                <a:cs typeface="宋体"/>
              </a:rPr>
              <a:t>）  负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r" marR="8890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latin typeface="宋体"/>
                <a:cs typeface="宋体"/>
              </a:rPr>
              <a:t>正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124" rIns="0" bIns="0" rtlCol="0" vert="horz">
            <a:spAutoFit/>
          </a:bodyPr>
          <a:lstStyle/>
          <a:p>
            <a:pPr marL="1063625">
              <a:lnSpc>
                <a:spcPct val="100000"/>
              </a:lnSpc>
            </a:pPr>
            <a:r>
              <a:rPr dirty="0" sz="2800" spc="-5">
                <a:solidFill>
                  <a:srgbClr val="A50021"/>
                </a:solidFill>
              </a:rPr>
              <a:t>综</a:t>
            </a:r>
            <a:r>
              <a:rPr dirty="0" sz="2800" spc="10">
                <a:solidFill>
                  <a:srgbClr val="A50021"/>
                </a:solidFill>
              </a:rPr>
              <a:t>合</a:t>
            </a:r>
            <a:r>
              <a:rPr dirty="0" sz="2800" spc="-5"/>
              <a:t>：反馈放大器</a:t>
            </a:r>
            <a:r>
              <a:rPr dirty="0" sz="2800" spc="-5">
                <a:solidFill>
                  <a:srgbClr val="BF504D"/>
                </a:solidFill>
              </a:rPr>
              <a:t>类</a:t>
            </a:r>
            <a:r>
              <a:rPr dirty="0" sz="2800" spc="20">
                <a:solidFill>
                  <a:srgbClr val="BF504D"/>
                </a:solidFill>
              </a:rPr>
              <a:t>型</a:t>
            </a:r>
            <a:r>
              <a:rPr dirty="0" sz="2800" spc="-5">
                <a:solidFill>
                  <a:srgbClr val="BF504D"/>
                </a:solidFill>
              </a:rPr>
              <a:t>描</a:t>
            </a:r>
            <a:r>
              <a:rPr dirty="0" sz="2800" spc="20">
                <a:solidFill>
                  <a:srgbClr val="BF504D"/>
                </a:solidFill>
              </a:rPr>
              <a:t>述</a:t>
            </a:r>
            <a:r>
              <a:rPr dirty="0" sz="2800" spc="-5">
                <a:solidFill>
                  <a:srgbClr val="BF504D"/>
                </a:solidFill>
              </a:rPr>
              <a:t>：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6564" y="4064610"/>
            <a:ext cx="1911985" cy="240792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(1)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有反馈</a:t>
            </a: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FF3300"/>
                </a:solidFill>
                <a:latin typeface="Times New Roman"/>
                <a:cs typeface="Times New Roman"/>
              </a:rPr>
              <a:t>e1</a:t>
            </a:r>
            <a:endParaRPr baseline="-20833" sz="2400">
              <a:latin typeface="Times New Roman"/>
              <a:cs typeface="Times New Roman"/>
            </a:endParaRPr>
          </a:p>
          <a:p>
            <a:pPr marL="12700" marR="5080">
              <a:lnSpc>
                <a:spcPct val="129099"/>
              </a:lnSpc>
              <a:spcBef>
                <a:spcPts val="250"/>
              </a:spcBef>
            </a:pPr>
            <a:r>
              <a:rPr dirty="0" sz="2400" spc="-10">
                <a:solidFill>
                  <a:srgbClr val="FF00FF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r>
              <a:rPr dirty="0" sz="2400" spc="10">
                <a:solidFill>
                  <a:srgbClr val="FF00FF"/>
                </a:solidFill>
                <a:latin typeface="Times New Roman"/>
                <a:cs typeface="Times New Roman"/>
              </a:rPr>
              <a:t>)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交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直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流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反馈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(3)</a:t>
            </a:r>
            <a:r>
              <a:rPr dirty="0" sz="2400" spc="5">
                <a:solidFill>
                  <a:srgbClr val="0000FF"/>
                </a:solidFill>
                <a:latin typeface="宋体"/>
                <a:cs typeface="宋体"/>
              </a:rPr>
              <a:t>电流反馈 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3300"/>
                </a:solidFill>
                <a:latin typeface="Times New Roman"/>
                <a:cs typeface="Times New Roman"/>
              </a:rPr>
              <a:t>(4)</a:t>
            </a:r>
            <a:r>
              <a:rPr dirty="0" sz="2400" spc="5">
                <a:solidFill>
                  <a:srgbClr val="FF3300"/>
                </a:solidFill>
                <a:latin typeface="宋体"/>
                <a:cs typeface="宋体"/>
              </a:rPr>
              <a:t>串联反馈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(5)</a:t>
            </a:r>
            <a:r>
              <a:rPr dirty="0" sz="2400">
                <a:latin typeface="宋体"/>
                <a:cs typeface="宋体"/>
              </a:rPr>
              <a:t>负反馈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3790" y="6409178"/>
            <a:ext cx="35915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直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流</a:t>
            </a: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800" spc="10">
                <a:solidFill>
                  <a:srgbClr val="FF00FF"/>
                </a:solidFill>
                <a:latin typeface="宋体"/>
                <a:cs typeface="宋体"/>
              </a:rPr>
              <a:t>流</a:t>
            </a:r>
            <a:r>
              <a:rPr dirty="0" sz="2800" spc="20">
                <a:solidFill>
                  <a:srgbClr val="FF3300"/>
                </a:solidFill>
                <a:latin typeface="宋体"/>
                <a:cs typeface="宋体"/>
              </a:rPr>
              <a:t>串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联</a:t>
            </a:r>
            <a:r>
              <a:rPr dirty="0" sz="2800" spc="-5">
                <a:latin typeface="宋体"/>
                <a:cs typeface="宋体"/>
              </a:rPr>
              <a:t>负</a:t>
            </a:r>
            <a:r>
              <a:rPr dirty="0" sz="2800" spc="20">
                <a:latin typeface="宋体"/>
                <a:cs typeface="宋体"/>
              </a:rPr>
              <a:t>反</a:t>
            </a:r>
            <a:r>
              <a:rPr dirty="0" sz="2800" spc="-5">
                <a:latin typeface="宋体"/>
                <a:cs typeface="宋体"/>
              </a:rPr>
              <a:t>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2307" y="3995927"/>
            <a:ext cx="3599688" cy="2395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23790" y="3442218"/>
            <a:ext cx="43040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类</a:t>
            </a:r>
            <a:r>
              <a:rPr dirty="0" sz="2800" spc="20">
                <a:latin typeface="宋体"/>
                <a:cs typeface="宋体"/>
              </a:rPr>
              <a:t>型</a:t>
            </a:r>
            <a:r>
              <a:rPr dirty="0" sz="2800" spc="-5">
                <a:latin typeface="宋体"/>
                <a:cs typeface="宋体"/>
              </a:rPr>
              <a:t>判</a:t>
            </a:r>
            <a:r>
              <a:rPr dirty="0" sz="2800" spc="5">
                <a:latin typeface="宋体"/>
                <a:cs typeface="宋体"/>
              </a:rPr>
              <a:t>别</a:t>
            </a:r>
            <a:r>
              <a:rPr dirty="0" sz="2800" spc="20">
                <a:latin typeface="宋体"/>
                <a:cs typeface="宋体"/>
              </a:rPr>
              <a:t>举例</a:t>
            </a:r>
            <a:r>
              <a:rPr dirty="0" sz="2800">
                <a:latin typeface="宋体"/>
                <a:cs typeface="宋体"/>
              </a:rPr>
              <a:t>：</a:t>
            </a:r>
            <a:r>
              <a:rPr dirty="0" sz="2800" spc="-5">
                <a:latin typeface="Times New Roman"/>
                <a:cs typeface="Times New Roman"/>
              </a:rPr>
              <a:t>——</a:t>
            </a:r>
            <a:r>
              <a:rPr dirty="0" sz="2800" spc="-5">
                <a:latin typeface="宋体"/>
                <a:cs typeface="宋体"/>
              </a:rPr>
              <a:t>五</a:t>
            </a:r>
            <a:r>
              <a:rPr dirty="0" sz="2800" spc="20">
                <a:latin typeface="宋体"/>
                <a:cs typeface="宋体"/>
              </a:rPr>
              <a:t>步</a:t>
            </a:r>
            <a:r>
              <a:rPr dirty="0" sz="2800" spc="-5">
                <a:latin typeface="宋体"/>
                <a:cs typeface="宋体"/>
              </a:rPr>
              <a:t>法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7536" y="4526759"/>
            <a:ext cx="257175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 spc="1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8740" y="5026652"/>
            <a:ext cx="257175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 spc="1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9467" y="1265682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1331" y="1816797"/>
            <a:ext cx="788670" cy="141478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47015" marR="5080" indent="-234950">
              <a:lnSpc>
                <a:spcPts val="2680"/>
              </a:lnSpc>
              <a:spcBef>
                <a:spcPts val="145"/>
              </a:spcBef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有</a:t>
            </a:r>
            <a:endParaRPr sz="2400">
              <a:latin typeface="宋体"/>
              <a:cs typeface="宋体"/>
            </a:endParaRPr>
          </a:p>
          <a:p>
            <a:pPr marL="247015" marR="74295">
              <a:lnSpc>
                <a:spcPts val="2760"/>
              </a:lnSpc>
              <a:spcBef>
                <a:spcPts val="135"/>
              </a:spcBef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反  </a:t>
            </a:r>
            <a:r>
              <a:rPr dirty="0" sz="2400" spc="1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2684" y="1842849"/>
            <a:ext cx="1250950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-40640">
              <a:lnSpc>
                <a:spcPts val="285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直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9084" y="1815905"/>
            <a:ext cx="1250950" cy="131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65405">
              <a:lnSpc>
                <a:spcPct val="1032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压反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6884" y="1842849"/>
            <a:ext cx="1250950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26390">
              <a:lnSpc>
                <a:spcPts val="285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串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并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6920" y="1369924"/>
            <a:ext cx="6967220" cy="174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83885" algn="l"/>
              </a:tabLst>
            </a:pP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类型</a:t>
            </a:r>
            <a:r>
              <a:rPr dirty="0" sz="2800" spc="-66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=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交、直流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5">
                <a:solidFill>
                  <a:srgbClr val="FF00FF"/>
                </a:solidFill>
                <a:latin typeface="宋体"/>
                <a:cs typeface="宋体"/>
              </a:rPr>
              <a:t>输</a:t>
            </a:r>
            <a:r>
              <a:rPr dirty="0" sz="2800" spc="-67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出</a:t>
            </a:r>
            <a:r>
              <a:rPr dirty="0" sz="2800" spc="2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70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输</a:t>
            </a:r>
            <a:r>
              <a:rPr dirty="0" sz="2800" spc="-67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入	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  </a:t>
            </a:r>
            <a:r>
              <a:rPr dirty="0" sz="2800" spc="-5">
                <a:latin typeface="宋体"/>
                <a:cs typeface="宋体"/>
              </a:rPr>
              <a:t>极</a:t>
            </a:r>
            <a:r>
              <a:rPr dirty="0" sz="2800" spc="-79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性</a:t>
            </a:r>
            <a:endParaRPr sz="2800">
              <a:latin typeface="宋体"/>
              <a:cs typeface="宋体"/>
            </a:endParaRPr>
          </a:p>
          <a:p>
            <a:pPr algn="r" marL="6032500" marR="5080" indent="159385">
              <a:lnSpc>
                <a:spcPts val="2850"/>
              </a:lnSpc>
              <a:spcBef>
                <a:spcPts val="360"/>
              </a:spcBef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5</a:t>
            </a:r>
            <a:r>
              <a:rPr dirty="0" sz="2400">
                <a:latin typeface="宋体"/>
                <a:cs typeface="宋体"/>
              </a:rPr>
              <a:t>）  负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r" marR="8890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latin typeface="宋体"/>
                <a:cs typeface="宋体"/>
              </a:rPr>
              <a:t>正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124" rIns="0" bIns="0" rtlCol="0" vert="horz">
            <a:spAutoFit/>
          </a:bodyPr>
          <a:lstStyle/>
          <a:p>
            <a:pPr marL="1063625">
              <a:lnSpc>
                <a:spcPct val="100000"/>
              </a:lnSpc>
            </a:pPr>
            <a:r>
              <a:rPr dirty="0" sz="2800" spc="-5">
                <a:solidFill>
                  <a:srgbClr val="A50021"/>
                </a:solidFill>
              </a:rPr>
              <a:t>综</a:t>
            </a:r>
            <a:r>
              <a:rPr dirty="0" sz="2800" spc="10">
                <a:solidFill>
                  <a:srgbClr val="A50021"/>
                </a:solidFill>
              </a:rPr>
              <a:t>合</a:t>
            </a:r>
            <a:r>
              <a:rPr dirty="0" sz="2800" spc="-5"/>
              <a:t>：反馈放大器</a:t>
            </a:r>
            <a:r>
              <a:rPr dirty="0" sz="2800" spc="-5">
                <a:solidFill>
                  <a:srgbClr val="BF504D"/>
                </a:solidFill>
              </a:rPr>
              <a:t>类</a:t>
            </a:r>
            <a:r>
              <a:rPr dirty="0" sz="2800" spc="20">
                <a:solidFill>
                  <a:srgbClr val="BF504D"/>
                </a:solidFill>
              </a:rPr>
              <a:t>型</a:t>
            </a:r>
            <a:r>
              <a:rPr dirty="0" sz="2800" spc="-5">
                <a:solidFill>
                  <a:srgbClr val="BF504D"/>
                </a:solidFill>
              </a:rPr>
              <a:t>描</a:t>
            </a:r>
            <a:r>
              <a:rPr dirty="0" sz="2800" spc="20">
                <a:solidFill>
                  <a:srgbClr val="BF504D"/>
                </a:solidFill>
              </a:rPr>
              <a:t>述</a:t>
            </a:r>
            <a:r>
              <a:rPr dirty="0" sz="2800" spc="-5">
                <a:solidFill>
                  <a:srgbClr val="BF504D"/>
                </a:solidFill>
              </a:rPr>
              <a:t>：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6607" y="3919727"/>
            <a:ext cx="3390899" cy="252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3790" y="3442218"/>
            <a:ext cx="6954520" cy="3399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类型判别</a:t>
            </a:r>
            <a:r>
              <a:rPr dirty="0" sz="2800" spc="5">
                <a:latin typeface="宋体"/>
                <a:cs typeface="宋体"/>
              </a:rPr>
              <a:t>举例</a:t>
            </a:r>
            <a:r>
              <a:rPr dirty="0" sz="2800" spc="5">
                <a:latin typeface="宋体"/>
                <a:cs typeface="宋体"/>
              </a:rPr>
              <a:t>：</a:t>
            </a:r>
            <a:r>
              <a:rPr dirty="0" sz="2800" spc="5">
                <a:latin typeface="Times New Roman"/>
                <a:cs typeface="Times New Roman"/>
              </a:rPr>
              <a:t>——</a:t>
            </a:r>
            <a:r>
              <a:rPr dirty="0" sz="2800" spc="5">
                <a:latin typeface="宋体"/>
                <a:cs typeface="宋体"/>
              </a:rPr>
              <a:t>五步法</a:t>
            </a:r>
            <a:endParaRPr sz="2800">
              <a:latin typeface="宋体"/>
              <a:cs typeface="宋体"/>
            </a:endParaRPr>
          </a:p>
          <a:p>
            <a:pPr marL="5055235" marR="5080">
              <a:lnSpc>
                <a:spcPct val="131300"/>
              </a:lnSpc>
              <a:spcBef>
                <a:spcPts val="1540"/>
              </a:spcBef>
            </a:pP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(1)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有反馈</a:t>
            </a: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FF3300"/>
                </a:solidFill>
                <a:latin typeface="Times New Roman"/>
                <a:cs typeface="Times New Roman"/>
              </a:rPr>
              <a:t>f </a:t>
            </a:r>
            <a:r>
              <a:rPr dirty="0" baseline="-20833" sz="2400" spc="-562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直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反馈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FF"/>
                </a:solidFill>
                <a:latin typeface="Times New Roman"/>
                <a:cs typeface="Times New Roman"/>
              </a:rPr>
              <a:t>(3)</a:t>
            </a:r>
            <a:r>
              <a:rPr dirty="0" sz="2400" spc="5">
                <a:solidFill>
                  <a:srgbClr val="FF00FF"/>
                </a:solidFill>
                <a:latin typeface="宋体"/>
                <a:cs typeface="宋体"/>
              </a:rPr>
              <a:t>电流反馈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3300"/>
                </a:solidFill>
                <a:latin typeface="Times New Roman"/>
                <a:cs typeface="Times New Roman"/>
              </a:rPr>
              <a:t>(4)</a:t>
            </a:r>
            <a:r>
              <a:rPr dirty="0" sz="2400" spc="5">
                <a:solidFill>
                  <a:srgbClr val="FF3300"/>
                </a:solidFill>
                <a:latin typeface="宋体"/>
                <a:cs typeface="宋体"/>
              </a:rPr>
              <a:t>串联反馈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(5)</a:t>
            </a:r>
            <a:r>
              <a:rPr dirty="0" sz="2400">
                <a:latin typeface="宋体"/>
                <a:cs typeface="宋体"/>
              </a:rPr>
              <a:t>负反馈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920"/>
              </a:lnSpc>
            </a:pP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交直流</a:t>
            </a:r>
            <a:r>
              <a:rPr dirty="0" sz="2800" spc="5">
                <a:solidFill>
                  <a:srgbClr val="FF00FF"/>
                </a:solidFill>
                <a:latin typeface="宋体"/>
                <a:cs typeface="宋体"/>
              </a:rPr>
              <a:t>电流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串联</a:t>
            </a:r>
            <a:r>
              <a:rPr dirty="0" sz="2800" spc="5">
                <a:latin typeface="宋体"/>
                <a:cs typeface="宋体"/>
              </a:rPr>
              <a:t>负反馈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9467" y="1265682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1331" y="1816797"/>
            <a:ext cx="788670" cy="141478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47015" marR="5080" indent="-234950">
              <a:lnSpc>
                <a:spcPts val="2680"/>
              </a:lnSpc>
              <a:spcBef>
                <a:spcPts val="145"/>
              </a:spcBef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有</a:t>
            </a:r>
            <a:endParaRPr sz="2400">
              <a:latin typeface="宋体"/>
              <a:cs typeface="宋体"/>
            </a:endParaRPr>
          </a:p>
          <a:p>
            <a:pPr marL="247015" marR="74295">
              <a:lnSpc>
                <a:spcPts val="2760"/>
              </a:lnSpc>
              <a:spcBef>
                <a:spcPts val="135"/>
              </a:spcBef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反  </a:t>
            </a:r>
            <a:r>
              <a:rPr dirty="0" sz="2400" spc="1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2684" y="1842849"/>
            <a:ext cx="1250950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-40640">
              <a:lnSpc>
                <a:spcPts val="285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直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9084" y="1815905"/>
            <a:ext cx="1250950" cy="131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65405">
              <a:lnSpc>
                <a:spcPct val="1032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压反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6884" y="1842849"/>
            <a:ext cx="1250950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26390">
              <a:lnSpc>
                <a:spcPts val="285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宋体"/>
                <a:cs typeface="宋体"/>
              </a:rPr>
              <a:t>） 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串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并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6920" y="1369924"/>
            <a:ext cx="6967220" cy="174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83885" algn="l"/>
              </a:tabLst>
            </a:pP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类型</a:t>
            </a:r>
            <a:r>
              <a:rPr dirty="0" sz="2800" spc="-66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=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交、直流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r>
              <a:rPr dirty="0" sz="2800" spc="5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5">
                <a:solidFill>
                  <a:srgbClr val="FF00FF"/>
                </a:solidFill>
                <a:latin typeface="宋体"/>
                <a:cs typeface="宋体"/>
              </a:rPr>
              <a:t>输</a:t>
            </a:r>
            <a:r>
              <a:rPr dirty="0" sz="2800" spc="-67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出</a:t>
            </a:r>
            <a:r>
              <a:rPr dirty="0" sz="2800" spc="2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sz="2800" spc="70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输</a:t>
            </a:r>
            <a:r>
              <a:rPr dirty="0" sz="2800" spc="-67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入	</a:t>
            </a:r>
            <a:r>
              <a:rPr dirty="0" sz="2800" spc="10">
                <a:solidFill>
                  <a:srgbClr val="FF3300"/>
                </a:solidFill>
                <a:latin typeface="Times New Roman"/>
                <a:cs typeface="Times New Roman"/>
              </a:rPr>
              <a:t>+  </a:t>
            </a:r>
            <a:r>
              <a:rPr dirty="0" sz="2800" spc="-5">
                <a:latin typeface="宋体"/>
                <a:cs typeface="宋体"/>
              </a:rPr>
              <a:t>极</a:t>
            </a:r>
            <a:r>
              <a:rPr dirty="0" sz="2800" spc="-79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性</a:t>
            </a:r>
            <a:endParaRPr sz="2800">
              <a:latin typeface="宋体"/>
              <a:cs typeface="宋体"/>
            </a:endParaRPr>
          </a:p>
          <a:p>
            <a:pPr algn="r" marL="6032500" marR="5080" indent="159385">
              <a:lnSpc>
                <a:spcPts val="2850"/>
              </a:lnSpc>
              <a:spcBef>
                <a:spcPts val="360"/>
              </a:spcBef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5</a:t>
            </a:r>
            <a:r>
              <a:rPr dirty="0" sz="2400">
                <a:latin typeface="宋体"/>
                <a:cs typeface="宋体"/>
              </a:rPr>
              <a:t>）  负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algn="r" marR="8890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latin typeface="宋体"/>
                <a:cs typeface="宋体"/>
              </a:rPr>
              <a:t>正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124" rIns="0" bIns="0" rtlCol="0" vert="horz">
            <a:spAutoFit/>
          </a:bodyPr>
          <a:lstStyle/>
          <a:p>
            <a:pPr marL="1063625">
              <a:lnSpc>
                <a:spcPct val="100000"/>
              </a:lnSpc>
            </a:pPr>
            <a:r>
              <a:rPr dirty="0" sz="2800" spc="-5">
                <a:solidFill>
                  <a:srgbClr val="A50021"/>
                </a:solidFill>
              </a:rPr>
              <a:t>综</a:t>
            </a:r>
            <a:r>
              <a:rPr dirty="0" sz="2800" spc="10">
                <a:solidFill>
                  <a:srgbClr val="A50021"/>
                </a:solidFill>
              </a:rPr>
              <a:t>合</a:t>
            </a:r>
            <a:r>
              <a:rPr dirty="0" sz="2800" spc="-5"/>
              <a:t>：反馈放大器</a:t>
            </a:r>
            <a:r>
              <a:rPr dirty="0" sz="2800" spc="-5">
                <a:solidFill>
                  <a:srgbClr val="BF504D"/>
                </a:solidFill>
              </a:rPr>
              <a:t>类</a:t>
            </a:r>
            <a:r>
              <a:rPr dirty="0" sz="2800" spc="20">
                <a:solidFill>
                  <a:srgbClr val="BF504D"/>
                </a:solidFill>
              </a:rPr>
              <a:t>型</a:t>
            </a:r>
            <a:r>
              <a:rPr dirty="0" sz="2800" spc="-5">
                <a:solidFill>
                  <a:srgbClr val="BF504D"/>
                </a:solidFill>
              </a:rPr>
              <a:t>描</a:t>
            </a:r>
            <a:r>
              <a:rPr dirty="0" sz="2800" spc="20">
                <a:solidFill>
                  <a:srgbClr val="BF504D"/>
                </a:solidFill>
              </a:rPr>
              <a:t>述</a:t>
            </a:r>
            <a:r>
              <a:rPr dirty="0" sz="2800" spc="-5">
                <a:solidFill>
                  <a:srgbClr val="BF504D"/>
                </a:solidFill>
              </a:rPr>
              <a:t>：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325" rIns="0" bIns="0" rtlCol="0" vert="horz">
            <a:spAutoFit/>
          </a:bodyPr>
          <a:lstStyle/>
          <a:p>
            <a:pPr marL="923290">
              <a:lnSpc>
                <a:spcPct val="100000"/>
              </a:lnSpc>
            </a:pP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例</a:t>
            </a:r>
            <a:r>
              <a:rPr dirty="0" sz="2800" spc="5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z="2800" spc="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宋体"/>
                <a:cs typeface="宋体"/>
              </a:rPr>
              <a:t>试判断图示电路</a:t>
            </a:r>
            <a:r>
              <a:rPr dirty="0" sz="2800" spc="-645">
                <a:latin typeface="宋体"/>
                <a:cs typeface="宋体"/>
              </a:rPr>
              <a:t> </a:t>
            </a:r>
            <a:r>
              <a:rPr dirty="0" sz="2800" spc="245">
                <a:solidFill>
                  <a:srgbClr val="0066FF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367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r>
              <a:rPr dirty="0" baseline="-21021" sz="2775" spc="104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2800" spc="50">
                <a:solidFill>
                  <a:srgbClr val="FF0066"/>
                </a:solidFill>
                <a:latin typeface="宋体"/>
                <a:cs typeface="宋体"/>
              </a:rPr>
              <a:t>、</a:t>
            </a:r>
            <a:r>
              <a:rPr dirty="0" sz="2800" spc="50">
                <a:solidFill>
                  <a:srgbClr val="FF0066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75">
                <a:solidFill>
                  <a:srgbClr val="FF0066"/>
                </a:solidFill>
                <a:latin typeface="Times New Roman"/>
                <a:cs typeface="Times New Roman"/>
              </a:rPr>
              <a:t>f</a:t>
            </a:r>
            <a:r>
              <a:rPr dirty="0" sz="2800" spc="50">
                <a:latin typeface="宋体"/>
                <a:cs typeface="宋体"/>
              </a:rPr>
              <a:t>各引入</a:t>
            </a:r>
            <a:r>
              <a:rPr dirty="0" sz="2800" spc="50">
                <a:solidFill>
                  <a:srgbClr val="FF0066"/>
                </a:solidFill>
                <a:latin typeface="宋体"/>
                <a:cs typeface="宋体"/>
              </a:rPr>
              <a:t>何种反馈？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5652" y="6409178"/>
            <a:ext cx="394652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latin typeface="宋体"/>
                <a:cs typeface="宋体"/>
              </a:rPr>
              <a:t>引</a:t>
            </a:r>
            <a:r>
              <a:rPr dirty="0" sz="2800" spc="-5">
                <a:latin typeface="宋体"/>
                <a:cs typeface="宋体"/>
              </a:rPr>
              <a:t>入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交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流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压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串联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负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反馈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3960" y="1580388"/>
            <a:ext cx="4308347" cy="3613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99387" y="1580388"/>
            <a:ext cx="4332731" cy="36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23798" y="1609078"/>
            <a:ext cx="7426325" cy="421005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4298315">
              <a:lnSpc>
                <a:spcPct val="100000"/>
              </a:lnSpc>
              <a:spcBef>
                <a:spcPts val="1110"/>
              </a:spcBef>
            </a:pPr>
            <a:r>
              <a:rPr dirty="0" baseline="-9548" sz="4800" spc="142">
                <a:latin typeface="宋体"/>
                <a:cs typeface="宋体"/>
              </a:rPr>
              <a:t>解</a:t>
            </a:r>
            <a:r>
              <a:rPr dirty="0" baseline="-9548" sz="4800" spc="142">
                <a:latin typeface="Times New Roman"/>
                <a:cs typeface="Times New Roman"/>
              </a:rPr>
              <a:t>: 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-21021" sz="2775" spc="-35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加在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20833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上：</a:t>
            </a:r>
            <a:endParaRPr sz="2400">
              <a:latin typeface="宋体"/>
              <a:cs typeface="宋体"/>
            </a:endParaRPr>
          </a:p>
          <a:p>
            <a:pPr marL="4837430" marR="38100">
              <a:lnSpc>
                <a:spcPct val="129000"/>
              </a:lnSpc>
              <a:spcBef>
                <a:spcPts val="270"/>
              </a:spcBef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(1)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直流反馈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FF"/>
                </a:solidFill>
                <a:latin typeface="Times New Roman"/>
                <a:cs typeface="Times New Roman"/>
              </a:rPr>
              <a:t>(2)</a:t>
            </a:r>
            <a:r>
              <a:rPr dirty="0" sz="2400" spc="5">
                <a:solidFill>
                  <a:srgbClr val="FF00FF"/>
                </a:solidFill>
                <a:latin typeface="宋体"/>
                <a:cs typeface="宋体"/>
              </a:rPr>
              <a:t>电流反馈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3300"/>
                </a:solidFill>
                <a:latin typeface="Times New Roman"/>
                <a:cs typeface="Times New Roman"/>
              </a:rPr>
              <a:t>(3)</a:t>
            </a:r>
            <a:r>
              <a:rPr dirty="0" sz="2400" spc="5">
                <a:solidFill>
                  <a:srgbClr val="FF3300"/>
                </a:solidFill>
                <a:latin typeface="宋体"/>
                <a:cs typeface="宋体"/>
              </a:rPr>
              <a:t>并联反馈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(4)</a:t>
            </a:r>
            <a:r>
              <a:rPr dirty="0" sz="2400">
                <a:latin typeface="宋体"/>
                <a:cs typeface="宋体"/>
              </a:rPr>
              <a:t>负反馈</a:t>
            </a:r>
            <a:endParaRPr sz="2400">
              <a:latin typeface="宋体"/>
              <a:cs typeface="宋体"/>
            </a:endParaRPr>
          </a:p>
          <a:p>
            <a:pPr marL="4886325" marR="381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宋体"/>
                <a:cs typeface="宋体"/>
              </a:rPr>
              <a:t>引入</a:t>
            </a:r>
            <a:r>
              <a:rPr dirty="0" sz="2800">
                <a:solidFill>
                  <a:srgbClr val="0000FF"/>
                </a:solidFill>
                <a:latin typeface="宋体"/>
                <a:cs typeface="宋体"/>
              </a:rPr>
              <a:t>直流 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 电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流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并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联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负反馈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FF0066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-7">
                <a:solidFill>
                  <a:srgbClr val="FF0066"/>
                </a:solidFill>
                <a:latin typeface="Times New Roman"/>
                <a:cs typeface="Times New Roman"/>
              </a:rPr>
              <a:t>f</a:t>
            </a:r>
            <a:r>
              <a:rPr dirty="0" baseline="-21021" sz="2775" spc="-67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宋体"/>
                <a:cs typeface="宋体"/>
              </a:rPr>
              <a:t>加在</a:t>
            </a:r>
            <a:r>
              <a:rPr dirty="0" sz="2400" spc="20">
                <a:solidFill>
                  <a:srgbClr val="FF0066"/>
                </a:solidFill>
                <a:latin typeface="Times New Roman"/>
                <a:cs typeface="Times New Roman"/>
              </a:rPr>
              <a:t>E</a:t>
            </a:r>
            <a:r>
              <a:rPr dirty="0" baseline="-20833" sz="2400" spc="30">
                <a:solidFill>
                  <a:srgbClr val="FF0066"/>
                </a:solidFill>
                <a:latin typeface="Times New Roman"/>
                <a:cs typeface="Times New Roman"/>
              </a:rPr>
              <a:t>1</a:t>
            </a:r>
            <a:r>
              <a:rPr dirty="0" sz="2400" spc="20">
                <a:latin typeface="宋体"/>
                <a:cs typeface="宋体"/>
              </a:rPr>
              <a:t>上：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1383" y="5860256"/>
            <a:ext cx="991869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 spc="15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交流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096" y="5835386"/>
            <a:ext cx="2070735" cy="39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4629" sz="3600">
                <a:solidFill>
                  <a:srgbClr val="FF00FF"/>
                </a:solidFill>
                <a:latin typeface="Times New Roman"/>
                <a:cs typeface="Times New Roman"/>
              </a:rPr>
              <a:t>(2)</a:t>
            </a:r>
            <a:r>
              <a:rPr dirty="0" baseline="-4629" sz="3600">
                <a:solidFill>
                  <a:srgbClr val="FF00FF"/>
                </a:solidFill>
                <a:latin typeface="宋体"/>
                <a:cs typeface="宋体"/>
              </a:rPr>
              <a:t>电压</a:t>
            </a:r>
            <a:r>
              <a:rPr dirty="0" baseline="-4629" sz="3600" spc="-61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(3)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串联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7661" y="5835386"/>
            <a:ext cx="1299845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 spc="-10">
                <a:latin typeface="Times New Roman"/>
                <a:cs typeface="Times New Roman"/>
              </a:rPr>
              <a:t>)</a:t>
            </a:r>
            <a:r>
              <a:rPr dirty="0" sz="2400">
                <a:latin typeface="宋体"/>
                <a:cs typeface="宋体"/>
              </a:rPr>
              <a:t>负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5676" y="3406140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27432" y="53340"/>
                </a:moveTo>
                <a:lnTo>
                  <a:pt x="16716" y="51196"/>
                </a:lnTo>
                <a:lnTo>
                  <a:pt x="8000" y="45339"/>
                </a:lnTo>
                <a:lnTo>
                  <a:pt x="2143" y="36623"/>
                </a:lnTo>
                <a:lnTo>
                  <a:pt x="0" y="25908"/>
                </a:lnTo>
                <a:lnTo>
                  <a:pt x="2143" y="16073"/>
                </a:lnTo>
                <a:lnTo>
                  <a:pt x="8001" y="7810"/>
                </a:lnTo>
                <a:lnTo>
                  <a:pt x="16716" y="2119"/>
                </a:lnTo>
                <a:lnTo>
                  <a:pt x="27432" y="0"/>
                </a:lnTo>
                <a:lnTo>
                  <a:pt x="38147" y="2119"/>
                </a:lnTo>
                <a:lnTo>
                  <a:pt x="46863" y="7810"/>
                </a:lnTo>
                <a:lnTo>
                  <a:pt x="52720" y="16073"/>
                </a:lnTo>
                <a:lnTo>
                  <a:pt x="54864" y="25908"/>
                </a:lnTo>
                <a:lnTo>
                  <a:pt x="52720" y="36623"/>
                </a:lnTo>
                <a:lnTo>
                  <a:pt x="46863" y="45339"/>
                </a:lnTo>
                <a:lnTo>
                  <a:pt x="38147" y="51196"/>
                </a:lnTo>
                <a:lnTo>
                  <a:pt x="2743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53484" y="339242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45719" y="1524"/>
                </a:moveTo>
                <a:lnTo>
                  <a:pt x="32004" y="1524"/>
                </a:lnTo>
                <a:lnTo>
                  <a:pt x="38100" y="0"/>
                </a:lnTo>
                <a:lnTo>
                  <a:pt x="41148" y="0"/>
                </a:lnTo>
                <a:lnTo>
                  <a:pt x="45719" y="1524"/>
                </a:lnTo>
                <a:close/>
              </a:path>
              <a:path w="79375" h="79375">
                <a:moveTo>
                  <a:pt x="53339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79375">
                <a:moveTo>
                  <a:pt x="67056" y="12192"/>
                </a:moveTo>
                <a:lnTo>
                  <a:pt x="12192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22859" y="3048"/>
                </a:lnTo>
                <a:lnTo>
                  <a:pt x="54864" y="3048"/>
                </a:lnTo>
                <a:lnTo>
                  <a:pt x="56387" y="4572"/>
                </a:lnTo>
                <a:lnTo>
                  <a:pt x="60960" y="6096"/>
                </a:lnTo>
                <a:lnTo>
                  <a:pt x="60960" y="7620"/>
                </a:lnTo>
                <a:lnTo>
                  <a:pt x="62484" y="7620"/>
                </a:lnTo>
                <a:lnTo>
                  <a:pt x="67056" y="10668"/>
                </a:lnTo>
                <a:lnTo>
                  <a:pt x="67056" y="12192"/>
                </a:lnTo>
                <a:close/>
              </a:path>
              <a:path w="79375" h="79375">
                <a:moveTo>
                  <a:pt x="27432" y="48768"/>
                </a:moveTo>
                <a:lnTo>
                  <a:pt x="0" y="48768"/>
                </a:lnTo>
                <a:lnTo>
                  <a:pt x="0" y="32004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2860"/>
                </a:lnTo>
                <a:lnTo>
                  <a:pt x="6096" y="18288"/>
                </a:lnTo>
                <a:lnTo>
                  <a:pt x="7620" y="16764"/>
                </a:lnTo>
                <a:lnTo>
                  <a:pt x="10668" y="12192"/>
                </a:lnTo>
                <a:lnTo>
                  <a:pt x="68580" y="12192"/>
                </a:lnTo>
                <a:lnTo>
                  <a:pt x="71628" y="16764"/>
                </a:lnTo>
                <a:lnTo>
                  <a:pt x="71628" y="18288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5908"/>
                </a:lnTo>
                <a:lnTo>
                  <a:pt x="35052" y="25908"/>
                </a:lnTo>
                <a:lnTo>
                  <a:pt x="32004" y="27432"/>
                </a:lnTo>
                <a:lnTo>
                  <a:pt x="28956" y="30480"/>
                </a:lnTo>
                <a:lnTo>
                  <a:pt x="27432" y="30480"/>
                </a:lnTo>
                <a:lnTo>
                  <a:pt x="26416" y="33528"/>
                </a:lnTo>
                <a:lnTo>
                  <a:pt x="25908" y="33528"/>
                </a:lnTo>
                <a:lnTo>
                  <a:pt x="24384" y="38100"/>
                </a:lnTo>
                <a:lnTo>
                  <a:pt x="25400" y="38100"/>
                </a:lnTo>
                <a:lnTo>
                  <a:pt x="24892" y="39624"/>
                </a:lnTo>
                <a:lnTo>
                  <a:pt x="24384" y="39624"/>
                </a:lnTo>
                <a:lnTo>
                  <a:pt x="24384" y="41148"/>
                </a:lnTo>
                <a:lnTo>
                  <a:pt x="24892" y="41148"/>
                </a:lnTo>
                <a:lnTo>
                  <a:pt x="25400" y="42672"/>
                </a:lnTo>
                <a:lnTo>
                  <a:pt x="24384" y="42672"/>
                </a:lnTo>
                <a:lnTo>
                  <a:pt x="25908" y="47244"/>
                </a:lnTo>
                <a:lnTo>
                  <a:pt x="26924" y="47244"/>
                </a:lnTo>
                <a:lnTo>
                  <a:pt x="27432" y="48768"/>
                </a:lnTo>
                <a:close/>
              </a:path>
              <a:path w="79375" h="79375">
                <a:moveTo>
                  <a:pt x="32004" y="27432"/>
                </a:moveTo>
                <a:lnTo>
                  <a:pt x="35052" y="25908"/>
                </a:lnTo>
                <a:lnTo>
                  <a:pt x="33223" y="27127"/>
                </a:lnTo>
                <a:lnTo>
                  <a:pt x="32004" y="27432"/>
                </a:lnTo>
                <a:close/>
              </a:path>
              <a:path w="79375" h="79375">
                <a:moveTo>
                  <a:pt x="33223" y="27127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223" y="27127"/>
                </a:lnTo>
                <a:close/>
              </a:path>
              <a:path w="79375" h="79375">
                <a:moveTo>
                  <a:pt x="45719" y="27432"/>
                </a:moveTo>
                <a:lnTo>
                  <a:pt x="41148" y="25908"/>
                </a:lnTo>
                <a:lnTo>
                  <a:pt x="44195" y="25908"/>
                </a:lnTo>
                <a:lnTo>
                  <a:pt x="45719" y="27432"/>
                </a:lnTo>
                <a:close/>
              </a:path>
              <a:path w="79375" h="79375">
                <a:moveTo>
                  <a:pt x="78105" y="35052"/>
                </a:moveTo>
                <a:lnTo>
                  <a:pt x="53339" y="35052"/>
                </a:lnTo>
                <a:lnTo>
                  <a:pt x="50292" y="30480"/>
                </a:lnTo>
                <a:lnTo>
                  <a:pt x="48768" y="28956"/>
                </a:lnTo>
                <a:lnTo>
                  <a:pt x="44195" y="25908"/>
                </a:lnTo>
                <a:lnTo>
                  <a:pt x="76200" y="25908"/>
                </a:lnTo>
                <a:lnTo>
                  <a:pt x="77724" y="30480"/>
                </a:lnTo>
                <a:lnTo>
                  <a:pt x="77724" y="33528"/>
                </a:lnTo>
                <a:lnTo>
                  <a:pt x="78105" y="35052"/>
                </a:lnTo>
                <a:close/>
              </a:path>
              <a:path w="79375" h="79375">
                <a:moveTo>
                  <a:pt x="30480" y="28956"/>
                </a:moveTo>
                <a:lnTo>
                  <a:pt x="32004" y="27432"/>
                </a:lnTo>
                <a:lnTo>
                  <a:pt x="33223" y="27127"/>
                </a:lnTo>
                <a:lnTo>
                  <a:pt x="30480" y="28956"/>
                </a:lnTo>
                <a:close/>
              </a:path>
              <a:path w="79375" h="79375">
                <a:moveTo>
                  <a:pt x="49377" y="29870"/>
                </a:moveTo>
                <a:lnTo>
                  <a:pt x="45719" y="27432"/>
                </a:lnTo>
                <a:lnTo>
                  <a:pt x="48768" y="28956"/>
                </a:lnTo>
                <a:lnTo>
                  <a:pt x="49377" y="29870"/>
                </a:lnTo>
                <a:close/>
              </a:path>
              <a:path w="79375" h="79375">
                <a:moveTo>
                  <a:pt x="27432" y="33528"/>
                </a:moveTo>
                <a:lnTo>
                  <a:pt x="27432" y="30480"/>
                </a:lnTo>
                <a:lnTo>
                  <a:pt x="28956" y="30480"/>
                </a:lnTo>
                <a:lnTo>
                  <a:pt x="30480" y="28956"/>
                </a:lnTo>
                <a:lnTo>
                  <a:pt x="27432" y="33528"/>
                </a:lnTo>
                <a:close/>
              </a:path>
              <a:path w="79375" h="79375">
                <a:moveTo>
                  <a:pt x="50292" y="30480"/>
                </a:moveTo>
                <a:lnTo>
                  <a:pt x="49377" y="29870"/>
                </a:lnTo>
                <a:lnTo>
                  <a:pt x="48768" y="28956"/>
                </a:lnTo>
                <a:lnTo>
                  <a:pt x="50292" y="30480"/>
                </a:lnTo>
                <a:close/>
              </a:path>
              <a:path w="79375" h="79375">
                <a:moveTo>
                  <a:pt x="51816" y="33528"/>
                </a:moveTo>
                <a:lnTo>
                  <a:pt x="49377" y="29870"/>
                </a:lnTo>
                <a:lnTo>
                  <a:pt x="50292" y="30480"/>
                </a:lnTo>
                <a:lnTo>
                  <a:pt x="51816" y="33528"/>
                </a:lnTo>
                <a:close/>
              </a:path>
              <a:path w="79375" h="79375">
                <a:moveTo>
                  <a:pt x="25908" y="35052"/>
                </a:moveTo>
                <a:lnTo>
                  <a:pt x="25908" y="33528"/>
                </a:lnTo>
                <a:lnTo>
                  <a:pt x="26416" y="33528"/>
                </a:lnTo>
                <a:lnTo>
                  <a:pt x="25908" y="35052"/>
                </a:lnTo>
                <a:close/>
              </a:path>
              <a:path w="79375" h="79375">
                <a:moveTo>
                  <a:pt x="53339" y="38100"/>
                </a:moveTo>
                <a:lnTo>
                  <a:pt x="51816" y="33528"/>
                </a:lnTo>
                <a:lnTo>
                  <a:pt x="53339" y="35052"/>
                </a:lnTo>
                <a:lnTo>
                  <a:pt x="78105" y="35052"/>
                </a:lnTo>
                <a:lnTo>
                  <a:pt x="78486" y="36576"/>
                </a:lnTo>
                <a:lnTo>
                  <a:pt x="53339" y="36576"/>
                </a:lnTo>
                <a:lnTo>
                  <a:pt x="53339" y="38100"/>
                </a:lnTo>
                <a:close/>
              </a:path>
              <a:path w="79375" h="79375">
                <a:moveTo>
                  <a:pt x="25400" y="38100"/>
                </a:moveTo>
                <a:lnTo>
                  <a:pt x="24384" y="38100"/>
                </a:lnTo>
                <a:lnTo>
                  <a:pt x="25908" y="36576"/>
                </a:lnTo>
                <a:lnTo>
                  <a:pt x="25400" y="38100"/>
                </a:lnTo>
                <a:close/>
              </a:path>
              <a:path w="79375" h="79375">
                <a:moveTo>
                  <a:pt x="76200" y="54864"/>
                </a:moveTo>
                <a:lnTo>
                  <a:pt x="41148" y="54864"/>
                </a:lnTo>
                <a:lnTo>
                  <a:pt x="45719" y="53340"/>
                </a:lnTo>
                <a:lnTo>
                  <a:pt x="48768" y="51816"/>
                </a:lnTo>
                <a:lnTo>
                  <a:pt x="51816" y="47244"/>
                </a:lnTo>
                <a:lnTo>
                  <a:pt x="53339" y="44196"/>
                </a:lnTo>
                <a:lnTo>
                  <a:pt x="53339" y="36576"/>
                </a:lnTo>
                <a:lnTo>
                  <a:pt x="78486" y="36576"/>
                </a:lnTo>
                <a:lnTo>
                  <a:pt x="79248" y="39624"/>
                </a:lnTo>
                <a:lnTo>
                  <a:pt x="79248" y="41148"/>
                </a:lnTo>
                <a:lnTo>
                  <a:pt x="77724" y="47244"/>
                </a:lnTo>
                <a:lnTo>
                  <a:pt x="77724" y="48768"/>
                </a:lnTo>
                <a:lnTo>
                  <a:pt x="76200" y="54864"/>
                </a:lnTo>
                <a:close/>
              </a:path>
              <a:path w="79375" h="79375">
                <a:moveTo>
                  <a:pt x="24384" y="41148"/>
                </a:moveTo>
                <a:lnTo>
                  <a:pt x="24384" y="39624"/>
                </a:lnTo>
                <a:lnTo>
                  <a:pt x="24638" y="40386"/>
                </a:lnTo>
                <a:lnTo>
                  <a:pt x="24384" y="41148"/>
                </a:lnTo>
                <a:close/>
              </a:path>
              <a:path w="79375" h="79375">
                <a:moveTo>
                  <a:pt x="24638" y="40386"/>
                </a:moveTo>
                <a:lnTo>
                  <a:pt x="24384" y="39624"/>
                </a:lnTo>
                <a:lnTo>
                  <a:pt x="24892" y="39624"/>
                </a:lnTo>
                <a:lnTo>
                  <a:pt x="24638" y="40386"/>
                </a:lnTo>
                <a:close/>
              </a:path>
              <a:path w="79375" h="79375">
                <a:moveTo>
                  <a:pt x="24892" y="41148"/>
                </a:moveTo>
                <a:lnTo>
                  <a:pt x="24384" y="41148"/>
                </a:lnTo>
                <a:lnTo>
                  <a:pt x="24638" y="40386"/>
                </a:lnTo>
                <a:lnTo>
                  <a:pt x="24892" y="41148"/>
                </a:lnTo>
                <a:close/>
              </a:path>
              <a:path w="79375" h="79375">
                <a:moveTo>
                  <a:pt x="25908" y="44196"/>
                </a:moveTo>
                <a:lnTo>
                  <a:pt x="24384" y="42672"/>
                </a:lnTo>
                <a:lnTo>
                  <a:pt x="25400" y="42672"/>
                </a:lnTo>
                <a:lnTo>
                  <a:pt x="25908" y="44196"/>
                </a:lnTo>
                <a:close/>
              </a:path>
              <a:path w="79375" h="79375">
                <a:moveTo>
                  <a:pt x="52324" y="45720"/>
                </a:moveTo>
                <a:lnTo>
                  <a:pt x="53339" y="42672"/>
                </a:lnTo>
                <a:lnTo>
                  <a:pt x="53339" y="44196"/>
                </a:lnTo>
                <a:lnTo>
                  <a:pt x="52324" y="45720"/>
                </a:lnTo>
                <a:close/>
              </a:path>
              <a:path w="79375" h="79375">
                <a:moveTo>
                  <a:pt x="26924" y="47244"/>
                </a:moveTo>
                <a:lnTo>
                  <a:pt x="25908" y="47244"/>
                </a:lnTo>
                <a:lnTo>
                  <a:pt x="25908" y="44196"/>
                </a:lnTo>
                <a:lnTo>
                  <a:pt x="26924" y="47244"/>
                </a:lnTo>
                <a:close/>
              </a:path>
              <a:path w="79375" h="79375">
                <a:moveTo>
                  <a:pt x="51816" y="47244"/>
                </a:moveTo>
                <a:lnTo>
                  <a:pt x="52324" y="45720"/>
                </a:lnTo>
                <a:lnTo>
                  <a:pt x="53339" y="44196"/>
                </a:lnTo>
                <a:lnTo>
                  <a:pt x="51816" y="47244"/>
                </a:lnTo>
                <a:close/>
              </a:path>
              <a:path w="79375" h="79375">
                <a:moveTo>
                  <a:pt x="50292" y="48768"/>
                </a:moveTo>
                <a:lnTo>
                  <a:pt x="52324" y="45720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79375">
                <a:moveTo>
                  <a:pt x="62484" y="73152"/>
                </a:moveTo>
                <a:lnTo>
                  <a:pt x="16764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0668" y="68580"/>
                </a:lnTo>
                <a:lnTo>
                  <a:pt x="10668" y="67056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27432" y="48768"/>
                </a:lnTo>
                <a:lnTo>
                  <a:pt x="27432" y="47244"/>
                </a:lnTo>
                <a:lnTo>
                  <a:pt x="30480" y="51816"/>
                </a:lnTo>
                <a:lnTo>
                  <a:pt x="32004" y="53340"/>
                </a:lnTo>
                <a:lnTo>
                  <a:pt x="38100" y="54864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71628" y="64008"/>
                </a:lnTo>
                <a:lnTo>
                  <a:pt x="67056" y="68580"/>
                </a:lnTo>
                <a:lnTo>
                  <a:pt x="62484" y="71628"/>
                </a:lnTo>
                <a:lnTo>
                  <a:pt x="62484" y="73152"/>
                </a:lnTo>
                <a:close/>
              </a:path>
              <a:path w="79375" h="79375">
                <a:moveTo>
                  <a:pt x="31133" y="52033"/>
                </a:moveTo>
                <a:lnTo>
                  <a:pt x="30480" y="51816"/>
                </a:lnTo>
                <a:lnTo>
                  <a:pt x="28956" y="48768"/>
                </a:lnTo>
                <a:lnTo>
                  <a:pt x="31133" y="52033"/>
                </a:lnTo>
                <a:close/>
              </a:path>
              <a:path w="79375" h="79375">
                <a:moveTo>
                  <a:pt x="46482" y="52578"/>
                </a:moveTo>
                <a:lnTo>
                  <a:pt x="50292" y="48768"/>
                </a:lnTo>
                <a:lnTo>
                  <a:pt x="48768" y="51816"/>
                </a:lnTo>
                <a:lnTo>
                  <a:pt x="46482" y="52578"/>
                </a:lnTo>
                <a:close/>
              </a:path>
              <a:path w="79375" h="79375">
                <a:moveTo>
                  <a:pt x="32004" y="53340"/>
                </a:moveTo>
                <a:lnTo>
                  <a:pt x="30480" y="51816"/>
                </a:lnTo>
                <a:lnTo>
                  <a:pt x="31133" y="52033"/>
                </a:lnTo>
                <a:lnTo>
                  <a:pt x="32004" y="53340"/>
                </a:lnTo>
                <a:close/>
              </a:path>
              <a:path w="79375" h="79375">
                <a:moveTo>
                  <a:pt x="45719" y="53340"/>
                </a:moveTo>
                <a:lnTo>
                  <a:pt x="46482" y="52578"/>
                </a:lnTo>
                <a:lnTo>
                  <a:pt x="48768" y="51816"/>
                </a:lnTo>
                <a:lnTo>
                  <a:pt x="45719" y="53340"/>
                </a:lnTo>
                <a:close/>
              </a:path>
              <a:path w="79375" h="79375">
                <a:moveTo>
                  <a:pt x="35052" y="53340"/>
                </a:moveTo>
                <a:lnTo>
                  <a:pt x="32004" y="53340"/>
                </a:lnTo>
                <a:lnTo>
                  <a:pt x="31133" y="52033"/>
                </a:lnTo>
                <a:lnTo>
                  <a:pt x="35052" y="53340"/>
                </a:lnTo>
                <a:close/>
              </a:path>
              <a:path w="79375" h="79375">
                <a:moveTo>
                  <a:pt x="45719" y="53340"/>
                </a:moveTo>
                <a:lnTo>
                  <a:pt x="44195" y="53340"/>
                </a:lnTo>
                <a:lnTo>
                  <a:pt x="46482" y="52578"/>
                </a:lnTo>
                <a:lnTo>
                  <a:pt x="45719" y="53340"/>
                </a:lnTo>
                <a:close/>
              </a:path>
              <a:path w="79375" h="79375">
                <a:moveTo>
                  <a:pt x="38100" y="54864"/>
                </a:moveTo>
                <a:lnTo>
                  <a:pt x="35052" y="53340"/>
                </a:lnTo>
                <a:lnTo>
                  <a:pt x="39624" y="54483"/>
                </a:lnTo>
                <a:lnTo>
                  <a:pt x="38100" y="54864"/>
                </a:lnTo>
                <a:close/>
              </a:path>
              <a:path w="79375" h="79375">
                <a:moveTo>
                  <a:pt x="41148" y="54864"/>
                </a:moveTo>
                <a:lnTo>
                  <a:pt x="39624" y="54483"/>
                </a:lnTo>
                <a:lnTo>
                  <a:pt x="44195" y="53340"/>
                </a:lnTo>
                <a:lnTo>
                  <a:pt x="41148" y="54864"/>
                </a:lnTo>
                <a:close/>
              </a:path>
              <a:path w="79375" h="79375">
                <a:moveTo>
                  <a:pt x="41148" y="54864"/>
                </a:moveTo>
                <a:lnTo>
                  <a:pt x="38100" y="54864"/>
                </a:lnTo>
                <a:lnTo>
                  <a:pt x="39624" y="54483"/>
                </a:lnTo>
                <a:lnTo>
                  <a:pt x="41148" y="54864"/>
                </a:lnTo>
                <a:close/>
              </a:path>
              <a:path w="79375" h="79375">
                <a:moveTo>
                  <a:pt x="54864" y="77724"/>
                </a:moveTo>
                <a:lnTo>
                  <a:pt x="24384" y="77724"/>
                </a:lnTo>
                <a:lnTo>
                  <a:pt x="22859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6387" y="76200"/>
                </a:lnTo>
                <a:lnTo>
                  <a:pt x="54864" y="76200"/>
                </a:lnTo>
                <a:lnTo>
                  <a:pt x="54864" y="77724"/>
                </a:lnTo>
                <a:close/>
              </a:path>
              <a:path w="79375" h="79375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53339" y="77724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01411" y="2598419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4">
                <a:moveTo>
                  <a:pt x="25908" y="54864"/>
                </a:moveTo>
                <a:lnTo>
                  <a:pt x="16073" y="52720"/>
                </a:lnTo>
                <a:lnTo>
                  <a:pt x="7810" y="46863"/>
                </a:lnTo>
                <a:lnTo>
                  <a:pt x="2119" y="38147"/>
                </a:lnTo>
                <a:lnTo>
                  <a:pt x="0" y="27432"/>
                </a:lnTo>
                <a:lnTo>
                  <a:pt x="2119" y="16716"/>
                </a:lnTo>
                <a:lnTo>
                  <a:pt x="7810" y="8001"/>
                </a:lnTo>
                <a:lnTo>
                  <a:pt x="16073" y="2143"/>
                </a:lnTo>
                <a:lnTo>
                  <a:pt x="25908" y="0"/>
                </a:lnTo>
                <a:lnTo>
                  <a:pt x="36623" y="2143"/>
                </a:lnTo>
                <a:lnTo>
                  <a:pt x="45339" y="8001"/>
                </a:lnTo>
                <a:lnTo>
                  <a:pt x="51196" y="16716"/>
                </a:lnTo>
                <a:lnTo>
                  <a:pt x="53339" y="27432"/>
                </a:lnTo>
                <a:lnTo>
                  <a:pt x="51196" y="38147"/>
                </a:lnTo>
                <a:lnTo>
                  <a:pt x="45339" y="46863"/>
                </a:lnTo>
                <a:lnTo>
                  <a:pt x="36623" y="52720"/>
                </a:lnTo>
                <a:lnTo>
                  <a:pt x="25908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7696" y="258622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47244" y="1524"/>
                </a:moveTo>
                <a:lnTo>
                  <a:pt x="33528" y="1524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79375">
                <a:moveTo>
                  <a:pt x="54864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60960" y="6096"/>
                </a:moveTo>
                <a:lnTo>
                  <a:pt x="19812" y="6096"/>
                </a:lnTo>
                <a:lnTo>
                  <a:pt x="24384" y="4572"/>
                </a:lnTo>
                <a:lnTo>
                  <a:pt x="24384" y="3048"/>
                </a:lnTo>
                <a:lnTo>
                  <a:pt x="56387" y="3048"/>
                </a:lnTo>
                <a:lnTo>
                  <a:pt x="56387" y="4572"/>
                </a:lnTo>
                <a:lnTo>
                  <a:pt x="60960" y="6096"/>
                </a:lnTo>
                <a:close/>
              </a:path>
              <a:path w="79375" h="79375">
                <a:moveTo>
                  <a:pt x="62484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62484" y="6096"/>
                </a:lnTo>
                <a:lnTo>
                  <a:pt x="62484" y="7620"/>
                </a:lnTo>
                <a:close/>
              </a:path>
              <a:path w="79375" h="79375">
                <a:moveTo>
                  <a:pt x="68580" y="68580"/>
                </a:moveTo>
                <a:lnTo>
                  <a:pt x="12192" y="68580"/>
                </a:lnTo>
                <a:lnTo>
                  <a:pt x="12192" y="67056"/>
                </a:lnTo>
                <a:lnTo>
                  <a:pt x="10668" y="67056"/>
                </a:lnTo>
                <a:lnTo>
                  <a:pt x="7620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6388"/>
                </a:lnTo>
                <a:lnTo>
                  <a:pt x="2984" y="54610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8100"/>
                </a:lnTo>
                <a:lnTo>
                  <a:pt x="1524" y="33528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2860"/>
                </a:lnTo>
                <a:lnTo>
                  <a:pt x="6096" y="18288"/>
                </a:lnTo>
                <a:lnTo>
                  <a:pt x="7620" y="18288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4008" y="7620"/>
                </a:lnTo>
                <a:lnTo>
                  <a:pt x="73152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4384"/>
                </a:lnTo>
                <a:lnTo>
                  <a:pt x="77724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25908" y="35052"/>
                </a:lnTo>
                <a:lnTo>
                  <a:pt x="26924" y="35052"/>
                </a:lnTo>
                <a:lnTo>
                  <a:pt x="26415" y="36576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32004" y="51816"/>
                </a:lnTo>
                <a:lnTo>
                  <a:pt x="30480" y="51816"/>
                </a:lnTo>
                <a:lnTo>
                  <a:pt x="33528" y="53340"/>
                </a:lnTo>
                <a:lnTo>
                  <a:pt x="38100" y="54864"/>
                </a:lnTo>
                <a:lnTo>
                  <a:pt x="77724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68580" y="67056"/>
                </a:lnTo>
                <a:lnTo>
                  <a:pt x="68580" y="68580"/>
                </a:lnTo>
                <a:close/>
              </a:path>
              <a:path w="79375" h="79375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79375">
                <a:moveTo>
                  <a:pt x="45719" y="26924"/>
                </a:moveTo>
                <a:lnTo>
                  <a:pt x="42672" y="25908"/>
                </a:lnTo>
                <a:lnTo>
                  <a:pt x="44195" y="25908"/>
                </a:lnTo>
                <a:lnTo>
                  <a:pt x="45719" y="26924"/>
                </a:lnTo>
                <a:close/>
              </a:path>
              <a:path w="79375" h="79375">
                <a:moveTo>
                  <a:pt x="47244" y="27432"/>
                </a:moveTo>
                <a:lnTo>
                  <a:pt x="45719" y="26924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79375">
                <a:moveTo>
                  <a:pt x="50901" y="29870"/>
                </a:move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8739" y="28956"/>
                </a:lnTo>
                <a:lnTo>
                  <a:pt x="50292" y="28956"/>
                </a:lnTo>
                <a:lnTo>
                  <a:pt x="50901" y="29870"/>
                </a:lnTo>
                <a:close/>
              </a:path>
              <a:path w="79375" h="79375">
                <a:moveTo>
                  <a:pt x="48768" y="28956"/>
                </a:moveTo>
                <a:lnTo>
                  <a:pt x="45719" y="26924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79375">
                <a:moveTo>
                  <a:pt x="29870" y="2987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9870" y="29870"/>
                </a:lnTo>
                <a:close/>
              </a:path>
              <a:path w="79375" h="79375">
                <a:moveTo>
                  <a:pt x="28956" y="30480"/>
                </a:moveTo>
                <a:lnTo>
                  <a:pt x="30480" y="28956"/>
                </a:lnTo>
                <a:lnTo>
                  <a:pt x="29870" y="29870"/>
                </a:lnTo>
                <a:lnTo>
                  <a:pt x="28956" y="30480"/>
                </a:lnTo>
                <a:close/>
              </a:path>
              <a:path w="79375" h="79375">
                <a:moveTo>
                  <a:pt x="51816" y="30480"/>
                </a:moveTo>
                <a:lnTo>
                  <a:pt x="50901" y="29870"/>
                </a:lnTo>
                <a:lnTo>
                  <a:pt x="50292" y="28956"/>
                </a:lnTo>
                <a:lnTo>
                  <a:pt x="51816" y="30480"/>
                </a:lnTo>
                <a:close/>
              </a:path>
              <a:path w="79375" h="79375">
                <a:moveTo>
                  <a:pt x="77724" y="54864"/>
                </a:moveTo>
                <a:lnTo>
                  <a:pt x="42672" y="54864"/>
                </a:lnTo>
                <a:lnTo>
                  <a:pt x="47244" y="53340"/>
                </a:lnTo>
                <a:lnTo>
                  <a:pt x="53339" y="47244"/>
                </a:lnTo>
                <a:lnTo>
                  <a:pt x="54864" y="41148"/>
                </a:lnTo>
                <a:lnTo>
                  <a:pt x="54864" y="38100"/>
                </a:lnTo>
                <a:lnTo>
                  <a:pt x="53339" y="33528"/>
                </a:lnTo>
                <a:lnTo>
                  <a:pt x="51816" y="30480"/>
                </a:lnTo>
                <a:lnTo>
                  <a:pt x="50292" y="28956"/>
                </a:lnTo>
                <a:lnTo>
                  <a:pt x="78739" y="28956"/>
                </a:lnTo>
                <a:lnTo>
                  <a:pt x="79248" y="30480"/>
                </a:lnTo>
                <a:lnTo>
                  <a:pt x="79248" y="48768"/>
                </a:lnTo>
                <a:lnTo>
                  <a:pt x="77724" y="54864"/>
                </a:lnTo>
                <a:close/>
              </a:path>
              <a:path w="79375" h="79375">
                <a:moveTo>
                  <a:pt x="27432" y="33528"/>
                </a:moveTo>
                <a:lnTo>
                  <a:pt x="28956" y="30480"/>
                </a:lnTo>
                <a:lnTo>
                  <a:pt x="29870" y="29870"/>
                </a:lnTo>
                <a:lnTo>
                  <a:pt x="27432" y="33528"/>
                </a:lnTo>
                <a:close/>
              </a:path>
              <a:path w="79375" h="79375">
                <a:moveTo>
                  <a:pt x="52324" y="32004"/>
                </a:moveTo>
                <a:lnTo>
                  <a:pt x="50901" y="29870"/>
                </a:lnTo>
                <a:lnTo>
                  <a:pt x="51816" y="30480"/>
                </a:lnTo>
                <a:lnTo>
                  <a:pt x="52324" y="32004"/>
                </a:lnTo>
                <a:close/>
              </a:path>
              <a:path w="79375" h="79375">
                <a:moveTo>
                  <a:pt x="53339" y="33528"/>
                </a:moveTo>
                <a:lnTo>
                  <a:pt x="52324" y="32004"/>
                </a:lnTo>
                <a:lnTo>
                  <a:pt x="51816" y="30480"/>
                </a:lnTo>
                <a:lnTo>
                  <a:pt x="53339" y="33528"/>
                </a:lnTo>
                <a:close/>
              </a:path>
              <a:path w="79375" h="79375">
                <a:moveTo>
                  <a:pt x="53339" y="35052"/>
                </a:moveTo>
                <a:lnTo>
                  <a:pt x="52324" y="32004"/>
                </a:lnTo>
                <a:lnTo>
                  <a:pt x="53339" y="33528"/>
                </a:lnTo>
                <a:lnTo>
                  <a:pt x="53339" y="35052"/>
                </a:lnTo>
                <a:close/>
              </a:path>
              <a:path w="79375" h="79375">
                <a:moveTo>
                  <a:pt x="26924" y="35052"/>
                </a:moveTo>
                <a:lnTo>
                  <a:pt x="25908" y="35052"/>
                </a:lnTo>
                <a:lnTo>
                  <a:pt x="27432" y="33528"/>
                </a:lnTo>
                <a:lnTo>
                  <a:pt x="26924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6576"/>
                </a:lnTo>
                <a:lnTo>
                  <a:pt x="26415" y="36576"/>
                </a:lnTo>
                <a:lnTo>
                  <a:pt x="25908" y="38100"/>
                </a:lnTo>
                <a:close/>
              </a:path>
              <a:path w="79375" h="79375">
                <a:moveTo>
                  <a:pt x="54428" y="39841"/>
                </a:moveTo>
                <a:lnTo>
                  <a:pt x="53339" y="36576"/>
                </a:lnTo>
                <a:lnTo>
                  <a:pt x="54864" y="38100"/>
                </a:lnTo>
                <a:lnTo>
                  <a:pt x="54428" y="39841"/>
                </a:lnTo>
                <a:close/>
              </a:path>
              <a:path w="79375" h="79375">
                <a:moveTo>
                  <a:pt x="54864" y="41148"/>
                </a:moveTo>
                <a:lnTo>
                  <a:pt x="54428" y="39841"/>
                </a:lnTo>
                <a:lnTo>
                  <a:pt x="54864" y="38100"/>
                </a:lnTo>
                <a:lnTo>
                  <a:pt x="54864" y="41148"/>
                </a:lnTo>
                <a:close/>
              </a:path>
              <a:path w="79375" h="79375">
                <a:moveTo>
                  <a:pt x="53339" y="44196"/>
                </a:moveTo>
                <a:lnTo>
                  <a:pt x="54428" y="39841"/>
                </a:lnTo>
                <a:lnTo>
                  <a:pt x="54864" y="41148"/>
                </a:lnTo>
                <a:lnTo>
                  <a:pt x="53339" y="44196"/>
                </a:lnTo>
                <a:close/>
              </a:path>
              <a:path w="79375" h="79375">
                <a:moveTo>
                  <a:pt x="27127" y="46024"/>
                </a:moveTo>
                <a:lnTo>
                  <a:pt x="25908" y="44196"/>
                </a:lnTo>
                <a:lnTo>
                  <a:pt x="25908" y="41148"/>
                </a:lnTo>
                <a:lnTo>
                  <a:pt x="27127" y="46024"/>
                </a:lnTo>
                <a:close/>
              </a:path>
              <a:path w="79375" h="79375">
                <a:moveTo>
                  <a:pt x="27432" y="47244"/>
                </a:moveTo>
                <a:lnTo>
                  <a:pt x="25908" y="44196"/>
                </a:lnTo>
                <a:lnTo>
                  <a:pt x="27127" y="46024"/>
                </a:lnTo>
                <a:lnTo>
                  <a:pt x="27432" y="47244"/>
                </a:lnTo>
                <a:close/>
              </a:path>
              <a:path w="79375" h="79375">
                <a:moveTo>
                  <a:pt x="51816" y="48768"/>
                </a:moveTo>
                <a:lnTo>
                  <a:pt x="53339" y="44196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79375">
                <a:moveTo>
                  <a:pt x="28956" y="48768"/>
                </a:moveTo>
                <a:lnTo>
                  <a:pt x="27432" y="47244"/>
                </a:lnTo>
                <a:lnTo>
                  <a:pt x="27127" y="46024"/>
                </a:lnTo>
                <a:lnTo>
                  <a:pt x="28956" y="48768"/>
                </a:lnTo>
                <a:close/>
              </a:path>
              <a:path w="79375" h="79375">
                <a:moveTo>
                  <a:pt x="33528" y="53340"/>
                </a:moveTo>
                <a:lnTo>
                  <a:pt x="30480" y="51816"/>
                </a:lnTo>
                <a:lnTo>
                  <a:pt x="32766" y="52578"/>
                </a:lnTo>
                <a:lnTo>
                  <a:pt x="33528" y="53340"/>
                </a:lnTo>
                <a:close/>
              </a:path>
              <a:path w="79375" h="79375">
                <a:moveTo>
                  <a:pt x="32766" y="52578"/>
                </a:moveTo>
                <a:lnTo>
                  <a:pt x="30480" y="51816"/>
                </a:lnTo>
                <a:lnTo>
                  <a:pt x="32004" y="51816"/>
                </a:lnTo>
                <a:lnTo>
                  <a:pt x="32766" y="52578"/>
                </a:lnTo>
                <a:close/>
              </a:path>
              <a:path w="79375" h="79375">
                <a:moveTo>
                  <a:pt x="47244" y="53340"/>
                </a:moveTo>
                <a:lnTo>
                  <a:pt x="44195" y="53340"/>
                </a:lnTo>
                <a:lnTo>
                  <a:pt x="48768" y="51816"/>
                </a:lnTo>
                <a:lnTo>
                  <a:pt x="47244" y="53340"/>
                </a:lnTo>
                <a:close/>
              </a:path>
              <a:path w="79375" h="79375">
                <a:moveTo>
                  <a:pt x="35052" y="53340"/>
                </a:moveTo>
                <a:lnTo>
                  <a:pt x="33528" y="53340"/>
                </a:lnTo>
                <a:lnTo>
                  <a:pt x="32766" y="52578"/>
                </a:lnTo>
                <a:lnTo>
                  <a:pt x="35052" y="53340"/>
                </a:lnTo>
                <a:close/>
              </a:path>
              <a:path w="79375" h="79375">
                <a:moveTo>
                  <a:pt x="39624" y="54864"/>
                </a:moveTo>
                <a:lnTo>
                  <a:pt x="38100" y="54864"/>
                </a:lnTo>
                <a:lnTo>
                  <a:pt x="36576" y="53340"/>
                </a:lnTo>
                <a:lnTo>
                  <a:pt x="40386" y="54610"/>
                </a:lnTo>
                <a:lnTo>
                  <a:pt x="39624" y="54864"/>
                </a:lnTo>
                <a:close/>
              </a:path>
              <a:path w="79375" h="79375">
                <a:moveTo>
                  <a:pt x="42672" y="54864"/>
                </a:moveTo>
                <a:lnTo>
                  <a:pt x="41148" y="54864"/>
                </a:lnTo>
                <a:lnTo>
                  <a:pt x="40386" y="54610"/>
                </a:lnTo>
                <a:lnTo>
                  <a:pt x="44195" y="53340"/>
                </a:lnTo>
                <a:lnTo>
                  <a:pt x="42672" y="54864"/>
                </a:lnTo>
                <a:close/>
              </a:path>
              <a:path w="79375" h="79375">
                <a:moveTo>
                  <a:pt x="41148" y="54864"/>
                </a:moveTo>
                <a:lnTo>
                  <a:pt x="39624" y="54864"/>
                </a:lnTo>
                <a:lnTo>
                  <a:pt x="40386" y="54610"/>
                </a:lnTo>
                <a:lnTo>
                  <a:pt x="41148" y="54864"/>
                </a:lnTo>
                <a:close/>
              </a:path>
              <a:path w="79375" h="79375">
                <a:moveTo>
                  <a:pt x="62484" y="73152"/>
                </a:moveTo>
                <a:lnTo>
                  <a:pt x="18288" y="73152"/>
                </a:lnTo>
                <a:lnTo>
                  <a:pt x="13716" y="68580"/>
                </a:lnTo>
                <a:lnTo>
                  <a:pt x="67056" y="68580"/>
                </a:lnTo>
                <a:lnTo>
                  <a:pt x="62484" y="73152"/>
                </a:lnTo>
                <a:close/>
              </a:path>
              <a:path w="79375" h="79375">
                <a:moveTo>
                  <a:pt x="56387" y="76200"/>
                </a:moveTo>
                <a:lnTo>
                  <a:pt x="24384" y="76200"/>
                </a:lnTo>
                <a:lnTo>
                  <a:pt x="19812" y="73152"/>
                </a:lnTo>
                <a:lnTo>
                  <a:pt x="60960" y="73152"/>
                </a:lnTo>
                <a:lnTo>
                  <a:pt x="56387" y="76200"/>
                </a:lnTo>
                <a:close/>
              </a:path>
              <a:path w="79375" h="79375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25908" y="76200"/>
                </a:lnTo>
                <a:lnTo>
                  <a:pt x="54864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70247" y="258013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432" y="54864"/>
                </a:moveTo>
                <a:lnTo>
                  <a:pt x="16716" y="52720"/>
                </a:lnTo>
                <a:lnTo>
                  <a:pt x="8000" y="46863"/>
                </a:lnTo>
                <a:lnTo>
                  <a:pt x="2143" y="38147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8147" y="2143"/>
                </a:lnTo>
                <a:lnTo>
                  <a:pt x="46863" y="8001"/>
                </a:lnTo>
                <a:lnTo>
                  <a:pt x="52720" y="16716"/>
                </a:lnTo>
                <a:lnTo>
                  <a:pt x="54864" y="27432"/>
                </a:lnTo>
                <a:lnTo>
                  <a:pt x="52720" y="38147"/>
                </a:lnTo>
                <a:lnTo>
                  <a:pt x="46863" y="46863"/>
                </a:lnTo>
                <a:lnTo>
                  <a:pt x="38147" y="52720"/>
                </a:lnTo>
                <a:lnTo>
                  <a:pt x="27432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58055" y="25679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4864" y="3048"/>
                </a:moveTo>
                <a:lnTo>
                  <a:pt x="24384" y="3048"/>
                </a:lnTo>
                <a:lnTo>
                  <a:pt x="25908" y="1524"/>
                </a:lnTo>
                <a:lnTo>
                  <a:pt x="30480" y="0"/>
                </a:lnTo>
                <a:lnTo>
                  <a:pt x="48768" y="0"/>
                </a:lnTo>
                <a:lnTo>
                  <a:pt x="53339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60960" y="6096"/>
                </a:move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close/>
              </a:path>
              <a:path w="79375" h="79375">
                <a:moveTo>
                  <a:pt x="71628" y="16764"/>
                </a:moveTo>
                <a:lnTo>
                  <a:pt x="7620" y="16764"/>
                </a:lnTo>
                <a:lnTo>
                  <a:pt x="10668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6764" y="6096"/>
                </a:lnTo>
                <a:lnTo>
                  <a:pt x="62484" y="6096"/>
                </a:lnTo>
                <a:lnTo>
                  <a:pt x="62484" y="7620"/>
                </a:lnTo>
                <a:lnTo>
                  <a:pt x="67056" y="10668"/>
                </a:lnTo>
                <a:lnTo>
                  <a:pt x="68580" y="12192"/>
                </a:lnTo>
                <a:lnTo>
                  <a:pt x="71628" y="16764"/>
                </a:lnTo>
                <a:close/>
              </a:path>
              <a:path w="79375" h="79375">
                <a:moveTo>
                  <a:pt x="68580" y="67056"/>
                </a:moveTo>
                <a:lnTo>
                  <a:pt x="10668" y="67056"/>
                </a:lnTo>
                <a:lnTo>
                  <a:pt x="7620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3340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7244"/>
                </a:lnTo>
                <a:lnTo>
                  <a:pt x="0" y="32004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73152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4384"/>
                </a:lnTo>
                <a:lnTo>
                  <a:pt x="38100" y="24384"/>
                </a:lnTo>
                <a:lnTo>
                  <a:pt x="33528" y="25908"/>
                </a:lnTo>
                <a:lnTo>
                  <a:pt x="32004" y="25908"/>
                </a:lnTo>
                <a:lnTo>
                  <a:pt x="30480" y="27432"/>
                </a:lnTo>
                <a:lnTo>
                  <a:pt x="30987" y="27432"/>
                </a:lnTo>
                <a:lnTo>
                  <a:pt x="28956" y="30480"/>
                </a:lnTo>
                <a:lnTo>
                  <a:pt x="27432" y="32004"/>
                </a:lnTo>
                <a:lnTo>
                  <a:pt x="25908" y="35052"/>
                </a:lnTo>
                <a:lnTo>
                  <a:pt x="25908" y="44196"/>
                </a:lnTo>
                <a:lnTo>
                  <a:pt x="28956" y="48768"/>
                </a:lnTo>
                <a:lnTo>
                  <a:pt x="32004" y="51816"/>
                </a:lnTo>
                <a:lnTo>
                  <a:pt x="32766" y="51816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68580" y="67056"/>
                </a:lnTo>
                <a:close/>
              </a:path>
              <a:path w="79375" h="79375">
                <a:moveTo>
                  <a:pt x="35052" y="25908"/>
                </a:moveTo>
                <a:lnTo>
                  <a:pt x="38100" y="24384"/>
                </a:lnTo>
                <a:lnTo>
                  <a:pt x="39624" y="24765"/>
                </a:lnTo>
                <a:lnTo>
                  <a:pt x="35052" y="25908"/>
                </a:lnTo>
                <a:close/>
              </a:path>
              <a:path w="79375" h="79375">
                <a:moveTo>
                  <a:pt x="39624" y="24765"/>
                </a:moveTo>
                <a:lnTo>
                  <a:pt x="38100" y="24384"/>
                </a:lnTo>
                <a:lnTo>
                  <a:pt x="41148" y="24384"/>
                </a:lnTo>
                <a:lnTo>
                  <a:pt x="39624" y="24765"/>
                </a:lnTo>
                <a:close/>
              </a:path>
              <a:path w="79375" h="79375">
                <a:moveTo>
                  <a:pt x="44195" y="25908"/>
                </a:moveTo>
                <a:lnTo>
                  <a:pt x="39624" y="24765"/>
                </a:lnTo>
                <a:lnTo>
                  <a:pt x="41148" y="24384"/>
                </a:lnTo>
                <a:lnTo>
                  <a:pt x="44195" y="25908"/>
                </a:lnTo>
                <a:close/>
              </a:path>
              <a:path w="79375" h="79375">
                <a:moveTo>
                  <a:pt x="76708" y="27432"/>
                </a:moveTo>
                <a:lnTo>
                  <a:pt x="48768" y="27432"/>
                </a:lnTo>
                <a:lnTo>
                  <a:pt x="47244" y="25908"/>
                </a:lnTo>
                <a:lnTo>
                  <a:pt x="41148" y="24384"/>
                </a:lnTo>
                <a:lnTo>
                  <a:pt x="76200" y="24384"/>
                </a:lnTo>
                <a:lnTo>
                  <a:pt x="76200" y="25908"/>
                </a:lnTo>
                <a:lnTo>
                  <a:pt x="76708" y="27432"/>
                </a:lnTo>
                <a:close/>
              </a:path>
              <a:path w="79375" h="79375">
                <a:moveTo>
                  <a:pt x="30480" y="27432"/>
                </a:moveTo>
                <a:lnTo>
                  <a:pt x="32004" y="25908"/>
                </a:lnTo>
                <a:lnTo>
                  <a:pt x="31133" y="27214"/>
                </a:lnTo>
                <a:lnTo>
                  <a:pt x="30480" y="27432"/>
                </a:lnTo>
                <a:close/>
              </a:path>
              <a:path w="79375" h="79375">
                <a:moveTo>
                  <a:pt x="31133" y="27214"/>
                </a:moveTo>
                <a:lnTo>
                  <a:pt x="32004" y="25908"/>
                </a:lnTo>
                <a:lnTo>
                  <a:pt x="35052" y="25908"/>
                </a:lnTo>
                <a:lnTo>
                  <a:pt x="31133" y="27214"/>
                </a:lnTo>
                <a:close/>
              </a:path>
              <a:path w="79375" h="79375">
                <a:moveTo>
                  <a:pt x="48114" y="27214"/>
                </a:moveTo>
                <a:lnTo>
                  <a:pt x="44195" y="25908"/>
                </a:lnTo>
                <a:lnTo>
                  <a:pt x="47244" y="25908"/>
                </a:lnTo>
                <a:lnTo>
                  <a:pt x="48114" y="27214"/>
                </a:lnTo>
                <a:close/>
              </a:path>
              <a:path w="79375" h="79375">
                <a:moveTo>
                  <a:pt x="48768" y="27432"/>
                </a:moveTo>
                <a:lnTo>
                  <a:pt x="48114" y="27214"/>
                </a:lnTo>
                <a:lnTo>
                  <a:pt x="47244" y="25908"/>
                </a:lnTo>
                <a:lnTo>
                  <a:pt x="48768" y="27432"/>
                </a:lnTo>
                <a:close/>
              </a:path>
              <a:path w="79375" h="79375">
                <a:moveTo>
                  <a:pt x="30987" y="27432"/>
                </a:moveTo>
                <a:lnTo>
                  <a:pt x="30480" y="27432"/>
                </a:lnTo>
                <a:lnTo>
                  <a:pt x="31133" y="27214"/>
                </a:lnTo>
                <a:lnTo>
                  <a:pt x="30987" y="27432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7244" y="51816"/>
                </a:lnTo>
                <a:lnTo>
                  <a:pt x="50292" y="48768"/>
                </a:lnTo>
                <a:lnTo>
                  <a:pt x="53339" y="44196"/>
                </a:lnTo>
                <a:lnTo>
                  <a:pt x="53339" y="35052"/>
                </a:lnTo>
                <a:lnTo>
                  <a:pt x="51816" y="32004"/>
                </a:lnTo>
                <a:lnTo>
                  <a:pt x="50292" y="30480"/>
                </a:lnTo>
                <a:lnTo>
                  <a:pt x="48114" y="27214"/>
                </a:lnTo>
                <a:lnTo>
                  <a:pt x="48768" y="27432"/>
                </a:lnTo>
                <a:lnTo>
                  <a:pt x="76708" y="27432"/>
                </a:lnTo>
                <a:lnTo>
                  <a:pt x="77724" y="30480"/>
                </a:lnTo>
                <a:lnTo>
                  <a:pt x="79248" y="30480"/>
                </a:lnTo>
                <a:lnTo>
                  <a:pt x="79248" y="47244"/>
                </a:lnTo>
                <a:lnTo>
                  <a:pt x="77724" y="48768"/>
                </a:lnTo>
                <a:lnTo>
                  <a:pt x="76200" y="53340"/>
                </a:lnTo>
                <a:close/>
              </a:path>
              <a:path w="79375" h="79375">
                <a:moveTo>
                  <a:pt x="27127" y="33223"/>
                </a:moveTo>
                <a:lnTo>
                  <a:pt x="27432" y="32004"/>
                </a:lnTo>
                <a:lnTo>
                  <a:pt x="28956" y="30480"/>
                </a:lnTo>
                <a:lnTo>
                  <a:pt x="27127" y="33223"/>
                </a:lnTo>
                <a:close/>
              </a:path>
              <a:path w="79375" h="79375">
                <a:moveTo>
                  <a:pt x="52120" y="33223"/>
                </a:moveTo>
                <a:lnTo>
                  <a:pt x="50292" y="30480"/>
                </a:lnTo>
                <a:lnTo>
                  <a:pt x="51816" y="32004"/>
                </a:lnTo>
                <a:lnTo>
                  <a:pt x="52120" y="33223"/>
                </a:lnTo>
                <a:close/>
              </a:path>
              <a:path w="79375" h="79375">
                <a:moveTo>
                  <a:pt x="25908" y="35052"/>
                </a:moveTo>
                <a:lnTo>
                  <a:pt x="27432" y="32004"/>
                </a:lnTo>
                <a:lnTo>
                  <a:pt x="27127" y="33223"/>
                </a:lnTo>
                <a:lnTo>
                  <a:pt x="25908" y="35052"/>
                </a:lnTo>
                <a:close/>
              </a:path>
              <a:path w="79375" h="79375">
                <a:moveTo>
                  <a:pt x="53339" y="35052"/>
                </a:moveTo>
                <a:lnTo>
                  <a:pt x="52120" y="33223"/>
                </a:lnTo>
                <a:lnTo>
                  <a:pt x="51816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5052"/>
                </a:lnTo>
                <a:lnTo>
                  <a:pt x="27127" y="33223"/>
                </a:lnTo>
                <a:lnTo>
                  <a:pt x="25908" y="38100"/>
                </a:lnTo>
                <a:close/>
              </a:path>
              <a:path w="79375" h="79375">
                <a:moveTo>
                  <a:pt x="53339" y="38100"/>
                </a:moveTo>
                <a:lnTo>
                  <a:pt x="52120" y="33223"/>
                </a:lnTo>
                <a:lnTo>
                  <a:pt x="53339" y="35052"/>
                </a:lnTo>
                <a:lnTo>
                  <a:pt x="53339" y="38100"/>
                </a:lnTo>
                <a:close/>
              </a:path>
              <a:path w="79375" h="79375">
                <a:moveTo>
                  <a:pt x="27432" y="45720"/>
                </a:moveTo>
                <a:lnTo>
                  <a:pt x="25908" y="44196"/>
                </a:lnTo>
                <a:lnTo>
                  <a:pt x="25908" y="41148"/>
                </a:lnTo>
                <a:lnTo>
                  <a:pt x="27432" y="45720"/>
                </a:lnTo>
                <a:close/>
              </a:path>
              <a:path w="79375" h="79375">
                <a:moveTo>
                  <a:pt x="51816" y="45720"/>
                </a:moveTo>
                <a:lnTo>
                  <a:pt x="53339" y="41148"/>
                </a:lnTo>
                <a:lnTo>
                  <a:pt x="53339" y="44196"/>
                </a:lnTo>
                <a:lnTo>
                  <a:pt x="51816" y="45720"/>
                </a:lnTo>
                <a:close/>
              </a:path>
              <a:path w="79375" h="79375">
                <a:moveTo>
                  <a:pt x="30480" y="50292"/>
                </a:moveTo>
                <a:lnTo>
                  <a:pt x="28956" y="48768"/>
                </a:lnTo>
                <a:lnTo>
                  <a:pt x="27432" y="45720"/>
                </a:lnTo>
                <a:lnTo>
                  <a:pt x="30480" y="50292"/>
                </a:lnTo>
                <a:close/>
              </a:path>
              <a:path w="79375" h="79375">
                <a:moveTo>
                  <a:pt x="48768" y="50292"/>
                </a:moveTo>
                <a:lnTo>
                  <a:pt x="51816" y="45720"/>
                </a:lnTo>
                <a:lnTo>
                  <a:pt x="50292" y="48768"/>
                </a:lnTo>
                <a:lnTo>
                  <a:pt x="48768" y="50292"/>
                </a:lnTo>
                <a:close/>
              </a:path>
              <a:path w="79375" h="79375">
                <a:moveTo>
                  <a:pt x="32766" y="51816"/>
                </a:moveTo>
                <a:lnTo>
                  <a:pt x="32004" y="51816"/>
                </a:lnTo>
                <a:lnTo>
                  <a:pt x="30480" y="50292"/>
                </a:lnTo>
                <a:lnTo>
                  <a:pt x="32766" y="51816"/>
                </a:lnTo>
                <a:close/>
              </a:path>
              <a:path w="79375" h="79375">
                <a:moveTo>
                  <a:pt x="46024" y="52120"/>
                </a:moveTo>
                <a:lnTo>
                  <a:pt x="48768" y="50292"/>
                </a:lnTo>
                <a:lnTo>
                  <a:pt x="47244" y="51816"/>
                </a:lnTo>
                <a:lnTo>
                  <a:pt x="46024" y="5212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528" y="51816"/>
                </a:lnTo>
                <a:lnTo>
                  <a:pt x="38100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6024" y="52120"/>
                </a:lnTo>
                <a:lnTo>
                  <a:pt x="47244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6024" y="52120"/>
                </a:lnTo>
                <a:lnTo>
                  <a:pt x="44195" y="53340"/>
                </a:lnTo>
                <a:close/>
              </a:path>
              <a:path w="79375" h="79375">
                <a:moveTo>
                  <a:pt x="54864" y="76200"/>
                </a:moveTo>
                <a:lnTo>
                  <a:pt x="24384" y="76200"/>
                </a:lnTo>
                <a:lnTo>
                  <a:pt x="22859" y="74676"/>
                </a:lnTo>
                <a:lnTo>
                  <a:pt x="18288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2192" y="67056"/>
                </a:lnTo>
                <a:lnTo>
                  <a:pt x="67056" y="67056"/>
                </a:lnTo>
                <a:lnTo>
                  <a:pt x="67056" y="68580"/>
                </a:lnTo>
                <a:lnTo>
                  <a:pt x="62484" y="71628"/>
                </a:lnTo>
                <a:lnTo>
                  <a:pt x="60960" y="73152"/>
                </a:lnTo>
                <a:lnTo>
                  <a:pt x="56387" y="74676"/>
                </a:lnTo>
                <a:lnTo>
                  <a:pt x="54864" y="76200"/>
                </a:lnTo>
                <a:close/>
              </a:path>
              <a:path w="79375" h="79375">
                <a:moveTo>
                  <a:pt x="48768" y="77724"/>
                </a:moveTo>
                <a:lnTo>
                  <a:pt x="30480" y="77724"/>
                </a:lnTo>
                <a:lnTo>
                  <a:pt x="25908" y="76200"/>
                </a:lnTo>
                <a:lnTo>
                  <a:pt x="53339" y="76200"/>
                </a:lnTo>
                <a:lnTo>
                  <a:pt x="48768" y="77724"/>
                </a:lnTo>
                <a:close/>
              </a:path>
              <a:path w="79375" h="79375">
                <a:moveTo>
                  <a:pt x="41148" y="79248"/>
                </a:moveTo>
                <a:lnTo>
                  <a:pt x="38100" y="79248"/>
                </a:lnTo>
                <a:lnTo>
                  <a:pt x="33528" y="77724"/>
                </a:lnTo>
                <a:lnTo>
                  <a:pt x="47244" y="77724"/>
                </a:lnTo>
                <a:lnTo>
                  <a:pt x="4114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65676" y="480212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432" y="54863"/>
                </a:moveTo>
                <a:lnTo>
                  <a:pt x="16716" y="52720"/>
                </a:lnTo>
                <a:lnTo>
                  <a:pt x="8000" y="46862"/>
                </a:lnTo>
                <a:lnTo>
                  <a:pt x="2143" y="38147"/>
                </a:lnTo>
                <a:lnTo>
                  <a:pt x="0" y="27431"/>
                </a:lnTo>
                <a:lnTo>
                  <a:pt x="2143" y="16716"/>
                </a:lnTo>
                <a:lnTo>
                  <a:pt x="8001" y="8000"/>
                </a:lnTo>
                <a:lnTo>
                  <a:pt x="16716" y="2143"/>
                </a:lnTo>
                <a:lnTo>
                  <a:pt x="27432" y="0"/>
                </a:lnTo>
                <a:lnTo>
                  <a:pt x="38147" y="2143"/>
                </a:lnTo>
                <a:lnTo>
                  <a:pt x="46863" y="8000"/>
                </a:lnTo>
                <a:lnTo>
                  <a:pt x="52720" y="16716"/>
                </a:lnTo>
                <a:lnTo>
                  <a:pt x="54864" y="27431"/>
                </a:lnTo>
                <a:lnTo>
                  <a:pt x="52720" y="38147"/>
                </a:lnTo>
                <a:lnTo>
                  <a:pt x="46863" y="46862"/>
                </a:lnTo>
                <a:lnTo>
                  <a:pt x="38147" y="52720"/>
                </a:lnTo>
                <a:lnTo>
                  <a:pt x="27432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53484" y="478993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3339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32004" y="0"/>
                </a:lnTo>
                <a:lnTo>
                  <a:pt x="47244" y="0"/>
                </a:lnTo>
                <a:lnTo>
                  <a:pt x="47244" y="1524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79375">
                <a:moveTo>
                  <a:pt x="27432" y="48768"/>
                </a:moveTo>
                <a:lnTo>
                  <a:pt x="0" y="48768"/>
                </a:lnTo>
                <a:lnTo>
                  <a:pt x="0" y="32004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6764" y="6096"/>
                </a:ln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lnTo>
                  <a:pt x="62484" y="7620"/>
                </a:lnTo>
                <a:lnTo>
                  <a:pt x="67056" y="10668"/>
                </a:lnTo>
                <a:lnTo>
                  <a:pt x="67056" y="12192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5908"/>
                </a:lnTo>
                <a:lnTo>
                  <a:pt x="35052" y="25908"/>
                </a:lnTo>
                <a:lnTo>
                  <a:pt x="32004" y="27432"/>
                </a:lnTo>
                <a:lnTo>
                  <a:pt x="28956" y="30480"/>
                </a:lnTo>
                <a:lnTo>
                  <a:pt x="27432" y="30480"/>
                </a:lnTo>
                <a:lnTo>
                  <a:pt x="26923" y="32004"/>
                </a:lnTo>
                <a:lnTo>
                  <a:pt x="25908" y="32004"/>
                </a:lnTo>
                <a:lnTo>
                  <a:pt x="24384" y="38100"/>
                </a:lnTo>
                <a:lnTo>
                  <a:pt x="24384" y="41148"/>
                </a:lnTo>
                <a:lnTo>
                  <a:pt x="25908" y="47244"/>
                </a:lnTo>
                <a:lnTo>
                  <a:pt x="26923" y="47244"/>
                </a:lnTo>
                <a:lnTo>
                  <a:pt x="27432" y="48768"/>
                </a:lnTo>
                <a:close/>
              </a:path>
              <a:path w="79375" h="79375">
                <a:moveTo>
                  <a:pt x="32004" y="27432"/>
                </a:moveTo>
                <a:lnTo>
                  <a:pt x="35052" y="25908"/>
                </a:lnTo>
                <a:lnTo>
                  <a:pt x="33223" y="27127"/>
                </a:lnTo>
                <a:lnTo>
                  <a:pt x="32004" y="27432"/>
                </a:lnTo>
                <a:close/>
              </a:path>
              <a:path w="79375" h="79375">
                <a:moveTo>
                  <a:pt x="33223" y="27127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223" y="27127"/>
                </a:lnTo>
                <a:close/>
              </a:path>
              <a:path w="79375" h="79375">
                <a:moveTo>
                  <a:pt x="45719" y="27432"/>
                </a:moveTo>
                <a:lnTo>
                  <a:pt x="41148" y="25908"/>
                </a:lnTo>
                <a:lnTo>
                  <a:pt x="44195" y="25908"/>
                </a:lnTo>
                <a:lnTo>
                  <a:pt x="45719" y="27432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8768" y="50292"/>
                </a:lnTo>
                <a:lnTo>
                  <a:pt x="51816" y="47244"/>
                </a:lnTo>
                <a:lnTo>
                  <a:pt x="53339" y="44196"/>
                </a:lnTo>
                <a:lnTo>
                  <a:pt x="53339" y="35052"/>
                </a:lnTo>
                <a:lnTo>
                  <a:pt x="51816" y="32004"/>
                </a:lnTo>
                <a:lnTo>
                  <a:pt x="48768" y="28956"/>
                </a:lnTo>
                <a:lnTo>
                  <a:pt x="44195" y="25908"/>
                </a:lnTo>
                <a:lnTo>
                  <a:pt x="76200" y="25908"/>
                </a:lnTo>
                <a:lnTo>
                  <a:pt x="77724" y="30480"/>
                </a:lnTo>
                <a:lnTo>
                  <a:pt x="77724" y="33528"/>
                </a:lnTo>
                <a:lnTo>
                  <a:pt x="79248" y="38100"/>
                </a:lnTo>
                <a:lnTo>
                  <a:pt x="79248" y="41148"/>
                </a:lnTo>
                <a:lnTo>
                  <a:pt x="77724" y="45720"/>
                </a:lnTo>
                <a:lnTo>
                  <a:pt x="77724" y="48768"/>
                </a:lnTo>
                <a:lnTo>
                  <a:pt x="76200" y="53340"/>
                </a:lnTo>
                <a:close/>
              </a:path>
              <a:path w="79375" h="79375">
                <a:moveTo>
                  <a:pt x="30480" y="28956"/>
                </a:moveTo>
                <a:lnTo>
                  <a:pt x="32004" y="27432"/>
                </a:lnTo>
                <a:lnTo>
                  <a:pt x="33223" y="27127"/>
                </a:lnTo>
                <a:lnTo>
                  <a:pt x="30480" y="28956"/>
                </a:lnTo>
                <a:close/>
              </a:path>
              <a:path w="79375" h="79375">
                <a:moveTo>
                  <a:pt x="50292" y="30480"/>
                </a:moveTo>
                <a:lnTo>
                  <a:pt x="45719" y="27432"/>
                </a:lnTo>
                <a:lnTo>
                  <a:pt x="48768" y="28956"/>
                </a:lnTo>
                <a:lnTo>
                  <a:pt x="50292" y="30480"/>
                </a:lnTo>
                <a:close/>
              </a:path>
              <a:path w="79375" h="79375">
                <a:moveTo>
                  <a:pt x="27432" y="32004"/>
                </a:moveTo>
                <a:lnTo>
                  <a:pt x="27432" y="30480"/>
                </a:lnTo>
                <a:lnTo>
                  <a:pt x="28956" y="30480"/>
                </a:lnTo>
                <a:lnTo>
                  <a:pt x="27432" y="32004"/>
                </a:lnTo>
                <a:close/>
              </a:path>
              <a:path w="79375" h="79375">
                <a:moveTo>
                  <a:pt x="52120" y="33223"/>
                </a:moveTo>
                <a:lnTo>
                  <a:pt x="50292" y="30480"/>
                </a:lnTo>
                <a:lnTo>
                  <a:pt x="51816" y="32004"/>
                </a:lnTo>
                <a:lnTo>
                  <a:pt x="52120" y="33223"/>
                </a:lnTo>
                <a:close/>
              </a:path>
              <a:path w="79375" h="79375">
                <a:moveTo>
                  <a:pt x="25908" y="35052"/>
                </a:moveTo>
                <a:lnTo>
                  <a:pt x="25908" y="32004"/>
                </a:lnTo>
                <a:lnTo>
                  <a:pt x="26923" y="32004"/>
                </a:lnTo>
                <a:lnTo>
                  <a:pt x="25908" y="35052"/>
                </a:lnTo>
                <a:close/>
              </a:path>
              <a:path w="79375" h="79375">
                <a:moveTo>
                  <a:pt x="53339" y="35052"/>
                </a:moveTo>
                <a:lnTo>
                  <a:pt x="52120" y="33223"/>
                </a:lnTo>
                <a:lnTo>
                  <a:pt x="51816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53339" y="38100"/>
                </a:moveTo>
                <a:lnTo>
                  <a:pt x="52120" y="33223"/>
                </a:lnTo>
                <a:lnTo>
                  <a:pt x="53339" y="35052"/>
                </a:lnTo>
                <a:lnTo>
                  <a:pt x="53339" y="38100"/>
                </a:lnTo>
                <a:close/>
              </a:path>
              <a:path w="79375" h="79375">
                <a:moveTo>
                  <a:pt x="24765" y="39624"/>
                </a:moveTo>
                <a:lnTo>
                  <a:pt x="24384" y="38100"/>
                </a:lnTo>
                <a:lnTo>
                  <a:pt x="25908" y="35052"/>
                </a:lnTo>
                <a:lnTo>
                  <a:pt x="24765" y="39624"/>
                </a:lnTo>
                <a:close/>
              </a:path>
              <a:path w="79375" h="79375">
                <a:moveTo>
                  <a:pt x="24384" y="41148"/>
                </a:moveTo>
                <a:lnTo>
                  <a:pt x="24384" y="38100"/>
                </a:lnTo>
                <a:lnTo>
                  <a:pt x="24765" y="39624"/>
                </a:lnTo>
                <a:lnTo>
                  <a:pt x="24384" y="41148"/>
                </a:lnTo>
                <a:close/>
              </a:path>
              <a:path w="79375" h="79375">
                <a:moveTo>
                  <a:pt x="25908" y="44196"/>
                </a:moveTo>
                <a:lnTo>
                  <a:pt x="24384" y="41148"/>
                </a:lnTo>
                <a:lnTo>
                  <a:pt x="24765" y="39624"/>
                </a:lnTo>
                <a:lnTo>
                  <a:pt x="25908" y="44196"/>
                </a:lnTo>
                <a:close/>
              </a:path>
              <a:path w="79375" h="79375">
                <a:moveTo>
                  <a:pt x="52120" y="46024"/>
                </a:moveTo>
                <a:lnTo>
                  <a:pt x="53339" y="41148"/>
                </a:lnTo>
                <a:lnTo>
                  <a:pt x="53339" y="44196"/>
                </a:lnTo>
                <a:lnTo>
                  <a:pt x="52120" y="46024"/>
                </a:lnTo>
                <a:close/>
              </a:path>
              <a:path w="79375" h="79375">
                <a:moveTo>
                  <a:pt x="26923" y="47244"/>
                </a:moveTo>
                <a:lnTo>
                  <a:pt x="25908" y="47244"/>
                </a:lnTo>
                <a:lnTo>
                  <a:pt x="25908" y="44196"/>
                </a:lnTo>
                <a:lnTo>
                  <a:pt x="26923" y="47244"/>
                </a:lnTo>
                <a:close/>
              </a:path>
              <a:path w="79375" h="79375">
                <a:moveTo>
                  <a:pt x="51816" y="47244"/>
                </a:moveTo>
                <a:lnTo>
                  <a:pt x="52120" y="46024"/>
                </a:lnTo>
                <a:lnTo>
                  <a:pt x="53339" y="44196"/>
                </a:lnTo>
                <a:lnTo>
                  <a:pt x="51816" y="47244"/>
                </a:lnTo>
                <a:close/>
              </a:path>
              <a:path w="79375" h="79375">
                <a:moveTo>
                  <a:pt x="50292" y="48768"/>
                </a:moveTo>
                <a:lnTo>
                  <a:pt x="52120" y="46024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79375">
                <a:moveTo>
                  <a:pt x="56387" y="76200"/>
                </a:moveTo>
                <a:lnTo>
                  <a:pt x="22859" y="76200"/>
                </a:lnTo>
                <a:lnTo>
                  <a:pt x="18288" y="73152"/>
                </a:lnTo>
                <a:lnTo>
                  <a:pt x="16764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0668" y="67056"/>
                </a:lnTo>
                <a:lnTo>
                  <a:pt x="7620" y="62484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3340"/>
                </a:lnTo>
                <a:lnTo>
                  <a:pt x="1524" y="48768"/>
                </a:lnTo>
                <a:lnTo>
                  <a:pt x="27432" y="48768"/>
                </a:lnTo>
                <a:lnTo>
                  <a:pt x="27432" y="47244"/>
                </a:lnTo>
                <a:lnTo>
                  <a:pt x="32004" y="51816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6388"/>
                </a:lnTo>
                <a:lnTo>
                  <a:pt x="73152" y="60960"/>
                </a:lnTo>
                <a:lnTo>
                  <a:pt x="71628" y="62484"/>
                </a:lnTo>
                <a:lnTo>
                  <a:pt x="68580" y="67056"/>
                </a:lnTo>
                <a:lnTo>
                  <a:pt x="67056" y="67056"/>
                </a:lnTo>
                <a:lnTo>
                  <a:pt x="67056" y="68580"/>
                </a:lnTo>
                <a:lnTo>
                  <a:pt x="62484" y="71628"/>
                </a:lnTo>
                <a:lnTo>
                  <a:pt x="60960" y="73152"/>
                </a:lnTo>
                <a:lnTo>
                  <a:pt x="56387" y="76200"/>
                </a:lnTo>
                <a:close/>
              </a:path>
              <a:path w="79375" h="79375">
                <a:moveTo>
                  <a:pt x="45719" y="51816"/>
                </a:moveTo>
                <a:lnTo>
                  <a:pt x="50292" y="48768"/>
                </a:lnTo>
                <a:lnTo>
                  <a:pt x="48768" y="50292"/>
                </a:lnTo>
                <a:lnTo>
                  <a:pt x="45719" y="51816"/>
                </a:lnTo>
                <a:close/>
              </a:path>
              <a:path w="79375" h="79375">
                <a:moveTo>
                  <a:pt x="33223" y="52120"/>
                </a:moveTo>
                <a:lnTo>
                  <a:pt x="32004" y="51816"/>
                </a:lnTo>
                <a:lnTo>
                  <a:pt x="30480" y="50292"/>
                </a:lnTo>
                <a:lnTo>
                  <a:pt x="33223" y="52120"/>
                </a:lnTo>
                <a:close/>
              </a:path>
              <a:path w="79375" h="79375">
                <a:moveTo>
                  <a:pt x="35052" y="53340"/>
                </a:moveTo>
                <a:lnTo>
                  <a:pt x="32004" y="51816"/>
                </a:lnTo>
                <a:lnTo>
                  <a:pt x="33223" y="52120"/>
                </a:lnTo>
                <a:lnTo>
                  <a:pt x="35052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5719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223" y="52120"/>
                </a:lnTo>
                <a:lnTo>
                  <a:pt x="38100" y="53340"/>
                </a:lnTo>
                <a:close/>
              </a:path>
              <a:path w="79375" h="79375">
                <a:moveTo>
                  <a:pt x="47244" y="79248"/>
                </a:moveTo>
                <a:lnTo>
                  <a:pt x="32004" y="79248"/>
                </a:lnTo>
                <a:lnTo>
                  <a:pt x="30480" y="77724"/>
                </a:lnTo>
                <a:lnTo>
                  <a:pt x="25908" y="76200"/>
                </a:lnTo>
                <a:lnTo>
                  <a:pt x="53339" y="76200"/>
                </a:lnTo>
                <a:lnTo>
                  <a:pt x="48768" y="77724"/>
                </a:lnTo>
                <a:lnTo>
                  <a:pt x="47244" y="77724"/>
                </a:lnTo>
                <a:lnTo>
                  <a:pt x="4724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4420" y="480212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432" y="54863"/>
                </a:moveTo>
                <a:lnTo>
                  <a:pt x="16716" y="52720"/>
                </a:lnTo>
                <a:lnTo>
                  <a:pt x="8000" y="46862"/>
                </a:lnTo>
                <a:lnTo>
                  <a:pt x="2143" y="38147"/>
                </a:lnTo>
                <a:lnTo>
                  <a:pt x="0" y="27431"/>
                </a:lnTo>
                <a:lnTo>
                  <a:pt x="2143" y="16716"/>
                </a:lnTo>
                <a:lnTo>
                  <a:pt x="8001" y="8000"/>
                </a:lnTo>
                <a:lnTo>
                  <a:pt x="16716" y="2143"/>
                </a:lnTo>
                <a:lnTo>
                  <a:pt x="27432" y="0"/>
                </a:lnTo>
                <a:lnTo>
                  <a:pt x="38147" y="2143"/>
                </a:lnTo>
                <a:lnTo>
                  <a:pt x="46863" y="8000"/>
                </a:lnTo>
                <a:lnTo>
                  <a:pt x="52720" y="16716"/>
                </a:lnTo>
                <a:lnTo>
                  <a:pt x="54864" y="27431"/>
                </a:lnTo>
                <a:lnTo>
                  <a:pt x="52720" y="38147"/>
                </a:lnTo>
                <a:lnTo>
                  <a:pt x="46863" y="46862"/>
                </a:lnTo>
                <a:lnTo>
                  <a:pt x="38147" y="52720"/>
                </a:lnTo>
                <a:lnTo>
                  <a:pt x="27432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72227" y="478993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3339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32004" y="1524"/>
                </a:lnTo>
                <a:lnTo>
                  <a:pt x="32004" y="0"/>
                </a:lnTo>
                <a:lnTo>
                  <a:pt x="47244" y="0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79375">
                <a:moveTo>
                  <a:pt x="56387" y="76200"/>
                </a:moveTo>
                <a:lnTo>
                  <a:pt x="22859" y="76200"/>
                </a:lnTo>
                <a:lnTo>
                  <a:pt x="18288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0668" y="67056"/>
                </a:lnTo>
                <a:lnTo>
                  <a:pt x="7620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3340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5720"/>
                </a:lnTo>
                <a:lnTo>
                  <a:pt x="0" y="33528"/>
                </a:lnTo>
                <a:lnTo>
                  <a:pt x="1524" y="32004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2860"/>
                </a:lnTo>
                <a:lnTo>
                  <a:pt x="6096" y="18288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lnTo>
                  <a:pt x="62484" y="7620"/>
                </a:lnTo>
                <a:lnTo>
                  <a:pt x="67056" y="10668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7432" y="32004"/>
                </a:lnTo>
                <a:lnTo>
                  <a:pt x="25908" y="35052"/>
                </a:lnTo>
                <a:lnTo>
                  <a:pt x="25908" y="44196"/>
                </a:lnTo>
                <a:lnTo>
                  <a:pt x="27432" y="47244"/>
                </a:lnTo>
                <a:lnTo>
                  <a:pt x="30480" y="50292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68580" y="67056"/>
                </a:lnTo>
                <a:lnTo>
                  <a:pt x="67056" y="68580"/>
                </a:lnTo>
                <a:lnTo>
                  <a:pt x="62484" y="71628"/>
                </a:lnTo>
                <a:lnTo>
                  <a:pt x="60960" y="73152"/>
                </a:lnTo>
                <a:lnTo>
                  <a:pt x="56387" y="76200"/>
                </a:lnTo>
                <a:close/>
              </a:path>
              <a:path w="79375" h="79375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79375">
                <a:moveTo>
                  <a:pt x="46024" y="27127"/>
                </a:moveTo>
                <a:lnTo>
                  <a:pt x="41148" y="25908"/>
                </a:lnTo>
                <a:lnTo>
                  <a:pt x="44195" y="25908"/>
                </a:lnTo>
                <a:lnTo>
                  <a:pt x="46024" y="27127"/>
                </a:lnTo>
                <a:close/>
              </a:path>
              <a:path w="79375" h="79375">
                <a:moveTo>
                  <a:pt x="47244" y="27432"/>
                </a:moveTo>
                <a:lnTo>
                  <a:pt x="46024" y="27127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79375">
                <a:moveTo>
                  <a:pt x="54483" y="39624"/>
                </a:moveTo>
                <a:lnTo>
                  <a:pt x="53339" y="35052"/>
                </a:lnTo>
                <a:lnTo>
                  <a:pt x="51816" y="32004"/>
                </a:lnTo>
                <a:lnTo>
                  <a:pt x="47244" y="27432"/>
                </a:lnTo>
                <a:lnTo>
                  <a:pt x="44195" y="25908"/>
                </a:lnTo>
                <a:lnTo>
                  <a:pt x="76200" y="25908"/>
                </a:lnTo>
                <a:lnTo>
                  <a:pt x="77724" y="30480"/>
                </a:lnTo>
                <a:lnTo>
                  <a:pt x="79248" y="32004"/>
                </a:lnTo>
                <a:lnTo>
                  <a:pt x="79248" y="38100"/>
                </a:lnTo>
                <a:lnTo>
                  <a:pt x="54864" y="38100"/>
                </a:lnTo>
                <a:lnTo>
                  <a:pt x="54483" y="39624"/>
                </a:lnTo>
                <a:close/>
              </a:path>
              <a:path w="79375" h="79375">
                <a:moveTo>
                  <a:pt x="48768" y="28956"/>
                </a:moveTo>
                <a:lnTo>
                  <a:pt x="46024" y="27127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79375">
                <a:moveTo>
                  <a:pt x="28956" y="3048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8956" y="30480"/>
                </a:lnTo>
                <a:close/>
              </a:path>
              <a:path w="79375" h="79375">
                <a:moveTo>
                  <a:pt x="27127" y="33223"/>
                </a:moveTo>
                <a:lnTo>
                  <a:pt x="27432" y="32004"/>
                </a:lnTo>
                <a:lnTo>
                  <a:pt x="28956" y="30480"/>
                </a:lnTo>
                <a:lnTo>
                  <a:pt x="27127" y="33223"/>
                </a:lnTo>
                <a:close/>
              </a:path>
              <a:path w="79375" h="79375">
                <a:moveTo>
                  <a:pt x="52120" y="33223"/>
                </a:moveTo>
                <a:lnTo>
                  <a:pt x="50292" y="30480"/>
                </a:lnTo>
                <a:lnTo>
                  <a:pt x="51816" y="32004"/>
                </a:lnTo>
                <a:lnTo>
                  <a:pt x="52120" y="33223"/>
                </a:lnTo>
                <a:close/>
              </a:path>
              <a:path w="79375" h="79375">
                <a:moveTo>
                  <a:pt x="25908" y="35052"/>
                </a:moveTo>
                <a:lnTo>
                  <a:pt x="27432" y="32004"/>
                </a:lnTo>
                <a:lnTo>
                  <a:pt x="27127" y="33223"/>
                </a:lnTo>
                <a:lnTo>
                  <a:pt x="25908" y="35052"/>
                </a:lnTo>
                <a:close/>
              </a:path>
              <a:path w="79375" h="79375">
                <a:moveTo>
                  <a:pt x="53339" y="35052"/>
                </a:moveTo>
                <a:lnTo>
                  <a:pt x="52120" y="33223"/>
                </a:lnTo>
                <a:lnTo>
                  <a:pt x="51816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5052"/>
                </a:lnTo>
                <a:lnTo>
                  <a:pt x="27127" y="33223"/>
                </a:lnTo>
                <a:lnTo>
                  <a:pt x="25908" y="38100"/>
                </a:lnTo>
                <a:close/>
              </a:path>
              <a:path w="79375" h="79375">
                <a:moveTo>
                  <a:pt x="53339" y="38100"/>
                </a:moveTo>
                <a:lnTo>
                  <a:pt x="52120" y="33223"/>
                </a:lnTo>
                <a:lnTo>
                  <a:pt x="53339" y="35052"/>
                </a:lnTo>
                <a:lnTo>
                  <a:pt x="53339" y="38100"/>
                </a:lnTo>
                <a:close/>
              </a:path>
              <a:path w="79375" h="79375">
                <a:moveTo>
                  <a:pt x="54864" y="41148"/>
                </a:moveTo>
                <a:lnTo>
                  <a:pt x="54483" y="39624"/>
                </a:lnTo>
                <a:lnTo>
                  <a:pt x="54864" y="38100"/>
                </a:lnTo>
                <a:lnTo>
                  <a:pt x="54864" y="41148"/>
                </a:lnTo>
                <a:close/>
              </a:path>
              <a:path w="79375" h="79375">
                <a:moveTo>
                  <a:pt x="79248" y="41148"/>
                </a:moveTo>
                <a:lnTo>
                  <a:pt x="54864" y="41148"/>
                </a:lnTo>
                <a:lnTo>
                  <a:pt x="54864" y="38100"/>
                </a:lnTo>
                <a:lnTo>
                  <a:pt x="79248" y="38100"/>
                </a:lnTo>
                <a:lnTo>
                  <a:pt x="79248" y="41148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7244" y="51816"/>
                </a:lnTo>
                <a:lnTo>
                  <a:pt x="51816" y="47244"/>
                </a:lnTo>
                <a:lnTo>
                  <a:pt x="53339" y="44196"/>
                </a:lnTo>
                <a:lnTo>
                  <a:pt x="54483" y="39624"/>
                </a:lnTo>
                <a:lnTo>
                  <a:pt x="54864" y="41148"/>
                </a:lnTo>
                <a:lnTo>
                  <a:pt x="79248" y="41148"/>
                </a:lnTo>
                <a:lnTo>
                  <a:pt x="79248" y="48768"/>
                </a:lnTo>
                <a:lnTo>
                  <a:pt x="77724" y="48768"/>
                </a:lnTo>
                <a:lnTo>
                  <a:pt x="76200" y="53340"/>
                </a:lnTo>
                <a:close/>
              </a:path>
              <a:path w="79375" h="79375">
                <a:moveTo>
                  <a:pt x="27127" y="46024"/>
                </a:moveTo>
                <a:lnTo>
                  <a:pt x="25908" y="44196"/>
                </a:lnTo>
                <a:lnTo>
                  <a:pt x="25908" y="41148"/>
                </a:lnTo>
                <a:lnTo>
                  <a:pt x="27127" y="46024"/>
                </a:lnTo>
                <a:close/>
              </a:path>
              <a:path w="79375" h="79375">
                <a:moveTo>
                  <a:pt x="52120" y="46024"/>
                </a:moveTo>
                <a:lnTo>
                  <a:pt x="53339" y="41148"/>
                </a:lnTo>
                <a:lnTo>
                  <a:pt x="53339" y="44196"/>
                </a:lnTo>
                <a:lnTo>
                  <a:pt x="52120" y="46024"/>
                </a:lnTo>
                <a:close/>
              </a:path>
              <a:path w="79375" h="79375">
                <a:moveTo>
                  <a:pt x="27432" y="47244"/>
                </a:moveTo>
                <a:lnTo>
                  <a:pt x="25908" y="44196"/>
                </a:lnTo>
                <a:lnTo>
                  <a:pt x="27127" y="46024"/>
                </a:lnTo>
                <a:lnTo>
                  <a:pt x="27432" y="47244"/>
                </a:lnTo>
                <a:close/>
              </a:path>
              <a:path w="79375" h="79375">
                <a:moveTo>
                  <a:pt x="51816" y="47244"/>
                </a:moveTo>
                <a:lnTo>
                  <a:pt x="52120" y="46024"/>
                </a:lnTo>
                <a:lnTo>
                  <a:pt x="53339" y="44196"/>
                </a:lnTo>
                <a:lnTo>
                  <a:pt x="51816" y="47244"/>
                </a:lnTo>
                <a:close/>
              </a:path>
              <a:path w="79375" h="79375">
                <a:moveTo>
                  <a:pt x="28956" y="48768"/>
                </a:moveTo>
                <a:lnTo>
                  <a:pt x="27432" y="47244"/>
                </a:lnTo>
                <a:lnTo>
                  <a:pt x="27127" y="46024"/>
                </a:lnTo>
                <a:lnTo>
                  <a:pt x="28956" y="48768"/>
                </a:lnTo>
                <a:close/>
              </a:path>
              <a:path w="79375" h="79375">
                <a:moveTo>
                  <a:pt x="50292" y="48768"/>
                </a:moveTo>
                <a:lnTo>
                  <a:pt x="52120" y="46024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79375">
                <a:moveTo>
                  <a:pt x="33528" y="51816"/>
                </a:moveTo>
                <a:lnTo>
                  <a:pt x="30480" y="50292"/>
                </a:lnTo>
                <a:lnTo>
                  <a:pt x="28956" y="48768"/>
                </a:lnTo>
                <a:lnTo>
                  <a:pt x="33528" y="51816"/>
                </a:lnTo>
                <a:close/>
              </a:path>
              <a:path w="79375" h="79375">
                <a:moveTo>
                  <a:pt x="46024" y="52120"/>
                </a:moveTo>
                <a:lnTo>
                  <a:pt x="48768" y="50292"/>
                </a:lnTo>
                <a:lnTo>
                  <a:pt x="47244" y="51816"/>
                </a:lnTo>
                <a:lnTo>
                  <a:pt x="46024" y="5212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528" y="51816"/>
                </a:lnTo>
                <a:lnTo>
                  <a:pt x="38100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6024" y="52120"/>
                </a:lnTo>
                <a:lnTo>
                  <a:pt x="47244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6024" y="52120"/>
                </a:lnTo>
                <a:lnTo>
                  <a:pt x="44195" y="53340"/>
                </a:lnTo>
                <a:close/>
              </a:path>
              <a:path w="79375" h="79375">
                <a:moveTo>
                  <a:pt x="47244" y="79248"/>
                </a:moveTo>
                <a:lnTo>
                  <a:pt x="32004" y="79248"/>
                </a:lnTo>
                <a:lnTo>
                  <a:pt x="32004" y="77724"/>
                </a:lnTo>
                <a:lnTo>
                  <a:pt x="30480" y="77724"/>
                </a:lnTo>
                <a:lnTo>
                  <a:pt x="25908" y="76200"/>
                </a:lnTo>
                <a:lnTo>
                  <a:pt x="53339" y="76200"/>
                </a:lnTo>
                <a:lnTo>
                  <a:pt x="48768" y="77724"/>
                </a:lnTo>
                <a:lnTo>
                  <a:pt x="4724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59479" y="4802123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27432" y="54863"/>
                </a:moveTo>
                <a:lnTo>
                  <a:pt x="16716" y="52720"/>
                </a:lnTo>
                <a:lnTo>
                  <a:pt x="8000" y="46862"/>
                </a:lnTo>
                <a:lnTo>
                  <a:pt x="2143" y="38147"/>
                </a:lnTo>
                <a:lnTo>
                  <a:pt x="0" y="27431"/>
                </a:lnTo>
                <a:lnTo>
                  <a:pt x="2143" y="16716"/>
                </a:lnTo>
                <a:lnTo>
                  <a:pt x="8001" y="8000"/>
                </a:lnTo>
                <a:lnTo>
                  <a:pt x="16716" y="2143"/>
                </a:lnTo>
                <a:lnTo>
                  <a:pt x="27432" y="0"/>
                </a:lnTo>
                <a:lnTo>
                  <a:pt x="37266" y="2143"/>
                </a:lnTo>
                <a:lnTo>
                  <a:pt x="45529" y="8000"/>
                </a:lnTo>
                <a:lnTo>
                  <a:pt x="51220" y="16716"/>
                </a:lnTo>
                <a:lnTo>
                  <a:pt x="53339" y="27431"/>
                </a:lnTo>
                <a:lnTo>
                  <a:pt x="51220" y="38147"/>
                </a:lnTo>
                <a:lnTo>
                  <a:pt x="45529" y="46862"/>
                </a:lnTo>
                <a:lnTo>
                  <a:pt x="37266" y="52720"/>
                </a:lnTo>
                <a:lnTo>
                  <a:pt x="27432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47288" y="478993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3339" y="3048"/>
                </a:moveTo>
                <a:lnTo>
                  <a:pt x="24384" y="3048"/>
                </a:lnTo>
                <a:lnTo>
                  <a:pt x="30480" y="1524"/>
                </a:lnTo>
                <a:lnTo>
                  <a:pt x="32004" y="0"/>
                </a:lnTo>
                <a:lnTo>
                  <a:pt x="47244" y="0"/>
                </a:lnTo>
                <a:lnTo>
                  <a:pt x="47244" y="1524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79375">
                <a:moveTo>
                  <a:pt x="56387" y="76200"/>
                </a:moveTo>
                <a:lnTo>
                  <a:pt x="22859" y="76200"/>
                </a:lnTo>
                <a:lnTo>
                  <a:pt x="18288" y="73152"/>
                </a:lnTo>
                <a:lnTo>
                  <a:pt x="16764" y="73152"/>
                </a:lnTo>
                <a:lnTo>
                  <a:pt x="16764" y="71628"/>
                </a:lnTo>
                <a:lnTo>
                  <a:pt x="15240" y="71628"/>
                </a:lnTo>
                <a:lnTo>
                  <a:pt x="12192" y="68580"/>
                </a:lnTo>
                <a:lnTo>
                  <a:pt x="10668" y="68580"/>
                </a:lnTo>
                <a:lnTo>
                  <a:pt x="10668" y="67056"/>
                </a:lnTo>
                <a:lnTo>
                  <a:pt x="7620" y="62484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53340"/>
                </a:lnTo>
                <a:lnTo>
                  <a:pt x="0" y="48768"/>
                </a:lnTo>
                <a:lnTo>
                  <a:pt x="0" y="30480"/>
                </a:lnTo>
                <a:lnTo>
                  <a:pt x="1524" y="25908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7620" y="16764"/>
                </a:lnTo>
                <a:lnTo>
                  <a:pt x="10668" y="12192"/>
                </a:lnTo>
                <a:lnTo>
                  <a:pt x="10668" y="10668"/>
                </a:lnTo>
                <a:lnTo>
                  <a:pt x="12192" y="10668"/>
                </a:lnTo>
                <a:lnTo>
                  <a:pt x="15240" y="7620"/>
                </a:lnTo>
                <a:lnTo>
                  <a:pt x="16764" y="7620"/>
                </a:lnTo>
                <a:lnTo>
                  <a:pt x="16764" y="6096"/>
                </a:ln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lnTo>
                  <a:pt x="62484" y="7620"/>
                </a:lnTo>
                <a:lnTo>
                  <a:pt x="67056" y="10668"/>
                </a:lnTo>
                <a:lnTo>
                  <a:pt x="67056" y="12192"/>
                </a:lnTo>
                <a:lnTo>
                  <a:pt x="68580" y="12192"/>
                </a:lnTo>
                <a:lnTo>
                  <a:pt x="71628" y="16764"/>
                </a:lnTo>
                <a:lnTo>
                  <a:pt x="71628" y="18288"/>
                </a:lnTo>
                <a:lnTo>
                  <a:pt x="73152" y="18288"/>
                </a:lnTo>
                <a:lnTo>
                  <a:pt x="74676" y="22860"/>
                </a:lnTo>
                <a:lnTo>
                  <a:pt x="76200" y="24384"/>
                </a:lnTo>
                <a:lnTo>
                  <a:pt x="76200" y="25908"/>
                </a:lnTo>
                <a:lnTo>
                  <a:pt x="35052" y="25908"/>
                </a:lnTo>
                <a:lnTo>
                  <a:pt x="32004" y="27432"/>
                </a:lnTo>
                <a:lnTo>
                  <a:pt x="27432" y="30480"/>
                </a:lnTo>
                <a:lnTo>
                  <a:pt x="25908" y="32004"/>
                </a:lnTo>
                <a:lnTo>
                  <a:pt x="24384" y="38100"/>
                </a:lnTo>
                <a:lnTo>
                  <a:pt x="24384" y="41148"/>
                </a:lnTo>
                <a:lnTo>
                  <a:pt x="25908" y="47244"/>
                </a:lnTo>
                <a:lnTo>
                  <a:pt x="27432" y="48768"/>
                </a:lnTo>
                <a:lnTo>
                  <a:pt x="32004" y="51816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4864"/>
                </a:lnTo>
                <a:lnTo>
                  <a:pt x="74676" y="56388"/>
                </a:lnTo>
                <a:lnTo>
                  <a:pt x="73152" y="60960"/>
                </a:lnTo>
                <a:lnTo>
                  <a:pt x="71628" y="60960"/>
                </a:lnTo>
                <a:lnTo>
                  <a:pt x="71628" y="62484"/>
                </a:lnTo>
                <a:lnTo>
                  <a:pt x="68580" y="67056"/>
                </a:lnTo>
                <a:lnTo>
                  <a:pt x="67056" y="67056"/>
                </a:lnTo>
                <a:lnTo>
                  <a:pt x="67056" y="68580"/>
                </a:lnTo>
                <a:lnTo>
                  <a:pt x="62484" y="71628"/>
                </a:lnTo>
                <a:lnTo>
                  <a:pt x="60960" y="73152"/>
                </a:lnTo>
                <a:lnTo>
                  <a:pt x="56387" y="76200"/>
                </a:lnTo>
                <a:close/>
              </a:path>
              <a:path w="79375" h="79375">
                <a:moveTo>
                  <a:pt x="32004" y="27432"/>
                </a:moveTo>
                <a:lnTo>
                  <a:pt x="35052" y="25908"/>
                </a:lnTo>
                <a:lnTo>
                  <a:pt x="33223" y="27127"/>
                </a:lnTo>
                <a:lnTo>
                  <a:pt x="32004" y="27432"/>
                </a:lnTo>
                <a:close/>
              </a:path>
              <a:path w="79375" h="79375">
                <a:moveTo>
                  <a:pt x="33223" y="27127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223" y="27127"/>
                </a:lnTo>
                <a:close/>
              </a:path>
              <a:path w="79375" h="79375">
                <a:moveTo>
                  <a:pt x="45719" y="27432"/>
                </a:moveTo>
                <a:lnTo>
                  <a:pt x="41148" y="25908"/>
                </a:lnTo>
                <a:lnTo>
                  <a:pt x="44195" y="25908"/>
                </a:lnTo>
                <a:lnTo>
                  <a:pt x="45719" y="27432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8768" y="50292"/>
                </a:lnTo>
                <a:lnTo>
                  <a:pt x="51816" y="47244"/>
                </a:lnTo>
                <a:lnTo>
                  <a:pt x="53339" y="44196"/>
                </a:lnTo>
                <a:lnTo>
                  <a:pt x="53339" y="35052"/>
                </a:lnTo>
                <a:lnTo>
                  <a:pt x="51816" y="32004"/>
                </a:lnTo>
                <a:lnTo>
                  <a:pt x="48768" y="28956"/>
                </a:lnTo>
                <a:lnTo>
                  <a:pt x="44195" y="25908"/>
                </a:lnTo>
                <a:lnTo>
                  <a:pt x="76200" y="25908"/>
                </a:lnTo>
                <a:lnTo>
                  <a:pt x="77724" y="30480"/>
                </a:lnTo>
                <a:lnTo>
                  <a:pt x="77724" y="33528"/>
                </a:lnTo>
                <a:lnTo>
                  <a:pt x="79248" y="38100"/>
                </a:lnTo>
                <a:lnTo>
                  <a:pt x="79248" y="41148"/>
                </a:lnTo>
                <a:lnTo>
                  <a:pt x="77724" y="45720"/>
                </a:lnTo>
                <a:lnTo>
                  <a:pt x="77724" y="48768"/>
                </a:lnTo>
                <a:lnTo>
                  <a:pt x="76200" y="53340"/>
                </a:lnTo>
                <a:close/>
              </a:path>
              <a:path w="79375" h="79375">
                <a:moveTo>
                  <a:pt x="30480" y="28956"/>
                </a:moveTo>
                <a:lnTo>
                  <a:pt x="32004" y="27432"/>
                </a:lnTo>
                <a:lnTo>
                  <a:pt x="33223" y="27127"/>
                </a:lnTo>
                <a:lnTo>
                  <a:pt x="30480" y="28956"/>
                </a:lnTo>
                <a:close/>
              </a:path>
              <a:path w="79375" h="79375">
                <a:moveTo>
                  <a:pt x="50292" y="30480"/>
                </a:moveTo>
                <a:lnTo>
                  <a:pt x="45719" y="27432"/>
                </a:lnTo>
                <a:lnTo>
                  <a:pt x="48768" y="28956"/>
                </a:lnTo>
                <a:lnTo>
                  <a:pt x="50292" y="30480"/>
                </a:lnTo>
                <a:close/>
              </a:path>
              <a:path w="79375" h="79375">
                <a:moveTo>
                  <a:pt x="27214" y="31133"/>
                </a:moveTo>
                <a:lnTo>
                  <a:pt x="27432" y="30480"/>
                </a:lnTo>
                <a:lnTo>
                  <a:pt x="30480" y="28956"/>
                </a:lnTo>
                <a:lnTo>
                  <a:pt x="27214" y="31133"/>
                </a:lnTo>
                <a:close/>
              </a:path>
              <a:path w="79375" h="79375">
                <a:moveTo>
                  <a:pt x="25908" y="32004"/>
                </a:moveTo>
                <a:lnTo>
                  <a:pt x="27432" y="30480"/>
                </a:lnTo>
                <a:lnTo>
                  <a:pt x="27214" y="31133"/>
                </a:lnTo>
                <a:lnTo>
                  <a:pt x="25908" y="32004"/>
                </a:lnTo>
                <a:close/>
              </a:path>
              <a:path w="79375" h="79375">
                <a:moveTo>
                  <a:pt x="52120" y="33223"/>
                </a:moveTo>
                <a:lnTo>
                  <a:pt x="50292" y="30480"/>
                </a:lnTo>
                <a:lnTo>
                  <a:pt x="51816" y="32004"/>
                </a:lnTo>
                <a:lnTo>
                  <a:pt x="52120" y="33223"/>
                </a:lnTo>
                <a:close/>
              </a:path>
              <a:path w="79375" h="79375">
                <a:moveTo>
                  <a:pt x="25908" y="35052"/>
                </a:moveTo>
                <a:lnTo>
                  <a:pt x="25908" y="32004"/>
                </a:lnTo>
                <a:lnTo>
                  <a:pt x="27214" y="31133"/>
                </a:lnTo>
                <a:lnTo>
                  <a:pt x="25908" y="35052"/>
                </a:lnTo>
                <a:close/>
              </a:path>
              <a:path w="79375" h="79375">
                <a:moveTo>
                  <a:pt x="53339" y="35052"/>
                </a:moveTo>
                <a:lnTo>
                  <a:pt x="52120" y="33223"/>
                </a:lnTo>
                <a:lnTo>
                  <a:pt x="51816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53339" y="38100"/>
                </a:moveTo>
                <a:lnTo>
                  <a:pt x="52120" y="33223"/>
                </a:lnTo>
                <a:lnTo>
                  <a:pt x="53339" y="35052"/>
                </a:lnTo>
                <a:lnTo>
                  <a:pt x="53339" y="38100"/>
                </a:lnTo>
                <a:close/>
              </a:path>
              <a:path w="79375" h="79375">
                <a:moveTo>
                  <a:pt x="24765" y="39624"/>
                </a:moveTo>
                <a:lnTo>
                  <a:pt x="24384" y="38100"/>
                </a:lnTo>
                <a:lnTo>
                  <a:pt x="25908" y="35052"/>
                </a:lnTo>
                <a:lnTo>
                  <a:pt x="24765" y="39624"/>
                </a:lnTo>
                <a:close/>
              </a:path>
              <a:path w="79375" h="79375">
                <a:moveTo>
                  <a:pt x="24384" y="41148"/>
                </a:moveTo>
                <a:lnTo>
                  <a:pt x="24384" y="38100"/>
                </a:lnTo>
                <a:lnTo>
                  <a:pt x="24765" y="39624"/>
                </a:lnTo>
                <a:lnTo>
                  <a:pt x="24384" y="41148"/>
                </a:lnTo>
                <a:close/>
              </a:path>
              <a:path w="79375" h="79375">
                <a:moveTo>
                  <a:pt x="25908" y="44196"/>
                </a:moveTo>
                <a:lnTo>
                  <a:pt x="24384" y="41148"/>
                </a:lnTo>
                <a:lnTo>
                  <a:pt x="24765" y="39624"/>
                </a:lnTo>
                <a:lnTo>
                  <a:pt x="25908" y="44196"/>
                </a:lnTo>
                <a:close/>
              </a:path>
              <a:path w="79375" h="79375">
                <a:moveTo>
                  <a:pt x="52120" y="46024"/>
                </a:moveTo>
                <a:lnTo>
                  <a:pt x="53339" y="41148"/>
                </a:lnTo>
                <a:lnTo>
                  <a:pt x="53339" y="44196"/>
                </a:lnTo>
                <a:lnTo>
                  <a:pt x="52120" y="46024"/>
                </a:lnTo>
                <a:close/>
              </a:path>
              <a:path w="79375" h="79375">
                <a:moveTo>
                  <a:pt x="27214" y="48114"/>
                </a:moveTo>
                <a:lnTo>
                  <a:pt x="25908" y="47244"/>
                </a:lnTo>
                <a:lnTo>
                  <a:pt x="25908" y="44196"/>
                </a:lnTo>
                <a:lnTo>
                  <a:pt x="27214" y="48114"/>
                </a:lnTo>
                <a:close/>
              </a:path>
              <a:path w="79375" h="79375">
                <a:moveTo>
                  <a:pt x="51816" y="47244"/>
                </a:moveTo>
                <a:lnTo>
                  <a:pt x="52120" y="46024"/>
                </a:lnTo>
                <a:lnTo>
                  <a:pt x="53339" y="44196"/>
                </a:lnTo>
                <a:lnTo>
                  <a:pt x="51816" y="47244"/>
                </a:lnTo>
                <a:close/>
              </a:path>
              <a:path w="79375" h="79375">
                <a:moveTo>
                  <a:pt x="50292" y="48768"/>
                </a:moveTo>
                <a:lnTo>
                  <a:pt x="52120" y="46024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79375">
                <a:moveTo>
                  <a:pt x="27432" y="48768"/>
                </a:moveTo>
                <a:lnTo>
                  <a:pt x="25908" y="47244"/>
                </a:lnTo>
                <a:lnTo>
                  <a:pt x="27214" y="48114"/>
                </a:lnTo>
                <a:lnTo>
                  <a:pt x="27432" y="48768"/>
                </a:lnTo>
                <a:close/>
              </a:path>
              <a:path w="79375" h="79375">
                <a:moveTo>
                  <a:pt x="30480" y="50292"/>
                </a:moveTo>
                <a:lnTo>
                  <a:pt x="27432" y="48768"/>
                </a:lnTo>
                <a:lnTo>
                  <a:pt x="27214" y="48114"/>
                </a:lnTo>
                <a:lnTo>
                  <a:pt x="30480" y="50292"/>
                </a:lnTo>
                <a:close/>
              </a:path>
              <a:path w="79375" h="79375">
                <a:moveTo>
                  <a:pt x="45719" y="51816"/>
                </a:moveTo>
                <a:lnTo>
                  <a:pt x="50292" y="48768"/>
                </a:lnTo>
                <a:lnTo>
                  <a:pt x="48768" y="50292"/>
                </a:lnTo>
                <a:lnTo>
                  <a:pt x="45719" y="51816"/>
                </a:lnTo>
                <a:close/>
              </a:path>
              <a:path w="79375" h="79375">
                <a:moveTo>
                  <a:pt x="33223" y="52120"/>
                </a:moveTo>
                <a:lnTo>
                  <a:pt x="32004" y="51816"/>
                </a:lnTo>
                <a:lnTo>
                  <a:pt x="30480" y="50292"/>
                </a:lnTo>
                <a:lnTo>
                  <a:pt x="33223" y="52120"/>
                </a:lnTo>
                <a:close/>
              </a:path>
              <a:path w="79375" h="79375">
                <a:moveTo>
                  <a:pt x="35052" y="53340"/>
                </a:moveTo>
                <a:lnTo>
                  <a:pt x="32004" y="51816"/>
                </a:lnTo>
                <a:lnTo>
                  <a:pt x="33223" y="52120"/>
                </a:lnTo>
                <a:lnTo>
                  <a:pt x="35052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5719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223" y="52120"/>
                </a:lnTo>
                <a:lnTo>
                  <a:pt x="38100" y="53340"/>
                </a:lnTo>
                <a:close/>
              </a:path>
              <a:path w="79375" h="79375">
                <a:moveTo>
                  <a:pt x="47244" y="79248"/>
                </a:moveTo>
                <a:lnTo>
                  <a:pt x="32004" y="79248"/>
                </a:lnTo>
                <a:lnTo>
                  <a:pt x="30480" y="77724"/>
                </a:lnTo>
                <a:lnTo>
                  <a:pt x="24384" y="76200"/>
                </a:lnTo>
                <a:lnTo>
                  <a:pt x="53339" y="76200"/>
                </a:lnTo>
                <a:lnTo>
                  <a:pt x="48768" y="77724"/>
                </a:lnTo>
                <a:lnTo>
                  <a:pt x="47244" y="77724"/>
                </a:lnTo>
                <a:lnTo>
                  <a:pt x="4724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99816" y="4802123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25908" y="54863"/>
                </a:moveTo>
                <a:lnTo>
                  <a:pt x="15430" y="52720"/>
                </a:lnTo>
                <a:lnTo>
                  <a:pt x="7238" y="46862"/>
                </a:lnTo>
                <a:lnTo>
                  <a:pt x="1904" y="38147"/>
                </a:lnTo>
                <a:lnTo>
                  <a:pt x="0" y="27431"/>
                </a:lnTo>
                <a:lnTo>
                  <a:pt x="1905" y="16716"/>
                </a:lnTo>
                <a:lnTo>
                  <a:pt x="7239" y="8000"/>
                </a:lnTo>
                <a:lnTo>
                  <a:pt x="15430" y="2143"/>
                </a:lnTo>
                <a:lnTo>
                  <a:pt x="25908" y="0"/>
                </a:lnTo>
                <a:lnTo>
                  <a:pt x="36623" y="2143"/>
                </a:lnTo>
                <a:lnTo>
                  <a:pt x="45339" y="8000"/>
                </a:lnTo>
                <a:lnTo>
                  <a:pt x="51196" y="16716"/>
                </a:lnTo>
                <a:lnTo>
                  <a:pt x="53339" y="27431"/>
                </a:lnTo>
                <a:lnTo>
                  <a:pt x="51196" y="38147"/>
                </a:lnTo>
                <a:lnTo>
                  <a:pt x="45339" y="46862"/>
                </a:lnTo>
                <a:lnTo>
                  <a:pt x="36623" y="52720"/>
                </a:lnTo>
                <a:lnTo>
                  <a:pt x="25908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6100" y="478993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4864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32004" y="1524"/>
                </a:lnTo>
                <a:lnTo>
                  <a:pt x="32004" y="0"/>
                </a:lnTo>
                <a:lnTo>
                  <a:pt x="47244" y="0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56387" y="76200"/>
                </a:moveTo>
                <a:lnTo>
                  <a:pt x="22859" y="76200"/>
                </a:lnTo>
                <a:lnTo>
                  <a:pt x="18288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2192" y="67056"/>
                </a:lnTo>
                <a:lnTo>
                  <a:pt x="10668" y="67056"/>
                </a:lnTo>
                <a:lnTo>
                  <a:pt x="7620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4864"/>
                </a:lnTo>
                <a:lnTo>
                  <a:pt x="3048" y="53340"/>
                </a:lnTo>
                <a:lnTo>
                  <a:pt x="1524" y="48768"/>
                </a:lnTo>
                <a:lnTo>
                  <a:pt x="1524" y="45720"/>
                </a:lnTo>
                <a:lnTo>
                  <a:pt x="0" y="41148"/>
                </a:lnTo>
                <a:lnTo>
                  <a:pt x="0" y="38100"/>
                </a:lnTo>
                <a:lnTo>
                  <a:pt x="1524" y="33528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2860"/>
                </a:lnTo>
                <a:lnTo>
                  <a:pt x="6096" y="18288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lnTo>
                  <a:pt x="62484" y="6096"/>
                </a:lnTo>
                <a:lnTo>
                  <a:pt x="62484" y="7620"/>
                </a:lnTo>
                <a:lnTo>
                  <a:pt x="67056" y="10668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7432" y="32004"/>
                </a:lnTo>
                <a:lnTo>
                  <a:pt x="25908" y="35052"/>
                </a:lnTo>
                <a:lnTo>
                  <a:pt x="25908" y="44196"/>
                </a:lnTo>
                <a:lnTo>
                  <a:pt x="27432" y="47244"/>
                </a:lnTo>
                <a:lnTo>
                  <a:pt x="30480" y="50292"/>
                </a:lnTo>
                <a:lnTo>
                  <a:pt x="35052" y="53340"/>
                </a:lnTo>
                <a:lnTo>
                  <a:pt x="77724" y="53340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68580" y="67056"/>
                </a:lnTo>
                <a:lnTo>
                  <a:pt x="67056" y="68580"/>
                </a:lnTo>
                <a:lnTo>
                  <a:pt x="62484" y="71628"/>
                </a:lnTo>
                <a:lnTo>
                  <a:pt x="62484" y="73152"/>
                </a:lnTo>
                <a:lnTo>
                  <a:pt x="60960" y="73152"/>
                </a:lnTo>
                <a:lnTo>
                  <a:pt x="56387" y="76200"/>
                </a:lnTo>
                <a:close/>
              </a:path>
              <a:path w="79375" h="79375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79375">
                <a:moveTo>
                  <a:pt x="46024" y="27127"/>
                </a:moveTo>
                <a:lnTo>
                  <a:pt x="41148" y="25908"/>
                </a:lnTo>
                <a:lnTo>
                  <a:pt x="44195" y="25908"/>
                </a:lnTo>
                <a:lnTo>
                  <a:pt x="46024" y="27127"/>
                </a:lnTo>
                <a:close/>
              </a:path>
              <a:path w="79375" h="79375">
                <a:moveTo>
                  <a:pt x="47244" y="27432"/>
                </a:moveTo>
                <a:lnTo>
                  <a:pt x="46024" y="27127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79375">
                <a:moveTo>
                  <a:pt x="52033" y="31133"/>
                </a:moveTo>
                <a:lnTo>
                  <a:pt x="48768" y="28956"/>
                </a:ln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9248" y="30480"/>
                </a:lnTo>
                <a:lnTo>
                  <a:pt x="51816" y="30480"/>
                </a:lnTo>
                <a:lnTo>
                  <a:pt x="52033" y="31133"/>
                </a:lnTo>
                <a:close/>
              </a:path>
              <a:path w="79375" h="79375">
                <a:moveTo>
                  <a:pt x="48768" y="28956"/>
                </a:moveTo>
                <a:lnTo>
                  <a:pt x="46024" y="27127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79375">
                <a:moveTo>
                  <a:pt x="28956" y="3048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8956" y="30480"/>
                </a:lnTo>
                <a:close/>
              </a:path>
              <a:path w="79375" h="79375">
                <a:moveTo>
                  <a:pt x="27127" y="33223"/>
                </a:moveTo>
                <a:lnTo>
                  <a:pt x="27432" y="32004"/>
                </a:lnTo>
                <a:lnTo>
                  <a:pt x="28956" y="30480"/>
                </a:lnTo>
                <a:lnTo>
                  <a:pt x="27127" y="33223"/>
                </a:lnTo>
                <a:close/>
              </a:path>
              <a:path w="79375" h="79375">
                <a:moveTo>
                  <a:pt x="53339" y="32004"/>
                </a:moveTo>
                <a:lnTo>
                  <a:pt x="52033" y="31133"/>
                </a:lnTo>
                <a:lnTo>
                  <a:pt x="51816" y="30480"/>
                </a:lnTo>
                <a:lnTo>
                  <a:pt x="53339" y="32004"/>
                </a:lnTo>
                <a:close/>
              </a:path>
              <a:path w="79375" h="79375">
                <a:moveTo>
                  <a:pt x="79248" y="48768"/>
                </a:moveTo>
                <a:lnTo>
                  <a:pt x="51816" y="48768"/>
                </a:lnTo>
                <a:lnTo>
                  <a:pt x="53339" y="47244"/>
                </a:lnTo>
                <a:lnTo>
                  <a:pt x="54864" y="41148"/>
                </a:lnTo>
                <a:lnTo>
                  <a:pt x="54864" y="38100"/>
                </a:lnTo>
                <a:lnTo>
                  <a:pt x="53339" y="32004"/>
                </a:lnTo>
                <a:lnTo>
                  <a:pt x="51816" y="30480"/>
                </a:lnTo>
                <a:lnTo>
                  <a:pt x="79248" y="30480"/>
                </a:lnTo>
                <a:lnTo>
                  <a:pt x="79248" y="48768"/>
                </a:lnTo>
                <a:close/>
              </a:path>
              <a:path w="79375" h="79375">
                <a:moveTo>
                  <a:pt x="53339" y="35052"/>
                </a:moveTo>
                <a:lnTo>
                  <a:pt x="52033" y="31133"/>
                </a:lnTo>
                <a:lnTo>
                  <a:pt x="53339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25908" y="35052"/>
                </a:moveTo>
                <a:lnTo>
                  <a:pt x="27432" y="32004"/>
                </a:lnTo>
                <a:lnTo>
                  <a:pt x="27127" y="33223"/>
                </a:lnTo>
                <a:lnTo>
                  <a:pt x="25908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5052"/>
                </a:lnTo>
                <a:lnTo>
                  <a:pt x="27127" y="33223"/>
                </a:lnTo>
                <a:lnTo>
                  <a:pt x="25908" y="38100"/>
                </a:lnTo>
                <a:close/>
              </a:path>
              <a:path w="79375" h="79375">
                <a:moveTo>
                  <a:pt x="54483" y="39624"/>
                </a:moveTo>
                <a:lnTo>
                  <a:pt x="53339" y="35052"/>
                </a:lnTo>
                <a:lnTo>
                  <a:pt x="54864" y="38100"/>
                </a:lnTo>
                <a:lnTo>
                  <a:pt x="54483" y="39624"/>
                </a:lnTo>
                <a:close/>
              </a:path>
              <a:path w="79375" h="79375">
                <a:moveTo>
                  <a:pt x="54864" y="41148"/>
                </a:moveTo>
                <a:lnTo>
                  <a:pt x="54483" y="39624"/>
                </a:lnTo>
                <a:lnTo>
                  <a:pt x="54864" y="38100"/>
                </a:lnTo>
                <a:lnTo>
                  <a:pt x="54864" y="41148"/>
                </a:lnTo>
                <a:close/>
              </a:path>
              <a:path w="79375" h="79375">
                <a:moveTo>
                  <a:pt x="53339" y="44196"/>
                </a:moveTo>
                <a:lnTo>
                  <a:pt x="54483" y="39624"/>
                </a:lnTo>
                <a:lnTo>
                  <a:pt x="54864" y="41148"/>
                </a:lnTo>
                <a:lnTo>
                  <a:pt x="53339" y="44196"/>
                </a:lnTo>
                <a:close/>
              </a:path>
              <a:path w="79375" h="79375">
                <a:moveTo>
                  <a:pt x="27127" y="46024"/>
                </a:moveTo>
                <a:lnTo>
                  <a:pt x="25908" y="44196"/>
                </a:lnTo>
                <a:lnTo>
                  <a:pt x="25908" y="41148"/>
                </a:lnTo>
                <a:lnTo>
                  <a:pt x="27127" y="46024"/>
                </a:lnTo>
                <a:close/>
              </a:path>
              <a:path w="79375" h="79375">
                <a:moveTo>
                  <a:pt x="27432" y="47244"/>
                </a:moveTo>
                <a:lnTo>
                  <a:pt x="25908" y="44196"/>
                </a:lnTo>
                <a:lnTo>
                  <a:pt x="27127" y="46024"/>
                </a:lnTo>
                <a:lnTo>
                  <a:pt x="27432" y="47244"/>
                </a:lnTo>
                <a:close/>
              </a:path>
              <a:path w="79375" h="79375">
                <a:moveTo>
                  <a:pt x="52033" y="48114"/>
                </a:moveTo>
                <a:lnTo>
                  <a:pt x="53339" y="44196"/>
                </a:lnTo>
                <a:lnTo>
                  <a:pt x="53339" y="47244"/>
                </a:lnTo>
                <a:lnTo>
                  <a:pt x="52033" y="48114"/>
                </a:lnTo>
                <a:close/>
              </a:path>
              <a:path w="79375" h="79375">
                <a:moveTo>
                  <a:pt x="28956" y="48768"/>
                </a:moveTo>
                <a:lnTo>
                  <a:pt x="27432" y="47244"/>
                </a:lnTo>
                <a:lnTo>
                  <a:pt x="27127" y="46024"/>
                </a:lnTo>
                <a:lnTo>
                  <a:pt x="28956" y="48768"/>
                </a:lnTo>
                <a:close/>
              </a:path>
              <a:path w="79375" h="79375">
                <a:moveTo>
                  <a:pt x="51816" y="48768"/>
                </a:moveTo>
                <a:lnTo>
                  <a:pt x="52033" y="48114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79375">
                <a:moveTo>
                  <a:pt x="77724" y="53340"/>
                </a:moveTo>
                <a:lnTo>
                  <a:pt x="44195" y="53340"/>
                </a:lnTo>
                <a:lnTo>
                  <a:pt x="47244" y="51816"/>
                </a:lnTo>
                <a:lnTo>
                  <a:pt x="48768" y="50292"/>
                </a:lnTo>
                <a:lnTo>
                  <a:pt x="52033" y="48114"/>
                </a:lnTo>
                <a:lnTo>
                  <a:pt x="51816" y="48768"/>
                </a:lnTo>
                <a:lnTo>
                  <a:pt x="79248" y="48768"/>
                </a:lnTo>
                <a:lnTo>
                  <a:pt x="77724" y="53340"/>
                </a:lnTo>
                <a:close/>
              </a:path>
              <a:path w="79375" h="79375">
                <a:moveTo>
                  <a:pt x="33528" y="51816"/>
                </a:moveTo>
                <a:lnTo>
                  <a:pt x="30480" y="50292"/>
                </a:lnTo>
                <a:lnTo>
                  <a:pt x="28956" y="48768"/>
                </a:lnTo>
                <a:lnTo>
                  <a:pt x="33528" y="51816"/>
                </a:lnTo>
                <a:close/>
              </a:path>
              <a:path w="79375" h="79375">
                <a:moveTo>
                  <a:pt x="46024" y="52120"/>
                </a:moveTo>
                <a:lnTo>
                  <a:pt x="48768" y="50292"/>
                </a:lnTo>
                <a:lnTo>
                  <a:pt x="47244" y="51816"/>
                </a:lnTo>
                <a:lnTo>
                  <a:pt x="46024" y="5212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528" y="51816"/>
                </a:lnTo>
                <a:lnTo>
                  <a:pt x="38100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6024" y="52120"/>
                </a:lnTo>
                <a:lnTo>
                  <a:pt x="47244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6024" y="52120"/>
                </a:lnTo>
                <a:lnTo>
                  <a:pt x="44195" y="53340"/>
                </a:lnTo>
                <a:close/>
              </a:path>
              <a:path w="79375" h="79375">
                <a:moveTo>
                  <a:pt x="47244" y="79248"/>
                </a:moveTo>
                <a:lnTo>
                  <a:pt x="32004" y="79248"/>
                </a:lnTo>
                <a:lnTo>
                  <a:pt x="32004" y="77724"/>
                </a:lnTo>
                <a:lnTo>
                  <a:pt x="30480" y="77724"/>
                </a:lnTo>
                <a:lnTo>
                  <a:pt x="25908" y="76200"/>
                </a:lnTo>
                <a:lnTo>
                  <a:pt x="54864" y="76200"/>
                </a:lnTo>
                <a:lnTo>
                  <a:pt x="48768" y="77724"/>
                </a:lnTo>
                <a:lnTo>
                  <a:pt x="4724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13532" y="414070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432" y="53340"/>
                </a:moveTo>
                <a:lnTo>
                  <a:pt x="16716" y="51220"/>
                </a:lnTo>
                <a:lnTo>
                  <a:pt x="8000" y="45529"/>
                </a:lnTo>
                <a:lnTo>
                  <a:pt x="2143" y="37266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7266" y="2143"/>
                </a:lnTo>
                <a:lnTo>
                  <a:pt x="45529" y="8001"/>
                </a:lnTo>
                <a:lnTo>
                  <a:pt x="51220" y="16716"/>
                </a:lnTo>
                <a:lnTo>
                  <a:pt x="53339" y="27432"/>
                </a:lnTo>
                <a:lnTo>
                  <a:pt x="51220" y="37266"/>
                </a:lnTo>
                <a:lnTo>
                  <a:pt x="45529" y="45529"/>
                </a:lnTo>
                <a:lnTo>
                  <a:pt x="37266" y="51220"/>
                </a:lnTo>
                <a:lnTo>
                  <a:pt x="2743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01339" y="412851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9436" y="6096"/>
                </a:moveTo>
                <a:lnTo>
                  <a:pt x="18288" y="6096"/>
                </a:lnTo>
                <a:lnTo>
                  <a:pt x="22859" y="3048"/>
                </a:lnTo>
                <a:lnTo>
                  <a:pt x="24384" y="1524"/>
                </a:lnTo>
                <a:lnTo>
                  <a:pt x="30480" y="0"/>
                </a:lnTo>
                <a:lnTo>
                  <a:pt x="48768" y="0"/>
                </a:lnTo>
                <a:lnTo>
                  <a:pt x="53339" y="1524"/>
                </a:lnTo>
                <a:lnTo>
                  <a:pt x="54864" y="3048"/>
                </a:lnTo>
                <a:lnTo>
                  <a:pt x="59436" y="6096"/>
                </a:lnTo>
                <a:close/>
              </a:path>
              <a:path w="79375" h="79375">
                <a:moveTo>
                  <a:pt x="65532" y="10668"/>
                </a:moveTo>
                <a:lnTo>
                  <a:pt x="12192" y="10668"/>
                </a:lnTo>
                <a:lnTo>
                  <a:pt x="16764" y="6096"/>
                </a:lnTo>
                <a:lnTo>
                  <a:pt x="60960" y="6096"/>
                </a:lnTo>
                <a:lnTo>
                  <a:pt x="65532" y="10668"/>
                </a:lnTo>
                <a:close/>
              </a:path>
              <a:path w="79375" h="79375">
                <a:moveTo>
                  <a:pt x="62484" y="71628"/>
                </a:moveTo>
                <a:lnTo>
                  <a:pt x="15240" y="71628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54864"/>
                </a:lnTo>
                <a:lnTo>
                  <a:pt x="1524" y="53340"/>
                </a:lnTo>
                <a:lnTo>
                  <a:pt x="0" y="48768"/>
                </a:lnTo>
                <a:lnTo>
                  <a:pt x="0" y="30480"/>
                </a:lnTo>
                <a:lnTo>
                  <a:pt x="1524" y="24384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5240"/>
                </a:lnTo>
                <a:lnTo>
                  <a:pt x="10668" y="12192"/>
                </a:lnTo>
                <a:lnTo>
                  <a:pt x="10668" y="10668"/>
                </a:lnTo>
                <a:lnTo>
                  <a:pt x="67056" y="10668"/>
                </a:lnTo>
                <a:lnTo>
                  <a:pt x="71628" y="15240"/>
                </a:lnTo>
                <a:lnTo>
                  <a:pt x="71628" y="16764"/>
                </a:lnTo>
                <a:lnTo>
                  <a:pt x="73152" y="18288"/>
                </a:lnTo>
                <a:lnTo>
                  <a:pt x="74676" y="22860"/>
                </a:lnTo>
                <a:lnTo>
                  <a:pt x="76200" y="22860"/>
                </a:lnTo>
                <a:lnTo>
                  <a:pt x="76200" y="24384"/>
                </a:lnTo>
                <a:lnTo>
                  <a:pt x="36576" y="24384"/>
                </a:lnTo>
                <a:lnTo>
                  <a:pt x="32004" y="25908"/>
                </a:lnTo>
                <a:lnTo>
                  <a:pt x="30479" y="27432"/>
                </a:lnTo>
                <a:lnTo>
                  <a:pt x="28956" y="27432"/>
                </a:lnTo>
                <a:lnTo>
                  <a:pt x="25908" y="32004"/>
                </a:lnTo>
                <a:lnTo>
                  <a:pt x="24384" y="36576"/>
                </a:lnTo>
                <a:lnTo>
                  <a:pt x="25526" y="36576"/>
                </a:lnTo>
                <a:lnTo>
                  <a:pt x="25146" y="38100"/>
                </a:lnTo>
                <a:lnTo>
                  <a:pt x="24384" y="38100"/>
                </a:lnTo>
                <a:lnTo>
                  <a:pt x="24384" y="41148"/>
                </a:lnTo>
                <a:lnTo>
                  <a:pt x="25908" y="45720"/>
                </a:lnTo>
                <a:lnTo>
                  <a:pt x="27432" y="48768"/>
                </a:lnTo>
                <a:lnTo>
                  <a:pt x="28956" y="50292"/>
                </a:lnTo>
                <a:lnTo>
                  <a:pt x="29718" y="50292"/>
                </a:lnTo>
                <a:lnTo>
                  <a:pt x="32004" y="51816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4864"/>
                </a:lnTo>
                <a:lnTo>
                  <a:pt x="74676" y="56388"/>
                </a:lnTo>
                <a:lnTo>
                  <a:pt x="73152" y="60960"/>
                </a:lnTo>
                <a:lnTo>
                  <a:pt x="71628" y="60960"/>
                </a:lnTo>
                <a:lnTo>
                  <a:pt x="71628" y="62484"/>
                </a:lnTo>
                <a:lnTo>
                  <a:pt x="68580" y="67056"/>
                </a:lnTo>
                <a:lnTo>
                  <a:pt x="67056" y="67056"/>
                </a:lnTo>
                <a:lnTo>
                  <a:pt x="62484" y="71628"/>
                </a:lnTo>
                <a:close/>
              </a:path>
              <a:path w="79375" h="79375">
                <a:moveTo>
                  <a:pt x="35052" y="25908"/>
                </a:moveTo>
                <a:lnTo>
                  <a:pt x="36576" y="24384"/>
                </a:lnTo>
                <a:lnTo>
                  <a:pt x="38100" y="24384"/>
                </a:lnTo>
                <a:lnTo>
                  <a:pt x="39406" y="24819"/>
                </a:lnTo>
                <a:lnTo>
                  <a:pt x="35052" y="25908"/>
                </a:lnTo>
                <a:close/>
              </a:path>
              <a:path w="79375" h="79375">
                <a:moveTo>
                  <a:pt x="39406" y="24819"/>
                </a:moveTo>
                <a:lnTo>
                  <a:pt x="38100" y="24384"/>
                </a:lnTo>
                <a:lnTo>
                  <a:pt x="41148" y="24384"/>
                </a:lnTo>
                <a:lnTo>
                  <a:pt x="39406" y="24819"/>
                </a:lnTo>
                <a:close/>
              </a:path>
              <a:path w="79375" h="79375">
                <a:moveTo>
                  <a:pt x="42672" y="25908"/>
                </a:moveTo>
                <a:lnTo>
                  <a:pt x="39406" y="24819"/>
                </a:lnTo>
                <a:lnTo>
                  <a:pt x="41148" y="24384"/>
                </a:lnTo>
                <a:lnTo>
                  <a:pt x="42672" y="25908"/>
                </a:lnTo>
                <a:close/>
              </a:path>
              <a:path w="79375" h="79375">
                <a:moveTo>
                  <a:pt x="78740" y="42672"/>
                </a:moveTo>
                <a:lnTo>
                  <a:pt x="53339" y="42672"/>
                </a:lnTo>
                <a:lnTo>
                  <a:pt x="53339" y="35052"/>
                </a:lnTo>
                <a:lnTo>
                  <a:pt x="51816" y="32004"/>
                </a:lnTo>
                <a:lnTo>
                  <a:pt x="48768" y="27432"/>
                </a:lnTo>
                <a:lnTo>
                  <a:pt x="45719" y="25908"/>
                </a:lnTo>
                <a:lnTo>
                  <a:pt x="41148" y="24384"/>
                </a:lnTo>
                <a:lnTo>
                  <a:pt x="76200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79248" y="38100"/>
                </a:lnTo>
                <a:lnTo>
                  <a:pt x="79248" y="41148"/>
                </a:lnTo>
                <a:lnTo>
                  <a:pt x="78740" y="42672"/>
                </a:lnTo>
                <a:close/>
              </a:path>
              <a:path w="79375" h="79375">
                <a:moveTo>
                  <a:pt x="30480" y="27432"/>
                </a:moveTo>
                <a:lnTo>
                  <a:pt x="32004" y="25908"/>
                </a:lnTo>
                <a:lnTo>
                  <a:pt x="35052" y="25908"/>
                </a:lnTo>
                <a:lnTo>
                  <a:pt x="30480" y="27432"/>
                </a:lnTo>
                <a:close/>
              </a:path>
              <a:path w="79375" h="79375">
                <a:moveTo>
                  <a:pt x="46482" y="26670"/>
                </a:moveTo>
                <a:lnTo>
                  <a:pt x="44195" y="25908"/>
                </a:lnTo>
                <a:lnTo>
                  <a:pt x="45719" y="25908"/>
                </a:lnTo>
                <a:lnTo>
                  <a:pt x="46482" y="26670"/>
                </a:lnTo>
                <a:close/>
              </a:path>
              <a:path w="79375" h="79375">
                <a:moveTo>
                  <a:pt x="48768" y="27432"/>
                </a:moveTo>
                <a:lnTo>
                  <a:pt x="46482" y="26670"/>
                </a:lnTo>
                <a:lnTo>
                  <a:pt x="45719" y="25908"/>
                </a:lnTo>
                <a:lnTo>
                  <a:pt x="48768" y="27432"/>
                </a:lnTo>
                <a:close/>
              </a:path>
              <a:path w="79375" h="79375">
                <a:moveTo>
                  <a:pt x="50292" y="30480"/>
                </a:moveTo>
                <a:lnTo>
                  <a:pt x="46482" y="26670"/>
                </a:lnTo>
                <a:lnTo>
                  <a:pt x="48768" y="27432"/>
                </a:lnTo>
                <a:lnTo>
                  <a:pt x="50292" y="30480"/>
                </a:lnTo>
                <a:close/>
              </a:path>
              <a:path w="79375" h="79375">
                <a:moveTo>
                  <a:pt x="27432" y="30480"/>
                </a:moveTo>
                <a:lnTo>
                  <a:pt x="28956" y="27432"/>
                </a:lnTo>
                <a:lnTo>
                  <a:pt x="30479" y="27432"/>
                </a:lnTo>
                <a:lnTo>
                  <a:pt x="27432" y="30480"/>
                </a:lnTo>
                <a:close/>
              </a:path>
              <a:path w="79375" h="79375">
                <a:moveTo>
                  <a:pt x="25908" y="35052"/>
                </a:moveTo>
                <a:lnTo>
                  <a:pt x="25908" y="32004"/>
                </a:lnTo>
                <a:lnTo>
                  <a:pt x="27432" y="30480"/>
                </a:lnTo>
                <a:lnTo>
                  <a:pt x="25908" y="35052"/>
                </a:lnTo>
                <a:close/>
              </a:path>
              <a:path w="79375" h="79375">
                <a:moveTo>
                  <a:pt x="52324" y="33528"/>
                </a:moveTo>
                <a:lnTo>
                  <a:pt x="50292" y="30480"/>
                </a:lnTo>
                <a:lnTo>
                  <a:pt x="51816" y="32004"/>
                </a:lnTo>
                <a:lnTo>
                  <a:pt x="52324" y="33528"/>
                </a:lnTo>
                <a:close/>
              </a:path>
              <a:path w="79375" h="79375">
                <a:moveTo>
                  <a:pt x="53339" y="35052"/>
                </a:moveTo>
                <a:lnTo>
                  <a:pt x="52324" y="33528"/>
                </a:lnTo>
                <a:lnTo>
                  <a:pt x="51816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53339" y="36576"/>
                </a:moveTo>
                <a:lnTo>
                  <a:pt x="52324" y="33528"/>
                </a:lnTo>
                <a:lnTo>
                  <a:pt x="53339" y="35052"/>
                </a:lnTo>
                <a:lnTo>
                  <a:pt x="53339" y="36576"/>
                </a:lnTo>
                <a:close/>
              </a:path>
              <a:path w="79375" h="79375">
                <a:moveTo>
                  <a:pt x="25526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5526" y="36576"/>
                </a:lnTo>
                <a:close/>
              </a:path>
              <a:path w="79375" h="79375">
                <a:moveTo>
                  <a:pt x="24384" y="41148"/>
                </a:moveTo>
                <a:lnTo>
                  <a:pt x="24384" y="38100"/>
                </a:lnTo>
                <a:lnTo>
                  <a:pt x="24819" y="39406"/>
                </a:lnTo>
                <a:lnTo>
                  <a:pt x="24384" y="41148"/>
                </a:lnTo>
                <a:close/>
              </a:path>
              <a:path w="79375" h="79375">
                <a:moveTo>
                  <a:pt x="24819" y="39406"/>
                </a:moveTo>
                <a:lnTo>
                  <a:pt x="24384" y="38100"/>
                </a:lnTo>
                <a:lnTo>
                  <a:pt x="25146" y="38100"/>
                </a:lnTo>
                <a:lnTo>
                  <a:pt x="24819" y="39406"/>
                </a:lnTo>
                <a:close/>
              </a:path>
              <a:path w="79375" h="79375">
                <a:moveTo>
                  <a:pt x="25908" y="42672"/>
                </a:moveTo>
                <a:lnTo>
                  <a:pt x="24384" y="41148"/>
                </a:lnTo>
                <a:lnTo>
                  <a:pt x="24819" y="39406"/>
                </a:lnTo>
                <a:lnTo>
                  <a:pt x="25908" y="42672"/>
                </a:lnTo>
                <a:close/>
              </a:path>
              <a:path w="79375" h="79375">
                <a:moveTo>
                  <a:pt x="51816" y="45720"/>
                </a:moveTo>
                <a:lnTo>
                  <a:pt x="53339" y="41148"/>
                </a:lnTo>
                <a:lnTo>
                  <a:pt x="53339" y="42672"/>
                </a:lnTo>
                <a:lnTo>
                  <a:pt x="78740" y="42672"/>
                </a:lnTo>
                <a:lnTo>
                  <a:pt x="78232" y="44196"/>
                </a:lnTo>
                <a:lnTo>
                  <a:pt x="53339" y="44196"/>
                </a:lnTo>
                <a:lnTo>
                  <a:pt x="51816" y="45720"/>
                </a:lnTo>
                <a:close/>
              </a:path>
              <a:path w="79375" h="79375">
                <a:moveTo>
                  <a:pt x="26924" y="47244"/>
                </a:moveTo>
                <a:lnTo>
                  <a:pt x="25908" y="45720"/>
                </a:lnTo>
                <a:lnTo>
                  <a:pt x="25908" y="44196"/>
                </a:lnTo>
                <a:lnTo>
                  <a:pt x="26924" y="47244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8768" y="50292"/>
                </a:lnTo>
                <a:lnTo>
                  <a:pt x="50292" y="48768"/>
                </a:lnTo>
                <a:lnTo>
                  <a:pt x="53339" y="44196"/>
                </a:lnTo>
                <a:lnTo>
                  <a:pt x="78232" y="44196"/>
                </a:lnTo>
                <a:lnTo>
                  <a:pt x="77724" y="45720"/>
                </a:lnTo>
                <a:lnTo>
                  <a:pt x="77724" y="48768"/>
                </a:lnTo>
                <a:lnTo>
                  <a:pt x="76200" y="53340"/>
                </a:lnTo>
                <a:close/>
              </a:path>
              <a:path w="79375" h="79375">
                <a:moveTo>
                  <a:pt x="27432" y="48768"/>
                </a:moveTo>
                <a:lnTo>
                  <a:pt x="25908" y="45720"/>
                </a:lnTo>
                <a:lnTo>
                  <a:pt x="26924" y="47244"/>
                </a:lnTo>
                <a:lnTo>
                  <a:pt x="27432" y="48768"/>
                </a:lnTo>
                <a:close/>
              </a:path>
              <a:path w="79375" h="79375">
                <a:moveTo>
                  <a:pt x="49377" y="49377"/>
                </a:moveTo>
                <a:lnTo>
                  <a:pt x="51816" y="45720"/>
                </a:lnTo>
                <a:lnTo>
                  <a:pt x="50292" y="48768"/>
                </a:lnTo>
                <a:lnTo>
                  <a:pt x="49377" y="49377"/>
                </a:lnTo>
                <a:close/>
              </a:path>
              <a:path w="79375" h="79375">
                <a:moveTo>
                  <a:pt x="28346" y="49377"/>
                </a:moveTo>
                <a:lnTo>
                  <a:pt x="27432" y="48768"/>
                </a:lnTo>
                <a:lnTo>
                  <a:pt x="26924" y="47244"/>
                </a:lnTo>
                <a:lnTo>
                  <a:pt x="28346" y="49377"/>
                </a:lnTo>
                <a:close/>
              </a:path>
              <a:path w="79375" h="79375">
                <a:moveTo>
                  <a:pt x="28956" y="50292"/>
                </a:moveTo>
                <a:lnTo>
                  <a:pt x="27432" y="48768"/>
                </a:lnTo>
                <a:lnTo>
                  <a:pt x="28346" y="49377"/>
                </a:lnTo>
                <a:lnTo>
                  <a:pt x="28956" y="50292"/>
                </a:lnTo>
                <a:close/>
              </a:path>
              <a:path w="79375" h="79375">
                <a:moveTo>
                  <a:pt x="48768" y="50292"/>
                </a:moveTo>
                <a:lnTo>
                  <a:pt x="49377" y="49377"/>
                </a:lnTo>
                <a:lnTo>
                  <a:pt x="50292" y="48768"/>
                </a:lnTo>
                <a:lnTo>
                  <a:pt x="48768" y="50292"/>
                </a:lnTo>
                <a:close/>
              </a:path>
              <a:path w="79375" h="79375">
                <a:moveTo>
                  <a:pt x="29718" y="50292"/>
                </a:moveTo>
                <a:lnTo>
                  <a:pt x="28956" y="50292"/>
                </a:lnTo>
                <a:lnTo>
                  <a:pt x="28346" y="49377"/>
                </a:lnTo>
                <a:lnTo>
                  <a:pt x="29718" y="50292"/>
                </a:lnTo>
                <a:close/>
              </a:path>
              <a:path w="79375" h="79375">
                <a:moveTo>
                  <a:pt x="45719" y="51816"/>
                </a:moveTo>
                <a:lnTo>
                  <a:pt x="49377" y="49377"/>
                </a:lnTo>
                <a:lnTo>
                  <a:pt x="48768" y="50292"/>
                </a:lnTo>
                <a:lnTo>
                  <a:pt x="45719" y="51816"/>
                </a:lnTo>
                <a:close/>
              </a:path>
              <a:path w="79375" h="79375">
                <a:moveTo>
                  <a:pt x="33528" y="52324"/>
                </a:moveTo>
                <a:lnTo>
                  <a:pt x="32004" y="51816"/>
                </a:lnTo>
                <a:lnTo>
                  <a:pt x="30480" y="50292"/>
                </a:lnTo>
                <a:lnTo>
                  <a:pt x="33528" y="52324"/>
                </a:lnTo>
                <a:close/>
              </a:path>
              <a:path w="79375" h="79375">
                <a:moveTo>
                  <a:pt x="35052" y="53340"/>
                </a:moveTo>
                <a:lnTo>
                  <a:pt x="32004" y="51816"/>
                </a:lnTo>
                <a:lnTo>
                  <a:pt x="33528" y="52324"/>
                </a:lnTo>
                <a:lnTo>
                  <a:pt x="35052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5719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36576" y="53340"/>
                </a:moveTo>
                <a:lnTo>
                  <a:pt x="35052" y="53340"/>
                </a:lnTo>
                <a:lnTo>
                  <a:pt x="33528" y="52324"/>
                </a:lnTo>
                <a:lnTo>
                  <a:pt x="36576" y="53340"/>
                </a:lnTo>
                <a:close/>
              </a:path>
              <a:path w="79375" h="79375">
                <a:moveTo>
                  <a:pt x="54864" y="76200"/>
                </a:moveTo>
                <a:lnTo>
                  <a:pt x="22859" y="76200"/>
                </a:lnTo>
                <a:lnTo>
                  <a:pt x="22859" y="74676"/>
                </a:lnTo>
                <a:lnTo>
                  <a:pt x="18288" y="73152"/>
                </a:lnTo>
                <a:lnTo>
                  <a:pt x="16764" y="71628"/>
                </a:lnTo>
                <a:lnTo>
                  <a:pt x="60960" y="71628"/>
                </a:lnTo>
                <a:lnTo>
                  <a:pt x="59436" y="73152"/>
                </a:lnTo>
                <a:lnTo>
                  <a:pt x="54864" y="74676"/>
                </a:lnTo>
                <a:lnTo>
                  <a:pt x="54864" y="76200"/>
                </a:lnTo>
                <a:close/>
              </a:path>
              <a:path w="79375" h="79375">
                <a:moveTo>
                  <a:pt x="48768" y="77724"/>
                </a:moveTo>
                <a:lnTo>
                  <a:pt x="30480" y="77724"/>
                </a:lnTo>
                <a:lnTo>
                  <a:pt x="24384" y="76200"/>
                </a:lnTo>
                <a:lnTo>
                  <a:pt x="53339" y="76200"/>
                </a:lnTo>
                <a:lnTo>
                  <a:pt x="48768" y="77724"/>
                </a:lnTo>
                <a:close/>
              </a:path>
              <a:path w="79375" h="79375">
                <a:moveTo>
                  <a:pt x="41148" y="79248"/>
                </a:moveTo>
                <a:lnTo>
                  <a:pt x="38100" y="79248"/>
                </a:lnTo>
                <a:lnTo>
                  <a:pt x="32004" y="77724"/>
                </a:lnTo>
                <a:lnTo>
                  <a:pt x="45719" y="77724"/>
                </a:lnTo>
                <a:lnTo>
                  <a:pt x="4114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13532" y="360730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432" y="53340"/>
                </a:moveTo>
                <a:lnTo>
                  <a:pt x="16716" y="51220"/>
                </a:lnTo>
                <a:lnTo>
                  <a:pt x="8000" y="45529"/>
                </a:lnTo>
                <a:lnTo>
                  <a:pt x="2143" y="37266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7266" y="2143"/>
                </a:lnTo>
                <a:lnTo>
                  <a:pt x="45529" y="8001"/>
                </a:lnTo>
                <a:lnTo>
                  <a:pt x="51220" y="16716"/>
                </a:lnTo>
                <a:lnTo>
                  <a:pt x="53339" y="27432"/>
                </a:lnTo>
                <a:lnTo>
                  <a:pt x="51220" y="37266"/>
                </a:lnTo>
                <a:lnTo>
                  <a:pt x="45529" y="45529"/>
                </a:lnTo>
                <a:lnTo>
                  <a:pt x="37266" y="51220"/>
                </a:lnTo>
                <a:lnTo>
                  <a:pt x="2743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01339" y="359511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9436" y="6096"/>
                </a:moveTo>
                <a:lnTo>
                  <a:pt x="18288" y="6096"/>
                </a:lnTo>
                <a:lnTo>
                  <a:pt x="22859" y="3048"/>
                </a:lnTo>
                <a:lnTo>
                  <a:pt x="24384" y="1524"/>
                </a:lnTo>
                <a:lnTo>
                  <a:pt x="30480" y="0"/>
                </a:lnTo>
                <a:lnTo>
                  <a:pt x="48768" y="0"/>
                </a:lnTo>
                <a:lnTo>
                  <a:pt x="53339" y="1524"/>
                </a:lnTo>
                <a:lnTo>
                  <a:pt x="54864" y="3048"/>
                </a:lnTo>
                <a:lnTo>
                  <a:pt x="59436" y="6096"/>
                </a:lnTo>
                <a:close/>
              </a:path>
              <a:path w="79375" h="79375">
                <a:moveTo>
                  <a:pt x="65532" y="10668"/>
                </a:moveTo>
                <a:lnTo>
                  <a:pt x="12192" y="10668"/>
                </a:lnTo>
                <a:lnTo>
                  <a:pt x="16764" y="6096"/>
                </a:lnTo>
                <a:lnTo>
                  <a:pt x="60960" y="6096"/>
                </a:lnTo>
                <a:lnTo>
                  <a:pt x="65532" y="10668"/>
                </a:lnTo>
                <a:close/>
              </a:path>
              <a:path w="79375" h="79375">
                <a:moveTo>
                  <a:pt x="62484" y="71628"/>
                </a:moveTo>
                <a:lnTo>
                  <a:pt x="15240" y="71628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54864"/>
                </a:lnTo>
                <a:lnTo>
                  <a:pt x="1524" y="53340"/>
                </a:lnTo>
                <a:lnTo>
                  <a:pt x="0" y="48768"/>
                </a:lnTo>
                <a:lnTo>
                  <a:pt x="0" y="30480"/>
                </a:lnTo>
                <a:lnTo>
                  <a:pt x="1524" y="24384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5240"/>
                </a:lnTo>
                <a:lnTo>
                  <a:pt x="10668" y="12192"/>
                </a:lnTo>
                <a:lnTo>
                  <a:pt x="10668" y="10668"/>
                </a:lnTo>
                <a:lnTo>
                  <a:pt x="67056" y="10668"/>
                </a:lnTo>
                <a:lnTo>
                  <a:pt x="71628" y="15240"/>
                </a:lnTo>
                <a:lnTo>
                  <a:pt x="71628" y="16764"/>
                </a:lnTo>
                <a:lnTo>
                  <a:pt x="73152" y="18288"/>
                </a:lnTo>
                <a:lnTo>
                  <a:pt x="74676" y="22860"/>
                </a:lnTo>
                <a:lnTo>
                  <a:pt x="76200" y="22860"/>
                </a:lnTo>
                <a:lnTo>
                  <a:pt x="76200" y="24384"/>
                </a:lnTo>
                <a:lnTo>
                  <a:pt x="36576" y="24384"/>
                </a:lnTo>
                <a:lnTo>
                  <a:pt x="32004" y="25908"/>
                </a:lnTo>
                <a:lnTo>
                  <a:pt x="30479" y="27432"/>
                </a:lnTo>
                <a:lnTo>
                  <a:pt x="28956" y="27432"/>
                </a:lnTo>
                <a:lnTo>
                  <a:pt x="25908" y="32004"/>
                </a:lnTo>
                <a:lnTo>
                  <a:pt x="24384" y="36576"/>
                </a:lnTo>
                <a:lnTo>
                  <a:pt x="25526" y="36576"/>
                </a:lnTo>
                <a:lnTo>
                  <a:pt x="25146" y="38100"/>
                </a:lnTo>
                <a:lnTo>
                  <a:pt x="24384" y="38100"/>
                </a:lnTo>
                <a:lnTo>
                  <a:pt x="24384" y="41148"/>
                </a:lnTo>
                <a:lnTo>
                  <a:pt x="25908" y="45720"/>
                </a:lnTo>
                <a:lnTo>
                  <a:pt x="27432" y="48768"/>
                </a:lnTo>
                <a:lnTo>
                  <a:pt x="28956" y="50292"/>
                </a:lnTo>
                <a:lnTo>
                  <a:pt x="29718" y="50292"/>
                </a:lnTo>
                <a:lnTo>
                  <a:pt x="32004" y="51816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4864"/>
                </a:lnTo>
                <a:lnTo>
                  <a:pt x="74676" y="56388"/>
                </a:lnTo>
                <a:lnTo>
                  <a:pt x="73152" y="60960"/>
                </a:lnTo>
                <a:lnTo>
                  <a:pt x="71628" y="60960"/>
                </a:lnTo>
                <a:lnTo>
                  <a:pt x="71628" y="62484"/>
                </a:lnTo>
                <a:lnTo>
                  <a:pt x="68580" y="67056"/>
                </a:lnTo>
                <a:lnTo>
                  <a:pt x="67056" y="67056"/>
                </a:lnTo>
                <a:lnTo>
                  <a:pt x="62484" y="71628"/>
                </a:lnTo>
                <a:close/>
              </a:path>
              <a:path w="79375" h="79375">
                <a:moveTo>
                  <a:pt x="35052" y="25908"/>
                </a:moveTo>
                <a:lnTo>
                  <a:pt x="36576" y="24384"/>
                </a:lnTo>
                <a:lnTo>
                  <a:pt x="38100" y="24384"/>
                </a:lnTo>
                <a:lnTo>
                  <a:pt x="39406" y="24819"/>
                </a:lnTo>
                <a:lnTo>
                  <a:pt x="35052" y="25908"/>
                </a:lnTo>
                <a:close/>
              </a:path>
              <a:path w="79375" h="79375">
                <a:moveTo>
                  <a:pt x="39406" y="24819"/>
                </a:moveTo>
                <a:lnTo>
                  <a:pt x="38100" y="24384"/>
                </a:lnTo>
                <a:lnTo>
                  <a:pt x="41148" y="24384"/>
                </a:lnTo>
                <a:lnTo>
                  <a:pt x="39406" y="24819"/>
                </a:lnTo>
                <a:close/>
              </a:path>
              <a:path w="79375" h="79375">
                <a:moveTo>
                  <a:pt x="42672" y="25908"/>
                </a:moveTo>
                <a:lnTo>
                  <a:pt x="39406" y="24819"/>
                </a:lnTo>
                <a:lnTo>
                  <a:pt x="41148" y="24384"/>
                </a:lnTo>
                <a:lnTo>
                  <a:pt x="42672" y="25908"/>
                </a:lnTo>
                <a:close/>
              </a:path>
              <a:path w="79375" h="79375">
                <a:moveTo>
                  <a:pt x="78740" y="42672"/>
                </a:moveTo>
                <a:lnTo>
                  <a:pt x="53339" y="42672"/>
                </a:lnTo>
                <a:lnTo>
                  <a:pt x="53339" y="35052"/>
                </a:lnTo>
                <a:lnTo>
                  <a:pt x="51816" y="32004"/>
                </a:lnTo>
                <a:lnTo>
                  <a:pt x="48768" y="27432"/>
                </a:lnTo>
                <a:lnTo>
                  <a:pt x="45719" y="25908"/>
                </a:lnTo>
                <a:lnTo>
                  <a:pt x="41148" y="24384"/>
                </a:lnTo>
                <a:lnTo>
                  <a:pt x="76200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79248" y="38100"/>
                </a:lnTo>
                <a:lnTo>
                  <a:pt x="79248" y="41148"/>
                </a:lnTo>
                <a:lnTo>
                  <a:pt x="78740" y="42672"/>
                </a:lnTo>
                <a:close/>
              </a:path>
              <a:path w="79375" h="79375">
                <a:moveTo>
                  <a:pt x="30480" y="27432"/>
                </a:moveTo>
                <a:lnTo>
                  <a:pt x="32004" y="25908"/>
                </a:lnTo>
                <a:lnTo>
                  <a:pt x="35052" y="25908"/>
                </a:lnTo>
                <a:lnTo>
                  <a:pt x="30480" y="27432"/>
                </a:lnTo>
                <a:close/>
              </a:path>
              <a:path w="79375" h="79375">
                <a:moveTo>
                  <a:pt x="46482" y="26670"/>
                </a:moveTo>
                <a:lnTo>
                  <a:pt x="44195" y="25908"/>
                </a:lnTo>
                <a:lnTo>
                  <a:pt x="45719" y="25908"/>
                </a:lnTo>
                <a:lnTo>
                  <a:pt x="46482" y="26670"/>
                </a:lnTo>
                <a:close/>
              </a:path>
              <a:path w="79375" h="79375">
                <a:moveTo>
                  <a:pt x="48768" y="27432"/>
                </a:moveTo>
                <a:lnTo>
                  <a:pt x="46482" y="26670"/>
                </a:lnTo>
                <a:lnTo>
                  <a:pt x="45719" y="25908"/>
                </a:lnTo>
                <a:lnTo>
                  <a:pt x="48768" y="27432"/>
                </a:lnTo>
                <a:close/>
              </a:path>
              <a:path w="79375" h="79375">
                <a:moveTo>
                  <a:pt x="50292" y="30480"/>
                </a:moveTo>
                <a:lnTo>
                  <a:pt x="46482" y="26670"/>
                </a:lnTo>
                <a:lnTo>
                  <a:pt x="48768" y="27432"/>
                </a:lnTo>
                <a:lnTo>
                  <a:pt x="50292" y="30480"/>
                </a:lnTo>
                <a:close/>
              </a:path>
              <a:path w="79375" h="79375">
                <a:moveTo>
                  <a:pt x="27432" y="30480"/>
                </a:moveTo>
                <a:lnTo>
                  <a:pt x="28956" y="27432"/>
                </a:lnTo>
                <a:lnTo>
                  <a:pt x="30479" y="27432"/>
                </a:lnTo>
                <a:lnTo>
                  <a:pt x="27432" y="30480"/>
                </a:lnTo>
                <a:close/>
              </a:path>
              <a:path w="79375" h="79375">
                <a:moveTo>
                  <a:pt x="25908" y="35052"/>
                </a:moveTo>
                <a:lnTo>
                  <a:pt x="25908" y="32004"/>
                </a:lnTo>
                <a:lnTo>
                  <a:pt x="27432" y="30480"/>
                </a:lnTo>
                <a:lnTo>
                  <a:pt x="25908" y="35052"/>
                </a:lnTo>
                <a:close/>
              </a:path>
              <a:path w="79375" h="79375">
                <a:moveTo>
                  <a:pt x="52324" y="33528"/>
                </a:moveTo>
                <a:lnTo>
                  <a:pt x="50292" y="30480"/>
                </a:lnTo>
                <a:lnTo>
                  <a:pt x="51816" y="32004"/>
                </a:lnTo>
                <a:lnTo>
                  <a:pt x="52324" y="33528"/>
                </a:lnTo>
                <a:close/>
              </a:path>
              <a:path w="79375" h="79375">
                <a:moveTo>
                  <a:pt x="53339" y="35052"/>
                </a:moveTo>
                <a:lnTo>
                  <a:pt x="52324" y="33528"/>
                </a:lnTo>
                <a:lnTo>
                  <a:pt x="51816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53339" y="36576"/>
                </a:moveTo>
                <a:lnTo>
                  <a:pt x="52324" y="33528"/>
                </a:lnTo>
                <a:lnTo>
                  <a:pt x="53339" y="35052"/>
                </a:lnTo>
                <a:lnTo>
                  <a:pt x="53339" y="36576"/>
                </a:lnTo>
                <a:close/>
              </a:path>
              <a:path w="79375" h="79375">
                <a:moveTo>
                  <a:pt x="25526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5526" y="36576"/>
                </a:lnTo>
                <a:close/>
              </a:path>
              <a:path w="79375" h="79375">
                <a:moveTo>
                  <a:pt x="24384" y="41148"/>
                </a:moveTo>
                <a:lnTo>
                  <a:pt x="24384" y="38100"/>
                </a:lnTo>
                <a:lnTo>
                  <a:pt x="24819" y="39406"/>
                </a:lnTo>
                <a:lnTo>
                  <a:pt x="24384" y="41148"/>
                </a:lnTo>
                <a:close/>
              </a:path>
              <a:path w="79375" h="79375">
                <a:moveTo>
                  <a:pt x="24819" y="39406"/>
                </a:moveTo>
                <a:lnTo>
                  <a:pt x="24384" y="38100"/>
                </a:lnTo>
                <a:lnTo>
                  <a:pt x="25146" y="38100"/>
                </a:lnTo>
                <a:lnTo>
                  <a:pt x="24819" y="39406"/>
                </a:lnTo>
                <a:close/>
              </a:path>
              <a:path w="79375" h="79375">
                <a:moveTo>
                  <a:pt x="25908" y="42672"/>
                </a:moveTo>
                <a:lnTo>
                  <a:pt x="24384" y="41148"/>
                </a:lnTo>
                <a:lnTo>
                  <a:pt x="24819" y="39406"/>
                </a:lnTo>
                <a:lnTo>
                  <a:pt x="25908" y="42672"/>
                </a:lnTo>
                <a:close/>
              </a:path>
              <a:path w="79375" h="79375">
                <a:moveTo>
                  <a:pt x="51816" y="45720"/>
                </a:moveTo>
                <a:lnTo>
                  <a:pt x="53339" y="41148"/>
                </a:lnTo>
                <a:lnTo>
                  <a:pt x="53339" y="42672"/>
                </a:lnTo>
                <a:lnTo>
                  <a:pt x="78740" y="42672"/>
                </a:lnTo>
                <a:lnTo>
                  <a:pt x="78232" y="44196"/>
                </a:lnTo>
                <a:lnTo>
                  <a:pt x="53339" y="44196"/>
                </a:lnTo>
                <a:lnTo>
                  <a:pt x="51816" y="45720"/>
                </a:lnTo>
                <a:close/>
              </a:path>
              <a:path w="79375" h="79375">
                <a:moveTo>
                  <a:pt x="26924" y="47244"/>
                </a:moveTo>
                <a:lnTo>
                  <a:pt x="25908" y="45720"/>
                </a:lnTo>
                <a:lnTo>
                  <a:pt x="25908" y="44196"/>
                </a:lnTo>
                <a:lnTo>
                  <a:pt x="26924" y="47244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8768" y="50292"/>
                </a:lnTo>
                <a:lnTo>
                  <a:pt x="50292" y="48768"/>
                </a:lnTo>
                <a:lnTo>
                  <a:pt x="53339" y="44196"/>
                </a:lnTo>
                <a:lnTo>
                  <a:pt x="78232" y="44196"/>
                </a:lnTo>
                <a:lnTo>
                  <a:pt x="77724" y="45720"/>
                </a:lnTo>
                <a:lnTo>
                  <a:pt x="77724" y="48768"/>
                </a:lnTo>
                <a:lnTo>
                  <a:pt x="76200" y="53340"/>
                </a:lnTo>
                <a:close/>
              </a:path>
              <a:path w="79375" h="79375">
                <a:moveTo>
                  <a:pt x="27432" y="48768"/>
                </a:moveTo>
                <a:lnTo>
                  <a:pt x="25908" y="45720"/>
                </a:lnTo>
                <a:lnTo>
                  <a:pt x="26924" y="47244"/>
                </a:lnTo>
                <a:lnTo>
                  <a:pt x="27432" y="48768"/>
                </a:lnTo>
                <a:close/>
              </a:path>
              <a:path w="79375" h="79375">
                <a:moveTo>
                  <a:pt x="49377" y="49377"/>
                </a:moveTo>
                <a:lnTo>
                  <a:pt x="51816" y="45720"/>
                </a:lnTo>
                <a:lnTo>
                  <a:pt x="50292" y="48768"/>
                </a:lnTo>
                <a:lnTo>
                  <a:pt x="49377" y="49377"/>
                </a:lnTo>
                <a:close/>
              </a:path>
              <a:path w="79375" h="79375">
                <a:moveTo>
                  <a:pt x="28346" y="49377"/>
                </a:moveTo>
                <a:lnTo>
                  <a:pt x="27432" y="48768"/>
                </a:lnTo>
                <a:lnTo>
                  <a:pt x="26924" y="47244"/>
                </a:lnTo>
                <a:lnTo>
                  <a:pt x="28346" y="49377"/>
                </a:lnTo>
                <a:close/>
              </a:path>
              <a:path w="79375" h="79375">
                <a:moveTo>
                  <a:pt x="28956" y="50292"/>
                </a:moveTo>
                <a:lnTo>
                  <a:pt x="27432" y="48768"/>
                </a:lnTo>
                <a:lnTo>
                  <a:pt x="28346" y="49377"/>
                </a:lnTo>
                <a:lnTo>
                  <a:pt x="28956" y="50292"/>
                </a:lnTo>
                <a:close/>
              </a:path>
              <a:path w="79375" h="79375">
                <a:moveTo>
                  <a:pt x="48768" y="50292"/>
                </a:moveTo>
                <a:lnTo>
                  <a:pt x="49377" y="49377"/>
                </a:lnTo>
                <a:lnTo>
                  <a:pt x="50292" y="48768"/>
                </a:lnTo>
                <a:lnTo>
                  <a:pt x="48768" y="50292"/>
                </a:lnTo>
                <a:close/>
              </a:path>
              <a:path w="79375" h="79375">
                <a:moveTo>
                  <a:pt x="29718" y="50292"/>
                </a:moveTo>
                <a:lnTo>
                  <a:pt x="28956" y="50292"/>
                </a:lnTo>
                <a:lnTo>
                  <a:pt x="28346" y="49377"/>
                </a:lnTo>
                <a:lnTo>
                  <a:pt x="29718" y="50292"/>
                </a:lnTo>
                <a:close/>
              </a:path>
              <a:path w="79375" h="79375">
                <a:moveTo>
                  <a:pt x="45719" y="51816"/>
                </a:moveTo>
                <a:lnTo>
                  <a:pt x="49377" y="49377"/>
                </a:lnTo>
                <a:lnTo>
                  <a:pt x="48768" y="50292"/>
                </a:lnTo>
                <a:lnTo>
                  <a:pt x="45719" y="51816"/>
                </a:lnTo>
                <a:close/>
              </a:path>
              <a:path w="79375" h="79375">
                <a:moveTo>
                  <a:pt x="33528" y="52324"/>
                </a:moveTo>
                <a:lnTo>
                  <a:pt x="32004" y="51816"/>
                </a:lnTo>
                <a:lnTo>
                  <a:pt x="30480" y="50292"/>
                </a:lnTo>
                <a:lnTo>
                  <a:pt x="33528" y="52324"/>
                </a:lnTo>
                <a:close/>
              </a:path>
              <a:path w="79375" h="79375">
                <a:moveTo>
                  <a:pt x="35052" y="53340"/>
                </a:moveTo>
                <a:lnTo>
                  <a:pt x="32004" y="51816"/>
                </a:lnTo>
                <a:lnTo>
                  <a:pt x="33528" y="52324"/>
                </a:lnTo>
                <a:lnTo>
                  <a:pt x="35052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5719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36576" y="53340"/>
                </a:moveTo>
                <a:lnTo>
                  <a:pt x="35052" y="53340"/>
                </a:lnTo>
                <a:lnTo>
                  <a:pt x="33528" y="52324"/>
                </a:lnTo>
                <a:lnTo>
                  <a:pt x="36576" y="53340"/>
                </a:lnTo>
                <a:close/>
              </a:path>
              <a:path w="79375" h="79375">
                <a:moveTo>
                  <a:pt x="54864" y="76200"/>
                </a:moveTo>
                <a:lnTo>
                  <a:pt x="22859" y="76200"/>
                </a:lnTo>
                <a:lnTo>
                  <a:pt x="22859" y="74676"/>
                </a:lnTo>
                <a:lnTo>
                  <a:pt x="18288" y="73152"/>
                </a:lnTo>
                <a:lnTo>
                  <a:pt x="16764" y="71628"/>
                </a:lnTo>
                <a:lnTo>
                  <a:pt x="60960" y="71628"/>
                </a:lnTo>
                <a:lnTo>
                  <a:pt x="59436" y="73152"/>
                </a:lnTo>
                <a:lnTo>
                  <a:pt x="54864" y="74676"/>
                </a:lnTo>
                <a:lnTo>
                  <a:pt x="54864" y="76200"/>
                </a:lnTo>
                <a:close/>
              </a:path>
              <a:path w="79375" h="79375">
                <a:moveTo>
                  <a:pt x="48768" y="77724"/>
                </a:moveTo>
                <a:lnTo>
                  <a:pt x="30480" y="77724"/>
                </a:lnTo>
                <a:lnTo>
                  <a:pt x="24384" y="76200"/>
                </a:lnTo>
                <a:lnTo>
                  <a:pt x="53339" y="76200"/>
                </a:lnTo>
                <a:lnTo>
                  <a:pt x="48768" y="77724"/>
                </a:lnTo>
                <a:close/>
              </a:path>
              <a:path w="79375" h="79375">
                <a:moveTo>
                  <a:pt x="41148" y="79248"/>
                </a:moveTo>
                <a:lnTo>
                  <a:pt x="38100" y="79248"/>
                </a:lnTo>
                <a:lnTo>
                  <a:pt x="32004" y="77724"/>
                </a:lnTo>
                <a:lnTo>
                  <a:pt x="45719" y="77724"/>
                </a:lnTo>
                <a:lnTo>
                  <a:pt x="4114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93848" y="3031235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27432" y="53340"/>
                </a:moveTo>
                <a:lnTo>
                  <a:pt x="16716" y="51220"/>
                </a:lnTo>
                <a:lnTo>
                  <a:pt x="8000" y="45529"/>
                </a:lnTo>
                <a:lnTo>
                  <a:pt x="2143" y="37266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8147" y="2143"/>
                </a:lnTo>
                <a:lnTo>
                  <a:pt x="46863" y="8001"/>
                </a:lnTo>
                <a:lnTo>
                  <a:pt x="52720" y="16716"/>
                </a:lnTo>
                <a:lnTo>
                  <a:pt x="54864" y="27432"/>
                </a:lnTo>
                <a:lnTo>
                  <a:pt x="52720" y="37266"/>
                </a:lnTo>
                <a:lnTo>
                  <a:pt x="46863" y="45529"/>
                </a:lnTo>
                <a:lnTo>
                  <a:pt x="38147" y="51220"/>
                </a:lnTo>
                <a:lnTo>
                  <a:pt x="2743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81656" y="3017519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80">
                <a:moveTo>
                  <a:pt x="41148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41148" y="1524"/>
                </a:lnTo>
                <a:close/>
              </a:path>
              <a:path w="79375" h="81280">
                <a:moveTo>
                  <a:pt x="53339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81280">
                <a:moveTo>
                  <a:pt x="54864" y="4572"/>
                </a:moveTo>
                <a:lnTo>
                  <a:pt x="24384" y="4572"/>
                </a:lnTo>
                <a:lnTo>
                  <a:pt x="24384" y="3048"/>
                </a:lnTo>
                <a:lnTo>
                  <a:pt x="54864" y="3048"/>
                </a:lnTo>
                <a:lnTo>
                  <a:pt x="54864" y="4572"/>
                </a:lnTo>
                <a:close/>
              </a:path>
              <a:path w="79375" h="81280">
                <a:moveTo>
                  <a:pt x="60960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56387" y="4572"/>
                </a:lnTo>
                <a:lnTo>
                  <a:pt x="60960" y="6096"/>
                </a:lnTo>
                <a:lnTo>
                  <a:pt x="60960" y="7620"/>
                </a:lnTo>
                <a:close/>
              </a:path>
              <a:path w="79375" h="81280">
                <a:moveTo>
                  <a:pt x="67056" y="12192"/>
                </a:moveTo>
                <a:lnTo>
                  <a:pt x="12192" y="12192"/>
                </a:lnTo>
                <a:lnTo>
                  <a:pt x="16764" y="7620"/>
                </a:lnTo>
                <a:lnTo>
                  <a:pt x="62484" y="7620"/>
                </a:lnTo>
                <a:lnTo>
                  <a:pt x="67056" y="12192"/>
                </a:lnTo>
                <a:close/>
              </a:path>
              <a:path w="79375" h="81280">
                <a:moveTo>
                  <a:pt x="71628" y="18288"/>
                </a:moveTo>
                <a:lnTo>
                  <a:pt x="7620" y="18288"/>
                </a:lnTo>
                <a:lnTo>
                  <a:pt x="7620" y="16764"/>
                </a:lnTo>
                <a:lnTo>
                  <a:pt x="10668" y="13716"/>
                </a:lnTo>
                <a:lnTo>
                  <a:pt x="10668" y="12192"/>
                </a:lnTo>
                <a:lnTo>
                  <a:pt x="68580" y="12192"/>
                </a:lnTo>
                <a:lnTo>
                  <a:pt x="68580" y="13716"/>
                </a:lnTo>
                <a:lnTo>
                  <a:pt x="71628" y="16764"/>
                </a:lnTo>
                <a:lnTo>
                  <a:pt x="71628" y="18288"/>
                </a:lnTo>
                <a:close/>
              </a:path>
              <a:path w="79375" h="81280">
                <a:moveTo>
                  <a:pt x="73152" y="62484"/>
                </a:move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50292"/>
                </a:lnTo>
                <a:lnTo>
                  <a:pt x="1524" y="48768"/>
                </a:lnTo>
                <a:lnTo>
                  <a:pt x="0" y="48768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9812"/>
                </a:lnTo>
                <a:lnTo>
                  <a:pt x="6096" y="18288"/>
                </a:lnTo>
                <a:lnTo>
                  <a:pt x="73152" y="18288"/>
                </a:lnTo>
                <a:lnTo>
                  <a:pt x="73152" y="19812"/>
                </a:lnTo>
                <a:lnTo>
                  <a:pt x="76200" y="24384"/>
                </a:lnTo>
                <a:lnTo>
                  <a:pt x="76200" y="25908"/>
                </a:lnTo>
                <a:lnTo>
                  <a:pt x="38100" y="25908"/>
                </a:lnTo>
                <a:lnTo>
                  <a:pt x="32004" y="27432"/>
                </a:lnTo>
                <a:lnTo>
                  <a:pt x="28956" y="30480"/>
                </a:lnTo>
                <a:lnTo>
                  <a:pt x="29463" y="30480"/>
                </a:lnTo>
                <a:lnTo>
                  <a:pt x="27432" y="33528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2004" y="53340"/>
                </a:lnTo>
                <a:lnTo>
                  <a:pt x="35052" y="54864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close/>
              </a:path>
              <a:path w="79375" h="81280">
                <a:moveTo>
                  <a:pt x="77343" y="30480"/>
                </a:moveTo>
                <a:lnTo>
                  <a:pt x="50292" y="30480"/>
                </a:lnTo>
                <a:lnTo>
                  <a:pt x="47244" y="27432"/>
                </a:lnTo>
                <a:lnTo>
                  <a:pt x="45719" y="27432"/>
                </a:lnTo>
                <a:lnTo>
                  <a:pt x="41148" y="25908"/>
                </a:lnTo>
                <a:lnTo>
                  <a:pt x="76200" y="25908"/>
                </a:lnTo>
                <a:lnTo>
                  <a:pt x="77343" y="30480"/>
                </a:lnTo>
                <a:close/>
              </a:path>
              <a:path w="79375" h="81280">
                <a:moveTo>
                  <a:pt x="30480" y="28956"/>
                </a:moveTo>
                <a:lnTo>
                  <a:pt x="32004" y="27432"/>
                </a:lnTo>
                <a:lnTo>
                  <a:pt x="35052" y="27432"/>
                </a:lnTo>
                <a:lnTo>
                  <a:pt x="30480" y="28956"/>
                </a:lnTo>
                <a:close/>
              </a:path>
              <a:path w="79375" h="81280">
                <a:moveTo>
                  <a:pt x="48768" y="28956"/>
                </a:moveTo>
                <a:lnTo>
                  <a:pt x="44195" y="27432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81280">
                <a:moveTo>
                  <a:pt x="29463" y="30480"/>
                </a:moveTo>
                <a:lnTo>
                  <a:pt x="28956" y="30480"/>
                </a:lnTo>
                <a:lnTo>
                  <a:pt x="30480" y="28956"/>
                </a:lnTo>
                <a:lnTo>
                  <a:pt x="29463" y="30480"/>
                </a:lnTo>
                <a:close/>
              </a:path>
              <a:path w="79375" h="81280">
                <a:moveTo>
                  <a:pt x="48768" y="51816"/>
                </a:moveTo>
                <a:lnTo>
                  <a:pt x="51816" y="47244"/>
                </a:lnTo>
                <a:lnTo>
                  <a:pt x="53339" y="44196"/>
                </a:lnTo>
                <a:lnTo>
                  <a:pt x="53339" y="36576"/>
                </a:lnTo>
                <a:lnTo>
                  <a:pt x="51816" y="33528"/>
                </a:lnTo>
                <a:lnTo>
                  <a:pt x="48768" y="28956"/>
                </a:lnTo>
                <a:lnTo>
                  <a:pt x="50292" y="30480"/>
                </a:lnTo>
                <a:lnTo>
                  <a:pt x="77343" y="30480"/>
                </a:lnTo>
                <a:lnTo>
                  <a:pt x="77724" y="32004"/>
                </a:lnTo>
                <a:lnTo>
                  <a:pt x="79248" y="33528"/>
                </a:lnTo>
                <a:lnTo>
                  <a:pt x="79248" y="48768"/>
                </a:lnTo>
                <a:lnTo>
                  <a:pt x="77724" y="48768"/>
                </a:lnTo>
                <a:lnTo>
                  <a:pt x="77724" y="50292"/>
                </a:lnTo>
                <a:lnTo>
                  <a:pt x="50292" y="50292"/>
                </a:lnTo>
                <a:lnTo>
                  <a:pt x="48768" y="51816"/>
                </a:lnTo>
                <a:close/>
              </a:path>
              <a:path w="79375" h="81280">
                <a:moveTo>
                  <a:pt x="26924" y="35052"/>
                </a:moveTo>
                <a:lnTo>
                  <a:pt x="27432" y="33528"/>
                </a:lnTo>
                <a:lnTo>
                  <a:pt x="28956" y="32004"/>
                </a:lnTo>
                <a:lnTo>
                  <a:pt x="26924" y="35052"/>
                </a:lnTo>
                <a:close/>
              </a:path>
              <a:path w="79375" h="81280">
                <a:moveTo>
                  <a:pt x="52324" y="35052"/>
                </a:moveTo>
                <a:lnTo>
                  <a:pt x="50292" y="32004"/>
                </a:lnTo>
                <a:lnTo>
                  <a:pt x="51816" y="33528"/>
                </a:lnTo>
                <a:lnTo>
                  <a:pt x="52324" y="35052"/>
                </a:lnTo>
                <a:close/>
              </a:path>
              <a:path w="79375" h="81280">
                <a:moveTo>
                  <a:pt x="25908" y="36576"/>
                </a:moveTo>
                <a:lnTo>
                  <a:pt x="27432" y="33528"/>
                </a:lnTo>
                <a:lnTo>
                  <a:pt x="26924" y="35052"/>
                </a:lnTo>
                <a:lnTo>
                  <a:pt x="25908" y="36576"/>
                </a:lnTo>
                <a:close/>
              </a:path>
              <a:path w="79375" h="81280">
                <a:moveTo>
                  <a:pt x="53339" y="36576"/>
                </a:moveTo>
                <a:lnTo>
                  <a:pt x="52324" y="35052"/>
                </a:lnTo>
                <a:lnTo>
                  <a:pt x="51816" y="33528"/>
                </a:lnTo>
                <a:lnTo>
                  <a:pt x="53339" y="36576"/>
                </a:lnTo>
                <a:close/>
              </a:path>
              <a:path w="79375" h="81280">
                <a:moveTo>
                  <a:pt x="25908" y="38100"/>
                </a:moveTo>
                <a:lnTo>
                  <a:pt x="25908" y="36576"/>
                </a:lnTo>
                <a:lnTo>
                  <a:pt x="26924" y="35052"/>
                </a:lnTo>
                <a:lnTo>
                  <a:pt x="25908" y="38100"/>
                </a:lnTo>
                <a:close/>
              </a:path>
              <a:path w="79375" h="81280">
                <a:moveTo>
                  <a:pt x="53339" y="38100"/>
                </a:moveTo>
                <a:lnTo>
                  <a:pt x="52324" y="35052"/>
                </a:lnTo>
                <a:lnTo>
                  <a:pt x="53339" y="36576"/>
                </a:lnTo>
                <a:lnTo>
                  <a:pt x="53339" y="38100"/>
                </a:lnTo>
                <a:close/>
              </a:path>
              <a:path w="79375" h="81280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81280">
                <a:moveTo>
                  <a:pt x="52324" y="45720"/>
                </a:moveTo>
                <a:lnTo>
                  <a:pt x="53339" y="42672"/>
                </a:lnTo>
                <a:lnTo>
                  <a:pt x="53339" y="44196"/>
                </a:lnTo>
                <a:lnTo>
                  <a:pt x="52324" y="45720"/>
                </a:lnTo>
                <a:close/>
              </a:path>
              <a:path w="79375" h="81280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81280">
                <a:moveTo>
                  <a:pt x="51816" y="47244"/>
                </a:moveTo>
                <a:lnTo>
                  <a:pt x="52324" y="45720"/>
                </a:lnTo>
                <a:lnTo>
                  <a:pt x="53339" y="44196"/>
                </a:lnTo>
                <a:lnTo>
                  <a:pt x="51816" y="47244"/>
                </a:lnTo>
                <a:close/>
              </a:path>
              <a:path w="79375" h="81280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81280">
                <a:moveTo>
                  <a:pt x="50292" y="48768"/>
                </a:moveTo>
                <a:lnTo>
                  <a:pt x="52324" y="45720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81280">
                <a:moveTo>
                  <a:pt x="30480" y="51816"/>
                </a:moveTo>
                <a:lnTo>
                  <a:pt x="28956" y="50292"/>
                </a:lnTo>
                <a:lnTo>
                  <a:pt x="29463" y="50292"/>
                </a:lnTo>
                <a:lnTo>
                  <a:pt x="30480" y="51816"/>
                </a:lnTo>
                <a:close/>
              </a:path>
              <a:path w="79375" h="81280">
                <a:moveTo>
                  <a:pt x="76707" y="53340"/>
                </a:moveTo>
                <a:lnTo>
                  <a:pt x="47244" y="53340"/>
                </a:lnTo>
                <a:lnTo>
                  <a:pt x="50292" y="50292"/>
                </a:lnTo>
                <a:lnTo>
                  <a:pt x="77724" y="50292"/>
                </a:lnTo>
                <a:lnTo>
                  <a:pt x="76707" y="53340"/>
                </a:lnTo>
                <a:close/>
              </a:path>
              <a:path w="79375" h="81280">
                <a:moveTo>
                  <a:pt x="33223" y="53644"/>
                </a:moveTo>
                <a:lnTo>
                  <a:pt x="32004" y="53340"/>
                </a:lnTo>
                <a:lnTo>
                  <a:pt x="30480" y="51816"/>
                </a:lnTo>
                <a:lnTo>
                  <a:pt x="33223" y="53644"/>
                </a:lnTo>
                <a:close/>
              </a:path>
              <a:path w="79375" h="81280">
                <a:moveTo>
                  <a:pt x="76200" y="54864"/>
                </a:moveTo>
                <a:lnTo>
                  <a:pt x="44195" y="54864"/>
                </a:lnTo>
                <a:lnTo>
                  <a:pt x="48768" y="51816"/>
                </a:lnTo>
                <a:lnTo>
                  <a:pt x="47244" y="53340"/>
                </a:lnTo>
                <a:lnTo>
                  <a:pt x="76707" y="53340"/>
                </a:lnTo>
                <a:lnTo>
                  <a:pt x="76200" y="54864"/>
                </a:lnTo>
                <a:close/>
              </a:path>
              <a:path w="79375" h="81280">
                <a:moveTo>
                  <a:pt x="35052" y="54864"/>
                </a:moveTo>
                <a:lnTo>
                  <a:pt x="32004" y="53340"/>
                </a:lnTo>
                <a:lnTo>
                  <a:pt x="33223" y="53644"/>
                </a:lnTo>
                <a:lnTo>
                  <a:pt x="35052" y="54864"/>
                </a:lnTo>
                <a:close/>
              </a:path>
              <a:path w="79375" h="81280">
                <a:moveTo>
                  <a:pt x="44195" y="54864"/>
                </a:moveTo>
                <a:lnTo>
                  <a:pt x="41148" y="54864"/>
                </a:lnTo>
                <a:lnTo>
                  <a:pt x="45719" y="53340"/>
                </a:lnTo>
                <a:lnTo>
                  <a:pt x="44195" y="54864"/>
                </a:lnTo>
                <a:close/>
              </a:path>
              <a:path w="79375" h="81280">
                <a:moveTo>
                  <a:pt x="38100" y="54864"/>
                </a:moveTo>
                <a:lnTo>
                  <a:pt x="35052" y="54864"/>
                </a:lnTo>
                <a:lnTo>
                  <a:pt x="33223" y="53644"/>
                </a:lnTo>
                <a:lnTo>
                  <a:pt x="38100" y="54864"/>
                </a:lnTo>
                <a:close/>
              </a:path>
              <a:path w="79375" h="81280">
                <a:moveTo>
                  <a:pt x="68580" y="68580"/>
                </a:moveTo>
                <a:lnTo>
                  <a:pt x="10668" y="68580"/>
                </a:lnTo>
                <a:lnTo>
                  <a:pt x="10668" y="67056"/>
                </a:lnTo>
                <a:lnTo>
                  <a:pt x="7620" y="64008"/>
                </a:lnTo>
                <a:lnTo>
                  <a:pt x="7620" y="62484"/>
                </a:lnTo>
                <a:lnTo>
                  <a:pt x="71628" y="62484"/>
                </a:lnTo>
                <a:lnTo>
                  <a:pt x="71628" y="64008"/>
                </a:lnTo>
                <a:lnTo>
                  <a:pt x="68580" y="67056"/>
                </a:lnTo>
                <a:lnTo>
                  <a:pt x="68580" y="68580"/>
                </a:lnTo>
                <a:close/>
              </a:path>
              <a:path w="79375" h="81280">
                <a:moveTo>
                  <a:pt x="62484" y="73152"/>
                </a:moveTo>
                <a:lnTo>
                  <a:pt x="16764" y="73152"/>
                </a:lnTo>
                <a:lnTo>
                  <a:pt x="12192" y="68580"/>
                </a:lnTo>
                <a:lnTo>
                  <a:pt x="67056" y="68580"/>
                </a:lnTo>
                <a:lnTo>
                  <a:pt x="62484" y="73152"/>
                </a:lnTo>
                <a:close/>
              </a:path>
              <a:path w="79375" h="81280">
                <a:moveTo>
                  <a:pt x="56387" y="76200"/>
                </a:moveTo>
                <a:lnTo>
                  <a:pt x="22859" y="76200"/>
                </a:lnTo>
                <a:lnTo>
                  <a:pt x="18288" y="74676"/>
                </a:lnTo>
                <a:lnTo>
                  <a:pt x="18288" y="73152"/>
                </a:lnTo>
                <a:lnTo>
                  <a:pt x="60960" y="73152"/>
                </a:lnTo>
                <a:lnTo>
                  <a:pt x="60960" y="74676"/>
                </a:lnTo>
                <a:lnTo>
                  <a:pt x="56387" y="76200"/>
                </a:lnTo>
                <a:close/>
              </a:path>
              <a:path w="79375" h="81280">
                <a:moveTo>
                  <a:pt x="54864" y="77724"/>
                </a:moveTo>
                <a:lnTo>
                  <a:pt x="24384" y="77724"/>
                </a:lnTo>
                <a:lnTo>
                  <a:pt x="24384" y="76200"/>
                </a:lnTo>
                <a:lnTo>
                  <a:pt x="54864" y="76200"/>
                </a:lnTo>
                <a:lnTo>
                  <a:pt x="54864" y="77724"/>
                </a:lnTo>
                <a:close/>
              </a:path>
              <a:path w="79375" h="81280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53339" y="77724"/>
                </a:lnTo>
                <a:lnTo>
                  <a:pt x="48768" y="79248"/>
                </a:lnTo>
                <a:close/>
              </a:path>
              <a:path w="79375" h="81280">
                <a:moveTo>
                  <a:pt x="41148" y="80772"/>
                </a:moveTo>
                <a:lnTo>
                  <a:pt x="38100" y="80772"/>
                </a:lnTo>
                <a:lnTo>
                  <a:pt x="33528" y="79248"/>
                </a:lnTo>
                <a:lnTo>
                  <a:pt x="45719" y="79248"/>
                </a:lnTo>
                <a:lnTo>
                  <a:pt x="4114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13532" y="2627376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4">
                <a:moveTo>
                  <a:pt x="27432" y="54864"/>
                </a:moveTo>
                <a:lnTo>
                  <a:pt x="16716" y="52720"/>
                </a:lnTo>
                <a:lnTo>
                  <a:pt x="8000" y="46863"/>
                </a:lnTo>
                <a:lnTo>
                  <a:pt x="2143" y="38147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7266" y="2143"/>
                </a:lnTo>
                <a:lnTo>
                  <a:pt x="45529" y="8001"/>
                </a:lnTo>
                <a:lnTo>
                  <a:pt x="51220" y="16716"/>
                </a:lnTo>
                <a:lnTo>
                  <a:pt x="53339" y="27432"/>
                </a:lnTo>
                <a:lnTo>
                  <a:pt x="51220" y="38147"/>
                </a:lnTo>
                <a:lnTo>
                  <a:pt x="45529" y="46863"/>
                </a:lnTo>
                <a:lnTo>
                  <a:pt x="37266" y="52720"/>
                </a:lnTo>
                <a:lnTo>
                  <a:pt x="27432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01339" y="261518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3339" y="3048"/>
                </a:moveTo>
                <a:lnTo>
                  <a:pt x="24384" y="3048"/>
                </a:lnTo>
                <a:lnTo>
                  <a:pt x="30480" y="1524"/>
                </a:lnTo>
                <a:lnTo>
                  <a:pt x="30480" y="0"/>
                </a:lnTo>
                <a:lnTo>
                  <a:pt x="47244" y="0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79375">
                <a:moveTo>
                  <a:pt x="59436" y="6096"/>
                </a:moveTo>
                <a:lnTo>
                  <a:pt x="18288" y="6096"/>
                </a:lnTo>
                <a:lnTo>
                  <a:pt x="22859" y="3048"/>
                </a:lnTo>
                <a:lnTo>
                  <a:pt x="54864" y="3048"/>
                </a:lnTo>
                <a:lnTo>
                  <a:pt x="59436" y="6096"/>
                </a:lnTo>
                <a:close/>
              </a:path>
              <a:path w="79375" h="79375">
                <a:moveTo>
                  <a:pt x="65532" y="10668"/>
                </a:moveTo>
                <a:lnTo>
                  <a:pt x="12192" y="10668"/>
                </a:lnTo>
                <a:lnTo>
                  <a:pt x="16764" y="6096"/>
                </a:lnTo>
                <a:lnTo>
                  <a:pt x="60960" y="6096"/>
                </a:lnTo>
                <a:lnTo>
                  <a:pt x="65532" y="10668"/>
                </a:lnTo>
                <a:close/>
              </a:path>
              <a:path w="79375" h="79375">
                <a:moveTo>
                  <a:pt x="67056" y="68580"/>
                </a:moveTo>
                <a:lnTo>
                  <a:pt x="10668" y="68580"/>
                </a:lnTo>
                <a:lnTo>
                  <a:pt x="10668" y="67056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54864"/>
                </a:lnTo>
                <a:lnTo>
                  <a:pt x="1524" y="53340"/>
                </a:lnTo>
                <a:lnTo>
                  <a:pt x="0" y="48768"/>
                </a:lnTo>
                <a:lnTo>
                  <a:pt x="0" y="30480"/>
                </a:lnTo>
                <a:lnTo>
                  <a:pt x="1524" y="25908"/>
                </a:lnTo>
                <a:lnTo>
                  <a:pt x="1524" y="24384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10668" y="12192"/>
                </a:lnTo>
                <a:lnTo>
                  <a:pt x="10668" y="10668"/>
                </a:lnTo>
                <a:lnTo>
                  <a:pt x="67056" y="10668"/>
                </a:lnTo>
                <a:lnTo>
                  <a:pt x="67056" y="12192"/>
                </a:lnTo>
                <a:lnTo>
                  <a:pt x="68580" y="12192"/>
                </a:lnTo>
                <a:lnTo>
                  <a:pt x="71628" y="16764"/>
                </a:lnTo>
                <a:lnTo>
                  <a:pt x="71628" y="18288"/>
                </a:lnTo>
                <a:lnTo>
                  <a:pt x="73152" y="18288"/>
                </a:lnTo>
                <a:lnTo>
                  <a:pt x="74676" y="22860"/>
                </a:lnTo>
                <a:lnTo>
                  <a:pt x="76200" y="24384"/>
                </a:lnTo>
                <a:lnTo>
                  <a:pt x="76200" y="25908"/>
                </a:lnTo>
                <a:lnTo>
                  <a:pt x="35052" y="25908"/>
                </a:lnTo>
                <a:lnTo>
                  <a:pt x="32004" y="27432"/>
                </a:lnTo>
                <a:lnTo>
                  <a:pt x="29718" y="28956"/>
                </a:lnTo>
                <a:lnTo>
                  <a:pt x="28956" y="28956"/>
                </a:lnTo>
                <a:lnTo>
                  <a:pt x="25908" y="32004"/>
                </a:lnTo>
                <a:lnTo>
                  <a:pt x="24384" y="38100"/>
                </a:lnTo>
                <a:lnTo>
                  <a:pt x="24384" y="41148"/>
                </a:lnTo>
                <a:lnTo>
                  <a:pt x="25908" y="45720"/>
                </a:lnTo>
                <a:lnTo>
                  <a:pt x="26415" y="45720"/>
                </a:lnTo>
                <a:lnTo>
                  <a:pt x="26923" y="47244"/>
                </a:lnTo>
                <a:lnTo>
                  <a:pt x="25908" y="47244"/>
                </a:lnTo>
                <a:lnTo>
                  <a:pt x="28956" y="50292"/>
                </a:lnTo>
                <a:lnTo>
                  <a:pt x="29718" y="50292"/>
                </a:lnTo>
                <a:lnTo>
                  <a:pt x="32004" y="51816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4864"/>
                </a:lnTo>
                <a:lnTo>
                  <a:pt x="74676" y="56388"/>
                </a:lnTo>
                <a:lnTo>
                  <a:pt x="73152" y="60960"/>
                </a:lnTo>
                <a:lnTo>
                  <a:pt x="71628" y="60960"/>
                </a:lnTo>
                <a:lnTo>
                  <a:pt x="71628" y="62484"/>
                </a:lnTo>
                <a:lnTo>
                  <a:pt x="68580" y="67056"/>
                </a:lnTo>
                <a:lnTo>
                  <a:pt x="67056" y="67056"/>
                </a:lnTo>
                <a:lnTo>
                  <a:pt x="67056" y="68580"/>
                </a:lnTo>
                <a:close/>
              </a:path>
              <a:path w="79375" h="79375">
                <a:moveTo>
                  <a:pt x="32004" y="27432"/>
                </a:moveTo>
                <a:lnTo>
                  <a:pt x="35052" y="25908"/>
                </a:lnTo>
                <a:lnTo>
                  <a:pt x="33528" y="26924"/>
                </a:lnTo>
                <a:lnTo>
                  <a:pt x="32004" y="27432"/>
                </a:lnTo>
                <a:close/>
              </a:path>
              <a:path w="79375" h="79375">
                <a:moveTo>
                  <a:pt x="33528" y="26924"/>
                </a:moveTo>
                <a:lnTo>
                  <a:pt x="35052" y="25908"/>
                </a:lnTo>
                <a:lnTo>
                  <a:pt x="36576" y="25908"/>
                </a:lnTo>
                <a:lnTo>
                  <a:pt x="33528" y="26924"/>
                </a:lnTo>
                <a:close/>
              </a:path>
              <a:path w="79375" h="79375">
                <a:moveTo>
                  <a:pt x="45719" y="27432"/>
                </a:moveTo>
                <a:lnTo>
                  <a:pt x="41148" y="25908"/>
                </a:lnTo>
                <a:lnTo>
                  <a:pt x="44195" y="25908"/>
                </a:lnTo>
                <a:lnTo>
                  <a:pt x="45719" y="27432"/>
                </a:lnTo>
                <a:close/>
              </a:path>
              <a:path w="79375" h="79375">
                <a:moveTo>
                  <a:pt x="50292" y="48768"/>
                </a:moveTo>
                <a:lnTo>
                  <a:pt x="53339" y="44196"/>
                </a:lnTo>
                <a:lnTo>
                  <a:pt x="53339" y="35052"/>
                </a:lnTo>
                <a:lnTo>
                  <a:pt x="51816" y="32004"/>
                </a:lnTo>
                <a:lnTo>
                  <a:pt x="48768" y="28956"/>
                </a:lnTo>
                <a:lnTo>
                  <a:pt x="44195" y="25908"/>
                </a:lnTo>
                <a:lnTo>
                  <a:pt x="76200" y="25908"/>
                </a:lnTo>
                <a:lnTo>
                  <a:pt x="77724" y="30480"/>
                </a:lnTo>
                <a:lnTo>
                  <a:pt x="77724" y="33528"/>
                </a:lnTo>
                <a:lnTo>
                  <a:pt x="79248" y="38100"/>
                </a:lnTo>
                <a:lnTo>
                  <a:pt x="79248" y="41148"/>
                </a:lnTo>
                <a:lnTo>
                  <a:pt x="77724" y="45720"/>
                </a:lnTo>
                <a:lnTo>
                  <a:pt x="77724" y="47244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79375">
                <a:moveTo>
                  <a:pt x="30480" y="28956"/>
                </a:moveTo>
                <a:lnTo>
                  <a:pt x="32004" y="27432"/>
                </a:lnTo>
                <a:lnTo>
                  <a:pt x="33528" y="26924"/>
                </a:lnTo>
                <a:lnTo>
                  <a:pt x="30480" y="28956"/>
                </a:lnTo>
                <a:close/>
              </a:path>
              <a:path w="79375" h="79375">
                <a:moveTo>
                  <a:pt x="50292" y="30480"/>
                </a:moveTo>
                <a:lnTo>
                  <a:pt x="45719" y="27432"/>
                </a:lnTo>
                <a:lnTo>
                  <a:pt x="48768" y="28956"/>
                </a:lnTo>
                <a:lnTo>
                  <a:pt x="50292" y="30480"/>
                </a:lnTo>
                <a:close/>
              </a:path>
              <a:path w="79375" h="79375">
                <a:moveTo>
                  <a:pt x="27432" y="30480"/>
                </a:moveTo>
                <a:lnTo>
                  <a:pt x="28956" y="28956"/>
                </a:lnTo>
                <a:lnTo>
                  <a:pt x="29718" y="28956"/>
                </a:lnTo>
                <a:lnTo>
                  <a:pt x="27432" y="30480"/>
                </a:lnTo>
                <a:close/>
              </a:path>
              <a:path w="79375" h="79375">
                <a:moveTo>
                  <a:pt x="25908" y="35052"/>
                </a:moveTo>
                <a:lnTo>
                  <a:pt x="25908" y="32004"/>
                </a:lnTo>
                <a:lnTo>
                  <a:pt x="27432" y="30480"/>
                </a:lnTo>
                <a:lnTo>
                  <a:pt x="25908" y="35052"/>
                </a:lnTo>
                <a:close/>
              </a:path>
              <a:path w="79375" h="79375">
                <a:moveTo>
                  <a:pt x="52120" y="33223"/>
                </a:moveTo>
                <a:lnTo>
                  <a:pt x="50292" y="30480"/>
                </a:lnTo>
                <a:lnTo>
                  <a:pt x="51816" y="32004"/>
                </a:lnTo>
                <a:lnTo>
                  <a:pt x="52120" y="33223"/>
                </a:lnTo>
                <a:close/>
              </a:path>
              <a:path w="79375" h="79375">
                <a:moveTo>
                  <a:pt x="53339" y="35052"/>
                </a:moveTo>
                <a:lnTo>
                  <a:pt x="52120" y="33223"/>
                </a:lnTo>
                <a:lnTo>
                  <a:pt x="51816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53339" y="38100"/>
                </a:moveTo>
                <a:lnTo>
                  <a:pt x="52120" y="33223"/>
                </a:lnTo>
                <a:lnTo>
                  <a:pt x="53339" y="35052"/>
                </a:lnTo>
                <a:lnTo>
                  <a:pt x="53339" y="38100"/>
                </a:lnTo>
                <a:close/>
              </a:path>
              <a:path w="79375" h="79375">
                <a:moveTo>
                  <a:pt x="24765" y="39624"/>
                </a:moveTo>
                <a:lnTo>
                  <a:pt x="24384" y="38100"/>
                </a:lnTo>
                <a:lnTo>
                  <a:pt x="25908" y="35052"/>
                </a:lnTo>
                <a:lnTo>
                  <a:pt x="24765" y="39624"/>
                </a:lnTo>
                <a:close/>
              </a:path>
              <a:path w="79375" h="79375">
                <a:moveTo>
                  <a:pt x="24384" y="41148"/>
                </a:moveTo>
                <a:lnTo>
                  <a:pt x="24384" y="38100"/>
                </a:lnTo>
                <a:lnTo>
                  <a:pt x="24765" y="39624"/>
                </a:lnTo>
                <a:lnTo>
                  <a:pt x="24384" y="41148"/>
                </a:lnTo>
                <a:close/>
              </a:path>
              <a:path w="79375" h="79375">
                <a:moveTo>
                  <a:pt x="25908" y="44196"/>
                </a:moveTo>
                <a:lnTo>
                  <a:pt x="24384" y="41148"/>
                </a:lnTo>
                <a:lnTo>
                  <a:pt x="24765" y="39624"/>
                </a:lnTo>
                <a:lnTo>
                  <a:pt x="25908" y="44196"/>
                </a:lnTo>
                <a:close/>
              </a:path>
              <a:path w="79375" h="79375">
                <a:moveTo>
                  <a:pt x="51816" y="45720"/>
                </a:moveTo>
                <a:lnTo>
                  <a:pt x="53339" y="41148"/>
                </a:lnTo>
                <a:lnTo>
                  <a:pt x="53339" y="44196"/>
                </a:lnTo>
                <a:lnTo>
                  <a:pt x="51816" y="45720"/>
                </a:lnTo>
                <a:close/>
              </a:path>
              <a:path w="79375" h="79375">
                <a:moveTo>
                  <a:pt x="26415" y="45720"/>
                </a:moveTo>
                <a:lnTo>
                  <a:pt x="25908" y="45720"/>
                </a:lnTo>
                <a:lnTo>
                  <a:pt x="25908" y="44196"/>
                </a:lnTo>
                <a:lnTo>
                  <a:pt x="26415" y="45720"/>
                </a:lnTo>
                <a:close/>
              </a:path>
              <a:path w="79375" h="79375">
                <a:moveTo>
                  <a:pt x="27432" y="48768"/>
                </a:moveTo>
                <a:lnTo>
                  <a:pt x="25908" y="47244"/>
                </a:lnTo>
                <a:lnTo>
                  <a:pt x="26923" y="47244"/>
                </a:lnTo>
                <a:lnTo>
                  <a:pt x="27432" y="48768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8768" y="50292"/>
                </a:lnTo>
                <a:lnTo>
                  <a:pt x="51816" y="47244"/>
                </a:lnTo>
                <a:lnTo>
                  <a:pt x="77724" y="47244"/>
                </a:lnTo>
                <a:lnTo>
                  <a:pt x="77724" y="48768"/>
                </a:lnTo>
                <a:lnTo>
                  <a:pt x="76200" y="53340"/>
                </a:lnTo>
                <a:close/>
              </a:path>
              <a:path w="79375" h="79375">
                <a:moveTo>
                  <a:pt x="29718" y="50292"/>
                </a:moveTo>
                <a:lnTo>
                  <a:pt x="28956" y="50292"/>
                </a:lnTo>
                <a:lnTo>
                  <a:pt x="27432" y="48768"/>
                </a:lnTo>
                <a:lnTo>
                  <a:pt x="29718" y="50292"/>
                </a:lnTo>
                <a:close/>
              </a:path>
              <a:path w="79375" h="79375">
                <a:moveTo>
                  <a:pt x="45719" y="51816"/>
                </a:moveTo>
                <a:lnTo>
                  <a:pt x="50292" y="48768"/>
                </a:lnTo>
                <a:lnTo>
                  <a:pt x="48768" y="50292"/>
                </a:lnTo>
                <a:lnTo>
                  <a:pt x="45719" y="51816"/>
                </a:lnTo>
                <a:close/>
              </a:path>
              <a:path w="79375" h="79375">
                <a:moveTo>
                  <a:pt x="33528" y="52324"/>
                </a:moveTo>
                <a:lnTo>
                  <a:pt x="32004" y="51816"/>
                </a:lnTo>
                <a:lnTo>
                  <a:pt x="30480" y="50292"/>
                </a:lnTo>
                <a:lnTo>
                  <a:pt x="33528" y="52324"/>
                </a:lnTo>
                <a:close/>
              </a:path>
              <a:path w="79375" h="79375">
                <a:moveTo>
                  <a:pt x="35052" y="53340"/>
                </a:moveTo>
                <a:lnTo>
                  <a:pt x="32004" y="51816"/>
                </a:lnTo>
                <a:lnTo>
                  <a:pt x="33528" y="52324"/>
                </a:lnTo>
                <a:lnTo>
                  <a:pt x="35052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5719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36576" y="53340"/>
                </a:moveTo>
                <a:lnTo>
                  <a:pt x="35052" y="53340"/>
                </a:lnTo>
                <a:lnTo>
                  <a:pt x="33528" y="52324"/>
                </a:lnTo>
                <a:lnTo>
                  <a:pt x="36576" y="53340"/>
                </a:lnTo>
                <a:close/>
              </a:path>
              <a:path w="79375" h="79375">
                <a:moveTo>
                  <a:pt x="62484" y="71628"/>
                </a:moveTo>
                <a:lnTo>
                  <a:pt x="15240" y="71628"/>
                </a:lnTo>
                <a:lnTo>
                  <a:pt x="12192" y="68580"/>
                </a:lnTo>
                <a:lnTo>
                  <a:pt x="65532" y="68580"/>
                </a:lnTo>
                <a:lnTo>
                  <a:pt x="62484" y="71628"/>
                </a:lnTo>
                <a:close/>
              </a:path>
              <a:path w="79375" h="79375">
                <a:moveTo>
                  <a:pt x="60960" y="73152"/>
                </a:moveTo>
                <a:lnTo>
                  <a:pt x="16764" y="73152"/>
                </a:lnTo>
                <a:lnTo>
                  <a:pt x="16764" y="71628"/>
                </a:lnTo>
                <a:lnTo>
                  <a:pt x="60960" y="71628"/>
                </a:lnTo>
                <a:lnTo>
                  <a:pt x="60960" y="73152"/>
                </a:lnTo>
                <a:close/>
              </a:path>
              <a:path w="79375" h="79375">
                <a:moveTo>
                  <a:pt x="54864" y="76200"/>
                </a:moveTo>
                <a:lnTo>
                  <a:pt x="22859" y="76200"/>
                </a:lnTo>
                <a:lnTo>
                  <a:pt x="18288" y="73152"/>
                </a:lnTo>
                <a:lnTo>
                  <a:pt x="59436" y="73152"/>
                </a:lnTo>
                <a:lnTo>
                  <a:pt x="54864" y="76200"/>
                </a:lnTo>
                <a:close/>
              </a:path>
              <a:path w="79375" h="79375">
                <a:moveTo>
                  <a:pt x="47244" y="79248"/>
                </a:moveTo>
                <a:lnTo>
                  <a:pt x="32004" y="79248"/>
                </a:lnTo>
                <a:lnTo>
                  <a:pt x="30480" y="77724"/>
                </a:lnTo>
                <a:lnTo>
                  <a:pt x="24384" y="76200"/>
                </a:lnTo>
                <a:lnTo>
                  <a:pt x="53339" y="76200"/>
                </a:lnTo>
                <a:lnTo>
                  <a:pt x="48768" y="77724"/>
                </a:lnTo>
                <a:lnTo>
                  <a:pt x="47244" y="77724"/>
                </a:lnTo>
                <a:lnTo>
                  <a:pt x="4724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65676" y="1894332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27432" y="53340"/>
                </a:moveTo>
                <a:lnTo>
                  <a:pt x="16716" y="51220"/>
                </a:lnTo>
                <a:lnTo>
                  <a:pt x="8000" y="45529"/>
                </a:lnTo>
                <a:lnTo>
                  <a:pt x="2143" y="37266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8147" y="2143"/>
                </a:lnTo>
                <a:lnTo>
                  <a:pt x="46863" y="8001"/>
                </a:lnTo>
                <a:lnTo>
                  <a:pt x="52720" y="16716"/>
                </a:lnTo>
                <a:lnTo>
                  <a:pt x="54864" y="27432"/>
                </a:lnTo>
                <a:lnTo>
                  <a:pt x="52720" y="37266"/>
                </a:lnTo>
                <a:lnTo>
                  <a:pt x="46863" y="45529"/>
                </a:lnTo>
                <a:lnTo>
                  <a:pt x="38147" y="51220"/>
                </a:lnTo>
                <a:lnTo>
                  <a:pt x="2743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53484" y="188213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4864" y="3048"/>
                </a:moveTo>
                <a:lnTo>
                  <a:pt x="24384" y="3048"/>
                </a:lnTo>
                <a:lnTo>
                  <a:pt x="25908" y="1524"/>
                </a:lnTo>
                <a:lnTo>
                  <a:pt x="30480" y="0"/>
                </a:lnTo>
                <a:lnTo>
                  <a:pt x="48768" y="0"/>
                </a:lnTo>
                <a:lnTo>
                  <a:pt x="53339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60960" y="6096"/>
                </a:move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close/>
              </a:path>
              <a:path w="79375" h="79375">
                <a:moveTo>
                  <a:pt x="27432" y="32004"/>
                </a:moveTo>
                <a:lnTo>
                  <a:pt x="27432" y="30480"/>
                </a:lnTo>
                <a:lnTo>
                  <a:pt x="1524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10668" y="12192"/>
                </a:lnTo>
                <a:lnTo>
                  <a:pt x="10668" y="10668"/>
                </a:lnTo>
                <a:lnTo>
                  <a:pt x="12192" y="10668"/>
                </a:lnTo>
                <a:lnTo>
                  <a:pt x="16764" y="7620"/>
                </a:lnTo>
                <a:lnTo>
                  <a:pt x="16764" y="6096"/>
                </a:lnTo>
                <a:lnTo>
                  <a:pt x="62484" y="6096"/>
                </a:lnTo>
                <a:lnTo>
                  <a:pt x="62484" y="7620"/>
                </a:lnTo>
                <a:lnTo>
                  <a:pt x="67056" y="10668"/>
                </a:lnTo>
                <a:lnTo>
                  <a:pt x="71628" y="15240"/>
                </a:lnTo>
                <a:lnTo>
                  <a:pt x="71628" y="16764"/>
                </a:lnTo>
                <a:lnTo>
                  <a:pt x="73152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4384"/>
                </a:lnTo>
                <a:lnTo>
                  <a:pt x="38100" y="24384"/>
                </a:lnTo>
                <a:lnTo>
                  <a:pt x="32004" y="25908"/>
                </a:lnTo>
                <a:lnTo>
                  <a:pt x="30480" y="27432"/>
                </a:lnTo>
                <a:lnTo>
                  <a:pt x="27432" y="32004"/>
                </a:lnTo>
                <a:close/>
              </a:path>
              <a:path w="79375" h="79375">
                <a:moveTo>
                  <a:pt x="35052" y="25908"/>
                </a:moveTo>
                <a:lnTo>
                  <a:pt x="38100" y="24384"/>
                </a:lnTo>
                <a:lnTo>
                  <a:pt x="39624" y="24765"/>
                </a:lnTo>
                <a:lnTo>
                  <a:pt x="35052" y="25908"/>
                </a:lnTo>
                <a:close/>
              </a:path>
              <a:path w="79375" h="79375">
                <a:moveTo>
                  <a:pt x="39624" y="24765"/>
                </a:moveTo>
                <a:lnTo>
                  <a:pt x="38100" y="24384"/>
                </a:lnTo>
                <a:lnTo>
                  <a:pt x="41148" y="24384"/>
                </a:lnTo>
                <a:lnTo>
                  <a:pt x="39624" y="24765"/>
                </a:lnTo>
                <a:close/>
              </a:path>
              <a:path w="79375" h="79375">
                <a:moveTo>
                  <a:pt x="44195" y="25908"/>
                </a:moveTo>
                <a:lnTo>
                  <a:pt x="39624" y="24765"/>
                </a:lnTo>
                <a:lnTo>
                  <a:pt x="41148" y="24384"/>
                </a:lnTo>
                <a:lnTo>
                  <a:pt x="44195" y="25908"/>
                </a:lnTo>
                <a:close/>
              </a:path>
              <a:path w="79375" h="79375">
                <a:moveTo>
                  <a:pt x="78740" y="42672"/>
                </a:moveTo>
                <a:lnTo>
                  <a:pt x="53339" y="42672"/>
                </a:lnTo>
                <a:lnTo>
                  <a:pt x="53339" y="35052"/>
                </a:lnTo>
                <a:lnTo>
                  <a:pt x="51816" y="32004"/>
                </a:lnTo>
                <a:lnTo>
                  <a:pt x="48768" y="27432"/>
                </a:lnTo>
                <a:lnTo>
                  <a:pt x="45719" y="25908"/>
                </a:lnTo>
                <a:lnTo>
                  <a:pt x="41148" y="24384"/>
                </a:lnTo>
                <a:lnTo>
                  <a:pt x="76200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79248" y="38100"/>
                </a:lnTo>
                <a:lnTo>
                  <a:pt x="79248" y="41148"/>
                </a:lnTo>
                <a:lnTo>
                  <a:pt x="78740" y="42672"/>
                </a:lnTo>
                <a:close/>
              </a:path>
              <a:path w="79375" h="79375">
                <a:moveTo>
                  <a:pt x="30480" y="27432"/>
                </a:moveTo>
                <a:lnTo>
                  <a:pt x="32004" y="25908"/>
                </a:lnTo>
                <a:lnTo>
                  <a:pt x="31133" y="27214"/>
                </a:lnTo>
                <a:lnTo>
                  <a:pt x="30480" y="27432"/>
                </a:lnTo>
                <a:close/>
              </a:path>
              <a:path w="79375" h="79375">
                <a:moveTo>
                  <a:pt x="31133" y="27214"/>
                </a:moveTo>
                <a:lnTo>
                  <a:pt x="32004" y="25908"/>
                </a:lnTo>
                <a:lnTo>
                  <a:pt x="35052" y="25908"/>
                </a:lnTo>
                <a:lnTo>
                  <a:pt x="31133" y="27214"/>
                </a:lnTo>
                <a:close/>
              </a:path>
              <a:path w="79375" h="79375">
                <a:moveTo>
                  <a:pt x="46482" y="26670"/>
                </a:moveTo>
                <a:lnTo>
                  <a:pt x="44195" y="25908"/>
                </a:lnTo>
                <a:lnTo>
                  <a:pt x="45719" y="25908"/>
                </a:lnTo>
                <a:lnTo>
                  <a:pt x="46482" y="26670"/>
                </a:lnTo>
                <a:close/>
              </a:path>
              <a:path w="79375" h="79375">
                <a:moveTo>
                  <a:pt x="48768" y="27432"/>
                </a:moveTo>
                <a:lnTo>
                  <a:pt x="46482" y="26670"/>
                </a:lnTo>
                <a:lnTo>
                  <a:pt x="45719" y="25908"/>
                </a:lnTo>
                <a:lnTo>
                  <a:pt x="48768" y="27432"/>
                </a:lnTo>
                <a:close/>
              </a:path>
              <a:path w="79375" h="79375">
                <a:moveTo>
                  <a:pt x="50292" y="30480"/>
                </a:moveTo>
                <a:lnTo>
                  <a:pt x="46482" y="26670"/>
                </a:lnTo>
                <a:lnTo>
                  <a:pt x="48768" y="27432"/>
                </a:lnTo>
                <a:lnTo>
                  <a:pt x="50292" y="30480"/>
                </a:lnTo>
                <a:close/>
              </a:path>
              <a:path w="79375" h="79375">
                <a:moveTo>
                  <a:pt x="28956" y="30480"/>
                </a:moveTo>
                <a:lnTo>
                  <a:pt x="30480" y="27432"/>
                </a:lnTo>
                <a:lnTo>
                  <a:pt x="31133" y="27214"/>
                </a:lnTo>
                <a:lnTo>
                  <a:pt x="28956" y="30480"/>
                </a:lnTo>
                <a:close/>
              </a:path>
              <a:path w="79375" h="79375">
                <a:moveTo>
                  <a:pt x="68580" y="67056"/>
                </a:moveTo>
                <a:lnTo>
                  <a:pt x="10668" y="67056"/>
                </a:lnTo>
                <a:lnTo>
                  <a:pt x="7620" y="62484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3340"/>
                </a:lnTo>
                <a:lnTo>
                  <a:pt x="1524" y="48768"/>
                </a:lnTo>
                <a:lnTo>
                  <a:pt x="0" y="47244"/>
                </a:lnTo>
                <a:lnTo>
                  <a:pt x="0" y="30480"/>
                </a:lnTo>
                <a:lnTo>
                  <a:pt x="27432" y="30480"/>
                </a:lnTo>
                <a:lnTo>
                  <a:pt x="26924" y="32004"/>
                </a:lnTo>
                <a:lnTo>
                  <a:pt x="25908" y="32004"/>
                </a:lnTo>
                <a:lnTo>
                  <a:pt x="24384" y="38100"/>
                </a:lnTo>
                <a:lnTo>
                  <a:pt x="24384" y="41148"/>
                </a:lnTo>
                <a:lnTo>
                  <a:pt x="25908" y="45720"/>
                </a:lnTo>
                <a:lnTo>
                  <a:pt x="26415" y="45720"/>
                </a:lnTo>
                <a:lnTo>
                  <a:pt x="27432" y="48768"/>
                </a:lnTo>
                <a:lnTo>
                  <a:pt x="28956" y="48768"/>
                </a:lnTo>
                <a:lnTo>
                  <a:pt x="32004" y="51816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6388"/>
                </a:lnTo>
                <a:lnTo>
                  <a:pt x="73152" y="60960"/>
                </a:lnTo>
                <a:lnTo>
                  <a:pt x="71628" y="62484"/>
                </a:lnTo>
                <a:lnTo>
                  <a:pt x="68580" y="67056"/>
                </a:lnTo>
                <a:close/>
              </a:path>
              <a:path w="79375" h="79375">
                <a:moveTo>
                  <a:pt x="52120" y="33223"/>
                </a:moveTo>
                <a:lnTo>
                  <a:pt x="50292" y="30480"/>
                </a:lnTo>
                <a:lnTo>
                  <a:pt x="51816" y="32004"/>
                </a:lnTo>
                <a:lnTo>
                  <a:pt x="52120" y="33223"/>
                </a:lnTo>
                <a:close/>
              </a:path>
              <a:path w="79375" h="79375">
                <a:moveTo>
                  <a:pt x="25908" y="35052"/>
                </a:moveTo>
                <a:lnTo>
                  <a:pt x="25908" y="32004"/>
                </a:lnTo>
                <a:lnTo>
                  <a:pt x="26924" y="32004"/>
                </a:lnTo>
                <a:lnTo>
                  <a:pt x="25908" y="35052"/>
                </a:lnTo>
                <a:close/>
              </a:path>
              <a:path w="79375" h="79375">
                <a:moveTo>
                  <a:pt x="53339" y="35052"/>
                </a:moveTo>
                <a:lnTo>
                  <a:pt x="52120" y="33223"/>
                </a:lnTo>
                <a:lnTo>
                  <a:pt x="51816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53339" y="38100"/>
                </a:moveTo>
                <a:lnTo>
                  <a:pt x="52120" y="33223"/>
                </a:lnTo>
                <a:lnTo>
                  <a:pt x="53339" y="35052"/>
                </a:lnTo>
                <a:lnTo>
                  <a:pt x="53339" y="38100"/>
                </a:lnTo>
                <a:close/>
              </a:path>
              <a:path w="79375" h="79375">
                <a:moveTo>
                  <a:pt x="24819" y="39406"/>
                </a:moveTo>
                <a:lnTo>
                  <a:pt x="24384" y="38100"/>
                </a:lnTo>
                <a:lnTo>
                  <a:pt x="25908" y="35052"/>
                </a:lnTo>
                <a:lnTo>
                  <a:pt x="24819" y="39406"/>
                </a:lnTo>
                <a:close/>
              </a:path>
              <a:path w="79375" h="79375">
                <a:moveTo>
                  <a:pt x="24384" y="41148"/>
                </a:moveTo>
                <a:lnTo>
                  <a:pt x="24384" y="38100"/>
                </a:lnTo>
                <a:lnTo>
                  <a:pt x="24819" y="39406"/>
                </a:lnTo>
                <a:lnTo>
                  <a:pt x="24384" y="41148"/>
                </a:lnTo>
                <a:close/>
              </a:path>
              <a:path w="79375" h="79375">
                <a:moveTo>
                  <a:pt x="25908" y="42672"/>
                </a:moveTo>
                <a:lnTo>
                  <a:pt x="24384" y="41148"/>
                </a:lnTo>
                <a:lnTo>
                  <a:pt x="24819" y="39406"/>
                </a:lnTo>
                <a:lnTo>
                  <a:pt x="25908" y="42672"/>
                </a:lnTo>
                <a:close/>
              </a:path>
              <a:path w="79375" h="79375">
                <a:moveTo>
                  <a:pt x="51816" y="45720"/>
                </a:moveTo>
                <a:lnTo>
                  <a:pt x="53339" y="41148"/>
                </a:lnTo>
                <a:lnTo>
                  <a:pt x="53339" y="42672"/>
                </a:lnTo>
                <a:lnTo>
                  <a:pt x="78740" y="42672"/>
                </a:lnTo>
                <a:lnTo>
                  <a:pt x="78232" y="44196"/>
                </a:lnTo>
                <a:lnTo>
                  <a:pt x="53339" y="44196"/>
                </a:lnTo>
                <a:lnTo>
                  <a:pt x="51816" y="45720"/>
                </a:lnTo>
                <a:close/>
              </a:path>
              <a:path w="79375" h="79375">
                <a:moveTo>
                  <a:pt x="26415" y="45720"/>
                </a:moveTo>
                <a:lnTo>
                  <a:pt x="25908" y="45720"/>
                </a:lnTo>
                <a:lnTo>
                  <a:pt x="25908" y="44196"/>
                </a:lnTo>
                <a:lnTo>
                  <a:pt x="26415" y="45720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8768" y="50292"/>
                </a:lnTo>
                <a:lnTo>
                  <a:pt x="50292" y="48768"/>
                </a:lnTo>
                <a:lnTo>
                  <a:pt x="53339" y="44196"/>
                </a:lnTo>
                <a:lnTo>
                  <a:pt x="78232" y="44196"/>
                </a:lnTo>
                <a:lnTo>
                  <a:pt x="77724" y="45720"/>
                </a:lnTo>
                <a:lnTo>
                  <a:pt x="77724" y="48768"/>
                </a:lnTo>
                <a:lnTo>
                  <a:pt x="76200" y="53340"/>
                </a:lnTo>
                <a:close/>
              </a:path>
              <a:path w="79375" h="79375">
                <a:moveTo>
                  <a:pt x="30480" y="50292"/>
                </a:moveTo>
                <a:lnTo>
                  <a:pt x="28956" y="48768"/>
                </a:lnTo>
                <a:lnTo>
                  <a:pt x="27432" y="48768"/>
                </a:lnTo>
                <a:lnTo>
                  <a:pt x="27432" y="45720"/>
                </a:lnTo>
                <a:lnTo>
                  <a:pt x="30480" y="50292"/>
                </a:lnTo>
                <a:close/>
              </a:path>
              <a:path w="79375" h="79375">
                <a:moveTo>
                  <a:pt x="49377" y="49377"/>
                </a:moveTo>
                <a:lnTo>
                  <a:pt x="51816" y="45720"/>
                </a:lnTo>
                <a:lnTo>
                  <a:pt x="50292" y="48768"/>
                </a:lnTo>
                <a:lnTo>
                  <a:pt x="49377" y="49377"/>
                </a:lnTo>
                <a:close/>
              </a:path>
              <a:path w="79375" h="79375">
                <a:moveTo>
                  <a:pt x="48768" y="50292"/>
                </a:moveTo>
                <a:lnTo>
                  <a:pt x="49377" y="49377"/>
                </a:lnTo>
                <a:lnTo>
                  <a:pt x="50292" y="48768"/>
                </a:lnTo>
                <a:lnTo>
                  <a:pt x="48768" y="50292"/>
                </a:lnTo>
                <a:close/>
              </a:path>
              <a:path w="79375" h="79375">
                <a:moveTo>
                  <a:pt x="45719" y="51816"/>
                </a:moveTo>
                <a:lnTo>
                  <a:pt x="49377" y="49377"/>
                </a:lnTo>
                <a:lnTo>
                  <a:pt x="48768" y="50292"/>
                </a:lnTo>
                <a:lnTo>
                  <a:pt x="45719" y="51816"/>
                </a:lnTo>
                <a:close/>
              </a:path>
              <a:path w="79375" h="79375">
                <a:moveTo>
                  <a:pt x="33223" y="52120"/>
                </a:moveTo>
                <a:lnTo>
                  <a:pt x="32004" y="51816"/>
                </a:lnTo>
                <a:lnTo>
                  <a:pt x="30480" y="50292"/>
                </a:lnTo>
                <a:lnTo>
                  <a:pt x="33223" y="52120"/>
                </a:lnTo>
                <a:close/>
              </a:path>
              <a:path w="79375" h="79375">
                <a:moveTo>
                  <a:pt x="35052" y="53340"/>
                </a:moveTo>
                <a:lnTo>
                  <a:pt x="32004" y="51816"/>
                </a:lnTo>
                <a:lnTo>
                  <a:pt x="33223" y="52120"/>
                </a:lnTo>
                <a:lnTo>
                  <a:pt x="35052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5719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223" y="52120"/>
                </a:lnTo>
                <a:lnTo>
                  <a:pt x="38100" y="53340"/>
                </a:lnTo>
                <a:close/>
              </a:path>
              <a:path w="79375" h="79375">
                <a:moveTo>
                  <a:pt x="54864" y="76200"/>
                </a:moveTo>
                <a:lnTo>
                  <a:pt x="22859" y="76200"/>
                </a:lnTo>
                <a:lnTo>
                  <a:pt x="22859" y="74676"/>
                </a:lnTo>
                <a:lnTo>
                  <a:pt x="18288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2192" y="67056"/>
                </a:lnTo>
                <a:lnTo>
                  <a:pt x="67056" y="67056"/>
                </a:lnTo>
                <a:lnTo>
                  <a:pt x="67056" y="68580"/>
                </a:lnTo>
                <a:lnTo>
                  <a:pt x="62484" y="71628"/>
                </a:lnTo>
                <a:lnTo>
                  <a:pt x="60960" y="71628"/>
                </a:lnTo>
                <a:lnTo>
                  <a:pt x="60960" y="73152"/>
                </a:lnTo>
                <a:lnTo>
                  <a:pt x="56387" y="74676"/>
                </a:lnTo>
                <a:lnTo>
                  <a:pt x="54864" y="76200"/>
                </a:lnTo>
                <a:close/>
              </a:path>
              <a:path w="79375" h="79375">
                <a:moveTo>
                  <a:pt x="48768" y="77724"/>
                </a:moveTo>
                <a:lnTo>
                  <a:pt x="30480" y="77724"/>
                </a:lnTo>
                <a:lnTo>
                  <a:pt x="25908" y="76200"/>
                </a:lnTo>
                <a:lnTo>
                  <a:pt x="53339" y="76200"/>
                </a:lnTo>
                <a:lnTo>
                  <a:pt x="48768" y="77724"/>
                </a:lnTo>
                <a:close/>
              </a:path>
              <a:path w="79375" h="79375">
                <a:moveTo>
                  <a:pt x="41148" y="79248"/>
                </a:moveTo>
                <a:lnTo>
                  <a:pt x="38100" y="79248"/>
                </a:lnTo>
                <a:lnTo>
                  <a:pt x="32004" y="77724"/>
                </a:lnTo>
                <a:lnTo>
                  <a:pt x="45719" y="77724"/>
                </a:lnTo>
                <a:lnTo>
                  <a:pt x="4114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01365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7202" y="1554505"/>
            <a:ext cx="72453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10">
                <a:latin typeface="Times New Roman"/>
                <a:cs typeface="Times New Roman"/>
              </a:rPr>
              <a:t>24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963" y="3282696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59" h="94614">
                <a:moveTo>
                  <a:pt x="36576" y="94488"/>
                </a:moveTo>
                <a:lnTo>
                  <a:pt x="21859" y="90749"/>
                </a:lnTo>
                <a:lnTo>
                  <a:pt x="10287" y="80581"/>
                </a:lnTo>
                <a:lnTo>
                  <a:pt x="2714" y="65555"/>
                </a:lnTo>
                <a:lnTo>
                  <a:pt x="0" y="47244"/>
                </a:lnTo>
                <a:lnTo>
                  <a:pt x="2714" y="28932"/>
                </a:lnTo>
                <a:lnTo>
                  <a:pt x="10287" y="13906"/>
                </a:lnTo>
                <a:lnTo>
                  <a:pt x="21859" y="3738"/>
                </a:lnTo>
                <a:lnTo>
                  <a:pt x="36576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2" y="47244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6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5152" y="3264408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59" h="131445">
                <a:moveTo>
                  <a:pt x="65532" y="1523"/>
                </a:moveTo>
                <a:lnTo>
                  <a:pt x="45720" y="1523"/>
                </a:lnTo>
                <a:lnTo>
                  <a:pt x="53340" y="0"/>
                </a:lnTo>
                <a:lnTo>
                  <a:pt x="57912" y="0"/>
                </a:lnTo>
                <a:lnTo>
                  <a:pt x="65532" y="1523"/>
                </a:lnTo>
                <a:close/>
              </a:path>
              <a:path w="111759" h="131445">
                <a:moveTo>
                  <a:pt x="77724" y="6095"/>
                </a:moveTo>
                <a:lnTo>
                  <a:pt x="33528" y="6095"/>
                </a:lnTo>
                <a:lnTo>
                  <a:pt x="35052" y="4571"/>
                </a:lnTo>
                <a:lnTo>
                  <a:pt x="41148" y="1523"/>
                </a:lnTo>
                <a:lnTo>
                  <a:pt x="70104" y="1523"/>
                </a:lnTo>
                <a:lnTo>
                  <a:pt x="76200" y="4571"/>
                </a:lnTo>
                <a:lnTo>
                  <a:pt x="77724" y="6095"/>
                </a:lnTo>
                <a:close/>
              </a:path>
              <a:path w="111759" h="131445">
                <a:moveTo>
                  <a:pt x="102108" y="30479"/>
                </a:moveTo>
                <a:lnTo>
                  <a:pt x="9144" y="30479"/>
                </a:lnTo>
                <a:lnTo>
                  <a:pt x="9144" y="28955"/>
                </a:lnTo>
                <a:lnTo>
                  <a:pt x="13716" y="22859"/>
                </a:lnTo>
                <a:lnTo>
                  <a:pt x="13716" y="21335"/>
                </a:lnTo>
                <a:lnTo>
                  <a:pt x="15240" y="19811"/>
                </a:lnTo>
                <a:lnTo>
                  <a:pt x="16764" y="19811"/>
                </a:lnTo>
                <a:lnTo>
                  <a:pt x="21336" y="13715"/>
                </a:lnTo>
                <a:lnTo>
                  <a:pt x="24384" y="10667"/>
                </a:lnTo>
                <a:lnTo>
                  <a:pt x="30480" y="7619"/>
                </a:lnTo>
                <a:lnTo>
                  <a:pt x="32004" y="6095"/>
                </a:lnTo>
                <a:lnTo>
                  <a:pt x="79248" y="6095"/>
                </a:lnTo>
                <a:lnTo>
                  <a:pt x="80772" y="7619"/>
                </a:lnTo>
                <a:lnTo>
                  <a:pt x="86868" y="10667"/>
                </a:lnTo>
                <a:lnTo>
                  <a:pt x="97536" y="21335"/>
                </a:lnTo>
                <a:lnTo>
                  <a:pt x="97536" y="22859"/>
                </a:lnTo>
                <a:lnTo>
                  <a:pt x="102108" y="28955"/>
                </a:lnTo>
                <a:lnTo>
                  <a:pt x="102108" y="30479"/>
                </a:lnTo>
                <a:close/>
              </a:path>
              <a:path w="111759" h="131445">
                <a:moveTo>
                  <a:pt x="80772" y="124967"/>
                </a:moveTo>
                <a:lnTo>
                  <a:pt x="30480" y="124967"/>
                </a:lnTo>
                <a:lnTo>
                  <a:pt x="24384" y="120395"/>
                </a:lnTo>
                <a:lnTo>
                  <a:pt x="13716" y="109727"/>
                </a:lnTo>
                <a:lnTo>
                  <a:pt x="9144" y="102107"/>
                </a:lnTo>
                <a:lnTo>
                  <a:pt x="7620" y="100583"/>
                </a:lnTo>
                <a:lnTo>
                  <a:pt x="7620" y="99059"/>
                </a:lnTo>
                <a:lnTo>
                  <a:pt x="4572" y="91439"/>
                </a:lnTo>
                <a:lnTo>
                  <a:pt x="4572" y="89915"/>
                </a:lnTo>
                <a:lnTo>
                  <a:pt x="3048" y="89915"/>
                </a:lnTo>
                <a:lnTo>
                  <a:pt x="3048" y="88391"/>
                </a:lnTo>
                <a:lnTo>
                  <a:pt x="1524" y="79247"/>
                </a:lnTo>
                <a:lnTo>
                  <a:pt x="1524" y="76199"/>
                </a:lnTo>
                <a:lnTo>
                  <a:pt x="0" y="67055"/>
                </a:lnTo>
                <a:lnTo>
                  <a:pt x="0" y="64007"/>
                </a:lnTo>
                <a:lnTo>
                  <a:pt x="1524" y="54863"/>
                </a:lnTo>
                <a:lnTo>
                  <a:pt x="1524" y="51815"/>
                </a:lnTo>
                <a:lnTo>
                  <a:pt x="3048" y="42671"/>
                </a:lnTo>
                <a:lnTo>
                  <a:pt x="4572" y="41147"/>
                </a:lnTo>
                <a:lnTo>
                  <a:pt x="4572" y="39623"/>
                </a:lnTo>
                <a:lnTo>
                  <a:pt x="7620" y="32003"/>
                </a:lnTo>
                <a:lnTo>
                  <a:pt x="7620" y="30479"/>
                </a:lnTo>
                <a:lnTo>
                  <a:pt x="103632" y="30479"/>
                </a:lnTo>
                <a:lnTo>
                  <a:pt x="103632" y="32003"/>
                </a:lnTo>
                <a:lnTo>
                  <a:pt x="106070" y="38099"/>
                </a:lnTo>
                <a:lnTo>
                  <a:pt x="51816" y="38099"/>
                </a:lnTo>
                <a:lnTo>
                  <a:pt x="48768" y="39623"/>
                </a:lnTo>
                <a:lnTo>
                  <a:pt x="45720" y="42671"/>
                </a:lnTo>
                <a:lnTo>
                  <a:pt x="42976" y="47243"/>
                </a:lnTo>
                <a:lnTo>
                  <a:pt x="42672" y="47243"/>
                </a:lnTo>
                <a:lnTo>
                  <a:pt x="41148" y="50291"/>
                </a:lnTo>
                <a:lnTo>
                  <a:pt x="41452" y="50291"/>
                </a:lnTo>
                <a:lnTo>
                  <a:pt x="39624" y="54863"/>
                </a:lnTo>
                <a:lnTo>
                  <a:pt x="40132" y="54863"/>
                </a:lnTo>
                <a:lnTo>
                  <a:pt x="38100" y="60959"/>
                </a:lnTo>
                <a:lnTo>
                  <a:pt x="39116" y="60959"/>
                </a:lnTo>
                <a:lnTo>
                  <a:pt x="38608" y="64007"/>
                </a:lnTo>
                <a:lnTo>
                  <a:pt x="38100" y="64007"/>
                </a:lnTo>
                <a:lnTo>
                  <a:pt x="38100" y="67055"/>
                </a:lnTo>
                <a:lnTo>
                  <a:pt x="38608" y="67055"/>
                </a:lnTo>
                <a:lnTo>
                  <a:pt x="39116" y="70103"/>
                </a:lnTo>
                <a:lnTo>
                  <a:pt x="38100" y="70103"/>
                </a:lnTo>
                <a:lnTo>
                  <a:pt x="40132" y="76199"/>
                </a:lnTo>
                <a:lnTo>
                  <a:pt x="39624" y="76199"/>
                </a:lnTo>
                <a:lnTo>
                  <a:pt x="41656" y="82295"/>
                </a:lnTo>
                <a:lnTo>
                  <a:pt x="41148" y="82295"/>
                </a:lnTo>
                <a:lnTo>
                  <a:pt x="42672" y="85343"/>
                </a:lnTo>
                <a:lnTo>
                  <a:pt x="43434" y="85343"/>
                </a:lnTo>
                <a:lnTo>
                  <a:pt x="45720" y="88391"/>
                </a:lnTo>
                <a:lnTo>
                  <a:pt x="48768" y="91439"/>
                </a:lnTo>
                <a:lnTo>
                  <a:pt x="51816" y="92963"/>
                </a:lnTo>
                <a:lnTo>
                  <a:pt x="50292" y="92963"/>
                </a:lnTo>
                <a:lnTo>
                  <a:pt x="54292" y="94297"/>
                </a:lnTo>
                <a:lnTo>
                  <a:pt x="53340" y="94487"/>
                </a:lnTo>
                <a:lnTo>
                  <a:pt x="105460" y="94487"/>
                </a:lnTo>
                <a:lnTo>
                  <a:pt x="103632" y="99059"/>
                </a:lnTo>
                <a:lnTo>
                  <a:pt x="103632" y="100583"/>
                </a:lnTo>
                <a:lnTo>
                  <a:pt x="102108" y="102107"/>
                </a:lnTo>
                <a:lnTo>
                  <a:pt x="97536" y="109727"/>
                </a:lnTo>
                <a:lnTo>
                  <a:pt x="86868" y="120395"/>
                </a:lnTo>
                <a:lnTo>
                  <a:pt x="80772" y="124967"/>
                </a:lnTo>
                <a:close/>
              </a:path>
              <a:path w="111759" h="131445">
                <a:moveTo>
                  <a:pt x="48768" y="39623"/>
                </a:moveTo>
                <a:lnTo>
                  <a:pt x="51816" y="38099"/>
                </a:lnTo>
                <a:lnTo>
                  <a:pt x="50292" y="39242"/>
                </a:lnTo>
                <a:lnTo>
                  <a:pt x="48768" y="39623"/>
                </a:lnTo>
                <a:close/>
              </a:path>
              <a:path w="111759" h="131445">
                <a:moveTo>
                  <a:pt x="50292" y="39242"/>
                </a:moveTo>
                <a:lnTo>
                  <a:pt x="51816" y="38099"/>
                </a:lnTo>
                <a:lnTo>
                  <a:pt x="54864" y="38099"/>
                </a:lnTo>
                <a:lnTo>
                  <a:pt x="50292" y="39242"/>
                </a:lnTo>
                <a:close/>
              </a:path>
              <a:path w="111759" h="131445">
                <a:moveTo>
                  <a:pt x="60960" y="39242"/>
                </a:moveTo>
                <a:lnTo>
                  <a:pt x="56388" y="38099"/>
                </a:lnTo>
                <a:lnTo>
                  <a:pt x="59436" y="38099"/>
                </a:lnTo>
                <a:lnTo>
                  <a:pt x="60960" y="39242"/>
                </a:lnTo>
                <a:close/>
              </a:path>
              <a:path w="111759" h="131445">
                <a:moveTo>
                  <a:pt x="62484" y="39623"/>
                </a:moveTo>
                <a:lnTo>
                  <a:pt x="60960" y="39242"/>
                </a:lnTo>
                <a:lnTo>
                  <a:pt x="59436" y="38099"/>
                </a:lnTo>
                <a:lnTo>
                  <a:pt x="62484" y="39623"/>
                </a:lnTo>
                <a:close/>
              </a:path>
              <a:path w="111759" h="131445">
                <a:moveTo>
                  <a:pt x="69189" y="48767"/>
                </a:moveTo>
                <a:lnTo>
                  <a:pt x="65532" y="42671"/>
                </a:lnTo>
                <a:lnTo>
                  <a:pt x="62484" y="39623"/>
                </a:lnTo>
                <a:lnTo>
                  <a:pt x="59436" y="38099"/>
                </a:lnTo>
                <a:lnTo>
                  <a:pt x="106070" y="38099"/>
                </a:lnTo>
                <a:lnTo>
                  <a:pt x="106680" y="39623"/>
                </a:lnTo>
                <a:lnTo>
                  <a:pt x="106680" y="41147"/>
                </a:lnTo>
                <a:lnTo>
                  <a:pt x="108204" y="42671"/>
                </a:lnTo>
                <a:lnTo>
                  <a:pt x="108966" y="47243"/>
                </a:lnTo>
                <a:lnTo>
                  <a:pt x="68580" y="47243"/>
                </a:lnTo>
                <a:lnTo>
                  <a:pt x="69189" y="48767"/>
                </a:lnTo>
                <a:close/>
              </a:path>
              <a:path w="111759" h="131445">
                <a:moveTo>
                  <a:pt x="47461" y="41365"/>
                </a:moveTo>
                <a:lnTo>
                  <a:pt x="48768" y="39623"/>
                </a:lnTo>
                <a:lnTo>
                  <a:pt x="50292" y="39242"/>
                </a:lnTo>
                <a:lnTo>
                  <a:pt x="47461" y="41365"/>
                </a:lnTo>
                <a:close/>
              </a:path>
              <a:path w="111759" h="131445">
                <a:moveTo>
                  <a:pt x="63790" y="41365"/>
                </a:moveTo>
                <a:lnTo>
                  <a:pt x="60960" y="39242"/>
                </a:lnTo>
                <a:lnTo>
                  <a:pt x="62484" y="39623"/>
                </a:lnTo>
                <a:lnTo>
                  <a:pt x="63790" y="41365"/>
                </a:lnTo>
                <a:close/>
              </a:path>
              <a:path w="111759" h="131445">
                <a:moveTo>
                  <a:pt x="45720" y="42671"/>
                </a:moveTo>
                <a:lnTo>
                  <a:pt x="48768" y="39623"/>
                </a:lnTo>
                <a:lnTo>
                  <a:pt x="47461" y="41365"/>
                </a:lnTo>
                <a:lnTo>
                  <a:pt x="45720" y="42671"/>
                </a:lnTo>
                <a:close/>
              </a:path>
              <a:path w="111759" h="131445">
                <a:moveTo>
                  <a:pt x="65532" y="42671"/>
                </a:moveTo>
                <a:lnTo>
                  <a:pt x="63790" y="41365"/>
                </a:lnTo>
                <a:lnTo>
                  <a:pt x="62484" y="39623"/>
                </a:lnTo>
                <a:lnTo>
                  <a:pt x="65532" y="42671"/>
                </a:lnTo>
                <a:close/>
              </a:path>
              <a:path w="111759" h="131445">
                <a:moveTo>
                  <a:pt x="44196" y="45719"/>
                </a:moveTo>
                <a:lnTo>
                  <a:pt x="45720" y="42671"/>
                </a:lnTo>
                <a:lnTo>
                  <a:pt x="47461" y="41365"/>
                </a:lnTo>
                <a:lnTo>
                  <a:pt x="44196" y="45719"/>
                </a:lnTo>
                <a:close/>
              </a:path>
              <a:path w="111759" h="131445">
                <a:moveTo>
                  <a:pt x="67056" y="45719"/>
                </a:moveTo>
                <a:lnTo>
                  <a:pt x="63790" y="41365"/>
                </a:lnTo>
                <a:lnTo>
                  <a:pt x="65532" y="42671"/>
                </a:lnTo>
                <a:lnTo>
                  <a:pt x="67056" y="45719"/>
                </a:lnTo>
                <a:close/>
              </a:path>
              <a:path w="111759" h="131445">
                <a:moveTo>
                  <a:pt x="41148" y="50291"/>
                </a:moveTo>
                <a:lnTo>
                  <a:pt x="42672" y="47243"/>
                </a:lnTo>
                <a:lnTo>
                  <a:pt x="42062" y="48767"/>
                </a:lnTo>
                <a:lnTo>
                  <a:pt x="41148" y="50291"/>
                </a:lnTo>
                <a:close/>
              </a:path>
              <a:path w="111759" h="131445">
                <a:moveTo>
                  <a:pt x="42062" y="48767"/>
                </a:moveTo>
                <a:lnTo>
                  <a:pt x="42672" y="47243"/>
                </a:lnTo>
                <a:lnTo>
                  <a:pt x="42976" y="47243"/>
                </a:lnTo>
                <a:lnTo>
                  <a:pt x="42062" y="48767"/>
                </a:lnTo>
                <a:close/>
              </a:path>
              <a:path w="111759" h="131445">
                <a:moveTo>
                  <a:pt x="70104" y="50291"/>
                </a:moveTo>
                <a:lnTo>
                  <a:pt x="69189" y="48767"/>
                </a:lnTo>
                <a:lnTo>
                  <a:pt x="68580" y="47243"/>
                </a:lnTo>
                <a:lnTo>
                  <a:pt x="70104" y="50291"/>
                </a:lnTo>
                <a:close/>
              </a:path>
              <a:path w="111759" h="131445">
                <a:moveTo>
                  <a:pt x="109474" y="50291"/>
                </a:moveTo>
                <a:lnTo>
                  <a:pt x="70104" y="50291"/>
                </a:lnTo>
                <a:lnTo>
                  <a:pt x="68580" y="47243"/>
                </a:lnTo>
                <a:lnTo>
                  <a:pt x="108966" y="47243"/>
                </a:lnTo>
                <a:lnTo>
                  <a:pt x="109474" y="50291"/>
                </a:lnTo>
                <a:close/>
              </a:path>
              <a:path w="111759" h="131445">
                <a:moveTo>
                  <a:pt x="41452" y="50291"/>
                </a:moveTo>
                <a:lnTo>
                  <a:pt x="41148" y="50291"/>
                </a:lnTo>
                <a:lnTo>
                  <a:pt x="42062" y="48767"/>
                </a:lnTo>
                <a:lnTo>
                  <a:pt x="41452" y="50291"/>
                </a:lnTo>
                <a:close/>
              </a:path>
              <a:path w="111759" h="131445">
                <a:moveTo>
                  <a:pt x="109728" y="54863"/>
                </a:moveTo>
                <a:lnTo>
                  <a:pt x="71628" y="54863"/>
                </a:lnTo>
                <a:lnTo>
                  <a:pt x="69189" y="48767"/>
                </a:lnTo>
                <a:lnTo>
                  <a:pt x="70104" y="50291"/>
                </a:lnTo>
                <a:lnTo>
                  <a:pt x="109474" y="50291"/>
                </a:lnTo>
                <a:lnTo>
                  <a:pt x="109728" y="51815"/>
                </a:lnTo>
                <a:lnTo>
                  <a:pt x="109728" y="54863"/>
                </a:lnTo>
                <a:close/>
              </a:path>
              <a:path w="111759" h="131445">
                <a:moveTo>
                  <a:pt x="40132" y="54863"/>
                </a:moveTo>
                <a:lnTo>
                  <a:pt x="39624" y="54863"/>
                </a:lnTo>
                <a:lnTo>
                  <a:pt x="41148" y="51815"/>
                </a:lnTo>
                <a:lnTo>
                  <a:pt x="40132" y="54863"/>
                </a:lnTo>
                <a:close/>
              </a:path>
              <a:path w="111759" h="131445">
                <a:moveTo>
                  <a:pt x="73152" y="60959"/>
                </a:moveTo>
                <a:lnTo>
                  <a:pt x="70104" y="51815"/>
                </a:lnTo>
                <a:lnTo>
                  <a:pt x="71628" y="54863"/>
                </a:lnTo>
                <a:lnTo>
                  <a:pt x="109728" y="54863"/>
                </a:lnTo>
                <a:lnTo>
                  <a:pt x="110236" y="57911"/>
                </a:lnTo>
                <a:lnTo>
                  <a:pt x="73152" y="57911"/>
                </a:lnTo>
                <a:lnTo>
                  <a:pt x="73152" y="60959"/>
                </a:lnTo>
                <a:close/>
              </a:path>
              <a:path w="111759" h="131445">
                <a:moveTo>
                  <a:pt x="39116" y="60959"/>
                </a:moveTo>
                <a:lnTo>
                  <a:pt x="38100" y="60959"/>
                </a:lnTo>
                <a:lnTo>
                  <a:pt x="39624" y="57911"/>
                </a:lnTo>
                <a:lnTo>
                  <a:pt x="39116" y="60959"/>
                </a:lnTo>
                <a:close/>
              </a:path>
              <a:path w="111759" h="131445">
                <a:moveTo>
                  <a:pt x="110236" y="73151"/>
                </a:moveTo>
                <a:lnTo>
                  <a:pt x="73152" y="73151"/>
                </a:lnTo>
                <a:lnTo>
                  <a:pt x="73152" y="57911"/>
                </a:lnTo>
                <a:lnTo>
                  <a:pt x="110236" y="57911"/>
                </a:lnTo>
                <a:lnTo>
                  <a:pt x="111252" y="64007"/>
                </a:lnTo>
                <a:lnTo>
                  <a:pt x="111252" y="67055"/>
                </a:lnTo>
                <a:lnTo>
                  <a:pt x="110236" y="73151"/>
                </a:lnTo>
                <a:close/>
              </a:path>
              <a:path w="111759" h="131445">
                <a:moveTo>
                  <a:pt x="38100" y="67055"/>
                </a:moveTo>
                <a:lnTo>
                  <a:pt x="38100" y="64007"/>
                </a:lnTo>
                <a:lnTo>
                  <a:pt x="38354" y="65531"/>
                </a:lnTo>
                <a:lnTo>
                  <a:pt x="38100" y="67055"/>
                </a:lnTo>
                <a:close/>
              </a:path>
              <a:path w="111759" h="131445">
                <a:moveTo>
                  <a:pt x="38354" y="65531"/>
                </a:moveTo>
                <a:lnTo>
                  <a:pt x="38100" y="64007"/>
                </a:lnTo>
                <a:lnTo>
                  <a:pt x="38608" y="64007"/>
                </a:lnTo>
                <a:lnTo>
                  <a:pt x="38354" y="65531"/>
                </a:lnTo>
                <a:close/>
              </a:path>
              <a:path w="111759" h="131445">
                <a:moveTo>
                  <a:pt x="38608" y="67055"/>
                </a:moveTo>
                <a:lnTo>
                  <a:pt x="38100" y="67055"/>
                </a:lnTo>
                <a:lnTo>
                  <a:pt x="38354" y="65531"/>
                </a:lnTo>
                <a:lnTo>
                  <a:pt x="38608" y="67055"/>
                </a:lnTo>
                <a:close/>
              </a:path>
              <a:path w="111759" h="131445">
                <a:moveTo>
                  <a:pt x="39624" y="73151"/>
                </a:moveTo>
                <a:lnTo>
                  <a:pt x="38100" y="70103"/>
                </a:lnTo>
                <a:lnTo>
                  <a:pt x="39116" y="70103"/>
                </a:lnTo>
                <a:lnTo>
                  <a:pt x="39624" y="73151"/>
                </a:lnTo>
                <a:close/>
              </a:path>
              <a:path w="111759" h="131445">
                <a:moveTo>
                  <a:pt x="70104" y="79247"/>
                </a:moveTo>
                <a:lnTo>
                  <a:pt x="73152" y="70103"/>
                </a:lnTo>
                <a:lnTo>
                  <a:pt x="73152" y="73151"/>
                </a:lnTo>
                <a:lnTo>
                  <a:pt x="110236" y="73151"/>
                </a:lnTo>
                <a:lnTo>
                  <a:pt x="109728" y="76199"/>
                </a:lnTo>
                <a:lnTo>
                  <a:pt x="71628" y="76199"/>
                </a:lnTo>
                <a:lnTo>
                  <a:pt x="70104" y="79247"/>
                </a:lnTo>
                <a:close/>
              </a:path>
              <a:path w="111759" h="131445">
                <a:moveTo>
                  <a:pt x="41148" y="79247"/>
                </a:moveTo>
                <a:lnTo>
                  <a:pt x="39624" y="76199"/>
                </a:lnTo>
                <a:lnTo>
                  <a:pt x="40132" y="76199"/>
                </a:lnTo>
                <a:lnTo>
                  <a:pt x="41148" y="79247"/>
                </a:lnTo>
                <a:close/>
              </a:path>
              <a:path w="111759" h="131445">
                <a:moveTo>
                  <a:pt x="68580" y="83819"/>
                </a:moveTo>
                <a:lnTo>
                  <a:pt x="71628" y="76199"/>
                </a:lnTo>
                <a:lnTo>
                  <a:pt x="109728" y="76199"/>
                </a:lnTo>
                <a:lnTo>
                  <a:pt x="109728" y="79247"/>
                </a:lnTo>
                <a:lnTo>
                  <a:pt x="109220" y="82295"/>
                </a:lnTo>
                <a:lnTo>
                  <a:pt x="70104" y="82295"/>
                </a:lnTo>
                <a:lnTo>
                  <a:pt x="68580" y="83819"/>
                </a:lnTo>
                <a:close/>
              </a:path>
              <a:path w="111759" h="131445">
                <a:moveTo>
                  <a:pt x="42672" y="85343"/>
                </a:moveTo>
                <a:lnTo>
                  <a:pt x="41148" y="82295"/>
                </a:lnTo>
                <a:lnTo>
                  <a:pt x="42062" y="83515"/>
                </a:lnTo>
                <a:lnTo>
                  <a:pt x="42672" y="85343"/>
                </a:lnTo>
                <a:close/>
              </a:path>
              <a:path w="111759" h="131445">
                <a:moveTo>
                  <a:pt x="42062" y="83515"/>
                </a:moveTo>
                <a:lnTo>
                  <a:pt x="41148" y="82295"/>
                </a:lnTo>
                <a:lnTo>
                  <a:pt x="41656" y="82295"/>
                </a:lnTo>
                <a:lnTo>
                  <a:pt x="42062" y="83515"/>
                </a:lnTo>
                <a:close/>
              </a:path>
              <a:path w="111759" h="131445">
                <a:moveTo>
                  <a:pt x="58420" y="93471"/>
                </a:moveTo>
                <a:lnTo>
                  <a:pt x="62484" y="91439"/>
                </a:lnTo>
                <a:lnTo>
                  <a:pt x="65532" y="88391"/>
                </a:lnTo>
                <a:lnTo>
                  <a:pt x="70104" y="82295"/>
                </a:lnTo>
                <a:lnTo>
                  <a:pt x="109220" y="82295"/>
                </a:lnTo>
                <a:lnTo>
                  <a:pt x="108204" y="88391"/>
                </a:lnTo>
                <a:lnTo>
                  <a:pt x="108204" y="89915"/>
                </a:lnTo>
                <a:lnTo>
                  <a:pt x="106680" y="89915"/>
                </a:lnTo>
                <a:lnTo>
                  <a:pt x="106680" y="91439"/>
                </a:lnTo>
                <a:lnTo>
                  <a:pt x="106070" y="92963"/>
                </a:lnTo>
                <a:lnTo>
                  <a:pt x="60960" y="92963"/>
                </a:lnTo>
                <a:lnTo>
                  <a:pt x="58420" y="93471"/>
                </a:lnTo>
                <a:close/>
              </a:path>
              <a:path w="111759" h="131445">
                <a:moveTo>
                  <a:pt x="43434" y="85343"/>
                </a:moveTo>
                <a:lnTo>
                  <a:pt x="42672" y="85343"/>
                </a:lnTo>
                <a:lnTo>
                  <a:pt x="42062" y="83515"/>
                </a:lnTo>
                <a:lnTo>
                  <a:pt x="43434" y="85343"/>
                </a:lnTo>
                <a:close/>
              </a:path>
              <a:path w="111759" h="131445">
                <a:moveTo>
                  <a:pt x="47461" y="89698"/>
                </a:moveTo>
                <a:lnTo>
                  <a:pt x="45720" y="88391"/>
                </a:lnTo>
                <a:lnTo>
                  <a:pt x="44196" y="85343"/>
                </a:lnTo>
                <a:lnTo>
                  <a:pt x="47461" y="89698"/>
                </a:lnTo>
                <a:close/>
              </a:path>
              <a:path w="111759" h="131445">
                <a:moveTo>
                  <a:pt x="63790" y="89698"/>
                </a:moveTo>
                <a:lnTo>
                  <a:pt x="67056" y="85343"/>
                </a:lnTo>
                <a:lnTo>
                  <a:pt x="65532" y="88391"/>
                </a:lnTo>
                <a:lnTo>
                  <a:pt x="63790" y="89698"/>
                </a:lnTo>
                <a:close/>
              </a:path>
              <a:path w="111759" h="131445">
                <a:moveTo>
                  <a:pt x="48768" y="91439"/>
                </a:moveTo>
                <a:lnTo>
                  <a:pt x="45720" y="88391"/>
                </a:lnTo>
                <a:lnTo>
                  <a:pt x="47461" y="89698"/>
                </a:lnTo>
                <a:lnTo>
                  <a:pt x="48768" y="91439"/>
                </a:lnTo>
                <a:close/>
              </a:path>
              <a:path w="111759" h="131445">
                <a:moveTo>
                  <a:pt x="62484" y="91439"/>
                </a:moveTo>
                <a:lnTo>
                  <a:pt x="63790" y="89698"/>
                </a:lnTo>
                <a:lnTo>
                  <a:pt x="65532" y="88391"/>
                </a:lnTo>
                <a:lnTo>
                  <a:pt x="62484" y="91439"/>
                </a:lnTo>
                <a:close/>
              </a:path>
              <a:path w="111759" h="131445">
                <a:moveTo>
                  <a:pt x="51816" y="92963"/>
                </a:moveTo>
                <a:lnTo>
                  <a:pt x="48768" y="91439"/>
                </a:lnTo>
                <a:lnTo>
                  <a:pt x="47461" y="89698"/>
                </a:lnTo>
                <a:lnTo>
                  <a:pt x="51816" y="92963"/>
                </a:lnTo>
                <a:close/>
              </a:path>
              <a:path w="111759" h="131445">
                <a:moveTo>
                  <a:pt x="59436" y="92963"/>
                </a:moveTo>
                <a:lnTo>
                  <a:pt x="63790" y="89698"/>
                </a:lnTo>
                <a:lnTo>
                  <a:pt x="62484" y="91439"/>
                </a:lnTo>
                <a:lnTo>
                  <a:pt x="59436" y="92963"/>
                </a:lnTo>
                <a:close/>
              </a:path>
              <a:path w="111759" h="131445">
                <a:moveTo>
                  <a:pt x="54292" y="94297"/>
                </a:moveTo>
                <a:lnTo>
                  <a:pt x="50292" y="92963"/>
                </a:lnTo>
                <a:lnTo>
                  <a:pt x="52832" y="93471"/>
                </a:lnTo>
                <a:lnTo>
                  <a:pt x="54428" y="94270"/>
                </a:lnTo>
                <a:lnTo>
                  <a:pt x="54292" y="94297"/>
                </a:lnTo>
                <a:close/>
              </a:path>
              <a:path w="111759" h="131445">
                <a:moveTo>
                  <a:pt x="52832" y="93471"/>
                </a:moveTo>
                <a:lnTo>
                  <a:pt x="50292" y="92963"/>
                </a:lnTo>
                <a:lnTo>
                  <a:pt x="51816" y="92963"/>
                </a:lnTo>
                <a:lnTo>
                  <a:pt x="52832" y="93471"/>
                </a:lnTo>
                <a:close/>
              </a:path>
              <a:path w="111759" h="131445">
                <a:moveTo>
                  <a:pt x="56959" y="94297"/>
                </a:moveTo>
                <a:lnTo>
                  <a:pt x="56823" y="94270"/>
                </a:lnTo>
                <a:lnTo>
                  <a:pt x="58420" y="93471"/>
                </a:lnTo>
                <a:lnTo>
                  <a:pt x="60960" y="92963"/>
                </a:lnTo>
                <a:lnTo>
                  <a:pt x="56959" y="94297"/>
                </a:lnTo>
                <a:close/>
              </a:path>
              <a:path w="111759" h="131445">
                <a:moveTo>
                  <a:pt x="105460" y="94487"/>
                </a:moveTo>
                <a:lnTo>
                  <a:pt x="57912" y="94487"/>
                </a:lnTo>
                <a:lnTo>
                  <a:pt x="56959" y="94297"/>
                </a:lnTo>
                <a:lnTo>
                  <a:pt x="60960" y="92963"/>
                </a:lnTo>
                <a:lnTo>
                  <a:pt x="106070" y="92963"/>
                </a:lnTo>
                <a:lnTo>
                  <a:pt x="105460" y="94487"/>
                </a:lnTo>
                <a:close/>
              </a:path>
              <a:path w="111759" h="131445">
                <a:moveTo>
                  <a:pt x="54428" y="94270"/>
                </a:moveTo>
                <a:lnTo>
                  <a:pt x="52832" y="93471"/>
                </a:lnTo>
                <a:lnTo>
                  <a:pt x="55626" y="94030"/>
                </a:lnTo>
                <a:lnTo>
                  <a:pt x="54428" y="94270"/>
                </a:lnTo>
                <a:close/>
              </a:path>
              <a:path w="111759" h="131445">
                <a:moveTo>
                  <a:pt x="56823" y="94270"/>
                </a:moveTo>
                <a:lnTo>
                  <a:pt x="55626" y="94030"/>
                </a:lnTo>
                <a:lnTo>
                  <a:pt x="58420" y="93471"/>
                </a:lnTo>
                <a:lnTo>
                  <a:pt x="56823" y="94270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4864" y="94487"/>
                </a:lnTo>
                <a:lnTo>
                  <a:pt x="54428" y="94270"/>
                </a:lnTo>
                <a:lnTo>
                  <a:pt x="55626" y="94030"/>
                </a:lnTo>
                <a:lnTo>
                  <a:pt x="56823" y="94270"/>
                </a:lnTo>
                <a:lnTo>
                  <a:pt x="56388" y="94487"/>
                </a:lnTo>
                <a:close/>
              </a:path>
              <a:path w="111759" h="131445">
                <a:moveTo>
                  <a:pt x="54864" y="94487"/>
                </a:moveTo>
                <a:lnTo>
                  <a:pt x="54292" y="94297"/>
                </a:lnTo>
                <a:lnTo>
                  <a:pt x="54428" y="94270"/>
                </a:lnTo>
                <a:lnTo>
                  <a:pt x="54864" y="94487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6823" y="94270"/>
                </a:lnTo>
                <a:lnTo>
                  <a:pt x="56959" y="94297"/>
                </a:lnTo>
                <a:lnTo>
                  <a:pt x="56388" y="94487"/>
                </a:lnTo>
                <a:close/>
              </a:path>
              <a:path w="111759" h="131445">
                <a:moveTo>
                  <a:pt x="54864" y="94487"/>
                </a:moveTo>
                <a:lnTo>
                  <a:pt x="53340" y="94487"/>
                </a:lnTo>
                <a:lnTo>
                  <a:pt x="54292" y="94297"/>
                </a:lnTo>
                <a:lnTo>
                  <a:pt x="54864" y="94487"/>
                </a:lnTo>
                <a:close/>
              </a:path>
              <a:path w="111759" h="131445">
                <a:moveTo>
                  <a:pt x="57912" y="94487"/>
                </a:moveTo>
                <a:lnTo>
                  <a:pt x="56388" y="94487"/>
                </a:lnTo>
                <a:lnTo>
                  <a:pt x="56959" y="94297"/>
                </a:lnTo>
                <a:lnTo>
                  <a:pt x="57912" y="94487"/>
                </a:lnTo>
                <a:close/>
              </a:path>
              <a:path w="111759" h="131445">
                <a:moveTo>
                  <a:pt x="77724" y="126491"/>
                </a:moveTo>
                <a:lnTo>
                  <a:pt x="33528" y="126491"/>
                </a:lnTo>
                <a:lnTo>
                  <a:pt x="32004" y="124967"/>
                </a:lnTo>
                <a:lnTo>
                  <a:pt x="79248" y="124967"/>
                </a:lnTo>
                <a:lnTo>
                  <a:pt x="77724" y="126491"/>
                </a:lnTo>
                <a:close/>
              </a:path>
              <a:path w="111759" h="131445">
                <a:moveTo>
                  <a:pt x="70104" y="129539"/>
                </a:moveTo>
                <a:lnTo>
                  <a:pt x="41148" y="129539"/>
                </a:lnTo>
                <a:lnTo>
                  <a:pt x="35052" y="126491"/>
                </a:lnTo>
                <a:lnTo>
                  <a:pt x="76200" y="126491"/>
                </a:lnTo>
                <a:lnTo>
                  <a:pt x="70104" y="129539"/>
                </a:lnTo>
                <a:close/>
              </a:path>
              <a:path w="111759" h="131445">
                <a:moveTo>
                  <a:pt x="67056" y="131063"/>
                </a:moveTo>
                <a:lnTo>
                  <a:pt x="44196" y="131063"/>
                </a:lnTo>
                <a:lnTo>
                  <a:pt x="42672" y="129539"/>
                </a:lnTo>
                <a:lnTo>
                  <a:pt x="68580" y="129539"/>
                </a:lnTo>
                <a:lnTo>
                  <a:pt x="67056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9493" y="2824005"/>
            <a:ext cx="21717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25817" y="3137916"/>
            <a:ext cx="0" cy="1583690"/>
          </a:xfrm>
          <a:custGeom>
            <a:avLst/>
            <a:gdLst/>
            <a:ahLst/>
            <a:cxnLst/>
            <a:rect l="l" t="t" r="r" b="b"/>
            <a:pathLst>
              <a:path w="0" h="1583689">
                <a:moveTo>
                  <a:pt x="0" y="0"/>
                </a:moveTo>
                <a:lnTo>
                  <a:pt x="0" y="15834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79335" y="6803897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12403" y="2595406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7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2666" y="5378196"/>
            <a:ext cx="0" cy="1405255"/>
          </a:xfrm>
          <a:custGeom>
            <a:avLst/>
            <a:gdLst/>
            <a:ahLst/>
            <a:cxnLst/>
            <a:rect l="l" t="t" r="r" b="b"/>
            <a:pathLst>
              <a:path w="0" h="1405254">
                <a:moveTo>
                  <a:pt x="0" y="0"/>
                </a:moveTo>
                <a:lnTo>
                  <a:pt x="0" y="14051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81571" y="4684776"/>
            <a:ext cx="40005" cy="748665"/>
          </a:xfrm>
          <a:custGeom>
            <a:avLst/>
            <a:gdLst/>
            <a:ahLst/>
            <a:cxnLst/>
            <a:rect l="l" t="t" r="r" b="b"/>
            <a:pathLst>
              <a:path w="40004" h="748664">
                <a:moveTo>
                  <a:pt x="39624" y="748284"/>
                </a:moveTo>
                <a:lnTo>
                  <a:pt x="1524" y="748284"/>
                </a:lnTo>
                <a:lnTo>
                  <a:pt x="0" y="0"/>
                </a:lnTo>
                <a:lnTo>
                  <a:pt x="38100" y="0"/>
                </a:lnTo>
                <a:lnTo>
                  <a:pt x="39624" y="748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86144" y="5029200"/>
            <a:ext cx="379730" cy="388620"/>
          </a:xfrm>
          <a:custGeom>
            <a:avLst/>
            <a:gdLst/>
            <a:ahLst/>
            <a:cxnLst/>
            <a:rect l="l" t="t" r="r" b="b"/>
            <a:pathLst>
              <a:path w="379729" h="388620">
                <a:moveTo>
                  <a:pt x="352043" y="388619"/>
                </a:moveTo>
                <a:lnTo>
                  <a:pt x="0" y="25907"/>
                </a:lnTo>
                <a:lnTo>
                  <a:pt x="27432" y="0"/>
                </a:lnTo>
                <a:lnTo>
                  <a:pt x="379475" y="361187"/>
                </a:lnTo>
                <a:lnTo>
                  <a:pt x="352043" y="388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69689" y="4879762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8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9964" y="2484119"/>
            <a:ext cx="375285" cy="378460"/>
          </a:xfrm>
          <a:custGeom>
            <a:avLst/>
            <a:gdLst/>
            <a:ahLst/>
            <a:cxnLst/>
            <a:rect l="l" t="t" r="r" b="b"/>
            <a:pathLst>
              <a:path w="375284" h="378460">
                <a:moveTo>
                  <a:pt x="27432" y="377952"/>
                </a:moveTo>
                <a:lnTo>
                  <a:pt x="0" y="350520"/>
                </a:lnTo>
                <a:lnTo>
                  <a:pt x="348996" y="0"/>
                </a:lnTo>
                <a:lnTo>
                  <a:pt x="374903" y="27432"/>
                </a:lnTo>
                <a:lnTo>
                  <a:pt x="27432" y="377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5392" y="2476500"/>
            <a:ext cx="40005" cy="661670"/>
          </a:xfrm>
          <a:custGeom>
            <a:avLst/>
            <a:gdLst/>
            <a:ahLst/>
            <a:cxnLst/>
            <a:rect l="l" t="t" r="r" b="b"/>
            <a:pathLst>
              <a:path w="40004" h="661669">
                <a:moveTo>
                  <a:pt x="39623" y="661416"/>
                </a:moveTo>
                <a:lnTo>
                  <a:pt x="1523" y="661416"/>
                </a:lnTo>
                <a:lnTo>
                  <a:pt x="0" y="0"/>
                </a:lnTo>
                <a:lnTo>
                  <a:pt x="38100" y="0"/>
                </a:lnTo>
                <a:lnTo>
                  <a:pt x="39623" y="661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68440" y="2799588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330104" y="331311"/>
                </a:moveTo>
                <a:lnTo>
                  <a:pt x="294574" y="322006"/>
                </a:lnTo>
                <a:lnTo>
                  <a:pt x="0" y="27432"/>
                </a:lnTo>
                <a:lnTo>
                  <a:pt x="27431" y="0"/>
                </a:lnTo>
                <a:lnTo>
                  <a:pt x="320403" y="294273"/>
                </a:lnTo>
                <a:lnTo>
                  <a:pt x="330104" y="331311"/>
                </a:lnTo>
                <a:close/>
              </a:path>
              <a:path w="384175" h="386080">
                <a:moveTo>
                  <a:pt x="380521" y="371856"/>
                </a:moveTo>
                <a:lnTo>
                  <a:pt x="344423" y="371856"/>
                </a:lnTo>
                <a:lnTo>
                  <a:pt x="370331" y="344423"/>
                </a:lnTo>
                <a:lnTo>
                  <a:pt x="320403" y="294273"/>
                </a:lnTo>
                <a:lnTo>
                  <a:pt x="304800" y="234695"/>
                </a:lnTo>
                <a:lnTo>
                  <a:pt x="305014" y="227695"/>
                </a:lnTo>
                <a:lnTo>
                  <a:pt x="307657" y="220979"/>
                </a:lnTo>
                <a:lnTo>
                  <a:pt x="312300" y="215407"/>
                </a:lnTo>
                <a:lnTo>
                  <a:pt x="318515" y="211836"/>
                </a:lnTo>
                <a:lnTo>
                  <a:pt x="326397" y="211193"/>
                </a:lnTo>
                <a:lnTo>
                  <a:pt x="333565" y="213550"/>
                </a:lnTo>
                <a:lnTo>
                  <a:pt x="339304" y="218479"/>
                </a:lnTo>
                <a:lnTo>
                  <a:pt x="342899" y="225551"/>
                </a:lnTo>
                <a:lnTo>
                  <a:pt x="380521" y="371856"/>
                </a:lnTo>
                <a:close/>
              </a:path>
              <a:path w="384175" h="386080">
                <a:moveTo>
                  <a:pt x="353059" y="362712"/>
                </a:moveTo>
                <a:lnTo>
                  <a:pt x="338327" y="362712"/>
                </a:lnTo>
                <a:lnTo>
                  <a:pt x="362712" y="339852"/>
                </a:lnTo>
                <a:lnTo>
                  <a:pt x="330104" y="331311"/>
                </a:lnTo>
                <a:lnTo>
                  <a:pt x="320403" y="294273"/>
                </a:lnTo>
                <a:lnTo>
                  <a:pt x="370331" y="344423"/>
                </a:lnTo>
                <a:lnTo>
                  <a:pt x="353059" y="362712"/>
                </a:lnTo>
                <a:close/>
              </a:path>
              <a:path w="384175" h="386080">
                <a:moveTo>
                  <a:pt x="384047" y="385572"/>
                </a:moveTo>
                <a:lnTo>
                  <a:pt x="224027" y="342900"/>
                </a:lnTo>
                <a:lnTo>
                  <a:pt x="210312" y="320039"/>
                </a:lnTo>
                <a:lnTo>
                  <a:pt x="213907" y="312967"/>
                </a:lnTo>
                <a:lnTo>
                  <a:pt x="219646" y="308038"/>
                </a:lnTo>
                <a:lnTo>
                  <a:pt x="226814" y="305681"/>
                </a:lnTo>
                <a:lnTo>
                  <a:pt x="234695" y="306323"/>
                </a:lnTo>
                <a:lnTo>
                  <a:pt x="294574" y="322006"/>
                </a:lnTo>
                <a:lnTo>
                  <a:pt x="344423" y="371856"/>
                </a:lnTo>
                <a:lnTo>
                  <a:pt x="380521" y="371856"/>
                </a:lnTo>
                <a:lnTo>
                  <a:pt x="384047" y="385572"/>
                </a:lnTo>
                <a:close/>
              </a:path>
              <a:path w="384175" h="386080">
                <a:moveTo>
                  <a:pt x="344423" y="371856"/>
                </a:moveTo>
                <a:lnTo>
                  <a:pt x="294574" y="322006"/>
                </a:lnTo>
                <a:lnTo>
                  <a:pt x="330104" y="331311"/>
                </a:lnTo>
                <a:lnTo>
                  <a:pt x="338327" y="362712"/>
                </a:lnTo>
                <a:lnTo>
                  <a:pt x="353059" y="362712"/>
                </a:lnTo>
                <a:lnTo>
                  <a:pt x="344423" y="371856"/>
                </a:lnTo>
                <a:close/>
              </a:path>
              <a:path w="384175" h="386080">
                <a:moveTo>
                  <a:pt x="338327" y="362712"/>
                </a:moveTo>
                <a:lnTo>
                  <a:pt x="330104" y="331311"/>
                </a:lnTo>
                <a:lnTo>
                  <a:pt x="362712" y="339852"/>
                </a:lnTo>
                <a:lnTo>
                  <a:pt x="338327" y="362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25817" y="1469136"/>
            <a:ext cx="0" cy="1051560"/>
          </a:xfrm>
          <a:custGeom>
            <a:avLst/>
            <a:gdLst/>
            <a:ahLst/>
            <a:cxnLst/>
            <a:rect l="l" t="t" r="r" b="b"/>
            <a:pathLst>
              <a:path w="0"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13803" y="6775704"/>
            <a:ext cx="111760" cy="86995"/>
          </a:xfrm>
          <a:custGeom>
            <a:avLst/>
            <a:gdLst/>
            <a:ahLst/>
            <a:cxnLst/>
            <a:rect l="l" t="t" r="r" b="b"/>
            <a:pathLst>
              <a:path w="111759" h="86995">
                <a:moveTo>
                  <a:pt x="56387" y="86868"/>
                </a:moveTo>
                <a:lnTo>
                  <a:pt x="34718" y="83629"/>
                </a:lnTo>
                <a:lnTo>
                  <a:pt x="16763" y="74676"/>
                </a:lnTo>
                <a:lnTo>
                  <a:pt x="4524" y="61150"/>
                </a:lnTo>
                <a:lnTo>
                  <a:pt x="0" y="44196"/>
                </a:lnTo>
                <a:lnTo>
                  <a:pt x="4524" y="27003"/>
                </a:lnTo>
                <a:lnTo>
                  <a:pt x="16763" y="12954"/>
                </a:lnTo>
                <a:lnTo>
                  <a:pt x="34718" y="3476"/>
                </a:lnTo>
                <a:lnTo>
                  <a:pt x="56387" y="0"/>
                </a:lnTo>
                <a:lnTo>
                  <a:pt x="77819" y="3476"/>
                </a:lnTo>
                <a:lnTo>
                  <a:pt x="95249" y="12954"/>
                </a:lnTo>
                <a:lnTo>
                  <a:pt x="106965" y="27003"/>
                </a:lnTo>
                <a:lnTo>
                  <a:pt x="111251" y="44196"/>
                </a:lnTo>
                <a:lnTo>
                  <a:pt x="106965" y="61150"/>
                </a:lnTo>
                <a:lnTo>
                  <a:pt x="95249" y="74676"/>
                </a:lnTo>
                <a:lnTo>
                  <a:pt x="77819" y="83629"/>
                </a:lnTo>
                <a:lnTo>
                  <a:pt x="56387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00088" y="6761988"/>
            <a:ext cx="140335" cy="116205"/>
          </a:xfrm>
          <a:custGeom>
            <a:avLst/>
            <a:gdLst/>
            <a:ahLst/>
            <a:cxnLst/>
            <a:rect l="l" t="t" r="r" b="b"/>
            <a:pathLst>
              <a:path w="140334" h="116204">
                <a:moveTo>
                  <a:pt x="106679" y="9143"/>
                </a:moveTo>
                <a:lnTo>
                  <a:pt x="32003" y="9143"/>
                </a:lnTo>
                <a:lnTo>
                  <a:pt x="33527" y="7619"/>
                </a:lnTo>
                <a:lnTo>
                  <a:pt x="42671" y="4571"/>
                </a:lnTo>
                <a:lnTo>
                  <a:pt x="44195" y="3047"/>
                </a:lnTo>
                <a:lnTo>
                  <a:pt x="54863" y="1523"/>
                </a:lnTo>
                <a:lnTo>
                  <a:pt x="56387" y="0"/>
                </a:lnTo>
                <a:lnTo>
                  <a:pt x="83819" y="0"/>
                </a:lnTo>
                <a:lnTo>
                  <a:pt x="83819" y="1523"/>
                </a:lnTo>
                <a:lnTo>
                  <a:pt x="94487" y="3047"/>
                </a:lnTo>
                <a:lnTo>
                  <a:pt x="96011" y="3047"/>
                </a:lnTo>
                <a:lnTo>
                  <a:pt x="96011" y="4571"/>
                </a:lnTo>
                <a:lnTo>
                  <a:pt x="97535" y="4571"/>
                </a:lnTo>
                <a:lnTo>
                  <a:pt x="106679" y="7619"/>
                </a:lnTo>
                <a:lnTo>
                  <a:pt x="106679" y="9143"/>
                </a:lnTo>
                <a:close/>
              </a:path>
              <a:path w="140334" h="116204">
                <a:moveTo>
                  <a:pt x="117347" y="15239"/>
                </a:moveTo>
                <a:lnTo>
                  <a:pt x="22859" y="15239"/>
                </a:lnTo>
                <a:lnTo>
                  <a:pt x="30479" y="9143"/>
                </a:lnTo>
                <a:lnTo>
                  <a:pt x="108203" y="9143"/>
                </a:lnTo>
                <a:lnTo>
                  <a:pt x="117347" y="15239"/>
                </a:lnTo>
                <a:close/>
              </a:path>
              <a:path w="140334" h="116204">
                <a:moveTo>
                  <a:pt x="108203" y="106679"/>
                </a:moveTo>
                <a:lnTo>
                  <a:pt x="32003" y="106679"/>
                </a:lnTo>
                <a:lnTo>
                  <a:pt x="30479" y="105155"/>
                </a:lnTo>
                <a:lnTo>
                  <a:pt x="22859" y="100583"/>
                </a:lnTo>
                <a:lnTo>
                  <a:pt x="21335" y="100583"/>
                </a:lnTo>
                <a:lnTo>
                  <a:pt x="21335" y="99059"/>
                </a:lnTo>
                <a:lnTo>
                  <a:pt x="13715" y="92963"/>
                </a:lnTo>
                <a:lnTo>
                  <a:pt x="13715" y="91439"/>
                </a:lnTo>
                <a:lnTo>
                  <a:pt x="12191" y="91439"/>
                </a:lnTo>
                <a:lnTo>
                  <a:pt x="12191" y="89915"/>
                </a:lnTo>
                <a:lnTo>
                  <a:pt x="6095" y="82295"/>
                </a:lnTo>
                <a:lnTo>
                  <a:pt x="6095" y="80771"/>
                </a:lnTo>
                <a:lnTo>
                  <a:pt x="4571" y="79247"/>
                </a:lnTo>
                <a:lnTo>
                  <a:pt x="1523" y="71627"/>
                </a:lnTo>
                <a:lnTo>
                  <a:pt x="1523" y="68579"/>
                </a:lnTo>
                <a:lnTo>
                  <a:pt x="0" y="62483"/>
                </a:lnTo>
                <a:lnTo>
                  <a:pt x="0" y="50291"/>
                </a:lnTo>
                <a:lnTo>
                  <a:pt x="1523" y="45719"/>
                </a:lnTo>
                <a:lnTo>
                  <a:pt x="1523" y="44195"/>
                </a:lnTo>
                <a:lnTo>
                  <a:pt x="4571" y="35051"/>
                </a:lnTo>
                <a:lnTo>
                  <a:pt x="6095" y="35051"/>
                </a:lnTo>
                <a:lnTo>
                  <a:pt x="6095" y="32003"/>
                </a:lnTo>
                <a:lnTo>
                  <a:pt x="12191" y="24383"/>
                </a:lnTo>
                <a:lnTo>
                  <a:pt x="13715" y="22859"/>
                </a:lnTo>
                <a:lnTo>
                  <a:pt x="21335" y="16763"/>
                </a:lnTo>
                <a:lnTo>
                  <a:pt x="21335" y="15239"/>
                </a:lnTo>
                <a:lnTo>
                  <a:pt x="118871" y="15239"/>
                </a:lnTo>
                <a:lnTo>
                  <a:pt x="118871" y="16763"/>
                </a:lnTo>
                <a:lnTo>
                  <a:pt x="124967" y="22859"/>
                </a:lnTo>
                <a:lnTo>
                  <a:pt x="126491" y="22859"/>
                </a:lnTo>
                <a:lnTo>
                  <a:pt x="126491" y="24383"/>
                </a:lnTo>
                <a:lnTo>
                  <a:pt x="128015" y="24383"/>
                </a:lnTo>
                <a:lnTo>
                  <a:pt x="129844" y="27431"/>
                </a:lnTo>
                <a:lnTo>
                  <a:pt x="68579" y="27431"/>
                </a:lnTo>
                <a:lnTo>
                  <a:pt x="69341" y="27540"/>
                </a:lnTo>
                <a:lnTo>
                  <a:pt x="59435" y="28955"/>
                </a:lnTo>
                <a:lnTo>
                  <a:pt x="62483" y="28955"/>
                </a:lnTo>
                <a:lnTo>
                  <a:pt x="51815" y="30479"/>
                </a:lnTo>
                <a:lnTo>
                  <a:pt x="53339" y="30479"/>
                </a:lnTo>
                <a:lnTo>
                  <a:pt x="47243" y="33527"/>
                </a:lnTo>
                <a:lnTo>
                  <a:pt x="45719" y="33527"/>
                </a:lnTo>
                <a:lnTo>
                  <a:pt x="40639" y="36575"/>
                </a:lnTo>
                <a:lnTo>
                  <a:pt x="39623" y="36575"/>
                </a:lnTo>
                <a:lnTo>
                  <a:pt x="38099" y="38099"/>
                </a:lnTo>
                <a:lnTo>
                  <a:pt x="38404" y="38099"/>
                </a:lnTo>
                <a:lnTo>
                  <a:pt x="35966" y="41147"/>
                </a:lnTo>
                <a:lnTo>
                  <a:pt x="35051" y="41147"/>
                </a:lnTo>
                <a:lnTo>
                  <a:pt x="32308" y="45719"/>
                </a:lnTo>
                <a:lnTo>
                  <a:pt x="32003" y="45719"/>
                </a:lnTo>
                <a:lnTo>
                  <a:pt x="30479" y="48767"/>
                </a:lnTo>
                <a:lnTo>
                  <a:pt x="30784" y="48767"/>
                </a:lnTo>
                <a:lnTo>
                  <a:pt x="29565" y="51815"/>
                </a:lnTo>
                <a:lnTo>
                  <a:pt x="28955" y="51815"/>
                </a:lnTo>
                <a:lnTo>
                  <a:pt x="28955" y="64007"/>
                </a:lnTo>
                <a:lnTo>
                  <a:pt x="30175" y="64007"/>
                </a:lnTo>
                <a:lnTo>
                  <a:pt x="31394" y="67055"/>
                </a:lnTo>
                <a:lnTo>
                  <a:pt x="30479" y="67055"/>
                </a:lnTo>
                <a:lnTo>
                  <a:pt x="33908" y="71627"/>
                </a:lnTo>
                <a:lnTo>
                  <a:pt x="33527" y="71627"/>
                </a:lnTo>
                <a:lnTo>
                  <a:pt x="39623" y="77723"/>
                </a:lnTo>
                <a:lnTo>
                  <a:pt x="40004" y="77723"/>
                </a:lnTo>
                <a:lnTo>
                  <a:pt x="45719" y="82295"/>
                </a:lnTo>
                <a:lnTo>
                  <a:pt x="47243" y="82295"/>
                </a:lnTo>
                <a:lnTo>
                  <a:pt x="53339" y="85343"/>
                </a:lnTo>
                <a:lnTo>
                  <a:pt x="57149" y="85343"/>
                </a:lnTo>
                <a:lnTo>
                  <a:pt x="62483" y="86867"/>
                </a:lnTo>
                <a:lnTo>
                  <a:pt x="129844" y="86867"/>
                </a:lnTo>
                <a:lnTo>
                  <a:pt x="128015" y="89915"/>
                </a:lnTo>
                <a:lnTo>
                  <a:pt x="117347" y="100583"/>
                </a:lnTo>
                <a:lnTo>
                  <a:pt x="108203" y="105155"/>
                </a:lnTo>
                <a:lnTo>
                  <a:pt x="108203" y="106679"/>
                </a:lnTo>
                <a:close/>
              </a:path>
              <a:path w="140334" h="116204">
                <a:moveTo>
                  <a:pt x="69341" y="27540"/>
                </a:moveTo>
                <a:lnTo>
                  <a:pt x="68579" y="27431"/>
                </a:lnTo>
                <a:lnTo>
                  <a:pt x="70103" y="27431"/>
                </a:lnTo>
                <a:lnTo>
                  <a:pt x="69341" y="27540"/>
                </a:lnTo>
                <a:close/>
              </a:path>
              <a:path w="140334" h="116204">
                <a:moveTo>
                  <a:pt x="94487" y="35051"/>
                </a:moveTo>
                <a:lnTo>
                  <a:pt x="85343" y="30479"/>
                </a:lnTo>
                <a:lnTo>
                  <a:pt x="88391" y="30479"/>
                </a:lnTo>
                <a:lnTo>
                  <a:pt x="77723" y="28955"/>
                </a:lnTo>
                <a:lnTo>
                  <a:pt x="79247" y="28955"/>
                </a:lnTo>
                <a:lnTo>
                  <a:pt x="69341" y="27540"/>
                </a:lnTo>
                <a:lnTo>
                  <a:pt x="70103" y="27431"/>
                </a:lnTo>
                <a:lnTo>
                  <a:pt x="129844" y="27431"/>
                </a:lnTo>
                <a:lnTo>
                  <a:pt x="132587" y="32003"/>
                </a:lnTo>
                <a:lnTo>
                  <a:pt x="132587" y="33527"/>
                </a:lnTo>
                <a:lnTo>
                  <a:pt x="92963" y="33527"/>
                </a:lnTo>
                <a:lnTo>
                  <a:pt x="94487" y="35051"/>
                </a:lnTo>
                <a:close/>
              </a:path>
              <a:path w="140334" h="116204">
                <a:moveTo>
                  <a:pt x="44195" y="35051"/>
                </a:moveTo>
                <a:lnTo>
                  <a:pt x="45719" y="33527"/>
                </a:lnTo>
                <a:lnTo>
                  <a:pt x="47243" y="33527"/>
                </a:lnTo>
                <a:lnTo>
                  <a:pt x="44195" y="35051"/>
                </a:lnTo>
                <a:close/>
              </a:path>
              <a:path w="140334" h="116204">
                <a:moveTo>
                  <a:pt x="100583" y="38099"/>
                </a:moveTo>
                <a:lnTo>
                  <a:pt x="92963" y="33527"/>
                </a:lnTo>
                <a:lnTo>
                  <a:pt x="132587" y="33527"/>
                </a:lnTo>
                <a:lnTo>
                  <a:pt x="134111" y="35051"/>
                </a:lnTo>
                <a:lnTo>
                  <a:pt x="134619" y="36575"/>
                </a:lnTo>
                <a:lnTo>
                  <a:pt x="99059" y="36575"/>
                </a:lnTo>
                <a:lnTo>
                  <a:pt x="100583" y="38099"/>
                </a:lnTo>
                <a:close/>
              </a:path>
              <a:path w="140334" h="116204">
                <a:moveTo>
                  <a:pt x="38099" y="38099"/>
                </a:moveTo>
                <a:lnTo>
                  <a:pt x="39623" y="36575"/>
                </a:lnTo>
                <a:lnTo>
                  <a:pt x="38686" y="37748"/>
                </a:lnTo>
                <a:lnTo>
                  <a:pt x="38099" y="38099"/>
                </a:lnTo>
                <a:close/>
              </a:path>
              <a:path w="140334" h="116204">
                <a:moveTo>
                  <a:pt x="38686" y="37748"/>
                </a:moveTo>
                <a:lnTo>
                  <a:pt x="39623" y="36575"/>
                </a:lnTo>
                <a:lnTo>
                  <a:pt x="40639" y="36575"/>
                </a:lnTo>
                <a:lnTo>
                  <a:pt x="38686" y="37748"/>
                </a:lnTo>
                <a:close/>
              </a:path>
              <a:path w="140334" h="116204">
                <a:moveTo>
                  <a:pt x="137159" y="44195"/>
                </a:moveTo>
                <a:lnTo>
                  <a:pt x="106679" y="44195"/>
                </a:lnTo>
                <a:lnTo>
                  <a:pt x="99059" y="36575"/>
                </a:lnTo>
                <a:lnTo>
                  <a:pt x="134619" y="36575"/>
                </a:lnTo>
                <a:lnTo>
                  <a:pt x="137159" y="44195"/>
                </a:lnTo>
                <a:close/>
              </a:path>
              <a:path w="140334" h="116204">
                <a:moveTo>
                  <a:pt x="38404" y="38099"/>
                </a:moveTo>
                <a:lnTo>
                  <a:pt x="38099" y="38099"/>
                </a:lnTo>
                <a:lnTo>
                  <a:pt x="38686" y="37748"/>
                </a:lnTo>
                <a:lnTo>
                  <a:pt x="38404" y="38099"/>
                </a:lnTo>
                <a:close/>
              </a:path>
              <a:path w="140334" h="116204">
                <a:moveTo>
                  <a:pt x="33527" y="44195"/>
                </a:moveTo>
                <a:lnTo>
                  <a:pt x="35051" y="41147"/>
                </a:lnTo>
                <a:lnTo>
                  <a:pt x="35966" y="41147"/>
                </a:lnTo>
                <a:lnTo>
                  <a:pt x="33527" y="44195"/>
                </a:lnTo>
                <a:close/>
              </a:path>
              <a:path w="140334" h="116204">
                <a:moveTo>
                  <a:pt x="109118" y="48005"/>
                </a:moveTo>
                <a:lnTo>
                  <a:pt x="103631" y="41147"/>
                </a:lnTo>
                <a:lnTo>
                  <a:pt x="106679" y="44195"/>
                </a:lnTo>
                <a:lnTo>
                  <a:pt x="137159" y="44195"/>
                </a:lnTo>
                <a:lnTo>
                  <a:pt x="138683" y="45719"/>
                </a:lnTo>
                <a:lnTo>
                  <a:pt x="108203" y="45719"/>
                </a:lnTo>
                <a:lnTo>
                  <a:pt x="109118" y="48005"/>
                </a:lnTo>
                <a:close/>
              </a:path>
              <a:path w="140334" h="116204">
                <a:moveTo>
                  <a:pt x="30479" y="48767"/>
                </a:moveTo>
                <a:lnTo>
                  <a:pt x="32003" y="45719"/>
                </a:lnTo>
                <a:lnTo>
                  <a:pt x="31394" y="47243"/>
                </a:lnTo>
                <a:lnTo>
                  <a:pt x="30479" y="48767"/>
                </a:lnTo>
                <a:close/>
              </a:path>
              <a:path w="140334" h="116204">
                <a:moveTo>
                  <a:pt x="31394" y="47243"/>
                </a:moveTo>
                <a:lnTo>
                  <a:pt x="32003" y="45719"/>
                </a:lnTo>
                <a:lnTo>
                  <a:pt x="32308" y="45719"/>
                </a:lnTo>
                <a:lnTo>
                  <a:pt x="31394" y="47243"/>
                </a:lnTo>
                <a:close/>
              </a:path>
              <a:path w="140334" h="116204">
                <a:moveTo>
                  <a:pt x="109727" y="48767"/>
                </a:moveTo>
                <a:lnTo>
                  <a:pt x="109118" y="48005"/>
                </a:lnTo>
                <a:lnTo>
                  <a:pt x="108203" y="45719"/>
                </a:lnTo>
                <a:lnTo>
                  <a:pt x="109727" y="48767"/>
                </a:lnTo>
                <a:close/>
              </a:path>
              <a:path w="140334" h="116204">
                <a:moveTo>
                  <a:pt x="138683" y="48767"/>
                </a:moveTo>
                <a:lnTo>
                  <a:pt x="109727" y="48767"/>
                </a:lnTo>
                <a:lnTo>
                  <a:pt x="108203" y="45719"/>
                </a:lnTo>
                <a:lnTo>
                  <a:pt x="138683" y="45719"/>
                </a:lnTo>
                <a:lnTo>
                  <a:pt x="138683" y="48767"/>
                </a:lnTo>
                <a:close/>
              </a:path>
              <a:path w="140334" h="116204">
                <a:moveTo>
                  <a:pt x="30784" y="48767"/>
                </a:moveTo>
                <a:lnTo>
                  <a:pt x="30479" y="48767"/>
                </a:lnTo>
                <a:lnTo>
                  <a:pt x="31394" y="47243"/>
                </a:lnTo>
                <a:lnTo>
                  <a:pt x="30784" y="48767"/>
                </a:lnTo>
                <a:close/>
              </a:path>
              <a:path w="140334" h="116204">
                <a:moveTo>
                  <a:pt x="109727" y="64007"/>
                </a:moveTo>
                <a:lnTo>
                  <a:pt x="111251" y="59435"/>
                </a:lnTo>
                <a:lnTo>
                  <a:pt x="111251" y="53339"/>
                </a:lnTo>
                <a:lnTo>
                  <a:pt x="109118" y="48005"/>
                </a:lnTo>
                <a:lnTo>
                  <a:pt x="109727" y="48767"/>
                </a:lnTo>
                <a:lnTo>
                  <a:pt x="138683" y="48767"/>
                </a:lnTo>
                <a:lnTo>
                  <a:pt x="138683" y="51815"/>
                </a:lnTo>
                <a:lnTo>
                  <a:pt x="140207" y="57911"/>
                </a:lnTo>
                <a:lnTo>
                  <a:pt x="139598" y="60959"/>
                </a:lnTo>
                <a:lnTo>
                  <a:pt x="111251" y="60959"/>
                </a:lnTo>
                <a:lnTo>
                  <a:pt x="109727" y="64007"/>
                </a:lnTo>
                <a:close/>
              </a:path>
              <a:path w="140334" h="116204">
                <a:moveTo>
                  <a:pt x="28955" y="53339"/>
                </a:moveTo>
                <a:lnTo>
                  <a:pt x="28955" y="51815"/>
                </a:lnTo>
                <a:lnTo>
                  <a:pt x="29565" y="51815"/>
                </a:lnTo>
                <a:lnTo>
                  <a:pt x="28955" y="53339"/>
                </a:lnTo>
                <a:close/>
              </a:path>
              <a:path w="140334" h="116204">
                <a:moveTo>
                  <a:pt x="30175" y="64007"/>
                </a:moveTo>
                <a:lnTo>
                  <a:pt x="28955" y="64007"/>
                </a:lnTo>
                <a:lnTo>
                  <a:pt x="28955" y="60959"/>
                </a:lnTo>
                <a:lnTo>
                  <a:pt x="30175" y="64007"/>
                </a:lnTo>
                <a:close/>
              </a:path>
              <a:path w="140334" h="116204">
                <a:moveTo>
                  <a:pt x="108203" y="68579"/>
                </a:moveTo>
                <a:lnTo>
                  <a:pt x="111251" y="60959"/>
                </a:lnTo>
                <a:lnTo>
                  <a:pt x="139598" y="60959"/>
                </a:lnTo>
                <a:lnTo>
                  <a:pt x="138683" y="65531"/>
                </a:lnTo>
                <a:lnTo>
                  <a:pt x="138683" y="67055"/>
                </a:lnTo>
                <a:lnTo>
                  <a:pt x="109727" y="67055"/>
                </a:lnTo>
                <a:lnTo>
                  <a:pt x="108203" y="68579"/>
                </a:lnTo>
                <a:close/>
              </a:path>
              <a:path w="140334" h="116204">
                <a:moveTo>
                  <a:pt x="32003" y="68579"/>
                </a:moveTo>
                <a:lnTo>
                  <a:pt x="30479" y="67055"/>
                </a:lnTo>
                <a:lnTo>
                  <a:pt x="31394" y="67055"/>
                </a:lnTo>
                <a:lnTo>
                  <a:pt x="32003" y="68579"/>
                </a:lnTo>
                <a:close/>
              </a:path>
              <a:path w="140334" h="116204">
                <a:moveTo>
                  <a:pt x="103631" y="73151"/>
                </a:moveTo>
                <a:lnTo>
                  <a:pt x="109727" y="67055"/>
                </a:lnTo>
                <a:lnTo>
                  <a:pt x="138683" y="67055"/>
                </a:lnTo>
                <a:lnTo>
                  <a:pt x="138683" y="70103"/>
                </a:lnTo>
                <a:lnTo>
                  <a:pt x="137159" y="70103"/>
                </a:lnTo>
                <a:lnTo>
                  <a:pt x="137159" y="71627"/>
                </a:lnTo>
                <a:lnTo>
                  <a:pt x="106679" y="71627"/>
                </a:lnTo>
                <a:lnTo>
                  <a:pt x="103631" y="73151"/>
                </a:lnTo>
                <a:close/>
              </a:path>
              <a:path w="140334" h="116204">
                <a:moveTo>
                  <a:pt x="35051" y="73151"/>
                </a:moveTo>
                <a:lnTo>
                  <a:pt x="33527" y="71627"/>
                </a:lnTo>
                <a:lnTo>
                  <a:pt x="33908" y="71627"/>
                </a:lnTo>
                <a:lnTo>
                  <a:pt x="35051" y="73151"/>
                </a:lnTo>
                <a:close/>
              </a:path>
              <a:path w="140334" h="116204">
                <a:moveTo>
                  <a:pt x="134721" y="77723"/>
                </a:moveTo>
                <a:lnTo>
                  <a:pt x="99059" y="77723"/>
                </a:lnTo>
                <a:lnTo>
                  <a:pt x="106679" y="71627"/>
                </a:lnTo>
                <a:lnTo>
                  <a:pt x="137159" y="71627"/>
                </a:lnTo>
                <a:lnTo>
                  <a:pt x="134721" y="77723"/>
                </a:lnTo>
                <a:close/>
              </a:path>
              <a:path w="140334" h="116204">
                <a:moveTo>
                  <a:pt x="40004" y="77723"/>
                </a:moveTo>
                <a:lnTo>
                  <a:pt x="39623" y="77723"/>
                </a:lnTo>
                <a:lnTo>
                  <a:pt x="38099" y="76199"/>
                </a:lnTo>
                <a:lnTo>
                  <a:pt x="40004" y="77723"/>
                </a:lnTo>
                <a:close/>
              </a:path>
              <a:path w="140334" h="116204">
                <a:moveTo>
                  <a:pt x="132587" y="82295"/>
                </a:moveTo>
                <a:lnTo>
                  <a:pt x="92963" y="82295"/>
                </a:lnTo>
                <a:lnTo>
                  <a:pt x="100583" y="76199"/>
                </a:lnTo>
                <a:lnTo>
                  <a:pt x="99059" y="77723"/>
                </a:lnTo>
                <a:lnTo>
                  <a:pt x="134721" y="77723"/>
                </a:lnTo>
                <a:lnTo>
                  <a:pt x="134111" y="79247"/>
                </a:lnTo>
                <a:lnTo>
                  <a:pt x="134111" y="80771"/>
                </a:lnTo>
                <a:lnTo>
                  <a:pt x="132587" y="82295"/>
                </a:lnTo>
                <a:close/>
              </a:path>
              <a:path w="140334" h="116204">
                <a:moveTo>
                  <a:pt x="47243" y="82295"/>
                </a:moveTo>
                <a:lnTo>
                  <a:pt x="45719" y="82295"/>
                </a:lnTo>
                <a:lnTo>
                  <a:pt x="44195" y="80771"/>
                </a:lnTo>
                <a:lnTo>
                  <a:pt x="47243" y="82295"/>
                </a:lnTo>
                <a:close/>
              </a:path>
              <a:path w="140334" h="116204">
                <a:moveTo>
                  <a:pt x="130759" y="85343"/>
                </a:moveTo>
                <a:lnTo>
                  <a:pt x="85343" y="85343"/>
                </a:lnTo>
                <a:lnTo>
                  <a:pt x="94487" y="80771"/>
                </a:lnTo>
                <a:lnTo>
                  <a:pt x="92963" y="82295"/>
                </a:lnTo>
                <a:lnTo>
                  <a:pt x="132587" y="82295"/>
                </a:lnTo>
                <a:lnTo>
                  <a:pt x="130759" y="85343"/>
                </a:lnTo>
                <a:close/>
              </a:path>
              <a:path w="140334" h="116204">
                <a:moveTo>
                  <a:pt x="57149" y="85343"/>
                </a:moveTo>
                <a:lnTo>
                  <a:pt x="53339" y="85343"/>
                </a:lnTo>
                <a:lnTo>
                  <a:pt x="51815" y="83819"/>
                </a:lnTo>
                <a:lnTo>
                  <a:pt x="57149" y="85343"/>
                </a:lnTo>
                <a:close/>
              </a:path>
              <a:path w="140334" h="116204">
                <a:moveTo>
                  <a:pt x="129844" y="86867"/>
                </a:moveTo>
                <a:lnTo>
                  <a:pt x="77723" y="86867"/>
                </a:lnTo>
                <a:lnTo>
                  <a:pt x="88391" y="83819"/>
                </a:lnTo>
                <a:lnTo>
                  <a:pt x="85343" y="85343"/>
                </a:lnTo>
                <a:lnTo>
                  <a:pt x="130759" y="85343"/>
                </a:lnTo>
                <a:lnTo>
                  <a:pt x="129844" y="86867"/>
                </a:lnTo>
                <a:close/>
              </a:path>
              <a:path w="140334" h="116204">
                <a:moveTo>
                  <a:pt x="68579" y="86867"/>
                </a:moveTo>
                <a:lnTo>
                  <a:pt x="62483" y="86867"/>
                </a:lnTo>
                <a:lnTo>
                  <a:pt x="59435" y="85343"/>
                </a:lnTo>
                <a:lnTo>
                  <a:pt x="69341" y="86759"/>
                </a:lnTo>
                <a:lnTo>
                  <a:pt x="68579" y="86867"/>
                </a:lnTo>
                <a:close/>
              </a:path>
              <a:path w="140334" h="116204">
                <a:moveTo>
                  <a:pt x="77723" y="86867"/>
                </a:moveTo>
                <a:lnTo>
                  <a:pt x="70103" y="86867"/>
                </a:lnTo>
                <a:lnTo>
                  <a:pt x="69341" y="86759"/>
                </a:lnTo>
                <a:lnTo>
                  <a:pt x="79247" y="85343"/>
                </a:lnTo>
                <a:lnTo>
                  <a:pt x="77723" y="86867"/>
                </a:lnTo>
                <a:close/>
              </a:path>
              <a:path w="140334" h="116204">
                <a:moveTo>
                  <a:pt x="70103" y="86867"/>
                </a:moveTo>
                <a:lnTo>
                  <a:pt x="68579" y="86867"/>
                </a:lnTo>
                <a:lnTo>
                  <a:pt x="69341" y="86759"/>
                </a:lnTo>
                <a:lnTo>
                  <a:pt x="70103" y="86867"/>
                </a:lnTo>
                <a:close/>
              </a:path>
              <a:path w="140334" h="116204">
                <a:moveTo>
                  <a:pt x="97535" y="111251"/>
                </a:moveTo>
                <a:lnTo>
                  <a:pt x="42671" y="111251"/>
                </a:lnTo>
                <a:lnTo>
                  <a:pt x="33527" y="106679"/>
                </a:lnTo>
                <a:lnTo>
                  <a:pt x="106679" y="106679"/>
                </a:lnTo>
                <a:lnTo>
                  <a:pt x="97535" y="111251"/>
                </a:lnTo>
                <a:close/>
              </a:path>
              <a:path w="140334" h="116204">
                <a:moveTo>
                  <a:pt x="83819" y="114299"/>
                </a:moveTo>
                <a:lnTo>
                  <a:pt x="54863" y="114299"/>
                </a:lnTo>
                <a:lnTo>
                  <a:pt x="44195" y="111251"/>
                </a:lnTo>
                <a:lnTo>
                  <a:pt x="94487" y="111251"/>
                </a:lnTo>
                <a:lnTo>
                  <a:pt x="83819" y="114299"/>
                </a:lnTo>
                <a:close/>
              </a:path>
              <a:path w="140334" h="116204">
                <a:moveTo>
                  <a:pt x="70103" y="115823"/>
                </a:moveTo>
                <a:lnTo>
                  <a:pt x="68579" y="115823"/>
                </a:lnTo>
                <a:lnTo>
                  <a:pt x="57911" y="114299"/>
                </a:lnTo>
                <a:lnTo>
                  <a:pt x="82295" y="114299"/>
                </a:lnTo>
                <a:lnTo>
                  <a:pt x="70103" y="1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30907" y="1495805"/>
            <a:ext cx="5471160" cy="0"/>
          </a:xfrm>
          <a:custGeom>
            <a:avLst/>
            <a:gdLst/>
            <a:ahLst/>
            <a:cxnLst/>
            <a:rect l="l" t="t" r="r" b="b"/>
            <a:pathLst>
              <a:path w="5471159" h="0">
                <a:moveTo>
                  <a:pt x="0" y="0"/>
                </a:moveTo>
                <a:lnTo>
                  <a:pt x="54711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01411" y="1449324"/>
            <a:ext cx="111760" cy="88900"/>
          </a:xfrm>
          <a:custGeom>
            <a:avLst/>
            <a:gdLst/>
            <a:ahLst/>
            <a:cxnLst/>
            <a:rect l="l" t="t" r="r" b="b"/>
            <a:pathLst>
              <a:path w="111760" h="88900">
                <a:moveTo>
                  <a:pt x="54863" y="88392"/>
                </a:moveTo>
                <a:lnTo>
                  <a:pt x="33432" y="84915"/>
                </a:lnTo>
                <a:lnTo>
                  <a:pt x="16001" y="75438"/>
                </a:lnTo>
                <a:lnTo>
                  <a:pt x="4286" y="61388"/>
                </a:lnTo>
                <a:lnTo>
                  <a:pt x="0" y="44196"/>
                </a:lnTo>
                <a:lnTo>
                  <a:pt x="4286" y="27003"/>
                </a:lnTo>
                <a:lnTo>
                  <a:pt x="16001" y="12954"/>
                </a:lnTo>
                <a:lnTo>
                  <a:pt x="33432" y="3476"/>
                </a:lnTo>
                <a:lnTo>
                  <a:pt x="54863" y="0"/>
                </a:lnTo>
                <a:lnTo>
                  <a:pt x="76533" y="3476"/>
                </a:lnTo>
                <a:lnTo>
                  <a:pt x="94487" y="12954"/>
                </a:lnTo>
                <a:lnTo>
                  <a:pt x="106727" y="27003"/>
                </a:lnTo>
                <a:lnTo>
                  <a:pt x="111251" y="44196"/>
                </a:lnTo>
                <a:lnTo>
                  <a:pt x="106727" y="61388"/>
                </a:lnTo>
                <a:lnTo>
                  <a:pt x="94487" y="75438"/>
                </a:lnTo>
                <a:lnTo>
                  <a:pt x="76533" y="84915"/>
                </a:lnTo>
                <a:lnTo>
                  <a:pt x="54863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86172" y="1435608"/>
            <a:ext cx="140335" cy="116205"/>
          </a:xfrm>
          <a:custGeom>
            <a:avLst/>
            <a:gdLst/>
            <a:ahLst/>
            <a:cxnLst/>
            <a:rect l="l" t="t" r="r" b="b"/>
            <a:pathLst>
              <a:path w="140335" h="116205">
                <a:moveTo>
                  <a:pt x="82296" y="1524"/>
                </a:moveTo>
                <a:lnTo>
                  <a:pt x="57912" y="1524"/>
                </a:lnTo>
                <a:lnTo>
                  <a:pt x="68580" y="0"/>
                </a:lnTo>
                <a:lnTo>
                  <a:pt x="71628" y="0"/>
                </a:lnTo>
                <a:lnTo>
                  <a:pt x="82296" y="1524"/>
                </a:lnTo>
                <a:close/>
              </a:path>
              <a:path w="140335" h="116205">
                <a:moveTo>
                  <a:pt x="96012" y="4572"/>
                </a:moveTo>
                <a:lnTo>
                  <a:pt x="44196" y="4572"/>
                </a:lnTo>
                <a:lnTo>
                  <a:pt x="45720" y="3048"/>
                </a:lnTo>
                <a:lnTo>
                  <a:pt x="54864" y="1524"/>
                </a:lnTo>
                <a:lnTo>
                  <a:pt x="85344" y="1524"/>
                </a:lnTo>
                <a:lnTo>
                  <a:pt x="96012" y="3048"/>
                </a:lnTo>
                <a:lnTo>
                  <a:pt x="96012" y="4572"/>
                </a:lnTo>
                <a:close/>
              </a:path>
              <a:path w="140335" h="116205">
                <a:moveTo>
                  <a:pt x="106680" y="9144"/>
                </a:moveTo>
                <a:lnTo>
                  <a:pt x="33528" y="9144"/>
                </a:lnTo>
                <a:lnTo>
                  <a:pt x="42672" y="4572"/>
                </a:lnTo>
                <a:lnTo>
                  <a:pt x="97536" y="4572"/>
                </a:lnTo>
                <a:lnTo>
                  <a:pt x="106680" y="9144"/>
                </a:lnTo>
                <a:close/>
              </a:path>
              <a:path w="140335" h="116205">
                <a:moveTo>
                  <a:pt x="46329" y="34137"/>
                </a:moveTo>
                <a:lnTo>
                  <a:pt x="47244" y="33528"/>
                </a:lnTo>
                <a:lnTo>
                  <a:pt x="7620" y="33528"/>
                </a:lnTo>
                <a:lnTo>
                  <a:pt x="12192" y="25908"/>
                </a:lnTo>
                <a:lnTo>
                  <a:pt x="13716" y="24384"/>
                </a:lnTo>
                <a:lnTo>
                  <a:pt x="13716" y="22860"/>
                </a:lnTo>
                <a:lnTo>
                  <a:pt x="21336" y="16764"/>
                </a:lnTo>
                <a:lnTo>
                  <a:pt x="22860" y="15240"/>
                </a:lnTo>
                <a:lnTo>
                  <a:pt x="32004" y="9144"/>
                </a:lnTo>
                <a:lnTo>
                  <a:pt x="109728" y="9144"/>
                </a:lnTo>
                <a:lnTo>
                  <a:pt x="117348" y="15240"/>
                </a:lnTo>
                <a:lnTo>
                  <a:pt x="118872" y="16764"/>
                </a:lnTo>
                <a:lnTo>
                  <a:pt x="126492" y="22860"/>
                </a:lnTo>
                <a:lnTo>
                  <a:pt x="126492" y="24384"/>
                </a:lnTo>
                <a:lnTo>
                  <a:pt x="128016" y="24384"/>
                </a:lnTo>
                <a:lnTo>
                  <a:pt x="128016" y="25908"/>
                </a:lnTo>
                <a:lnTo>
                  <a:pt x="129844" y="28956"/>
                </a:lnTo>
                <a:lnTo>
                  <a:pt x="62484" y="28956"/>
                </a:lnTo>
                <a:lnTo>
                  <a:pt x="57150" y="30480"/>
                </a:lnTo>
                <a:lnTo>
                  <a:pt x="54864" y="30480"/>
                </a:lnTo>
                <a:lnTo>
                  <a:pt x="46329" y="34137"/>
                </a:lnTo>
                <a:close/>
              </a:path>
              <a:path w="140335" h="116205">
                <a:moveTo>
                  <a:pt x="88392" y="32004"/>
                </a:moveTo>
                <a:lnTo>
                  <a:pt x="77724" y="28956"/>
                </a:lnTo>
                <a:lnTo>
                  <a:pt x="129844" y="28956"/>
                </a:lnTo>
                <a:lnTo>
                  <a:pt x="130759" y="30480"/>
                </a:lnTo>
                <a:lnTo>
                  <a:pt x="86868" y="30480"/>
                </a:lnTo>
                <a:lnTo>
                  <a:pt x="88392" y="32004"/>
                </a:lnTo>
                <a:close/>
              </a:path>
              <a:path w="140335" h="116205">
                <a:moveTo>
                  <a:pt x="51816" y="32004"/>
                </a:moveTo>
                <a:lnTo>
                  <a:pt x="54864" y="30480"/>
                </a:lnTo>
                <a:lnTo>
                  <a:pt x="57150" y="30480"/>
                </a:lnTo>
                <a:lnTo>
                  <a:pt x="51816" y="32004"/>
                </a:lnTo>
                <a:close/>
              </a:path>
              <a:path w="140335" h="116205">
                <a:moveTo>
                  <a:pt x="134112" y="35052"/>
                </a:moveTo>
                <a:lnTo>
                  <a:pt x="96012" y="35052"/>
                </a:lnTo>
                <a:lnTo>
                  <a:pt x="86868" y="30480"/>
                </a:lnTo>
                <a:lnTo>
                  <a:pt x="130759" y="30480"/>
                </a:lnTo>
                <a:lnTo>
                  <a:pt x="132588" y="33528"/>
                </a:lnTo>
                <a:lnTo>
                  <a:pt x="134112" y="33528"/>
                </a:lnTo>
                <a:lnTo>
                  <a:pt x="134112" y="35052"/>
                </a:lnTo>
                <a:close/>
              </a:path>
              <a:path w="140335" h="116205">
                <a:moveTo>
                  <a:pt x="33528" y="44196"/>
                </a:moveTo>
                <a:lnTo>
                  <a:pt x="3048" y="44196"/>
                </a:lnTo>
                <a:lnTo>
                  <a:pt x="6096" y="35052"/>
                </a:lnTo>
                <a:lnTo>
                  <a:pt x="6096" y="33528"/>
                </a:lnTo>
                <a:lnTo>
                  <a:pt x="47244" y="33528"/>
                </a:lnTo>
                <a:lnTo>
                  <a:pt x="44196" y="35052"/>
                </a:lnTo>
                <a:lnTo>
                  <a:pt x="44958" y="35052"/>
                </a:lnTo>
                <a:lnTo>
                  <a:pt x="38100" y="39624"/>
                </a:lnTo>
                <a:lnTo>
                  <a:pt x="39243" y="39624"/>
                </a:lnTo>
                <a:lnTo>
                  <a:pt x="37338" y="41148"/>
                </a:lnTo>
                <a:lnTo>
                  <a:pt x="36576" y="41148"/>
                </a:lnTo>
                <a:lnTo>
                  <a:pt x="33528" y="44196"/>
                </a:lnTo>
                <a:close/>
              </a:path>
              <a:path w="140335" h="116205">
                <a:moveTo>
                  <a:pt x="44196" y="35052"/>
                </a:moveTo>
                <a:lnTo>
                  <a:pt x="47244" y="33528"/>
                </a:lnTo>
                <a:lnTo>
                  <a:pt x="46329" y="34137"/>
                </a:lnTo>
                <a:lnTo>
                  <a:pt x="44196" y="35052"/>
                </a:lnTo>
                <a:close/>
              </a:path>
              <a:path w="140335" h="116205">
                <a:moveTo>
                  <a:pt x="136398" y="39624"/>
                </a:moveTo>
                <a:lnTo>
                  <a:pt x="102108" y="39624"/>
                </a:lnTo>
                <a:lnTo>
                  <a:pt x="92964" y="33528"/>
                </a:lnTo>
                <a:lnTo>
                  <a:pt x="96012" y="35052"/>
                </a:lnTo>
                <a:lnTo>
                  <a:pt x="134112" y="35052"/>
                </a:lnTo>
                <a:lnTo>
                  <a:pt x="136398" y="39624"/>
                </a:lnTo>
                <a:close/>
              </a:path>
              <a:path w="140335" h="116205">
                <a:moveTo>
                  <a:pt x="44958" y="35052"/>
                </a:moveTo>
                <a:lnTo>
                  <a:pt x="44196" y="35052"/>
                </a:lnTo>
                <a:lnTo>
                  <a:pt x="46329" y="34137"/>
                </a:lnTo>
                <a:lnTo>
                  <a:pt x="44958" y="35052"/>
                </a:lnTo>
                <a:close/>
              </a:path>
              <a:path w="140335" h="116205">
                <a:moveTo>
                  <a:pt x="39243" y="39624"/>
                </a:moveTo>
                <a:lnTo>
                  <a:pt x="38100" y="39624"/>
                </a:lnTo>
                <a:lnTo>
                  <a:pt x="41148" y="38100"/>
                </a:lnTo>
                <a:lnTo>
                  <a:pt x="39243" y="39624"/>
                </a:lnTo>
                <a:close/>
              </a:path>
              <a:path w="140335" h="116205">
                <a:moveTo>
                  <a:pt x="106680" y="44196"/>
                </a:moveTo>
                <a:lnTo>
                  <a:pt x="99060" y="38100"/>
                </a:lnTo>
                <a:lnTo>
                  <a:pt x="102108" y="39624"/>
                </a:lnTo>
                <a:lnTo>
                  <a:pt x="136398" y="39624"/>
                </a:lnTo>
                <a:lnTo>
                  <a:pt x="137160" y="41148"/>
                </a:lnTo>
                <a:lnTo>
                  <a:pt x="105156" y="41148"/>
                </a:lnTo>
                <a:lnTo>
                  <a:pt x="106680" y="44196"/>
                </a:lnTo>
                <a:close/>
              </a:path>
              <a:path w="140335" h="116205">
                <a:moveTo>
                  <a:pt x="33528" y="44196"/>
                </a:moveTo>
                <a:lnTo>
                  <a:pt x="36576" y="41148"/>
                </a:lnTo>
                <a:lnTo>
                  <a:pt x="35221" y="42841"/>
                </a:lnTo>
                <a:lnTo>
                  <a:pt x="33528" y="44196"/>
                </a:lnTo>
                <a:close/>
              </a:path>
              <a:path w="140335" h="116205">
                <a:moveTo>
                  <a:pt x="35221" y="42841"/>
                </a:moveTo>
                <a:lnTo>
                  <a:pt x="36576" y="41148"/>
                </a:lnTo>
                <a:lnTo>
                  <a:pt x="37338" y="41148"/>
                </a:lnTo>
                <a:lnTo>
                  <a:pt x="35221" y="42841"/>
                </a:lnTo>
                <a:close/>
              </a:path>
              <a:path w="140335" h="116205">
                <a:moveTo>
                  <a:pt x="108585" y="46863"/>
                </a:moveTo>
                <a:lnTo>
                  <a:pt x="105156" y="41148"/>
                </a:lnTo>
                <a:lnTo>
                  <a:pt x="137160" y="41148"/>
                </a:lnTo>
                <a:lnTo>
                  <a:pt x="138684" y="44196"/>
                </a:lnTo>
                <a:lnTo>
                  <a:pt x="138684" y="45720"/>
                </a:lnTo>
                <a:lnTo>
                  <a:pt x="108204" y="45720"/>
                </a:lnTo>
                <a:lnTo>
                  <a:pt x="108585" y="46863"/>
                </a:lnTo>
                <a:close/>
              </a:path>
              <a:path w="140335" h="116205">
                <a:moveTo>
                  <a:pt x="35221" y="72982"/>
                </a:moveTo>
                <a:lnTo>
                  <a:pt x="33528" y="71628"/>
                </a:lnTo>
                <a:lnTo>
                  <a:pt x="1524" y="71628"/>
                </a:lnTo>
                <a:lnTo>
                  <a:pt x="1524" y="70104"/>
                </a:lnTo>
                <a:lnTo>
                  <a:pt x="0" y="64008"/>
                </a:lnTo>
                <a:lnTo>
                  <a:pt x="0" y="56388"/>
                </a:lnTo>
                <a:lnTo>
                  <a:pt x="1524" y="50292"/>
                </a:lnTo>
                <a:lnTo>
                  <a:pt x="1524" y="44196"/>
                </a:lnTo>
                <a:lnTo>
                  <a:pt x="33528" y="44196"/>
                </a:lnTo>
                <a:lnTo>
                  <a:pt x="35221" y="42841"/>
                </a:lnTo>
                <a:lnTo>
                  <a:pt x="32918" y="45720"/>
                </a:lnTo>
                <a:lnTo>
                  <a:pt x="32004" y="45720"/>
                </a:lnTo>
                <a:lnTo>
                  <a:pt x="30480" y="48768"/>
                </a:lnTo>
                <a:lnTo>
                  <a:pt x="30988" y="48768"/>
                </a:lnTo>
                <a:lnTo>
                  <a:pt x="28956" y="54864"/>
                </a:lnTo>
                <a:lnTo>
                  <a:pt x="29464" y="54864"/>
                </a:lnTo>
                <a:lnTo>
                  <a:pt x="28956" y="56388"/>
                </a:lnTo>
                <a:lnTo>
                  <a:pt x="28956" y="60960"/>
                </a:lnTo>
                <a:lnTo>
                  <a:pt x="30988" y="67056"/>
                </a:lnTo>
                <a:lnTo>
                  <a:pt x="30480" y="67056"/>
                </a:lnTo>
                <a:lnTo>
                  <a:pt x="32004" y="70104"/>
                </a:lnTo>
                <a:lnTo>
                  <a:pt x="32918" y="70104"/>
                </a:lnTo>
                <a:lnTo>
                  <a:pt x="35221" y="72982"/>
                </a:lnTo>
                <a:close/>
              </a:path>
              <a:path w="140335" h="116205">
                <a:moveTo>
                  <a:pt x="30480" y="48768"/>
                </a:moveTo>
                <a:lnTo>
                  <a:pt x="32004" y="45720"/>
                </a:lnTo>
                <a:lnTo>
                  <a:pt x="31350" y="47679"/>
                </a:lnTo>
                <a:lnTo>
                  <a:pt x="30480" y="48768"/>
                </a:lnTo>
                <a:close/>
              </a:path>
              <a:path w="140335" h="116205">
                <a:moveTo>
                  <a:pt x="31350" y="47679"/>
                </a:moveTo>
                <a:lnTo>
                  <a:pt x="32004" y="45720"/>
                </a:lnTo>
                <a:lnTo>
                  <a:pt x="32918" y="45720"/>
                </a:lnTo>
                <a:lnTo>
                  <a:pt x="31350" y="47679"/>
                </a:lnTo>
                <a:close/>
              </a:path>
              <a:path w="140335" h="116205">
                <a:moveTo>
                  <a:pt x="109728" y="48768"/>
                </a:moveTo>
                <a:lnTo>
                  <a:pt x="108585" y="46863"/>
                </a:lnTo>
                <a:lnTo>
                  <a:pt x="108204" y="45720"/>
                </a:lnTo>
                <a:lnTo>
                  <a:pt x="109728" y="48768"/>
                </a:lnTo>
                <a:close/>
              </a:path>
              <a:path w="140335" h="116205">
                <a:moveTo>
                  <a:pt x="139446" y="48768"/>
                </a:moveTo>
                <a:lnTo>
                  <a:pt x="109728" y="48768"/>
                </a:lnTo>
                <a:lnTo>
                  <a:pt x="108204" y="45720"/>
                </a:lnTo>
                <a:lnTo>
                  <a:pt x="138684" y="45720"/>
                </a:lnTo>
                <a:lnTo>
                  <a:pt x="139446" y="48768"/>
                </a:lnTo>
                <a:close/>
              </a:path>
              <a:path w="140335" h="116205">
                <a:moveTo>
                  <a:pt x="111252" y="54864"/>
                </a:moveTo>
                <a:lnTo>
                  <a:pt x="108585" y="46863"/>
                </a:lnTo>
                <a:lnTo>
                  <a:pt x="109728" y="48768"/>
                </a:lnTo>
                <a:lnTo>
                  <a:pt x="139446" y="48768"/>
                </a:lnTo>
                <a:lnTo>
                  <a:pt x="140208" y="51816"/>
                </a:lnTo>
                <a:lnTo>
                  <a:pt x="111252" y="51816"/>
                </a:lnTo>
                <a:lnTo>
                  <a:pt x="111252" y="54864"/>
                </a:lnTo>
                <a:close/>
              </a:path>
              <a:path w="140335" h="116205">
                <a:moveTo>
                  <a:pt x="30988" y="48768"/>
                </a:moveTo>
                <a:lnTo>
                  <a:pt x="30480" y="48768"/>
                </a:lnTo>
                <a:lnTo>
                  <a:pt x="31350" y="47679"/>
                </a:lnTo>
                <a:lnTo>
                  <a:pt x="30988" y="48768"/>
                </a:lnTo>
                <a:close/>
              </a:path>
              <a:path w="140335" h="116205">
                <a:moveTo>
                  <a:pt x="29464" y="54864"/>
                </a:moveTo>
                <a:lnTo>
                  <a:pt x="28956" y="54864"/>
                </a:lnTo>
                <a:lnTo>
                  <a:pt x="30480" y="51816"/>
                </a:lnTo>
                <a:lnTo>
                  <a:pt x="29464" y="54864"/>
                </a:lnTo>
                <a:close/>
              </a:path>
              <a:path w="140335" h="116205">
                <a:moveTo>
                  <a:pt x="140208" y="64008"/>
                </a:moveTo>
                <a:lnTo>
                  <a:pt x="111252" y="64008"/>
                </a:lnTo>
                <a:lnTo>
                  <a:pt x="111252" y="51816"/>
                </a:lnTo>
                <a:lnTo>
                  <a:pt x="140208" y="51816"/>
                </a:lnTo>
                <a:lnTo>
                  <a:pt x="140208" y="64008"/>
                </a:lnTo>
                <a:close/>
              </a:path>
              <a:path w="140335" h="116205">
                <a:moveTo>
                  <a:pt x="108585" y="68961"/>
                </a:moveTo>
                <a:lnTo>
                  <a:pt x="111252" y="60960"/>
                </a:lnTo>
                <a:lnTo>
                  <a:pt x="111252" y="64008"/>
                </a:lnTo>
                <a:lnTo>
                  <a:pt x="140208" y="64008"/>
                </a:lnTo>
                <a:lnTo>
                  <a:pt x="140208" y="65532"/>
                </a:lnTo>
                <a:lnTo>
                  <a:pt x="139700" y="67056"/>
                </a:lnTo>
                <a:lnTo>
                  <a:pt x="109728" y="67056"/>
                </a:lnTo>
                <a:lnTo>
                  <a:pt x="108585" y="68961"/>
                </a:lnTo>
                <a:close/>
              </a:path>
              <a:path w="140335" h="116205">
                <a:moveTo>
                  <a:pt x="32004" y="70104"/>
                </a:moveTo>
                <a:lnTo>
                  <a:pt x="30480" y="67056"/>
                </a:lnTo>
                <a:lnTo>
                  <a:pt x="31350" y="68144"/>
                </a:lnTo>
                <a:lnTo>
                  <a:pt x="32004" y="70104"/>
                </a:lnTo>
                <a:close/>
              </a:path>
              <a:path w="140335" h="116205">
                <a:moveTo>
                  <a:pt x="31350" y="68144"/>
                </a:moveTo>
                <a:lnTo>
                  <a:pt x="30480" y="67056"/>
                </a:lnTo>
                <a:lnTo>
                  <a:pt x="30988" y="67056"/>
                </a:lnTo>
                <a:lnTo>
                  <a:pt x="31350" y="68144"/>
                </a:lnTo>
                <a:close/>
              </a:path>
              <a:path w="140335" h="116205">
                <a:moveTo>
                  <a:pt x="108204" y="70104"/>
                </a:moveTo>
                <a:lnTo>
                  <a:pt x="108585" y="68961"/>
                </a:lnTo>
                <a:lnTo>
                  <a:pt x="109728" y="67056"/>
                </a:lnTo>
                <a:lnTo>
                  <a:pt x="108204" y="70104"/>
                </a:lnTo>
                <a:close/>
              </a:path>
              <a:path w="140335" h="116205">
                <a:moveTo>
                  <a:pt x="138684" y="70104"/>
                </a:moveTo>
                <a:lnTo>
                  <a:pt x="108204" y="70104"/>
                </a:lnTo>
                <a:lnTo>
                  <a:pt x="109728" y="67056"/>
                </a:lnTo>
                <a:lnTo>
                  <a:pt x="139700" y="67056"/>
                </a:lnTo>
                <a:lnTo>
                  <a:pt x="138684" y="70104"/>
                </a:lnTo>
                <a:close/>
              </a:path>
              <a:path w="140335" h="116205">
                <a:moveTo>
                  <a:pt x="32918" y="70104"/>
                </a:moveTo>
                <a:lnTo>
                  <a:pt x="32004" y="70104"/>
                </a:lnTo>
                <a:lnTo>
                  <a:pt x="31350" y="68144"/>
                </a:lnTo>
                <a:lnTo>
                  <a:pt x="32918" y="70104"/>
                </a:lnTo>
                <a:close/>
              </a:path>
              <a:path w="140335" h="116205">
                <a:moveTo>
                  <a:pt x="137160" y="74676"/>
                </a:moveTo>
                <a:lnTo>
                  <a:pt x="105156" y="74676"/>
                </a:lnTo>
                <a:lnTo>
                  <a:pt x="108585" y="68961"/>
                </a:lnTo>
                <a:lnTo>
                  <a:pt x="108204" y="70104"/>
                </a:lnTo>
                <a:lnTo>
                  <a:pt x="138684" y="70104"/>
                </a:lnTo>
                <a:lnTo>
                  <a:pt x="138684" y="71628"/>
                </a:lnTo>
                <a:lnTo>
                  <a:pt x="137160" y="74676"/>
                </a:lnTo>
                <a:close/>
              </a:path>
              <a:path w="140335" h="116205">
                <a:moveTo>
                  <a:pt x="47244" y="82296"/>
                </a:moveTo>
                <a:lnTo>
                  <a:pt x="6096" y="82296"/>
                </a:lnTo>
                <a:lnTo>
                  <a:pt x="6096" y="80772"/>
                </a:lnTo>
                <a:lnTo>
                  <a:pt x="3048" y="71628"/>
                </a:lnTo>
                <a:lnTo>
                  <a:pt x="33528" y="71628"/>
                </a:lnTo>
                <a:lnTo>
                  <a:pt x="36576" y="74676"/>
                </a:lnTo>
                <a:lnTo>
                  <a:pt x="37338" y="74676"/>
                </a:lnTo>
                <a:lnTo>
                  <a:pt x="39243" y="76200"/>
                </a:lnTo>
                <a:lnTo>
                  <a:pt x="38100" y="76200"/>
                </a:lnTo>
                <a:lnTo>
                  <a:pt x="44958" y="80772"/>
                </a:lnTo>
                <a:lnTo>
                  <a:pt x="44196" y="80772"/>
                </a:lnTo>
                <a:lnTo>
                  <a:pt x="47244" y="82296"/>
                </a:lnTo>
                <a:close/>
              </a:path>
              <a:path w="140335" h="116205">
                <a:moveTo>
                  <a:pt x="36576" y="74676"/>
                </a:moveTo>
                <a:lnTo>
                  <a:pt x="33528" y="71628"/>
                </a:lnTo>
                <a:lnTo>
                  <a:pt x="35221" y="72982"/>
                </a:lnTo>
                <a:lnTo>
                  <a:pt x="36576" y="74676"/>
                </a:lnTo>
                <a:close/>
              </a:path>
              <a:path w="140335" h="116205">
                <a:moveTo>
                  <a:pt x="99060" y="77724"/>
                </a:moveTo>
                <a:lnTo>
                  <a:pt x="106680" y="71628"/>
                </a:lnTo>
                <a:lnTo>
                  <a:pt x="105156" y="74676"/>
                </a:lnTo>
                <a:lnTo>
                  <a:pt x="137160" y="74676"/>
                </a:lnTo>
                <a:lnTo>
                  <a:pt x="136398" y="76200"/>
                </a:lnTo>
                <a:lnTo>
                  <a:pt x="102108" y="76200"/>
                </a:lnTo>
                <a:lnTo>
                  <a:pt x="99060" y="77724"/>
                </a:lnTo>
                <a:close/>
              </a:path>
              <a:path w="140335" h="116205">
                <a:moveTo>
                  <a:pt x="37338" y="74676"/>
                </a:moveTo>
                <a:lnTo>
                  <a:pt x="36576" y="74676"/>
                </a:lnTo>
                <a:lnTo>
                  <a:pt x="35221" y="72982"/>
                </a:lnTo>
                <a:lnTo>
                  <a:pt x="37338" y="74676"/>
                </a:lnTo>
                <a:close/>
              </a:path>
              <a:path w="140335" h="116205">
                <a:moveTo>
                  <a:pt x="41148" y="77724"/>
                </a:moveTo>
                <a:lnTo>
                  <a:pt x="38100" y="76200"/>
                </a:lnTo>
                <a:lnTo>
                  <a:pt x="39243" y="76200"/>
                </a:lnTo>
                <a:lnTo>
                  <a:pt x="41148" y="77724"/>
                </a:lnTo>
                <a:close/>
              </a:path>
              <a:path w="140335" h="116205">
                <a:moveTo>
                  <a:pt x="92964" y="82296"/>
                </a:moveTo>
                <a:lnTo>
                  <a:pt x="102108" y="76200"/>
                </a:lnTo>
                <a:lnTo>
                  <a:pt x="136398" y="76200"/>
                </a:lnTo>
                <a:lnTo>
                  <a:pt x="134112" y="80772"/>
                </a:lnTo>
                <a:lnTo>
                  <a:pt x="96012" y="80772"/>
                </a:lnTo>
                <a:lnTo>
                  <a:pt x="92964" y="82296"/>
                </a:lnTo>
                <a:close/>
              </a:path>
              <a:path w="140335" h="116205">
                <a:moveTo>
                  <a:pt x="47244" y="82296"/>
                </a:moveTo>
                <a:lnTo>
                  <a:pt x="44196" y="80772"/>
                </a:lnTo>
                <a:lnTo>
                  <a:pt x="46329" y="81686"/>
                </a:lnTo>
                <a:lnTo>
                  <a:pt x="47244" y="82296"/>
                </a:lnTo>
                <a:close/>
              </a:path>
              <a:path w="140335" h="116205">
                <a:moveTo>
                  <a:pt x="46329" y="81686"/>
                </a:moveTo>
                <a:lnTo>
                  <a:pt x="44196" y="80772"/>
                </a:lnTo>
                <a:lnTo>
                  <a:pt x="44958" y="80772"/>
                </a:lnTo>
                <a:lnTo>
                  <a:pt x="46329" y="81686"/>
                </a:lnTo>
                <a:close/>
              </a:path>
              <a:path w="140335" h="116205">
                <a:moveTo>
                  <a:pt x="130759" y="85344"/>
                </a:moveTo>
                <a:lnTo>
                  <a:pt x="86868" y="85344"/>
                </a:lnTo>
                <a:lnTo>
                  <a:pt x="96012" y="80772"/>
                </a:lnTo>
                <a:lnTo>
                  <a:pt x="134112" y="80772"/>
                </a:lnTo>
                <a:lnTo>
                  <a:pt x="134112" y="82296"/>
                </a:lnTo>
                <a:lnTo>
                  <a:pt x="132588" y="82296"/>
                </a:lnTo>
                <a:lnTo>
                  <a:pt x="130759" y="85344"/>
                </a:lnTo>
                <a:close/>
              </a:path>
              <a:path w="140335" h="116205">
                <a:moveTo>
                  <a:pt x="109728" y="106680"/>
                </a:moveTo>
                <a:lnTo>
                  <a:pt x="32004" y="106680"/>
                </a:lnTo>
                <a:lnTo>
                  <a:pt x="22860" y="100584"/>
                </a:lnTo>
                <a:lnTo>
                  <a:pt x="21336" y="99060"/>
                </a:lnTo>
                <a:lnTo>
                  <a:pt x="13716" y="92964"/>
                </a:lnTo>
                <a:lnTo>
                  <a:pt x="13716" y="91440"/>
                </a:lnTo>
                <a:lnTo>
                  <a:pt x="12192" y="89916"/>
                </a:lnTo>
                <a:lnTo>
                  <a:pt x="7620" y="82296"/>
                </a:lnTo>
                <a:lnTo>
                  <a:pt x="47244" y="82296"/>
                </a:lnTo>
                <a:lnTo>
                  <a:pt x="46329" y="81686"/>
                </a:lnTo>
                <a:lnTo>
                  <a:pt x="54864" y="85344"/>
                </a:lnTo>
                <a:lnTo>
                  <a:pt x="57150" y="85344"/>
                </a:lnTo>
                <a:lnTo>
                  <a:pt x="62484" y="86868"/>
                </a:lnTo>
                <a:lnTo>
                  <a:pt x="129844" y="86868"/>
                </a:lnTo>
                <a:lnTo>
                  <a:pt x="128016" y="89916"/>
                </a:lnTo>
                <a:lnTo>
                  <a:pt x="128016" y="91440"/>
                </a:lnTo>
                <a:lnTo>
                  <a:pt x="126492" y="91440"/>
                </a:lnTo>
                <a:lnTo>
                  <a:pt x="126492" y="92964"/>
                </a:lnTo>
                <a:lnTo>
                  <a:pt x="118872" y="99060"/>
                </a:lnTo>
                <a:lnTo>
                  <a:pt x="117348" y="100584"/>
                </a:lnTo>
                <a:lnTo>
                  <a:pt x="109728" y="106680"/>
                </a:lnTo>
                <a:close/>
              </a:path>
              <a:path w="140335" h="116205">
                <a:moveTo>
                  <a:pt x="57150" y="85344"/>
                </a:moveTo>
                <a:lnTo>
                  <a:pt x="54864" y="85344"/>
                </a:lnTo>
                <a:lnTo>
                  <a:pt x="51816" y="83820"/>
                </a:lnTo>
                <a:lnTo>
                  <a:pt x="57150" y="85344"/>
                </a:lnTo>
                <a:close/>
              </a:path>
              <a:path w="140335" h="116205">
                <a:moveTo>
                  <a:pt x="129844" y="86868"/>
                </a:moveTo>
                <a:lnTo>
                  <a:pt x="77724" y="86868"/>
                </a:lnTo>
                <a:lnTo>
                  <a:pt x="88392" y="83820"/>
                </a:lnTo>
                <a:lnTo>
                  <a:pt x="86868" y="85344"/>
                </a:lnTo>
                <a:lnTo>
                  <a:pt x="130759" y="85344"/>
                </a:lnTo>
                <a:lnTo>
                  <a:pt x="129844" y="86868"/>
                </a:lnTo>
                <a:close/>
              </a:path>
              <a:path w="140335" h="116205">
                <a:moveTo>
                  <a:pt x="97536" y="111252"/>
                </a:moveTo>
                <a:lnTo>
                  <a:pt x="42672" y="111252"/>
                </a:lnTo>
                <a:lnTo>
                  <a:pt x="33528" y="106680"/>
                </a:lnTo>
                <a:lnTo>
                  <a:pt x="106680" y="106680"/>
                </a:lnTo>
                <a:lnTo>
                  <a:pt x="97536" y="111252"/>
                </a:lnTo>
                <a:close/>
              </a:path>
              <a:path w="140335" h="116205">
                <a:moveTo>
                  <a:pt x="85344" y="114300"/>
                </a:moveTo>
                <a:lnTo>
                  <a:pt x="54864" y="114300"/>
                </a:lnTo>
                <a:lnTo>
                  <a:pt x="45720" y="111252"/>
                </a:lnTo>
                <a:lnTo>
                  <a:pt x="96012" y="111252"/>
                </a:lnTo>
                <a:lnTo>
                  <a:pt x="85344" y="114300"/>
                </a:lnTo>
                <a:close/>
              </a:path>
              <a:path w="140335" h="116205">
                <a:moveTo>
                  <a:pt x="71628" y="115824"/>
                </a:moveTo>
                <a:lnTo>
                  <a:pt x="68580" y="115824"/>
                </a:lnTo>
                <a:lnTo>
                  <a:pt x="57912" y="114300"/>
                </a:lnTo>
                <a:lnTo>
                  <a:pt x="82296" y="114300"/>
                </a:lnTo>
                <a:lnTo>
                  <a:pt x="71628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79335" y="1447800"/>
            <a:ext cx="109855" cy="86995"/>
          </a:xfrm>
          <a:custGeom>
            <a:avLst/>
            <a:gdLst/>
            <a:ahLst/>
            <a:cxnLst/>
            <a:rect l="l" t="t" r="r" b="b"/>
            <a:pathLst>
              <a:path w="109854" h="86994">
                <a:moveTo>
                  <a:pt x="54863" y="86868"/>
                </a:moveTo>
                <a:lnTo>
                  <a:pt x="33432" y="83391"/>
                </a:lnTo>
                <a:lnTo>
                  <a:pt x="16001" y="73914"/>
                </a:lnTo>
                <a:lnTo>
                  <a:pt x="4286" y="59864"/>
                </a:lnTo>
                <a:lnTo>
                  <a:pt x="0" y="42672"/>
                </a:lnTo>
                <a:lnTo>
                  <a:pt x="4286" y="26360"/>
                </a:lnTo>
                <a:lnTo>
                  <a:pt x="16001" y="12763"/>
                </a:lnTo>
                <a:lnTo>
                  <a:pt x="33432" y="3452"/>
                </a:lnTo>
                <a:lnTo>
                  <a:pt x="54863" y="0"/>
                </a:lnTo>
                <a:lnTo>
                  <a:pt x="76295" y="3452"/>
                </a:lnTo>
                <a:lnTo>
                  <a:pt x="93725" y="12763"/>
                </a:lnTo>
                <a:lnTo>
                  <a:pt x="105441" y="26360"/>
                </a:lnTo>
                <a:lnTo>
                  <a:pt x="109727" y="42672"/>
                </a:lnTo>
                <a:lnTo>
                  <a:pt x="105441" y="59864"/>
                </a:lnTo>
                <a:lnTo>
                  <a:pt x="93725" y="73914"/>
                </a:lnTo>
                <a:lnTo>
                  <a:pt x="76295" y="83391"/>
                </a:lnTo>
                <a:lnTo>
                  <a:pt x="54863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59523" y="1429511"/>
            <a:ext cx="147955" cy="123825"/>
          </a:xfrm>
          <a:custGeom>
            <a:avLst/>
            <a:gdLst/>
            <a:ahLst/>
            <a:cxnLst/>
            <a:rect l="l" t="t" r="r" b="b"/>
            <a:pathLst>
              <a:path w="147954" h="123825">
                <a:moveTo>
                  <a:pt x="88391" y="1524"/>
                </a:moveTo>
                <a:lnTo>
                  <a:pt x="59435" y="1524"/>
                </a:lnTo>
                <a:lnTo>
                  <a:pt x="60959" y="0"/>
                </a:lnTo>
                <a:lnTo>
                  <a:pt x="88391" y="0"/>
                </a:lnTo>
                <a:lnTo>
                  <a:pt x="88391" y="1524"/>
                </a:lnTo>
                <a:close/>
              </a:path>
              <a:path w="147954" h="123825">
                <a:moveTo>
                  <a:pt x="112775" y="9144"/>
                </a:moveTo>
                <a:lnTo>
                  <a:pt x="36575" y="9144"/>
                </a:lnTo>
                <a:lnTo>
                  <a:pt x="45719" y="4572"/>
                </a:lnTo>
                <a:lnTo>
                  <a:pt x="47243" y="3048"/>
                </a:lnTo>
                <a:lnTo>
                  <a:pt x="48767" y="3048"/>
                </a:lnTo>
                <a:lnTo>
                  <a:pt x="57911" y="1524"/>
                </a:lnTo>
                <a:lnTo>
                  <a:pt x="89915" y="1524"/>
                </a:lnTo>
                <a:lnTo>
                  <a:pt x="100583" y="3048"/>
                </a:lnTo>
                <a:lnTo>
                  <a:pt x="102107" y="4572"/>
                </a:lnTo>
                <a:lnTo>
                  <a:pt x="103631" y="4572"/>
                </a:lnTo>
                <a:lnTo>
                  <a:pt x="112775" y="9144"/>
                </a:lnTo>
                <a:close/>
              </a:path>
              <a:path w="147954" h="123825">
                <a:moveTo>
                  <a:pt x="124967" y="106680"/>
                </a:moveTo>
                <a:lnTo>
                  <a:pt x="22859" y="106680"/>
                </a:lnTo>
                <a:lnTo>
                  <a:pt x="22859" y="105156"/>
                </a:lnTo>
                <a:lnTo>
                  <a:pt x="15239" y="99060"/>
                </a:lnTo>
                <a:lnTo>
                  <a:pt x="13715" y="97536"/>
                </a:lnTo>
                <a:lnTo>
                  <a:pt x="13715" y="96012"/>
                </a:lnTo>
                <a:lnTo>
                  <a:pt x="7619" y="88392"/>
                </a:lnTo>
                <a:lnTo>
                  <a:pt x="6095" y="86868"/>
                </a:lnTo>
                <a:lnTo>
                  <a:pt x="6014" y="85140"/>
                </a:lnTo>
                <a:lnTo>
                  <a:pt x="3047" y="77724"/>
                </a:lnTo>
                <a:lnTo>
                  <a:pt x="3047" y="76200"/>
                </a:lnTo>
                <a:lnTo>
                  <a:pt x="1523" y="74676"/>
                </a:lnTo>
                <a:lnTo>
                  <a:pt x="1523" y="70104"/>
                </a:lnTo>
                <a:lnTo>
                  <a:pt x="0" y="62484"/>
                </a:lnTo>
                <a:lnTo>
                  <a:pt x="0" y="56388"/>
                </a:lnTo>
                <a:lnTo>
                  <a:pt x="1523" y="48768"/>
                </a:lnTo>
                <a:lnTo>
                  <a:pt x="3047" y="47244"/>
                </a:lnTo>
                <a:lnTo>
                  <a:pt x="3047" y="45720"/>
                </a:lnTo>
                <a:lnTo>
                  <a:pt x="6095" y="38100"/>
                </a:lnTo>
                <a:lnTo>
                  <a:pt x="6095" y="36576"/>
                </a:lnTo>
                <a:lnTo>
                  <a:pt x="7619" y="35052"/>
                </a:lnTo>
                <a:lnTo>
                  <a:pt x="7619" y="33528"/>
                </a:lnTo>
                <a:lnTo>
                  <a:pt x="13715" y="27432"/>
                </a:lnTo>
                <a:lnTo>
                  <a:pt x="13715" y="25908"/>
                </a:lnTo>
                <a:lnTo>
                  <a:pt x="24383" y="15240"/>
                </a:lnTo>
                <a:lnTo>
                  <a:pt x="33527" y="10668"/>
                </a:lnTo>
                <a:lnTo>
                  <a:pt x="33527" y="9144"/>
                </a:lnTo>
                <a:lnTo>
                  <a:pt x="114299" y="9144"/>
                </a:lnTo>
                <a:lnTo>
                  <a:pt x="115823" y="10668"/>
                </a:lnTo>
                <a:lnTo>
                  <a:pt x="123443" y="15240"/>
                </a:lnTo>
                <a:lnTo>
                  <a:pt x="124967" y="16764"/>
                </a:lnTo>
                <a:lnTo>
                  <a:pt x="126491" y="16764"/>
                </a:lnTo>
                <a:lnTo>
                  <a:pt x="134111" y="24384"/>
                </a:lnTo>
                <a:lnTo>
                  <a:pt x="134111" y="25908"/>
                </a:lnTo>
                <a:lnTo>
                  <a:pt x="135635" y="27432"/>
                </a:lnTo>
                <a:lnTo>
                  <a:pt x="140207" y="33528"/>
                </a:lnTo>
                <a:lnTo>
                  <a:pt x="141731" y="35052"/>
                </a:lnTo>
                <a:lnTo>
                  <a:pt x="141731" y="38100"/>
                </a:lnTo>
                <a:lnTo>
                  <a:pt x="67055" y="38100"/>
                </a:lnTo>
                <a:lnTo>
                  <a:pt x="62483" y="39624"/>
                </a:lnTo>
                <a:lnTo>
                  <a:pt x="60959" y="39624"/>
                </a:lnTo>
                <a:lnTo>
                  <a:pt x="53847" y="42672"/>
                </a:lnTo>
                <a:lnTo>
                  <a:pt x="53339" y="42672"/>
                </a:lnTo>
                <a:lnTo>
                  <a:pt x="50291" y="44196"/>
                </a:lnTo>
                <a:lnTo>
                  <a:pt x="50799" y="44196"/>
                </a:lnTo>
                <a:lnTo>
                  <a:pt x="45719" y="47244"/>
                </a:lnTo>
                <a:lnTo>
                  <a:pt x="46862" y="47244"/>
                </a:lnTo>
                <a:lnTo>
                  <a:pt x="44957" y="48768"/>
                </a:lnTo>
                <a:lnTo>
                  <a:pt x="44195" y="48768"/>
                </a:lnTo>
                <a:lnTo>
                  <a:pt x="41147" y="51816"/>
                </a:lnTo>
                <a:lnTo>
                  <a:pt x="39115" y="56896"/>
                </a:lnTo>
                <a:lnTo>
                  <a:pt x="38099" y="57912"/>
                </a:lnTo>
                <a:lnTo>
                  <a:pt x="38099" y="62484"/>
                </a:lnTo>
                <a:lnTo>
                  <a:pt x="38607" y="64008"/>
                </a:lnTo>
                <a:lnTo>
                  <a:pt x="38099" y="64008"/>
                </a:lnTo>
                <a:lnTo>
                  <a:pt x="41147" y="71628"/>
                </a:lnTo>
                <a:lnTo>
                  <a:pt x="42367" y="71628"/>
                </a:lnTo>
                <a:lnTo>
                  <a:pt x="44195" y="74676"/>
                </a:lnTo>
                <a:lnTo>
                  <a:pt x="45719" y="74676"/>
                </a:lnTo>
                <a:lnTo>
                  <a:pt x="47243" y="76200"/>
                </a:lnTo>
                <a:lnTo>
                  <a:pt x="45719" y="76200"/>
                </a:lnTo>
                <a:lnTo>
                  <a:pt x="50799" y="79248"/>
                </a:lnTo>
                <a:lnTo>
                  <a:pt x="50291" y="79248"/>
                </a:lnTo>
                <a:lnTo>
                  <a:pt x="53339" y="80772"/>
                </a:lnTo>
                <a:lnTo>
                  <a:pt x="53847" y="80772"/>
                </a:lnTo>
                <a:lnTo>
                  <a:pt x="60959" y="83820"/>
                </a:lnTo>
                <a:lnTo>
                  <a:pt x="62483" y="83820"/>
                </a:lnTo>
                <a:lnTo>
                  <a:pt x="67055" y="85344"/>
                </a:lnTo>
                <a:lnTo>
                  <a:pt x="141731" y="85344"/>
                </a:lnTo>
                <a:lnTo>
                  <a:pt x="141731" y="88392"/>
                </a:lnTo>
                <a:lnTo>
                  <a:pt x="140207" y="88392"/>
                </a:lnTo>
                <a:lnTo>
                  <a:pt x="135635" y="96012"/>
                </a:lnTo>
                <a:lnTo>
                  <a:pt x="134111" y="97536"/>
                </a:lnTo>
                <a:lnTo>
                  <a:pt x="134111" y="99060"/>
                </a:lnTo>
                <a:lnTo>
                  <a:pt x="132587" y="99060"/>
                </a:lnTo>
                <a:lnTo>
                  <a:pt x="124967" y="106680"/>
                </a:lnTo>
                <a:close/>
              </a:path>
              <a:path w="147954" h="123825">
                <a:moveTo>
                  <a:pt x="91439" y="41148"/>
                </a:moveTo>
                <a:lnTo>
                  <a:pt x="80771" y="38100"/>
                </a:lnTo>
                <a:lnTo>
                  <a:pt x="141731" y="38100"/>
                </a:lnTo>
                <a:lnTo>
                  <a:pt x="142341" y="39624"/>
                </a:lnTo>
                <a:lnTo>
                  <a:pt x="88391" y="39624"/>
                </a:lnTo>
                <a:lnTo>
                  <a:pt x="91439" y="41148"/>
                </a:lnTo>
                <a:close/>
              </a:path>
              <a:path w="147954" h="123825">
                <a:moveTo>
                  <a:pt x="57911" y="41148"/>
                </a:moveTo>
                <a:lnTo>
                  <a:pt x="60959" y="39624"/>
                </a:lnTo>
                <a:lnTo>
                  <a:pt x="62483" y="39624"/>
                </a:lnTo>
                <a:lnTo>
                  <a:pt x="57911" y="41148"/>
                </a:lnTo>
                <a:close/>
              </a:path>
              <a:path w="147954" h="123825">
                <a:moveTo>
                  <a:pt x="144170" y="44196"/>
                </a:moveTo>
                <a:lnTo>
                  <a:pt x="97535" y="44196"/>
                </a:lnTo>
                <a:lnTo>
                  <a:pt x="88391" y="39624"/>
                </a:lnTo>
                <a:lnTo>
                  <a:pt x="142341" y="39624"/>
                </a:lnTo>
                <a:lnTo>
                  <a:pt x="144170" y="44196"/>
                </a:lnTo>
                <a:close/>
              </a:path>
              <a:path w="147954" h="123825">
                <a:moveTo>
                  <a:pt x="50291" y="44196"/>
                </a:moveTo>
                <a:lnTo>
                  <a:pt x="53339" y="42672"/>
                </a:lnTo>
                <a:lnTo>
                  <a:pt x="52069" y="43434"/>
                </a:lnTo>
                <a:lnTo>
                  <a:pt x="50291" y="44196"/>
                </a:lnTo>
                <a:close/>
              </a:path>
              <a:path w="147954" h="123825">
                <a:moveTo>
                  <a:pt x="52069" y="43434"/>
                </a:moveTo>
                <a:lnTo>
                  <a:pt x="53339" y="42672"/>
                </a:lnTo>
                <a:lnTo>
                  <a:pt x="53847" y="42672"/>
                </a:lnTo>
                <a:lnTo>
                  <a:pt x="52069" y="43434"/>
                </a:lnTo>
                <a:close/>
              </a:path>
              <a:path w="147954" h="123825">
                <a:moveTo>
                  <a:pt x="102107" y="47244"/>
                </a:moveTo>
                <a:lnTo>
                  <a:pt x="94487" y="42672"/>
                </a:lnTo>
                <a:lnTo>
                  <a:pt x="97535" y="44196"/>
                </a:lnTo>
                <a:lnTo>
                  <a:pt x="144170" y="44196"/>
                </a:lnTo>
                <a:lnTo>
                  <a:pt x="144779" y="45720"/>
                </a:lnTo>
                <a:lnTo>
                  <a:pt x="100583" y="45720"/>
                </a:lnTo>
                <a:lnTo>
                  <a:pt x="102107" y="47244"/>
                </a:lnTo>
                <a:close/>
              </a:path>
              <a:path w="147954" h="123825">
                <a:moveTo>
                  <a:pt x="50799" y="44196"/>
                </a:moveTo>
                <a:lnTo>
                  <a:pt x="50291" y="44196"/>
                </a:lnTo>
                <a:lnTo>
                  <a:pt x="52069" y="43434"/>
                </a:lnTo>
                <a:lnTo>
                  <a:pt x="50799" y="44196"/>
                </a:lnTo>
                <a:close/>
              </a:path>
              <a:path w="147954" h="123825">
                <a:moveTo>
                  <a:pt x="46862" y="47244"/>
                </a:moveTo>
                <a:lnTo>
                  <a:pt x="45719" y="47244"/>
                </a:lnTo>
                <a:lnTo>
                  <a:pt x="48767" y="45720"/>
                </a:lnTo>
                <a:lnTo>
                  <a:pt x="46862" y="47244"/>
                </a:lnTo>
                <a:close/>
              </a:path>
              <a:path w="147954" h="123825">
                <a:moveTo>
                  <a:pt x="109727" y="59436"/>
                </a:moveTo>
                <a:lnTo>
                  <a:pt x="106679" y="51816"/>
                </a:lnTo>
                <a:lnTo>
                  <a:pt x="100583" y="45720"/>
                </a:lnTo>
                <a:lnTo>
                  <a:pt x="144779" y="45720"/>
                </a:lnTo>
                <a:lnTo>
                  <a:pt x="146303" y="47244"/>
                </a:lnTo>
                <a:lnTo>
                  <a:pt x="146303" y="48768"/>
                </a:lnTo>
                <a:lnTo>
                  <a:pt x="147827" y="53340"/>
                </a:lnTo>
                <a:lnTo>
                  <a:pt x="147827" y="56388"/>
                </a:lnTo>
                <a:lnTo>
                  <a:pt x="109727" y="56388"/>
                </a:lnTo>
                <a:lnTo>
                  <a:pt x="109727" y="59436"/>
                </a:lnTo>
                <a:close/>
              </a:path>
              <a:path w="147954" h="123825">
                <a:moveTo>
                  <a:pt x="41147" y="51816"/>
                </a:moveTo>
                <a:lnTo>
                  <a:pt x="44195" y="48768"/>
                </a:lnTo>
                <a:lnTo>
                  <a:pt x="43492" y="49940"/>
                </a:lnTo>
                <a:lnTo>
                  <a:pt x="41147" y="51816"/>
                </a:lnTo>
                <a:close/>
              </a:path>
              <a:path w="147954" h="123825">
                <a:moveTo>
                  <a:pt x="43492" y="49940"/>
                </a:moveTo>
                <a:lnTo>
                  <a:pt x="44195" y="48768"/>
                </a:lnTo>
                <a:lnTo>
                  <a:pt x="44957" y="48768"/>
                </a:lnTo>
                <a:lnTo>
                  <a:pt x="43492" y="49940"/>
                </a:lnTo>
                <a:close/>
              </a:path>
              <a:path w="147954" h="123825">
                <a:moveTo>
                  <a:pt x="108203" y="56388"/>
                </a:moveTo>
                <a:lnTo>
                  <a:pt x="103631" y="48768"/>
                </a:lnTo>
                <a:lnTo>
                  <a:pt x="106679" y="51816"/>
                </a:lnTo>
                <a:lnTo>
                  <a:pt x="108203" y="56388"/>
                </a:lnTo>
                <a:close/>
              </a:path>
              <a:path w="147954" h="123825">
                <a:moveTo>
                  <a:pt x="39623" y="56388"/>
                </a:moveTo>
                <a:lnTo>
                  <a:pt x="41147" y="51816"/>
                </a:lnTo>
                <a:lnTo>
                  <a:pt x="43492" y="49940"/>
                </a:lnTo>
                <a:lnTo>
                  <a:pt x="39623" y="56388"/>
                </a:lnTo>
                <a:close/>
              </a:path>
              <a:path w="147954" h="123825">
                <a:moveTo>
                  <a:pt x="38099" y="59436"/>
                </a:moveTo>
                <a:lnTo>
                  <a:pt x="39115" y="56896"/>
                </a:lnTo>
                <a:lnTo>
                  <a:pt x="39623" y="56388"/>
                </a:lnTo>
                <a:lnTo>
                  <a:pt x="38099" y="59436"/>
                </a:lnTo>
                <a:close/>
              </a:path>
              <a:path w="147954" h="123825">
                <a:moveTo>
                  <a:pt x="146303" y="74676"/>
                </a:moveTo>
                <a:lnTo>
                  <a:pt x="103631" y="74676"/>
                </a:lnTo>
                <a:lnTo>
                  <a:pt x="106679" y="71628"/>
                </a:lnTo>
                <a:lnTo>
                  <a:pt x="109727" y="67056"/>
                </a:lnTo>
                <a:lnTo>
                  <a:pt x="109727" y="56388"/>
                </a:lnTo>
                <a:lnTo>
                  <a:pt x="147827" y="56388"/>
                </a:lnTo>
                <a:lnTo>
                  <a:pt x="147827" y="67056"/>
                </a:lnTo>
                <a:lnTo>
                  <a:pt x="146303" y="74676"/>
                </a:lnTo>
                <a:close/>
              </a:path>
              <a:path w="147954" h="123825">
                <a:moveTo>
                  <a:pt x="39623" y="67056"/>
                </a:moveTo>
                <a:lnTo>
                  <a:pt x="38099" y="64008"/>
                </a:lnTo>
                <a:lnTo>
                  <a:pt x="38607" y="64008"/>
                </a:lnTo>
                <a:lnTo>
                  <a:pt x="39623" y="67056"/>
                </a:lnTo>
                <a:close/>
              </a:path>
              <a:path w="147954" h="123825">
                <a:moveTo>
                  <a:pt x="107289" y="70104"/>
                </a:moveTo>
                <a:lnTo>
                  <a:pt x="109727" y="64008"/>
                </a:lnTo>
                <a:lnTo>
                  <a:pt x="109727" y="67056"/>
                </a:lnTo>
                <a:lnTo>
                  <a:pt x="107289" y="70104"/>
                </a:lnTo>
                <a:close/>
              </a:path>
              <a:path w="147954" h="123825">
                <a:moveTo>
                  <a:pt x="42367" y="71628"/>
                </a:moveTo>
                <a:lnTo>
                  <a:pt x="41147" y="71628"/>
                </a:lnTo>
                <a:lnTo>
                  <a:pt x="39623" y="67056"/>
                </a:lnTo>
                <a:lnTo>
                  <a:pt x="42367" y="71628"/>
                </a:lnTo>
                <a:close/>
              </a:path>
              <a:path w="147954" h="123825">
                <a:moveTo>
                  <a:pt x="106679" y="71628"/>
                </a:moveTo>
                <a:lnTo>
                  <a:pt x="107289" y="70104"/>
                </a:lnTo>
                <a:lnTo>
                  <a:pt x="109727" y="67056"/>
                </a:lnTo>
                <a:lnTo>
                  <a:pt x="106679" y="71628"/>
                </a:lnTo>
                <a:close/>
              </a:path>
              <a:path w="147954" h="123825">
                <a:moveTo>
                  <a:pt x="104986" y="72982"/>
                </a:moveTo>
                <a:lnTo>
                  <a:pt x="107289" y="70104"/>
                </a:lnTo>
                <a:lnTo>
                  <a:pt x="106679" y="71628"/>
                </a:lnTo>
                <a:lnTo>
                  <a:pt x="104986" y="72982"/>
                </a:lnTo>
                <a:close/>
              </a:path>
              <a:path w="147954" h="123825">
                <a:moveTo>
                  <a:pt x="45719" y="74676"/>
                </a:moveTo>
                <a:lnTo>
                  <a:pt x="44195" y="74676"/>
                </a:lnTo>
                <a:lnTo>
                  <a:pt x="42671" y="71628"/>
                </a:lnTo>
                <a:lnTo>
                  <a:pt x="45719" y="74676"/>
                </a:lnTo>
                <a:close/>
              </a:path>
              <a:path w="147954" h="123825">
                <a:moveTo>
                  <a:pt x="103631" y="74676"/>
                </a:moveTo>
                <a:lnTo>
                  <a:pt x="104986" y="72982"/>
                </a:lnTo>
                <a:lnTo>
                  <a:pt x="106679" y="71628"/>
                </a:lnTo>
                <a:lnTo>
                  <a:pt x="103631" y="74676"/>
                </a:lnTo>
                <a:close/>
              </a:path>
              <a:path w="147954" h="123825">
                <a:moveTo>
                  <a:pt x="99059" y="77724"/>
                </a:moveTo>
                <a:lnTo>
                  <a:pt x="104986" y="72982"/>
                </a:lnTo>
                <a:lnTo>
                  <a:pt x="103631" y="74676"/>
                </a:lnTo>
                <a:lnTo>
                  <a:pt x="146303" y="74676"/>
                </a:lnTo>
                <a:lnTo>
                  <a:pt x="146303" y="76200"/>
                </a:lnTo>
                <a:lnTo>
                  <a:pt x="102107" y="76200"/>
                </a:lnTo>
                <a:lnTo>
                  <a:pt x="99059" y="77724"/>
                </a:lnTo>
                <a:close/>
              </a:path>
              <a:path w="147954" h="123825">
                <a:moveTo>
                  <a:pt x="48767" y="77724"/>
                </a:moveTo>
                <a:lnTo>
                  <a:pt x="45719" y="76200"/>
                </a:lnTo>
                <a:lnTo>
                  <a:pt x="47243" y="76200"/>
                </a:lnTo>
                <a:lnTo>
                  <a:pt x="48767" y="77724"/>
                </a:lnTo>
                <a:close/>
              </a:path>
              <a:path w="147954" h="123825">
                <a:moveTo>
                  <a:pt x="94487" y="80772"/>
                </a:moveTo>
                <a:lnTo>
                  <a:pt x="102107" y="76200"/>
                </a:lnTo>
                <a:lnTo>
                  <a:pt x="146303" y="76200"/>
                </a:lnTo>
                <a:lnTo>
                  <a:pt x="144779" y="77724"/>
                </a:lnTo>
                <a:lnTo>
                  <a:pt x="144170" y="79248"/>
                </a:lnTo>
                <a:lnTo>
                  <a:pt x="97535" y="79248"/>
                </a:lnTo>
                <a:lnTo>
                  <a:pt x="94487" y="80772"/>
                </a:lnTo>
                <a:close/>
              </a:path>
              <a:path w="147954" h="123825">
                <a:moveTo>
                  <a:pt x="53339" y="80772"/>
                </a:moveTo>
                <a:lnTo>
                  <a:pt x="50291" y="79248"/>
                </a:lnTo>
                <a:lnTo>
                  <a:pt x="52069" y="80010"/>
                </a:lnTo>
                <a:lnTo>
                  <a:pt x="53339" y="80772"/>
                </a:lnTo>
                <a:close/>
              </a:path>
              <a:path w="147954" h="123825">
                <a:moveTo>
                  <a:pt x="52069" y="80010"/>
                </a:moveTo>
                <a:lnTo>
                  <a:pt x="50291" y="79248"/>
                </a:lnTo>
                <a:lnTo>
                  <a:pt x="50799" y="79248"/>
                </a:lnTo>
                <a:lnTo>
                  <a:pt x="52069" y="80010"/>
                </a:lnTo>
                <a:close/>
              </a:path>
              <a:path w="147954" h="123825">
                <a:moveTo>
                  <a:pt x="142341" y="83820"/>
                </a:moveTo>
                <a:lnTo>
                  <a:pt x="88391" y="83820"/>
                </a:lnTo>
                <a:lnTo>
                  <a:pt x="97535" y="79248"/>
                </a:lnTo>
                <a:lnTo>
                  <a:pt x="144170" y="79248"/>
                </a:lnTo>
                <a:lnTo>
                  <a:pt x="142341" y="83820"/>
                </a:lnTo>
                <a:close/>
              </a:path>
              <a:path w="147954" h="123825">
                <a:moveTo>
                  <a:pt x="53847" y="80772"/>
                </a:moveTo>
                <a:lnTo>
                  <a:pt x="53339" y="80772"/>
                </a:lnTo>
                <a:lnTo>
                  <a:pt x="52069" y="80010"/>
                </a:lnTo>
                <a:lnTo>
                  <a:pt x="53847" y="80772"/>
                </a:lnTo>
                <a:close/>
              </a:path>
              <a:path w="147954" h="123825">
                <a:moveTo>
                  <a:pt x="62483" y="83820"/>
                </a:moveTo>
                <a:lnTo>
                  <a:pt x="60959" y="83820"/>
                </a:lnTo>
                <a:lnTo>
                  <a:pt x="57911" y="82296"/>
                </a:lnTo>
                <a:lnTo>
                  <a:pt x="62483" y="83820"/>
                </a:lnTo>
                <a:close/>
              </a:path>
              <a:path w="147954" h="123825">
                <a:moveTo>
                  <a:pt x="141731" y="85344"/>
                </a:moveTo>
                <a:lnTo>
                  <a:pt x="80771" y="85344"/>
                </a:lnTo>
                <a:lnTo>
                  <a:pt x="91439" y="82296"/>
                </a:lnTo>
                <a:lnTo>
                  <a:pt x="88391" y="83820"/>
                </a:lnTo>
                <a:lnTo>
                  <a:pt x="142341" y="83820"/>
                </a:lnTo>
                <a:lnTo>
                  <a:pt x="141731" y="85344"/>
                </a:lnTo>
                <a:close/>
              </a:path>
              <a:path w="147954" h="123825">
                <a:moveTo>
                  <a:pt x="73151" y="85344"/>
                </a:moveTo>
                <a:lnTo>
                  <a:pt x="67055" y="85344"/>
                </a:lnTo>
                <a:lnTo>
                  <a:pt x="64007" y="83820"/>
                </a:lnTo>
                <a:lnTo>
                  <a:pt x="74574" y="85140"/>
                </a:lnTo>
                <a:lnTo>
                  <a:pt x="73151" y="85344"/>
                </a:lnTo>
                <a:close/>
              </a:path>
              <a:path w="147954" h="123825">
                <a:moveTo>
                  <a:pt x="80771" y="85344"/>
                </a:moveTo>
                <a:lnTo>
                  <a:pt x="76199" y="85344"/>
                </a:lnTo>
                <a:lnTo>
                  <a:pt x="74574" y="85140"/>
                </a:lnTo>
                <a:lnTo>
                  <a:pt x="83819" y="83820"/>
                </a:lnTo>
                <a:lnTo>
                  <a:pt x="80771" y="85344"/>
                </a:lnTo>
                <a:close/>
              </a:path>
              <a:path w="147954" h="123825">
                <a:moveTo>
                  <a:pt x="76199" y="85344"/>
                </a:moveTo>
                <a:lnTo>
                  <a:pt x="73151" y="85344"/>
                </a:lnTo>
                <a:lnTo>
                  <a:pt x="74574" y="85140"/>
                </a:lnTo>
                <a:lnTo>
                  <a:pt x="76199" y="85344"/>
                </a:lnTo>
                <a:close/>
              </a:path>
              <a:path w="147954" h="123825">
                <a:moveTo>
                  <a:pt x="114299" y="114300"/>
                </a:moveTo>
                <a:lnTo>
                  <a:pt x="33527" y="114300"/>
                </a:lnTo>
                <a:lnTo>
                  <a:pt x="33527" y="112776"/>
                </a:lnTo>
                <a:lnTo>
                  <a:pt x="24383" y="108204"/>
                </a:lnTo>
                <a:lnTo>
                  <a:pt x="24383" y="106680"/>
                </a:lnTo>
                <a:lnTo>
                  <a:pt x="123443" y="106680"/>
                </a:lnTo>
                <a:lnTo>
                  <a:pt x="123443" y="108204"/>
                </a:lnTo>
                <a:lnTo>
                  <a:pt x="115823" y="112776"/>
                </a:lnTo>
                <a:lnTo>
                  <a:pt x="114299" y="114300"/>
                </a:lnTo>
                <a:close/>
              </a:path>
              <a:path w="147954" h="123825">
                <a:moveTo>
                  <a:pt x="103631" y="118872"/>
                </a:moveTo>
                <a:lnTo>
                  <a:pt x="45719" y="118872"/>
                </a:lnTo>
                <a:lnTo>
                  <a:pt x="36575" y="114300"/>
                </a:lnTo>
                <a:lnTo>
                  <a:pt x="112775" y="114300"/>
                </a:lnTo>
                <a:lnTo>
                  <a:pt x="103631" y="118872"/>
                </a:lnTo>
                <a:close/>
              </a:path>
              <a:path w="147954" h="123825">
                <a:moveTo>
                  <a:pt x="89915" y="121920"/>
                </a:moveTo>
                <a:lnTo>
                  <a:pt x="57911" y="121920"/>
                </a:lnTo>
                <a:lnTo>
                  <a:pt x="48767" y="118872"/>
                </a:lnTo>
                <a:lnTo>
                  <a:pt x="100583" y="118872"/>
                </a:lnTo>
                <a:lnTo>
                  <a:pt x="89915" y="121920"/>
                </a:lnTo>
                <a:close/>
              </a:path>
              <a:path w="147954" h="123825">
                <a:moveTo>
                  <a:pt x="76199" y="123444"/>
                </a:moveTo>
                <a:lnTo>
                  <a:pt x="73151" y="123444"/>
                </a:lnTo>
                <a:lnTo>
                  <a:pt x="60959" y="121920"/>
                </a:lnTo>
                <a:lnTo>
                  <a:pt x="86867" y="121920"/>
                </a:lnTo>
                <a:lnTo>
                  <a:pt x="76199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61047" y="3909060"/>
            <a:ext cx="109855" cy="88900"/>
          </a:xfrm>
          <a:custGeom>
            <a:avLst/>
            <a:gdLst/>
            <a:ahLst/>
            <a:cxnLst/>
            <a:rect l="l" t="t" r="r" b="b"/>
            <a:pathLst>
              <a:path w="109854" h="88900">
                <a:moveTo>
                  <a:pt x="54863" y="88392"/>
                </a:moveTo>
                <a:lnTo>
                  <a:pt x="33432" y="84915"/>
                </a:lnTo>
                <a:lnTo>
                  <a:pt x="16001" y="75438"/>
                </a:lnTo>
                <a:lnTo>
                  <a:pt x="4286" y="61388"/>
                </a:lnTo>
                <a:lnTo>
                  <a:pt x="0" y="44196"/>
                </a:lnTo>
                <a:lnTo>
                  <a:pt x="4286" y="27003"/>
                </a:lnTo>
                <a:lnTo>
                  <a:pt x="16001" y="12954"/>
                </a:lnTo>
                <a:lnTo>
                  <a:pt x="33432" y="3476"/>
                </a:lnTo>
                <a:lnTo>
                  <a:pt x="54863" y="0"/>
                </a:lnTo>
                <a:lnTo>
                  <a:pt x="76295" y="3476"/>
                </a:lnTo>
                <a:lnTo>
                  <a:pt x="93725" y="12954"/>
                </a:lnTo>
                <a:lnTo>
                  <a:pt x="105441" y="27003"/>
                </a:lnTo>
                <a:lnTo>
                  <a:pt x="109727" y="44196"/>
                </a:lnTo>
                <a:lnTo>
                  <a:pt x="105441" y="61388"/>
                </a:lnTo>
                <a:lnTo>
                  <a:pt x="93725" y="75438"/>
                </a:lnTo>
                <a:lnTo>
                  <a:pt x="76295" y="84915"/>
                </a:lnTo>
                <a:lnTo>
                  <a:pt x="54863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45807" y="3895344"/>
            <a:ext cx="140335" cy="116205"/>
          </a:xfrm>
          <a:custGeom>
            <a:avLst/>
            <a:gdLst/>
            <a:ahLst/>
            <a:cxnLst/>
            <a:rect l="l" t="t" r="r" b="b"/>
            <a:pathLst>
              <a:path w="140334" h="116204">
                <a:moveTo>
                  <a:pt x="82295" y="1524"/>
                </a:moveTo>
                <a:lnTo>
                  <a:pt x="57911" y="1524"/>
                </a:lnTo>
                <a:lnTo>
                  <a:pt x="68579" y="0"/>
                </a:lnTo>
                <a:lnTo>
                  <a:pt x="71627" y="0"/>
                </a:lnTo>
                <a:lnTo>
                  <a:pt x="82295" y="1524"/>
                </a:lnTo>
                <a:close/>
              </a:path>
              <a:path w="140334" h="116204">
                <a:moveTo>
                  <a:pt x="96011" y="4572"/>
                </a:moveTo>
                <a:lnTo>
                  <a:pt x="44195" y="4572"/>
                </a:lnTo>
                <a:lnTo>
                  <a:pt x="45719" y="3048"/>
                </a:lnTo>
                <a:lnTo>
                  <a:pt x="54863" y="1524"/>
                </a:lnTo>
                <a:lnTo>
                  <a:pt x="85343" y="1524"/>
                </a:lnTo>
                <a:lnTo>
                  <a:pt x="94487" y="3048"/>
                </a:lnTo>
                <a:lnTo>
                  <a:pt x="96011" y="4572"/>
                </a:lnTo>
                <a:close/>
              </a:path>
              <a:path w="140334" h="116204">
                <a:moveTo>
                  <a:pt x="106679" y="9144"/>
                </a:moveTo>
                <a:lnTo>
                  <a:pt x="33527" y="9144"/>
                </a:lnTo>
                <a:lnTo>
                  <a:pt x="42671" y="4572"/>
                </a:lnTo>
                <a:lnTo>
                  <a:pt x="97535" y="4572"/>
                </a:lnTo>
                <a:lnTo>
                  <a:pt x="106679" y="9144"/>
                </a:lnTo>
                <a:close/>
              </a:path>
              <a:path w="140334" h="116204">
                <a:moveTo>
                  <a:pt x="126491" y="24384"/>
                </a:moveTo>
                <a:lnTo>
                  <a:pt x="13715" y="24384"/>
                </a:lnTo>
                <a:lnTo>
                  <a:pt x="13715" y="22860"/>
                </a:lnTo>
                <a:lnTo>
                  <a:pt x="21335" y="16764"/>
                </a:lnTo>
                <a:lnTo>
                  <a:pt x="22859" y="15240"/>
                </a:lnTo>
                <a:lnTo>
                  <a:pt x="30479" y="9144"/>
                </a:lnTo>
                <a:lnTo>
                  <a:pt x="108203" y="9144"/>
                </a:lnTo>
                <a:lnTo>
                  <a:pt x="117347" y="15240"/>
                </a:lnTo>
                <a:lnTo>
                  <a:pt x="118871" y="16764"/>
                </a:lnTo>
                <a:lnTo>
                  <a:pt x="126491" y="22860"/>
                </a:lnTo>
                <a:lnTo>
                  <a:pt x="126491" y="24384"/>
                </a:lnTo>
                <a:close/>
              </a:path>
              <a:path w="140334" h="116204">
                <a:moveTo>
                  <a:pt x="46329" y="34137"/>
                </a:moveTo>
                <a:lnTo>
                  <a:pt x="47243" y="33528"/>
                </a:lnTo>
                <a:lnTo>
                  <a:pt x="7619" y="33528"/>
                </a:lnTo>
                <a:lnTo>
                  <a:pt x="12191" y="25908"/>
                </a:lnTo>
                <a:lnTo>
                  <a:pt x="12191" y="24384"/>
                </a:lnTo>
                <a:lnTo>
                  <a:pt x="128015" y="24384"/>
                </a:lnTo>
                <a:lnTo>
                  <a:pt x="128015" y="25908"/>
                </a:lnTo>
                <a:lnTo>
                  <a:pt x="129844" y="28956"/>
                </a:lnTo>
                <a:lnTo>
                  <a:pt x="62483" y="28956"/>
                </a:lnTo>
                <a:lnTo>
                  <a:pt x="57149" y="30480"/>
                </a:lnTo>
                <a:lnTo>
                  <a:pt x="54863" y="30480"/>
                </a:lnTo>
                <a:lnTo>
                  <a:pt x="46329" y="34137"/>
                </a:lnTo>
                <a:close/>
              </a:path>
              <a:path w="140334" h="116204">
                <a:moveTo>
                  <a:pt x="88391" y="32004"/>
                </a:moveTo>
                <a:lnTo>
                  <a:pt x="77723" y="28956"/>
                </a:lnTo>
                <a:lnTo>
                  <a:pt x="129844" y="28956"/>
                </a:lnTo>
                <a:lnTo>
                  <a:pt x="130759" y="30480"/>
                </a:lnTo>
                <a:lnTo>
                  <a:pt x="85343" y="30480"/>
                </a:lnTo>
                <a:lnTo>
                  <a:pt x="88391" y="32004"/>
                </a:lnTo>
                <a:close/>
              </a:path>
              <a:path w="140334" h="116204">
                <a:moveTo>
                  <a:pt x="51815" y="32004"/>
                </a:moveTo>
                <a:lnTo>
                  <a:pt x="54863" y="30480"/>
                </a:lnTo>
                <a:lnTo>
                  <a:pt x="57149" y="30480"/>
                </a:lnTo>
                <a:lnTo>
                  <a:pt x="51815" y="32004"/>
                </a:lnTo>
                <a:close/>
              </a:path>
              <a:path w="140334" h="116204">
                <a:moveTo>
                  <a:pt x="93878" y="34137"/>
                </a:moveTo>
                <a:lnTo>
                  <a:pt x="85343" y="30480"/>
                </a:lnTo>
                <a:lnTo>
                  <a:pt x="130759" y="30480"/>
                </a:lnTo>
                <a:lnTo>
                  <a:pt x="132587" y="33528"/>
                </a:lnTo>
                <a:lnTo>
                  <a:pt x="92963" y="33528"/>
                </a:lnTo>
                <a:lnTo>
                  <a:pt x="93878" y="34137"/>
                </a:lnTo>
                <a:close/>
              </a:path>
              <a:path w="140334" h="116204">
                <a:moveTo>
                  <a:pt x="128015" y="91440"/>
                </a:moveTo>
                <a:lnTo>
                  <a:pt x="12191" y="91440"/>
                </a:lnTo>
                <a:lnTo>
                  <a:pt x="12191" y="89916"/>
                </a:lnTo>
                <a:lnTo>
                  <a:pt x="7619" y="82296"/>
                </a:lnTo>
                <a:lnTo>
                  <a:pt x="6095" y="82296"/>
                </a:lnTo>
                <a:lnTo>
                  <a:pt x="6095" y="80772"/>
                </a:lnTo>
                <a:lnTo>
                  <a:pt x="3047" y="71628"/>
                </a:lnTo>
                <a:lnTo>
                  <a:pt x="1523" y="71628"/>
                </a:lnTo>
                <a:lnTo>
                  <a:pt x="1523" y="70104"/>
                </a:lnTo>
                <a:lnTo>
                  <a:pt x="0" y="64008"/>
                </a:lnTo>
                <a:lnTo>
                  <a:pt x="0" y="56388"/>
                </a:lnTo>
                <a:lnTo>
                  <a:pt x="1523" y="50292"/>
                </a:lnTo>
                <a:lnTo>
                  <a:pt x="1523" y="44196"/>
                </a:lnTo>
                <a:lnTo>
                  <a:pt x="3047" y="44196"/>
                </a:lnTo>
                <a:lnTo>
                  <a:pt x="6095" y="35052"/>
                </a:lnTo>
                <a:lnTo>
                  <a:pt x="6095" y="33528"/>
                </a:lnTo>
                <a:lnTo>
                  <a:pt x="47243" y="33528"/>
                </a:lnTo>
                <a:lnTo>
                  <a:pt x="44195" y="35052"/>
                </a:lnTo>
                <a:lnTo>
                  <a:pt x="44957" y="35052"/>
                </a:lnTo>
                <a:lnTo>
                  <a:pt x="42671" y="36576"/>
                </a:lnTo>
                <a:lnTo>
                  <a:pt x="41147" y="36576"/>
                </a:lnTo>
                <a:lnTo>
                  <a:pt x="36575" y="41148"/>
                </a:lnTo>
                <a:lnTo>
                  <a:pt x="35051" y="41148"/>
                </a:lnTo>
                <a:lnTo>
                  <a:pt x="32308" y="45720"/>
                </a:lnTo>
                <a:lnTo>
                  <a:pt x="32003" y="45720"/>
                </a:lnTo>
                <a:lnTo>
                  <a:pt x="30479" y="48768"/>
                </a:lnTo>
                <a:lnTo>
                  <a:pt x="30987" y="48768"/>
                </a:lnTo>
                <a:lnTo>
                  <a:pt x="29971" y="51816"/>
                </a:lnTo>
                <a:lnTo>
                  <a:pt x="28955" y="51816"/>
                </a:lnTo>
                <a:lnTo>
                  <a:pt x="28955" y="64008"/>
                </a:lnTo>
                <a:lnTo>
                  <a:pt x="29971" y="64008"/>
                </a:lnTo>
                <a:lnTo>
                  <a:pt x="30987" y="67056"/>
                </a:lnTo>
                <a:lnTo>
                  <a:pt x="30479" y="67056"/>
                </a:lnTo>
                <a:lnTo>
                  <a:pt x="32003" y="70104"/>
                </a:lnTo>
                <a:lnTo>
                  <a:pt x="32308" y="70104"/>
                </a:lnTo>
                <a:lnTo>
                  <a:pt x="35051" y="74676"/>
                </a:lnTo>
                <a:lnTo>
                  <a:pt x="37337" y="74676"/>
                </a:lnTo>
                <a:lnTo>
                  <a:pt x="39242" y="76200"/>
                </a:lnTo>
                <a:lnTo>
                  <a:pt x="38099" y="76200"/>
                </a:lnTo>
                <a:lnTo>
                  <a:pt x="44957" y="80772"/>
                </a:lnTo>
                <a:lnTo>
                  <a:pt x="44195" y="80772"/>
                </a:lnTo>
                <a:lnTo>
                  <a:pt x="53339" y="85344"/>
                </a:lnTo>
                <a:lnTo>
                  <a:pt x="57149" y="85344"/>
                </a:lnTo>
                <a:lnTo>
                  <a:pt x="62483" y="86868"/>
                </a:lnTo>
                <a:lnTo>
                  <a:pt x="129844" y="86868"/>
                </a:lnTo>
                <a:lnTo>
                  <a:pt x="128015" y="89916"/>
                </a:lnTo>
                <a:lnTo>
                  <a:pt x="128015" y="91440"/>
                </a:lnTo>
                <a:close/>
              </a:path>
              <a:path w="140334" h="116204">
                <a:moveTo>
                  <a:pt x="44195" y="35052"/>
                </a:moveTo>
                <a:lnTo>
                  <a:pt x="47243" y="33528"/>
                </a:lnTo>
                <a:lnTo>
                  <a:pt x="46329" y="34137"/>
                </a:lnTo>
                <a:lnTo>
                  <a:pt x="44195" y="35052"/>
                </a:lnTo>
                <a:close/>
              </a:path>
              <a:path w="140334" h="116204">
                <a:moveTo>
                  <a:pt x="96011" y="35052"/>
                </a:moveTo>
                <a:lnTo>
                  <a:pt x="93878" y="34137"/>
                </a:lnTo>
                <a:lnTo>
                  <a:pt x="92963" y="33528"/>
                </a:lnTo>
                <a:lnTo>
                  <a:pt x="96011" y="35052"/>
                </a:lnTo>
                <a:close/>
              </a:path>
              <a:path w="140334" h="116204">
                <a:moveTo>
                  <a:pt x="134111" y="35052"/>
                </a:moveTo>
                <a:lnTo>
                  <a:pt x="96011" y="35052"/>
                </a:lnTo>
                <a:lnTo>
                  <a:pt x="92963" y="33528"/>
                </a:lnTo>
                <a:lnTo>
                  <a:pt x="134111" y="33528"/>
                </a:lnTo>
                <a:lnTo>
                  <a:pt x="134111" y="35052"/>
                </a:lnTo>
                <a:close/>
              </a:path>
              <a:path w="140334" h="116204">
                <a:moveTo>
                  <a:pt x="44957" y="35052"/>
                </a:moveTo>
                <a:lnTo>
                  <a:pt x="44195" y="35052"/>
                </a:lnTo>
                <a:lnTo>
                  <a:pt x="46329" y="34137"/>
                </a:lnTo>
                <a:lnTo>
                  <a:pt x="44957" y="35052"/>
                </a:lnTo>
                <a:close/>
              </a:path>
              <a:path w="140334" h="116204">
                <a:moveTo>
                  <a:pt x="102107" y="39624"/>
                </a:moveTo>
                <a:lnTo>
                  <a:pt x="93878" y="34137"/>
                </a:lnTo>
                <a:lnTo>
                  <a:pt x="96011" y="35052"/>
                </a:lnTo>
                <a:lnTo>
                  <a:pt x="134111" y="35052"/>
                </a:lnTo>
                <a:lnTo>
                  <a:pt x="134619" y="36576"/>
                </a:lnTo>
                <a:lnTo>
                  <a:pt x="99059" y="36576"/>
                </a:lnTo>
                <a:lnTo>
                  <a:pt x="102107" y="39624"/>
                </a:lnTo>
                <a:close/>
              </a:path>
              <a:path w="140334" h="116204">
                <a:moveTo>
                  <a:pt x="38099" y="39624"/>
                </a:moveTo>
                <a:lnTo>
                  <a:pt x="41147" y="36576"/>
                </a:lnTo>
                <a:lnTo>
                  <a:pt x="42671" y="36576"/>
                </a:lnTo>
                <a:lnTo>
                  <a:pt x="38099" y="39624"/>
                </a:lnTo>
                <a:close/>
              </a:path>
              <a:path w="140334" h="116204">
                <a:moveTo>
                  <a:pt x="106679" y="44196"/>
                </a:moveTo>
                <a:lnTo>
                  <a:pt x="99059" y="36576"/>
                </a:lnTo>
                <a:lnTo>
                  <a:pt x="134619" y="36576"/>
                </a:lnTo>
                <a:lnTo>
                  <a:pt x="136143" y="41148"/>
                </a:lnTo>
                <a:lnTo>
                  <a:pt x="105155" y="41148"/>
                </a:lnTo>
                <a:lnTo>
                  <a:pt x="106679" y="44196"/>
                </a:lnTo>
                <a:close/>
              </a:path>
              <a:path w="140334" h="116204">
                <a:moveTo>
                  <a:pt x="33527" y="44196"/>
                </a:moveTo>
                <a:lnTo>
                  <a:pt x="35051" y="41148"/>
                </a:lnTo>
                <a:lnTo>
                  <a:pt x="36575" y="41148"/>
                </a:lnTo>
                <a:lnTo>
                  <a:pt x="33527" y="44196"/>
                </a:lnTo>
                <a:close/>
              </a:path>
              <a:path w="140334" h="116204">
                <a:moveTo>
                  <a:pt x="108584" y="46863"/>
                </a:moveTo>
                <a:lnTo>
                  <a:pt x="105155" y="41148"/>
                </a:lnTo>
                <a:lnTo>
                  <a:pt x="136143" y="41148"/>
                </a:lnTo>
                <a:lnTo>
                  <a:pt x="137159" y="44196"/>
                </a:lnTo>
                <a:lnTo>
                  <a:pt x="138683" y="44196"/>
                </a:lnTo>
                <a:lnTo>
                  <a:pt x="138683" y="45720"/>
                </a:lnTo>
                <a:lnTo>
                  <a:pt x="108203" y="45720"/>
                </a:lnTo>
                <a:lnTo>
                  <a:pt x="108584" y="46863"/>
                </a:lnTo>
                <a:close/>
              </a:path>
              <a:path w="140334" h="116204">
                <a:moveTo>
                  <a:pt x="30479" y="48768"/>
                </a:moveTo>
                <a:lnTo>
                  <a:pt x="32003" y="45720"/>
                </a:lnTo>
                <a:lnTo>
                  <a:pt x="31622" y="46863"/>
                </a:lnTo>
                <a:lnTo>
                  <a:pt x="30479" y="48768"/>
                </a:lnTo>
                <a:close/>
              </a:path>
              <a:path w="140334" h="116204">
                <a:moveTo>
                  <a:pt x="31622" y="46863"/>
                </a:moveTo>
                <a:lnTo>
                  <a:pt x="32003" y="45720"/>
                </a:lnTo>
                <a:lnTo>
                  <a:pt x="32308" y="45720"/>
                </a:lnTo>
                <a:lnTo>
                  <a:pt x="31622" y="46863"/>
                </a:lnTo>
                <a:close/>
              </a:path>
              <a:path w="140334" h="116204">
                <a:moveTo>
                  <a:pt x="109727" y="48768"/>
                </a:moveTo>
                <a:lnTo>
                  <a:pt x="108584" y="46863"/>
                </a:lnTo>
                <a:lnTo>
                  <a:pt x="108203" y="45720"/>
                </a:lnTo>
                <a:lnTo>
                  <a:pt x="109727" y="48768"/>
                </a:lnTo>
                <a:close/>
              </a:path>
              <a:path w="140334" h="116204">
                <a:moveTo>
                  <a:pt x="139445" y="48768"/>
                </a:moveTo>
                <a:lnTo>
                  <a:pt x="109727" y="48768"/>
                </a:lnTo>
                <a:lnTo>
                  <a:pt x="108203" y="45720"/>
                </a:lnTo>
                <a:lnTo>
                  <a:pt x="138683" y="45720"/>
                </a:lnTo>
                <a:lnTo>
                  <a:pt x="139445" y="48768"/>
                </a:lnTo>
                <a:close/>
              </a:path>
              <a:path w="140334" h="116204">
                <a:moveTo>
                  <a:pt x="30987" y="48768"/>
                </a:moveTo>
                <a:lnTo>
                  <a:pt x="30479" y="48768"/>
                </a:lnTo>
                <a:lnTo>
                  <a:pt x="31622" y="46863"/>
                </a:lnTo>
                <a:lnTo>
                  <a:pt x="30987" y="48768"/>
                </a:lnTo>
                <a:close/>
              </a:path>
              <a:path w="140334" h="116204">
                <a:moveTo>
                  <a:pt x="111251" y="54864"/>
                </a:moveTo>
                <a:lnTo>
                  <a:pt x="108584" y="46863"/>
                </a:lnTo>
                <a:lnTo>
                  <a:pt x="109727" y="48768"/>
                </a:lnTo>
                <a:lnTo>
                  <a:pt x="139445" y="48768"/>
                </a:lnTo>
                <a:lnTo>
                  <a:pt x="140207" y="51816"/>
                </a:lnTo>
                <a:lnTo>
                  <a:pt x="111251" y="51816"/>
                </a:lnTo>
                <a:lnTo>
                  <a:pt x="111251" y="54864"/>
                </a:lnTo>
                <a:close/>
              </a:path>
              <a:path w="140334" h="116204">
                <a:moveTo>
                  <a:pt x="28955" y="54864"/>
                </a:moveTo>
                <a:lnTo>
                  <a:pt x="28955" y="51816"/>
                </a:lnTo>
                <a:lnTo>
                  <a:pt x="29971" y="51816"/>
                </a:lnTo>
                <a:lnTo>
                  <a:pt x="28955" y="54864"/>
                </a:lnTo>
                <a:close/>
              </a:path>
              <a:path w="140334" h="116204">
                <a:moveTo>
                  <a:pt x="139064" y="64008"/>
                </a:moveTo>
                <a:lnTo>
                  <a:pt x="111251" y="64008"/>
                </a:lnTo>
                <a:lnTo>
                  <a:pt x="111251" y="51816"/>
                </a:lnTo>
                <a:lnTo>
                  <a:pt x="140207" y="51816"/>
                </a:lnTo>
                <a:lnTo>
                  <a:pt x="140207" y="59436"/>
                </a:lnTo>
                <a:lnTo>
                  <a:pt x="139064" y="64008"/>
                </a:lnTo>
                <a:close/>
              </a:path>
              <a:path w="140334" h="116204">
                <a:moveTo>
                  <a:pt x="29971" y="64008"/>
                </a:moveTo>
                <a:lnTo>
                  <a:pt x="28955" y="64008"/>
                </a:lnTo>
                <a:lnTo>
                  <a:pt x="28955" y="60960"/>
                </a:lnTo>
                <a:lnTo>
                  <a:pt x="29971" y="64008"/>
                </a:lnTo>
                <a:close/>
              </a:path>
              <a:path w="140334" h="116204">
                <a:moveTo>
                  <a:pt x="108584" y="68961"/>
                </a:moveTo>
                <a:lnTo>
                  <a:pt x="111251" y="60960"/>
                </a:lnTo>
                <a:lnTo>
                  <a:pt x="111251" y="64008"/>
                </a:lnTo>
                <a:lnTo>
                  <a:pt x="139064" y="64008"/>
                </a:lnTo>
                <a:lnTo>
                  <a:pt x="138683" y="65532"/>
                </a:lnTo>
                <a:lnTo>
                  <a:pt x="138683" y="67056"/>
                </a:lnTo>
                <a:lnTo>
                  <a:pt x="109727" y="67056"/>
                </a:lnTo>
                <a:lnTo>
                  <a:pt x="108584" y="68961"/>
                </a:lnTo>
                <a:close/>
              </a:path>
              <a:path w="140334" h="116204">
                <a:moveTo>
                  <a:pt x="32003" y="70104"/>
                </a:moveTo>
                <a:lnTo>
                  <a:pt x="30479" y="67056"/>
                </a:lnTo>
                <a:lnTo>
                  <a:pt x="31622" y="68961"/>
                </a:lnTo>
                <a:lnTo>
                  <a:pt x="32003" y="70104"/>
                </a:lnTo>
                <a:close/>
              </a:path>
              <a:path w="140334" h="116204">
                <a:moveTo>
                  <a:pt x="31622" y="68961"/>
                </a:moveTo>
                <a:lnTo>
                  <a:pt x="30479" y="67056"/>
                </a:lnTo>
                <a:lnTo>
                  <a:pt x="30987" y="67056"/>
                </a:lnTo>
                <a:lnTo>
                  <a:pt x="31622" y="68961"/>
                </a:lnTo>
                <a:close/>
              </a:path>
              <a:path w="140334" h="116204">
                <a:moveTo>
                  <a:pt x="108203" y="70104"/>
                </a:moveTo>
                <a:lnTo>
                  <a:pt x="108584" y="68961"/>
                </a:lnTo>
                <a:lnTo>
                  <a:pt x="109727" y="67056"/>
                </a:lnTo>
                <a:lnTo>
                  <a:pt x="108203" y="70104"/>
                </a:lnTo>
                <a:close/>
              </a:path>
              <a:path w="140334" h="116204">
                <a:moveTo>
                  <a:pt x="138683" y="70104"/>
                </a:moveTo>
                <a:lnTo>
                  <a:pt x="108203" y="70104"/>
                </a:lnTo>
                <a:lnTo>
                  <a:pt x="109727" y="67056"/>
                </a:lnTo>
                <a:lnTo>
                  <a:pt x="138683" y="67056"/>
                </a:lnTo>
                <a:lnTo>
                  <a:pt x="138683" y="70104"/>
                </a:lnTo>
                <a:close/>
              </a:path>
              <a:path w="140334" h="116204">
                <a:moveTo>
                  <a:pt x="32308" y="70104"/>
                </a:moveTo>
                <a:lnTo>
                  <a:pt x="32003" y="70104"/>
                </a:lnTo>
                <a:lnTo>
                  <a:pt x="31622" y="68961"/>
                </a:lnTo>
                <a:lnTo>
                  <a:pt x="32308" y="70104"/>
                </a:lnTo>
                <a:close/>
              </a:path>
              <a:path w="140334" h="116204">
                <a:moveTo>
                  <a:pt x="136143" y="74676"/>
                </a:moveTo>
                <a:lnTo>
                  <a:pt x="105155" y="74676"/>
                </a:lnTo>
                <a:lnTo>
                  <a:pt x="108584" y="68961"/>
                </a:lnTo>
                <a:lnTo>
                  <a:pt x="108203" y="70104"/>
                </a:lnTo>
                <a:lnTo>
                  <a:pt x="138683" y="70104"/>
                </a:lnTo>
                <a:lnTo>
                  <a:pt x="138683" y="71628"/>
                </a:lnTo>
                <a:lnTo>
                  <a:pt x="137159" y="71628"/>
                </a:lnTo>
                <a:lnTo>
                  <a:pt x="136143" y="74676"/>
                </a:lnTo>
                <a:close/>
              </a:path>
              <a:path w="140334" h="116204">
                <a:moveTo>
                  <a:pt x="37337" y="74676"/>
                </a:moveTo>
                <a:lnTo>
                  <a:pt x="35051" y="74676"/>
                </a:lnTo>
                <a:lnTo>
                  <a:pt x="33527" y="71628"/>
                </a:lnTo>
                <a:lnTo>
                  <a:pt x="37337" y="74676"/>
                </a:lnTo>
                <a:close/>
              </a:path>
              <a:path w="140334" h="116204">
                <a:moveTo>
                  <a:pt x="99059" y="77724"/>
                </a:moveTo>
                <a:lnTo>
                  <a:pt x="106679" y="71628"/>
                </a:lnTo>
                <a:lnTo>
                  <a:pt x="105155" y="74676"/>
                </a:lnTo>
                <a:lnTo>
                  <a:pt x="136143" y="74676"/>
                </a:lnTo>
                <a:lnTo>
                  <a:pt x="135635" y="76200"/>
                </a:lnTo>
                <a:lnTo>
                  <a:pt x="102107" y="76200"/>
                </a:lnTo>
                <a:lnTo>
                  <a:pt x="99059" y="77724"/>
                </a:lnTo>
                <a:close/>
              </a:path>
              <a:path w="140334" h="116204">
                <a:moveTo>
                  <a:pt x="41147" y="77724"/>
                </a:moveTo>
                <a:lnTo>
                  <a:pt x="38099" y="76200"/>
                </a:lnTo>
                <a:lnTo>
                  <a:pt x="39242" y="76200"/>
                </a:lnTo>
                <a:lnTo>
                  <a:pt x="41147" y="77724"/>
                </a:lnTo>
                <a:close/>
              </a:path>
              <a:path w="140334" h="116204">
                <a:moveTo>
                  <a:pt x="93878" y="81686"/>
                </a:moveTo>
                <a:lnTo>
                  <a:pt x="102107" y="76200"/>
                </a:lnTo>
                <a:lnTo>
                  <a:pt x="135635" y="76200"/>
                </a:lnTo>
                <a:lnTo>
                  <a:pt x="134111" y="80772"/>
                </a:lnTo>
                <a:lnTo>
                  <a:pt x="96011" y="80772"/>
                </a:lnTo>
                <a:lnTo>
                  <a:pt x="93878" y="81686"/>
                </a:lnTo>
                <a:close/>
              </a:path>
              <a:path w="140334" h="116204">
                <a:moveTo>
                  <a:pt x="47243" y="82296"/>
                </a:moveTo>
                <a:lnTo>
                  <a:pt x="44195" y="80772"/>
                </a:lnTo>
                <a:lnTo>
                  <a:pt x="44957" y="80772"/>
                </a:lnTo>
                <a:lnTo>
                  <a:pt x="47243" y="82296"/>
                </a:lnTo>
                <a:close/>
              </a:path>
              <a:path w="140334" h="116204">
                <a:moveTo>
                  <a:pt x="92963" y="82296"/>
                </a:moveTo>
                <a:lnTo>
                  <a:pt x="93878" y="81686"/>
                </a:lnTo>
                <a:lnTo>
                  <a:pt x="96011" y="80772"/>
                </a:lnTo>
                <a:lnTo>
                  <a:pt x="92963" y="82296"/>
                </a:lnTo>
                <a:close/>
              </a:path>
              <a:path w="140334" h="116204">
                <a:moveTo>
                  <a:pt x="134111" y="82296"/>
                </a:moveTo>
                <a:lnTo>
                  <a:pt x="92963" y="82296"/>
                </a:lnTo>
                <a:lnTo>
                  <a:pt x="96011" y="80772"/>
                </a:lnTo>
                <a:lnTo>
                  <a:pt x="134111" y="80772"/>
                </a:lnTo>
                <a:lnTo>
                  <a:pt x="134111" y="82296"/>
                </a:lnTo>
                <a:close/>
              </a:path>
              <a:path w="140334" h="116204">
                <a:moveTo>
                  <a:pt x="130759" y="85344"/>
                </a:moveTo>
                <a:lnTo>
                  <a:pt x="85343" y="85344"/>
                </a:lnTo>
                <a:lnTo>
                  <a:pt x="93878" y="81686"/>
                </a:lnTo>
                <a:lnTo>
                  <a:pt x="92963" y="82296"/>
                </a:lnTo>
                <a:lnTo>
                  <a:pt x="132587" y="82296"/>
                </a:lnTo>
                <a:lnTo>
                  <a:pt x="130759" y="85344"/>
                </a:lnTo>
                <a:close/>
              </a:path>
              <a:path w="140334" h="116204">
                <a:moveTo>
                  <a:pt x="57149" y="85344"/>
                </a:moveTo>
                <a:lnTo>
                  <a:pt x="53339" y="85344"/>
                </a:lnTo>
                <a:lnTo>
                  <a:pt x="51815" y="83820"/>
                </a:lnTo>
                <a:lnTo>
                  <a:pt x="57149" y="85344"/>
                </a:lnTo>
                <a:close/>
              </a:path>
              <a:path w="140334" h="116204">
                <a:moveTo>
                  <a:pt x="129844" y="86868"/>
                </a:moveTo>
                <a:lnTo>
                  <a:pt x="77723" y="86868"/>
                </a:lnTo>
                <a:lnTo>
                  <a:pt x="88391" y="83820"/>
                </a:lnTo>
                <a:lnTo>
                  <a:pt x="85343" y="85344"/>
                </a:lnTo>
                <a:lnTo>
                  <a:pt x="130759" y="85344"/>
                </a:lnTo>
                <a:lnTo>
                  <a:pt x="129844" y="86868"/>
                </a:lnTo>
                <a:close/>
              </a:path>
              <a:path w="140334" h="116204">
                <a:moveTo>
                  <a:pt x="108203" y="106680"/>
                </a:moveTo>
                <a:lnTo>
                  <a:pt x="30479" y="106680"/>
                </a:lnTo>
                <a:lnTo>
                  <a:pt x="22859" y="100584"/>
                </a:lnTo>
                <a:lnTo>
                  <a:pt x="21335" y="99060"/>
                </a:lnTo>
                <a:lnTo>
                  <a:pt x="13715" y="92964"/>
                </a:lnTo>
                <a:lnTo>
                  <a:pt x="13715" y="91440"/>
                </a:lnTo>
                <a:lnTo>
                  <a:pt x="126491" y="91440"/>
                </a:lnTo>
                <a:lnTo>
                  <a:pt x="126491" y="92964"/>
                </a:lnTo>
                <a:lnTo>
                  <a:pt x="118871" y="99060"/>
                </a:lnTo>
                <a:lnTo>
                  <a:pt x="117347" y="100584"/>
                </a:lnTo>
                <a:lnTo>
                  <a:pt x="108203" y="106680"/>
                </a:lnTo>
                <a:close/>
              </a:path>
              <a:path w="140334" h="116204">
                <a:moveTo>
                  <a:pt x="97535" y="111252"/>
                </a:moveTo>
                <a:lnTo>
                  <a:pt x="42671" y="111252"/>
                </a:lnTo>
                <a:lnTo>
                  <a:pt x="33527" y="106680"/>
                </a:lnTo>
                <a:lnTo>
                  <a:pt x="106679" y="106680"/>
                </a:lnTo>
                <a:lnTo>
                  <a:pt x="97535" y="111252"/>
                </a:lnTo>
                <a:close/>
              </a:path>
              <a:path w="140334" h="116204">
                <a:moveTo>
                  <a:pt x="85343" y="114300"/>
                </a:moveTo>
                <a:lnTo>
                  <a:pt x="54863" y="114300"/>
                </a:lnTo>
                <a:lnTo>
                  <a:pt x="45719" y="111252"/>
                </a:lnTo>
                <a:lnTo>
                  <a:pt x="94487" y="111252"/>
                </a:lnTo>
                <a:lnTo>
                  <a:pt x="85343" y="114300"/>
                </a:lnTo>
                <a:close/>
              </a:path>
              <a:path w="140334" h="116204">
                <a:moveTo>
                  <a:pt x="71627" y="115824"/>
                </a:moveTo>
                <a:lnTo>
                  <a:pt x="68579" y="115824"/>
                </a:lnTo>
                <a:lnTo>
                  <a:pt x="57911" y="114300"/>
                </a:lnTo>
                <a:lnTo>
                  <a:pt x="82295" y="114300"/>
                </a:lnTo>
                <a:lnTo>
                  <a:pt x="71627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032805" y="6332173"/>
            <a:ext cx="65087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24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22932" y="6803897"/>
            <a:ext cx="5148580" cy="0"/>
          </a:xfrm>
          <a:custGeom>
            <a:avLst/>
            <a:gdLst/>
            <a:ahLst/>
            <a:cxnLst/>
            <a:rect l="l" t="t" r="r" b="b"/>
            <a:pathLst>
              <a:path w="5148580" h="0">
                <a:moveTo>
                  <a:pt x="0" y="0"/>
                </a:moveTo>
                <a:lnTo>
                  <a:pt x="51480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82255" y="1453896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59" h="94615">
                <a:moveTo>
                  <a:pt x="36575" y="94488"/>
                </a:moveTo>
                <a:lnTo>
                  <a:pt x="22502" y="90749"/>
                </a:lnTo>
                <a:lnTo>
                  <a:pt x="10858" y="80581"/>
                </a:lnTo>
                <a:lnTo>
                  <a:pt x="2928" y="65555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1292" y="3738"/>
                </a:lnTo>
                <a:lnTo>
                  <a:pt x="62864" y="13906"/>
                </a:lnTo>
                <a:lnTo>
                  <a:pt x="70437" y="28932"/>
                </a:lnTo>
                <a:lnTo>
                  <a:pt x="73151" y="47244"/>
                </a:lnTo>
                <a:lnTo>
                  <a:pt x="70437" y="65555"/>
                </a:lnTo>
                <a:lnTo>
                  <a:pt x="62864" y="80581"/>
                </a:lnTo>
                <a:lnTo>
                  <a:pt x="51292" y="90749"/>
                </a:lnTo>
                <a:lnTo>
                  <a:pt x="36575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63967" y="1435607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59" h="131444">
                <a:moveTo>
                  <a:pt x="65531" y="1523"/>
                </a:moveTo>
                <a:lnTo>
                  <a:pt x="45719" y="1523"/>
                </a:lnTo>
                <a:lnTo>
                  <a:pt x="53339" y="0"/>
                </a:lnTo>
                <a:lnTo>
                  <a:pt x="57911" y="0"/>
                </a:lnTo>
                <a:lnTo>
                  <a:pt x="65531" y="1523"/>
                </a:lnTo>
                <a:close/>
              </a:path>
              <a:path w="111759" h="131444">
                <a:moveTo>
                  <a:pt x="79247" y="6095"/>
                </a:moveTo>
                <a:lnTo>
                  <a:pt x="32003" y="6095"/>
                </a:lnTo>
                <a:lnTo>
                  <a:pt x="33527" y="4571"/>
                </a:lnTo>
                <a:lnTo>
                  <a:pt x="41147" y="1523"/>
                </a:lnTo>
                <a:lnTo>
                  <a:pt x="70103" y="1523"/>
                </a:lnTo>
                <a:lnTo>
                  <a:pt x="76199" y="4571"/>
                </a:lnTo>
                <a:lnTo>
                  <a:pt x="77723" y="4571"/>
                </a:lnTo>
                <a:lnTo>
                  <a:pt x="79247" y="6095"/>
                </a:lnTo>
                <a:close/>
              </a:path>
              <a:path w="111759" h="131444">
                <a:moveTo>
                  <a:pt x="80771" y="124967"/>
                </a:moveTo>
                <a:lnTo>
                  <a:pt x="30479" y="124967"/>
                </a:lnTo>
                <a:lnTo>
                  <a:pt x="24383" y="120395"/>
                </a:lnTo>
                <a:lnTo>
                  <a:pt x="13715" y="109727"/>
                </a:lnTo>
                <a:lnTo>
                  <a:pt x="9143" y="102107"/>
                </a:lnTo>
                <a:lnTo>
                  <a:pt x="9143" y="100583"/>
                </a:lnTo>
                <a:lnTo>
                  <a:pt x="7619" y="100583"/>
                </a:lnTo>
                <a:lnTo>
                  <a:pt x="7619" y="99059"/>
                </a:lnTo>
                <a:lnTo>
                  <a:pt x="4571" y="91439"/>
                </a:lnTo>
                <a:lnTo>
                  <a:pt x="4571" y="89915"/>
                </a:lnTo>
                <a:lnTo>
                  <a:pt x="3047" y="89915"/>
                </a:lnTo>
                <a:lnTo>
                  <a:pt x="3047" y="88391"/>
                </a:lnTo>
                <a:lnTo>
                  <a:pt x="1523" y="79247"/>
                </a:lnTo>
                <a:lnTo>
                  <a:pt x="1523" y="77723"/>
                </a:lnTo>
                <a:lnTo>
                  <a:pt x="0" y="76199"/>
                </a:lnTo>
                <a:lnTo>
                  <a:pt x="0" y="54863"/>
                </a:lnTo>
                <a:lnTo>
                  <a:pt x="1523" y="53339"/>
                </a:lnTo>
                <a:lnTo>
                  <a:pt x="1523" y="51815"/>
                </a:lnTo>
                <a:lnTo>
                  <a:pt x="3047" y="42671"/>
                </a:lnTo>
                <a:lnTo>
                  <a:pt x="4571" y="41147"/>
                </a:lnTo>
                <a:lnTo>
                  <a:pt x="4571" y="39623"/>
                </a:lnTo>
                <a:lnTo>
                  <a:pt x="7619" y="32003"/>
                </a:lnTo>
                <a:lnTo>
                  <a:pt x="7619" y="30479"/>
                </a:lnTo>
                <a:lnTo>
                  <a:pt x="9143" y="30479"/>
                </a:lnTo>
                <a:lnTo>
                  <a:pt x="9143" y="28955"/>
                </a:lnTo>
                <a:lnTo>
                  <a:pt x="13715" y="22859"/>
                </a:lnTo>
                <a:lnTo>
                  <a:pt x="13715" y="21335"/>
                </a:lnTo>
                <a:lnTo>
                  <a:pt x="24383" y="10667"/>
                </a:lnTo>
                <a:lnTo>
                  <a:pt x="30479" y="6095"/>
                </a:lnTo>
                <a:lnTo>
                  <a:pt x="80771" y="6095"/>
                </a:lnTo>
                <a:lnTo>
                  <a:pt x="86867" y="10667"/>
                </a:lnTo>
                <a:lnTo>
                  <a:pt x="89915" y="13715"/>
                </a:lnTo>
                <a:lnTo>
                  <a:pt x="94487" y="19811"/>
                </a:lnTo>
                <a:lnTo>
                  <a:pt x="96011" y="19811"/>
                </a:lnTo>
                <a:lnTo>
                  <a:pt x="96011" y="21335"/>
                </a:lnTo>
                <a:lnTo>
                  <a:pt x="97535" y="22859"/>
                </a:lnTo>
                <a:lnTo>
                  <a:pt x="102107" y="28955"/>
                </a:lnTo>
                <a:lnTo>
                  <a:pt x="102107" y="30479"/>
                </a:lnTo>
                <a:lnTo>
                  <a:pt x="103631" y="32003"/>
                </a:lnTo>
                <a:lnTo>
                  <a:pt x="106070" y="38099"/>
                </a:lnTo>
                <a:lnTo>
                  <a:pt x="51815" y="38099"/>
                </a:lnTo>
                <a:lnTo>
                  <a:pt x="48767" y="39623"/>
                </a:lnTo>
                <a:lnTo>
                  <a:pt x="45719" y="42671"/>
                </a:lnTo>
                <a:lnTo>
                  <a:pt x="42976" y="47243"/>
                </a:lnTo>
                <a:lnTo>
                  <a:pt x="42671" y="47243"/>
                </a:lnTo>
                <a:lnTo>
                  <a:pt x="41147" y="50291"/>
                </a:lnTo>
                <a:lnTo>
                  <a:pt x="41452" y="50291"/>
                </a:lnTo>
                <a:lnTo>
                  <a:pt x="40843" y="51815"/>
                </a:lnTo>
                <a:lnTo>
                  <a:pt x="39623" y="51815"/>
                </a:lnTo>
                <a:lnTo>
                  <a:pt x="38607" y="57911"/>
                </a:lnTo>
                <a:lnTo>
                  <a:pt x="38099" y="57911"/>
                </a:lnTo>
                <a:lnTo>
                  <a:pt x="38099" y="73151"/>
                </a:lnTo>
                <a:lnTo>
                  <a:pt x="38607" y="73151"/>
                </a:lnTo>
                <a:lnTo>
                  <a:pt x="39623" y="79247"/>
                </a:lnTo>
                <a:lnTo>
                  <a:pt x="40843" y="79247"/>
                </a:lnTo>
                <a:lnTo>
                  <a:pt x="41452" y="80771"/>
                </a:lnTo>
                <a:lnTo>
                  <a:pt x="41147" y="80771"/>
                </a:lnTo>
                <a:lnTo>
                  <a:pt x="42671" y="83819"/>
                </a:lnTo>
                <a:lnTo>
                  <a:pt x="42976" y="83819"/>
                </a:lnTo>
                <a:lnTo>
                  <a:pt x="45719" y="88391"/>
                </a:lnTo>
                <a:lnTo>
                  <a:pt x="48767" y="91439"/>
                </a:lnTo>
                <a:lnTo>
                  <a:pt x="51815" y="92963"/>
                </a:lnTo>
                <a:lnTo>
                  <a:pt x="50291" y="92963"/>
                </a:lnTo>
                <a:lnTo>
                  <a:pt x="54863" y="94487"/>
                </a:lnTo>
                <a:lnTo>
                  <a:pt x="105460" y="94487"/>
                </a:lnTo>
                <a:lnTo>
                  <a:pt x="103631" y="99059"/>
                </a:lnTo>
                <a:lnTo>
                  <a:pt x="102107" y="100583"/>
                </a:lnTo>
                <a:lnTo>
                  <a:pt x="102107" y="102107"/>
                </a:lnTo>
                <a:lnTo>
                  <a:pt x="97535" y="109727"/>
                </a:lnTo>
                <a:lnTo>
                  <a:pt x="96011" y="109727"/>
                </a:lnTo>
                <a:lnTo>
                  <a:pt x="96011" y="111251"/>
                </a:lnTo>
                <a:lnTo>
                  <a:pt x="94487" y="111251"/>
                </a:lnTo>
                <a:lnTo>
                  <a:pt x="89915" y="117347"/>
                </a:lnTo>
                <a:lnTo>
                  <a:pt x="86867" y="120395"/>
                </a:lnTo>
                <a:lnTo>
                  <a:pt x="80771" y="124967"/>
                </a:lnTo>
                <a:close/>
              </a:path>
              <a:path w="111759" h="131444">
                <a:moveTo>
                  <a:pt x="48767" y="39623"/>
                </a:moveTo>
                <a:lnTo>
                  <a:pt x="51815" y="38099"/>
                </a:lnTo>
                <a:lnTo>
                  <a:pt x="50291" y="39242"/>
                </a:lnTo>
                <a:lnTo>
                  <a:pt x="48767" y="39623"/>
                </a:lnTo>
                <a:close/>
              </a:path>
              <a:path w="111759" h="131444">
                <a:moveTo>
                  <a:pt x="50291" y="39242"/>
                </a:moveTo>
                <a:lnTo>
                  <a:pt x="51815" y="38099"/>
                </a:lnTo>
                <a:lnTo>
                  <a:pt x="54863" y="38099"/>
                </a:lnTo>
                <a:lnTo>
                  <a:pt x="50291" y="39242"/>
                </a:lnTo>
                <a:close/>
              </a:path>
              <a:path w="111759" h="131444">
                <a:moveTo>
                  <a:pt x="60959" y="39242"/>
                </a:moveTo>
                <a:lnTo>
                  <a:pt x="56387" y="38099"/>
                </a:lnTo>
                <a:lnTo>
                  <a:pt x="59435" y="38099"/>
                </a:lnTo>
                <a:lnTo>
                  <a:pt x="60959" y="39242"/>
                </a:lnTo>
                <a:close/>
              </a:path>
              <a:path w="111759" h="131444">
                <a:moveTo>
                  <a:pt x="62483" y="39623"/>
                </a:moveTo>
                <a:lnTo>
                  <a:pt x="60959" y="39242"/>
                </a:lnTo>
                <a:lnTo>
                  <a:pt x="59435" y="38099"/>
                </a:lnTo>
                <a:lnTo>
                  <a:pt x="62483" y="39623"/>
                </a:lnTo>
                <a:close/>
              </a:path>
              <a:path w="111759" h="131444">
                <a:moveTo>
                  <a:pt x="69189" y="48767"/>
                </a:moveTo>
                <a:lnTo>
                  <a:pt x="65531" y="42671"/>
                </a:lnTo>
                <a:lnTo>
                  <a:pt x="62483" y="39623"/>
                </a:lnTo>
                <a:lnTo>
                  <a:pt x="59435" y="38099"/>
                </a:lnTo>
                <a:lnTo>
                  <a:pt x="106070" y="38099"/>
                </a:lnTo>
                <a:lnTo>
                  <a:pt x="106679" y="39623"/>
                </a:lnTo>
                <a:lnTo>
                  <a:pt x="106679" y="41147"/>
                </a:lnTo>
                <a:lnTo>
                  <a:pt x="108203" y="41147"/>
                </a:lnTo>
                <a:lnTo>
                  <a:pt x="108203" y="42671"/>
                </a:lnTo>
                <a:lnTo>
                  <a:pt x="108965" y="47243"/>
                </a:lnTo>
                <a:lnTo>
                  <a:pt x="68579" y="47243"/>
                </a:lnTo>
                <a:lnTo>
                  <a:pt x="69189" y="48767"/>
                </a:lnTo>
                <a:close/>
              </a:path>
              <a:path w="111759" h="131444">
                <a:moveTo>
                  <a:pt x="47461" y="41365"/>
                </a:moveTo>
                <a:lnTo>
                  <a:pt x="48767" y="39623"/>
                </a:lnTo>
                <a:lnTo>
                  <a:pt x="50291" y="39242"/>
                </a:lnTo>
                <a:lnTo>
                  <a:pt x="47461" y="41365"/>
                </a:lnTo>
                <a:close/>
              </a:path>
              <a:path w="111759" h="131444">
                <a:moveTo>
                  <a:pt x="63790" y="41365"/>
                </a:moveTo>
                <a:lnTo>
                  <a:pt x="60959" y="39242"/>
                </a:lnTo>
                <a:lnTo>
                  <a:pt x="62483" y="39623"/>
                </a:lnTo>
                <a:lnTo>
                  <a:pt x="63790" y="41365"/>
                </a:lnTo>
                <a:close/>
              </a:path>
              <a:path w="111759" h="131444">
                <a:moveTo>
                  <a:pt x="45719" y="42671"/>
                </a:moveTo>
                <a:lnTo>
                  <a:pt x="48767" y="39623"/>
                </a:lnTo>
                <a:lnTo>
                  <a:pt x="47461" y="41365"/>
                </a:lnTo>
                <a:lnTo>
                  <a:pt x="45719" y="42671"/>
                </a:lnTo>
                <a:close/>
              </a:path>
              <a:path w="111759" h="131444">
                <a:moveTo>
                  <a:pt x="65531" y="42671"/>
                </a:moveTo>
                <a:lnTo>
                  <a:pt x="63790" y="41365"/>
                </a:lnTo>
                <a:lnTo>
                  <a:pt x="62483" y="39623"/>
                </a:lnTo>
                <a:lnTo>
                  <a:pt x="65531" y="42671"/>
                </a:lnTo>
                <a:close/>
              </a:path>
              <a:path w="111759" h="131444">
                <a:moveTo>
                  <a:pt x="44195" y="45719"/>
                </a:moveTo>
                <a:lnTo>
                  <a:pt x="45719" y="42671"/>
                </a:lnTo>
                <a:lnTo>
                  <a:pt x="47461" y="41365"/>
                </a:lnTo>
                <a:lnTo>
                  <a:pt x="44195" y="45719"/>
                </a:lnTo>
                <a:close/>
              </a:path>
              <a:path w="111759" h="131444">
                <a:moveTo>
                  <a:pt x="67055" y="45719"/>
                </a:moveTo>
                <a:lnTo>
                  <a:pt x="63790" y="41365"/>
                </a:lnTo>
                <a:lnTo>
                  <a:pt x="65531" y="42671"/>
                </a:lnTo>
                <a:lnTo>
                  <a:pt x="67055" y="45719"/>
                </a:lnTo>
                <a:close/>
              </a:path>
              <a:path w="111759" h="131444">
                <a:moveTo>
                  <a:pt x="41147" y="50291"/>
                </a:moveTo>
                <a:lnTo>
                  <a:pt x="42671" y="47243"/>
                </a:lnTo>
                <a:lnTo>
                  <a:pt x="42062" y="48767"/>
                </a:lnTo>
                <a:lnTo>
                  <a:pt x="41147" y="50291"/>
                </a:lnTo>
                <a:close/>
              </a:path>
              <a:path w="111759" h="131444">
                <a:moveTo>
                  <a:pt x="42062" y="48767"/>
                </a:moveTo>
                <a:lnTo>
                  <a:pt x="42671" y="47243"/>
                </a:lnTo>
                <a:lnTo>
                  <a:pt x="42976" y="47243"/>
                </a:lnTo>
                <a:lnTo>
                  <a:pt x="42062" y="48767"/>
                </a:lnTo>
                <a:close/>
              </a:path>
              <a:path w="111759" h="131444">
                <a:moveTo>
                  <a:pt x="70103" y="50291"/>
                </a:moveTo>
                <a:lnTo>
                  <a:pt x="69189" y="48767"/>
                </a:lnTo>
                <a:lnTo>
                  <a:pt x="68579" y="47243"/>
                </a:lnTo>
                <a:lnTo>
                  <a:pt x="70103" y="50291"/>
                </a:lnTo>
                <a:close/>
              </a:path>
              <a:path w="111759" h="131444">
                <a:moveTo>
                  <a:pt x="109473" y="50291"/>
                </a:moveTo>
                <a:lnTo>
                  <a:pt x="70103" y="50291"/>
                </a:lnTo>
                <a:lnTo>
                  <a:pt x="68579" y="47243"/>
                </a:lnTo>
                <a:lnTo>
                  <a:pt x="108965" y="47243"/>
                </a:lnTo>
                <a:lnTo>
                  <a:pt x="109473" y="50291"/>
                </a:lnTo>
                <a:close/>
              </a:path>
              <a:path w="111759" h="131444">
                <a:moveTo>
                  <a:pt x="41452" y="50291"/>
                </a:moveTo>
                <a:lnTo>
                  <a:pt x="41147" y="50291"/>
                </a:lnTo>
                <a:lnTo>
                  <a:pt x="42062" y="48767"/>
                </a:lnTo>
                <a:lnTo>
                  <a:pt x="41452" y="50291"/>
                </a:lnTo>
                <a:close/>
              </a:path>
              <a:path w="111759" h="131444">
                <a:moveTo>
                  <a:pt x="109727" y="54863"/>
                </a:moveTo>
                <a:lnTo>
                  <a:pt x="71627" y="54863"/>
                </a:lnTo>
                <a:lnTo>
                  <a:pt x="69189" y="48767"/>
                </a:lnTo>
                <a:lnTo>
                  <a:pt x="70103" y="50291"/>
                </a:lnTo>
                <a:lnTo>
                  <a:pt x="109473" y="50291"/>
                </a:lnTo>
                <a:lnTo>
                  <a:pt x="109727" y="51815"/>
                </a:lnTo>
                <a:lnTo>
                  <a:pt x="109727" y="54863"/>
                </a:lnTo>
                <a:close/>
              </a:path>
              <a:path w="111759" h="131444">
                <a:moveTo>
                  <a:pt x="39623" y="54863"/>
                </a:moveTo>
                <a:lnTo>
                  <a:pt x="39623" y="51815"/>
                </a:lnTo>
                <a:lnTo>
                  <a:pt x="40843" y="51815"/>
                </a:lnTo>
                <a:lnTo>
                  <a:pt x="39623" y="54863"/>
                </a:lnTo>
                <a:close/>
              </a:path>
              <a:path w="111759" h="131444">
                <a:moveTo>
                  <a:pt x="110743" y="60959"/>
                </a:moveTo>
                <a:lnTo>
                  <a:pt x="73151" y="60959"/>
                </a:lnTo>
                <a:lnTo>
                  <a:pt x="70103" y="51815"/>
                </a:lnTo>
                <a:lnTo>
                  <a:pt x="71627" y="54863"/>
                </a:lnTo>
                <a:lnTo>
                  <a:pt x="109727" y="54863"/>
                </a:lnTo>
                <a:lnTo>
                  <a:pt x="110743" y="60959"/>
                </a:lnTo>
                <a:close/>
              </a:path>
              <a:path w="111759" h="131444">
                <a:moveTo>
                  <a:pt x="38099" y="60959"/>
                </a:moveTo>
                <a:lnTo>
                  <a:pt x="38099" y="57911"/>
                </a:lnTo>
                <a:lnTo>
                  <a:pt x="38607" y="57911"/>
                </a:lnTo>
                <a:lnTo>
                  <a:pt x="38099" y="60959"/>
                </a:lnTo>
                <a:close/>
              </a:path>
              <a:path w="111759" h="131444">
                <a:moveTo>
                  <a:pt x="72897" y="65531"/>
                </a:moveTo>
                <a:lnTo>
                  <a:pt x="71627" y="57911"/>
                </a:lnTo>
                <a:lnTo>
                  <a:pt x="73151" y="60959"/>
                </a:lnTo>
                <a:lnTo>
                  <a:pt x="110743" y="60959"/>
                </a:lnTo>
                <a:lnTo>
                  <a:pt x="111251" y="64007"/>
                </a:lnTo>
                <a:lnTo>
                  <a:pt x="73151" y="64007"/>
                </a:lnTo>
                <a:lnTo>
                  <a:pt x="72897" y="65531"/>
                </a:lnTo>
                <a:close/>
              </a:path>
              <a:path w="111759" h="131444">
                <a:moveTo>
                  <a:pt x="73151" y="67055"/>
                </a:moveTo>
                <a:lnTo>
                  <a:pt x="72897" y="65531"/>
                </a:lnTo>
                <a:lnTo>
                  <a:pt x="73151" y="64007"/>
                </a:lnTo>
                <a:lnTo>
                  <a:pt x="73151" y="67055"/>
                </a:lnTo>
                <a:close/>
              </a:path>
              <a:path w="111759" h="131444">
                <a:moveTo>
                  <a:pt x="111251" y="67055"/>
                </a:moveTo>
                <a:lnTo>
                  <a:pt x="73151" y="67055"/>
                </a:lnTo>
                <a:lnTo>
                  <a:pt x="73151" y="64007"/>
                </a:lnTo>
                <a:lnTo>
                  <a:pt x="111251" y="64007"/>
                </a:lnTo>
                <a:lnTo>
                  <a:pt x="111251" y="67055"/>
                </a:lnTo>
                <a:close/>
              </a:path>
              <a:path w="111759" h="131444">
                <a:moveTo>
                  <a:pt x="71627" y="73151"/>
                </a:moveTo>
                <a:lnTo>
                  <a:pt x="72897" y="65531"/>
                </a:lnTo>
                <a:lnTo>
                  <a:pt x="73151" y="67055"/>
                </a:lnTo>
                <a:lnTo>
                  <a:pt x="111251" y="67055"/>
                </a:lnTo>
                <a:lnTo>
                  <a:pt x="110743" y="70103"/>
                </a:lnTo>
                <a:lnTo>
                  <a:pt x="73151" y="70103"/>
                </a:lnTo>
                <a:lnTo>
                  <a:pt x="71627" y="73151"/>
                </a:lnTo>
                <a:close/>
              </a:path>
              <a:path w="111759" h="131444">
                <a:moveTo>
                  <a:pt x="38607" y="73151"/>
                </a:moveTo>
                <a:lnTo>
                  <a:pt x="38099" y="73151"/>
                </a:lnTo>
                <a:lnTo>
                  <a:pt x="38099" y="70103"/>
                </a:lnTo>
                <a:lnTo>
                  <a:pt x="38607" y="73151"/>
                </a:lnTo>
                <a:close/>
              </a:path>
              <a:path w="111759" h="131444">
                <a:moveTo>
                  <a:pt x="70103" y="79247"/>
                </a:moveTo>
                <a:lnTo>
                  <a:pt x="73151" y="70103"/>
                </a:lnTo>
                <a:lnTo>
                  <a:pt x="110743" y="70103"/>
                </a:lnTo>
                <a:lnTo>
                  <a:pt x="109727" y="76199"/>
                </a:lnTo>
                <a:lnTo>
                  <a:pt x="71627" y="76199"/>
                </a:lnTo>
                <a:lnTo>
                  <a:pt x="70103" y="79247"/>
                </a:lnTo>
                <a:close/>
              </a:path>
              <a:path w="111759" h="131444">
                <a:moveTo>
                  <a:pt x="40843" y="79247"/>
                </a:moveTo>
                <a:lnTo>
                  <a:pt x="39623" y="79247"/>
                </a:lnTo>
                <a:lnTo>
                  <a:pt x="39623" y="76199"/>
                </a:lnTo>
                <a:lnTo>
                  <a:pt x="40843" y="79247"/>
                </a:lnTo>
                <a:close/>
              </a:path>
              <a:path w="111759" h="131444">
                <a:moveTo>
                  <a:pt x="69189" y="82295"/>
                </a:moveTo>
                <a:lnTo>
                  <a:pt x="71627" y="76199"/>
                </a:lnTo>
                <a:lnTo>
                  <a:pt x="109727" y="76199"/>
                </a:lnTo>
                <a:lnTo>
                  <a:pt x="109727" y="79247"/>
                </a:lnTo>
                <a:lnTo>
                  <a:pt x="109473" y="80771"/>
                </a:lnTo>
                <a:lnTo>
                  <a:pt x="70103" y="80771"/>
                </a:lnTo>
                <a:lnTo>
                  <a:pt x="69189" y="82295"/>
                </a:lnTo>
                <a:close/>
              </a:path>
              <a:path w="111759" h="131444">
                <a:moveTo>
                  <a:pt x="42671" y="83819"/>
                </a:moveTo>
                <a:lnTo>
                  <a:pt x="41147" y="80771"/>
                </a:lnTo>
                <a:lnTo>
                  <a:pt x="42062" y="82295"/>
                </a:lnTo>
                <a:lnTo>
                  <a:pt x="42671" y="83819"/>
                </a:lnTo>
                <a:close/>
              </a:path>
              <a:path w="111759" h="131444">
                <a:moveTo>
                  <a:pt x="42062" y="82295"/>
                </a:moveTo>
                <a:lnTo>
                  <a:pt x="41147" y="80771"/>
                </a:lnTo>
                <a:lnTo>
                  <a:pt x="41452" y="80771"/>
                </a:lnTo>
                <a:lnTo>
                  <a:pt x="42062" y="82295"/>
                </a:lnTo>
                <a:close/>
              </a:path>
              <a:path w="111759" h="131444">
                <a:moveTo>
                  <a:pt x="68579" y="83819"/>
                </a:moveTo>
                <a:lnTo>
                  <a:pt x="69189" y="82295"/>
                </a:lnTo>
                <a:lnTo>
                  <a:pt x="70103" y="80771"/>
                </a:lnTo>
                <a:lnTo>
                  <a:pt x="68579" y="83819"/>
                </a:lnTo>
                <a:close/>
              </a:path>
              <a:path w="111759" h="131444">
                <a:moveTo>
                  <a:pt x="108965" y="83819"/>
                </a:moveTo>
                <a:lnTo>
                  <a:pt x="68579" y="83819"/>
                </a:lnTo>
                <a:lnTo>
                  <a:pt x="70103" y="80771"/>
                </a:lnTo>
                <a:lnTo>
                  <a:pt x="109473" y="80771"/>
                </a:lnTo>
                <a:lnTo>
                  <a:pt x="108965" y="83819"/>
                </a:lnTo>
                <a:close/>
              </a:path>
              <a:path w="111759" h="131444">
                <a:moveTo>
                  <a:pt x="42976" y="83819"/>
                </a:moveTo>
                <a:lnTo>
                  <a:pt x="42671" y="83819"/>
                </a:lnTo>
                <a:lnTo>
                  <a:pt x="42062" y="82295"/>
                </a:lnTo>
                <a:lnTo>
                  <a:pt x="42976" y="83819"/>
                </a:lnTo>
                <a:close/>
              </a:path>
              <a:path w="111759" h="131444">
                <a:moveTo>
                  <a:pt x="56387" y="94487"/>
                </a:moveTo>
                <a:lnTo>
                  <a:pt x="62483" y="91439"/>
                </a:lnTo>
                <a:lnTo>
                  <a:pt x="65531" y="88391"/>
                </a:lnTo>
                <a:lnTo>
                  <a:pt x="69189" y="82295"/>
                </a:lnTo>
                <a:lnTo>
                  <a:pt x="68579" y="83819"/>
                </a:lnTo>
                <a:lnTo>
                  <a:pt x="108965" y="83819"/>
                </a:lnTo>
                <a:lnTo>
                  <a:pt x="108203" y="88391"/>
                </a:lnTo>
                <a:lnTo>
                  <a:pt x="108203" y="89915"/>
                </a:lnTo>
                <a:lnTo>
                  <a:pt x="106679" y="89915"/>
                </a:lnTo>
                <a:lnTo>
                  <a:pt x="106679" y="91439"/>
                </a:lnTo>
                <a:lnTo>
                  <a:pt x="106070" y="92963"/>
                </a:lnTo>
                <a:lnTo>
                  <a:pt x="60959" y="92963"/>
                </a:lnTo>
                <a:lnTo>
                  <a:pt x="56387" y="94487"/>
                </a:lnTo>
                <a:close/>
              </a:path>
              <a:path w="111759" h="131444">
                <a:moveTo>
                  <a:pt x="47461" y="89698"/>
                </a:moveTo>
                <a:lnTo>
                  <a:pt x="45719" y="88391"/>
                </a:lnTo>
                <a:lnTo>
                  <a:pt x="44195" y="85343"/>
                </a:lnTo>
                <a:lnTo>
                  <a:pt x="47461" y="89698"/>
                </a:lnTo>
                <a:close/>
              </a:path>
              <a:path w="111759" h="131444">
                <a:moveTo>
                  <a:pt x="63790" y="89698"/>
                </a:moveTo>
                <a:lnTo>
                  <a:pt x="67055" y="85343"/>
                </a:lnTo>
                <a:lnTo>
                  <a:pt x="65531" y="88391"/>
                </a:lnTo>
                <a:lnTo>
                  <a:pt x="63790" y="89698"/>
                </a:lnTo>
                <a:close/>
              </a:path>
              <a:path w="111759" h="131444">
                <a:moveTo>
                  <a:pt x="48767" y="91439"/>
                </a:moveTo>
                <a:lnTo>
                  <a:pt x="45719" y="88391"/>
                </a:lnTo>
                <a:lnTo>
                  <a:pt x="47461" y="89698"/>
                </a:lnTo>
                <a:lnTo>
                  <a:pt x="48767" y="91439"/>
                </a:lnTo>
                <a:close/>
              </a:path>
              <a:path w="111759" h="131444">
                <a:moveTo>
                  <a:pt x="62483" y="91439"/>
                </a:moveTo>
                <a:lnTo>
                  <a:pt x="63790" y="89698"/>
                </a:lnTo>
                <a:lnTo>
                  <a:pt x="65531" y="88391"/>
                </a:lnTo>
                <a:lnTo>
                  <a:pt x="62483" y="91439"/>
                </a:lnTo>
                <a:close/>
              </a:path>
              <a:path w="111759" h="131444">
                <a:moveTo>
                  <a:pt x="51815" y="92963"/>
                </a:moveTo>
                <a:lnTo>
                  <a:pt x="48767" y="91439"/>
                </a:lnTo>
                <a:lnTo>
                  <a:pt x="47461" y="89698"/>
                </a:lnTo>
                <a:lnTo>
                  <a:pt x="51815" y="92963"/>
                </a:lnTo>
                <a:close/>
              </a:path>
              <a:path w="111759" h="131444">
                <a:moveTo>
                  <a:pt x="59435" y="92963"/>
                </a:moveTo>
                <a:lnTo>
                  <a:pt x="63790" y="89698"/>
                </a:lnTo>
                <a:lnTo>
                  <a:pt x="62483" y="91439"/>
                </a:lnTo>
                <a:lnTo>
                  <a:pt x="59435" y="92963"/>
                </a:lnTo>
                <a:close/>
              </a:path>
              <a:path w="111759" h="131444">
                <a:moveTo>
                  <a:pt x="54863" y="94487"/>
                </a:moveTo>
                <a:lnTo>
                  <a:pt x="50291" y="92963"/>
                </a:lnTo>
                <a:lnTo>
                  <a:pt x="51815" y="92963"/>
                </a:lnTo>
                <a:lnTo>
                  <a:pt x="54863" y="94487"/>
                </a:lnTo>
                <a:close/>
              </a:path>
              <a:path w="111759" h="131444">
                <a:moveTo>
                  <a:pt x="56387" y="94487"/>
                </a:moveTo>
                <a:lnTo>
                  <a:pt x="54863" y="94487"/>
                </a:lnTo>
                <a:lnTo>
                  <a:pt x="51815" y="92963"/>
                </a:lnTo>
                <a:lnTo>
                  <a:pt x="59435" y="92963"/>
                </a:lnTo>
                <a:lnTo>
                  <a:pt x="56387" y="94487"/>
                </a:lnTo>
                <a:close/>
              </a:path>
              <a:path w="111759" h="131444">
                <a:moveTo>
                  <a:pt x="105460" y="94487"/>
                </a:moveTo>
                <a:lnTo>
                  <a:pt x="56387" y="94487"/>
                </a:lnTo>
                <a:lnTo>
                  <a:pt x="60959" y="92963"/>
                </a:lnTo>
                <a:lnTo>
                  <a:pt x="106070" y="92963"/>
                </a:lnTo>
                <a:lnTo>
                  <a:pt x="105460" y="94487"/>
                </a:lnTo>
                <a:close/>
              </a:path>
              <a:path w="111759" h="131444">
                <a:moveTo>
                  <a:pt x="70103" y="129539"/>
                </a:moveTo>
                <a:lnTo>
                  <a:pt x="41147" y="129539"/>
                </a:lnTo>
                <a:lnTo>
                  <a:pt x="33527" y="126491"/>
                </a:lnTo>
                <a:lnTo>
                  <a:pt x="32003" y="124967"/>
                </a:lnTo>
                <a:lnTo>
                  <a:pt x="79247" y="124967"/>
                </a:lnTo>
                <a:lnTo>
                  <a:pt x="77723" y="126491"/>
                </a:lnTo>
                <a:lnTo>
                  <a:pt x="76199" y="126491"/>
                </a:lnTo>
                <a:lnTo>
                  <a:pt x="70103" y="129539"/>
                </a:lnTo>
                <a:close/>
              </a:path>
              <a:path w="111759" h="131444">
                <a:moveTo>
                  <a:pt x="65531" y="131063"/>
                </a:moveTo>
                <a:lnTo>
                  <a:pt x="45719" y="131063"/>
                </a:lnTo>
                <a:lnTo>
                  <a:pt x="44195" y="129539"/>
                </a:lnTo>
                <a:lnTo>
                  <a:pt x="67055" y="129539"/>
                </a:lnTo>
                <a:lnTo>
                  <a:pt x="65531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47082" y="2113788"/>
            <a:ext cx="0" cy="664845"/>
          </a:xfrm>
          <a:custGeom>
            <a:avLst/>
            <a:gdLst/>
            <a:ahLst/>
            <a:cxnLst/>
            <a:rect l="l" t="t" r="r" b="b"/>
            <a:pathLst>
              <a:path w="0" h="664844">
                <a:moveTo>
                  <a:pt x="0" y="0"/>
                </a:moveTo>
                <a:lnTo>
                  <a:pt x="0" y="6644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46320" y="2179320"/>
            <a:ext cx="429895" cy="294640"/>
          </a:xfrm>
          <a:custGeom>
            <a:avLst/>
            <a:gdLst/>
            <a:ahLst/>
            <a:cxnLst/>
            <a:rect l="l" t="t" r="r" b="b"/>
            <a:pathLst>
              <a:path w="429895" h="294639">
                <a:moveTo>
                  <a:pt x="63430" y="252614"/>
                </a:moveTo>
                <a:lnTo>
                  <a:pt x="80713" y="218048"/>
                </a:lnTo>
                <a:lnTo>
                  <a:pt x="408432" y="0"/>
                </a:lnTo>
                <a:lnTo>
                  <a:pt x="429768" y="32004"/>
                </a:lnTo>
                <a:lnTo>
                  <a:pt x="101487" y="250427"/>
                </a:lnTo>
                <a:lnTo>
                  <a:pt x="63430" y="252614"/>
                </a:lnTo>
                <a:close/>
              </a:path>
              <a:path w="429895" h="294639">
                <a:moveTo>
                  <a:pt x="0" y="294131"/>
                </a:moveTo>
                <a:lnTo>
                  <a:pt x="73151" y="146304"/>
                </a:lnTo>
                <a:lnTo>
                  <a:pt x="77843" y="140374"/>
                </a:lnTo>
                <a:lnTo>
                  <a:pt x="84391" y="136588"/>
                </a:lnTo>
                <a:lnTo>
                  <a:pt x="91797" y="135374"/>
                </a:lnTo>
                <a:lnTo>
                  <a:pt x="99060" y="137160"/>
                </a:lnTo>
                <a:lnTo>
                  <a:pt x="104989" y="141851"/>
                </a:lnTo>
                <a:lnTo>
                  <a:pt x="108775" y="148399"/>
                </a:lnTo>
                <a:lnTo>
                  <a:pt x="109989" y="155805"/>
                </a:lnTo>
                <a:lnTo>
                  <a:pt x="108204" y="163068"/>
                </a:lnTo>
                <a:lnTo>
                  <a:pt x="80713" y="218048"/>
                </a:lnTo>
                <a:lnTo>
                  <a:pt x="21336" y="257556"/>
                </a:lnTo>
                <a:lnTo>
                  <a:pt x="42671" y="289559"/>
                </a:lnTo>
                <a:lnTo>
                  <a:pt x="82295" y="289559"/>
                </a:lnTo>
                <a:lnTo>
                  <a:pt x="0" y="294131"/>
                </a:lnTo>
                <a:close/>
              </a:path>
              <a:path w="429895" h="294639">
                <a:moveTo>
                  <a:pt x="42671" y="289559"/>
                </a:moveTo>
                <a:lnTo>
                  <a:pt x="21336" y="257556"/>
                </a:lnTo>
                <a:lnTo>
                  <a:pt x="80713" y="218048"/>
                </a:lnTo>
                <a:lnTo>
                  <a:pt x="63430" y="252614"/>
                </a:lnTo>
                <a:lnTo>
                  <a:pt x="30480" y="254507"/>
                </a:lnTo>
                <a:lnTo>
                  <a:pt x="48768" y="281940"/>
                </a:lnTo>
                <a:lnTo>
                  <a:pt x="54124" y="281940"/>
                </a:lnTo>
                <a:lnTo>
                  <a:pt x="42671" y="289559"/>
                </a:lnTo>
                <a:close/>
              </a:path>
              <a:path w="429895" h="294639">
                <a:moveTo>
                  <a:pt x="82295" y="289559"/>
                </a:moveTo>
                <a:lnTo>
                  <a:pt x="42671" y="289559"/>
                </a:lnTo>
                <a:lnTo>
                  <a:pt x="101487" y="250427"/>
                </a:lnTo>
                <a:lnTo>
                  <a:pt x="163068" y="246888"/>
                </a:lnTo>
                <a:lnTo>
                  <a:pt x="170664" y="248245"/>
                </a:lnTo>
                <a:lnTo>
                  <a:pt x="176974" y="252031"/>
                </a:lnTo>
                <a:lnTo>
                  <a:pt x="181284" y="257817"/>
                </a:lnTo>
                <a:lnTo>
                  <a:pt x="182880" y="265176"/>
                </a:lnTo>
                <a:lnTo>
                  <a:pt x="182165" y="272772"/>
                </a:lnTo>
                <a:lnTo>
                  <a:pt x="178308" y="279082"/>
                </a:lnTo>
                <a:lnTo>
                  <a:pt x="172164" y="283392"/>
                </a:lnTo>
                <a:lnTo>
                  <a:pt x="164592" y="284988"/>
                </a:lnTo>
                <a:lnTo>
                  <a:pt x="82295" y="289559"/>
                </a:lnTo>
                <a:close/>
              </a:path>
              <a:path w="429895" h="294639">
                <a:moveTo>
                  <a:pt x="54124" y="281940"/>
                </a:moveTo>
                <a:lnTo>
                  <a:pt x="48768" y="281940"/>
                </a:lnTo>
                <a:lnTo>
                  <a:pt x="63430" y="252614"/>
                </a:lnTo>
                <a:lnTo>
                  <a:pt x="101487" y="250427"/>
                </a:lnTo>
                <a:lnTo>
                  <a:pt x="54124" y="281940"/>
                </a:lnTo>
                <a:close/>
              </a:path>
              <a:path w="429895" h="294639">
                <a:moveTo>
                  <a:pt x="48768" y="281940"/>
                </a:moveTo>
                <a:lnTo>
                  <a:pt x="30480" y="254507"/>
                </a:lnTo>
                <a:lnTo>
                  <a:pt x="63430" y="252614"/>
                </a:lnTo>
                <a:lnTo>
                  <a:pt x="4876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5652" y="2482596"/>
            <a:ext cx="455930" cy="361315"/>
          </a:xfrm>
          <a:custGeom>
            <a:avLst/>
            <a:gdLst/>
            <a:ahLst/>
            <a:cxnLst/>
            <a:rect l="l" t="t" r="r" b="b"/>
            <a:pathLst>
              <a:path w="455929" h="361314">
                <a:moveTo>
                  <a:pt x="432816" y="361187"/>
                </a:moveTo>
                <a:lnTo>
                  <a:pt x="0" y="30479"/>
                </a:lnTo>
                <a:lnTo>
                  <a:pt x="22859" y="0"/>
                </a:lnTo>
                <a:lnTo>
                  <a:pt x="455676" y="332231"/>
                </a:lnTo>
                <a:lnTo>
                  <a:pt x="432816" y="361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27860" y="2474214"/>
            <a:ext cx="2918460" cy="0"/>
          </a:xfrm>
          <a:custGeom>
            <a:avLst/>
            <a:gdLst/>
            <a:ahLst/>
            <a:cxnLst/>
            <a:rect l="l" t="t" r="r" b="b"/>
            <a:pathLst>
              <a:path w="2918460" h="0">
                <a:moveTo>
                  <a:pt x="0" y="0"/>
                </a:moveTo>
                <a:lnTo>
                  <a:pt x="29184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86171" y="279653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9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8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67884" y="277672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65532" y="1523"/>
                </a:moveTo>
                <a:lnTo>
                  <a:pt x="47244" y="1523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3"/>
                </a:lnTo>
                <a:close/>
              </a:path>
              <a:path w="113029" h="113030">
                <a:moveTo>
                  <a:pt x="76200" y="4571"/>
                </a:moveTo>
                <a:lnTo>
                  <a:pt x="36576" y="4571"/>
                </a:lnTo>
                <a:lnTo>
                  <a:pt x="42672" y="1523"/>
                </a:lnTo>
                <a:lnTo>
                  <a:pt x="68580" y="1523"/>
                </a:lnTo>
                <a:lnTo>
                  <a:pt x="76200" y="4571"/>
                </a:lnTo>
                <a:close/>
              </a:path>
              <a:path w="113029" h="113030">
                <a:moveTo>
                  <a:pt x="85344" y="9143"/>
                </a:moveTo>
                <a:lnTo>
                  <a:pt x="25908" y="9143"/>
                </a:lnTo>
                <a:lnTo>
                  <a:pt x="32004" y="6095"/>
                </a:lnTo>
                <a:lnTo>
                  <a:pt x="33528" y="4571"/>
                </a:lnTo>
                <a:lnTo>
                  <a:pt x="79248" y="4571"/>
                </a:lnTo>
                <a:lnTo>
                  <a:pt x="79248" y="6095"/>
                </a:lnTo>
                <a:lnTo>
                  <a:pt x="85344" y="9143"/>
                </a:lnTo>
                <a:close/>
              </a:path>
              <a:path w="113029" h="113030">
                <a:moveTo>
                  <a:pt x="96012" y="97535"/>
                </a:moveTo>
                <a:lnTo>
                  <a:pt x="16764" y="97535"/>
                </a:lnTo>
                <a:lnTo>
                  <a:pt x="15240" y="96011"/>
                </a:lnTo>
                <a:lnTo>
                  <a:pt x="15240" y="94487"/>
                </a:lnTo>
                <a:lnTo>
                  <a:pt x="9144" y="88391"/>
                </a:lnTo>
                <a:lnTo>
                  <a:pt x="9144" y="86867"/>
                </a:lnTo>
                <a:lnTo>
                  <a:pt x="7620" y="86867"/>
                </a:lnTo>
                <a:lnTo>
                  <a:pt x="4572" y="80771"/>
                </a:lnTo>
                <a:lnTo>
                  <a:pt x="4572" y="77723"/>
                </a:lnTo>
                <a:lnTo>
                  <a:pt x="3048" y="76199"/>
                </a:lnTo>
                <a:lnTo>
                  <a:pt x="1524" y="70103"/>
                </a:lnTo>
                <a:lnTo>
                  <a:pt x="1524" y="68579"/>
                </a:lnTo>
                <a:lnTo>
                  <a:pt x="0" y="67055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6575"/>
                </a:lnTo>
                <a:lnTo>
                  <a:pt x="4572" y="35051"/>
                </a:lnTo>
                <a:lnTo>
                  <a:pt x="4572" y="33527"/>
                </a:lnTo>
                <a:lnTo>
                  <a:pt x="7620" y="25907"/>
                </a:lnTo>
                <a:lnTo>
                  <a:pt x="9144" y="25907"/>
                </a:lnTo>
                <a:lnTo>
                  <a:pt x="9144" y="24383"/>
                </a:lnTo>
                <a:lnTo>
                  <a:pt x="15240" y="18287"/>
                </a:lnTo>
                <a:lnTo>
                  <a:pt x="15240" y="16763"/>
                </a:lnTo>
                <a:lnTo>
                  <a:pt x="16764" y="16763"/>
                </a:lnTo>
                <a:lnTo>
                  <a:pt x="22859" y="10667"/>
                </a:lnTo>
                <a:lnTo>
                  <a:pt x="24384" y="10667"/>
                </a:lnTo>
                <a:lnTo>
                  <a:pt x="24384" y="9143"/>
                </a:lnTo>
                <a:lnTo>
                  <a:pt x="86868" y="9143"/>
                </a:lnTo>
                <a:lnTo>
                  <a:pt x="88391" y="10667"/>
                </a:lnTo>
                <a:lnTo>
                  <a:pt x="94488" y="15239"/>
                </a:lnTo>
                <a:lnTo>
                  <a:pt x="102108" y="22859"/>
                </a:lnTo>
                <a:lnTo>
                  <a:pt x="102108" y="24383"/>
                </a:lnTo>
                <a:lnTo>
                  <a:pt x="103632" y="25907"/>
                </a:lnTo>
                <a:lnTo>
                  <a:pt x="106679" y="33527"/>
                </a:lnTo>
                <a:lnTo>
                  <a:pt x="108204" y="33527"/>
                </a:lnTo>
                <a:lnTo>
                  <a:pt x="108204" y="36575"/>
                </a:lnTo>
                <a:lnTo>
                  <a:pt x="108966" y="38099"/>
                </a:lnTo>
                <a:lnTo>
                  <a:pt x="54864" y="38099"/>
                </a:lnTo>
                <a:lnTo>
                  <a:pt x="47244" y="39623"/>
                </a:lnTo>
                <a:lnTo>
                  <a:pt x="41148" y="44195"/>
                </a:lnTo>
                <a:lnTo>
                  <a:pt x="39624" y="47243"/>
                </a:lnTo>
                <a:lnTo>
                  <a:pt x="38607" y="50291"/>
                </a:lnTo>
                <a:lnTo>
                  <a:pt x="38100" y="50291"/>
                </a:lnTo>
                <a:lnTo>
                  <a:pt x="38100" y="62483"/>
                </a:lnTo>
                <a:lnTo>
                  <a:pt x="41148" y="68579"/>
                </a:lnTo>
                <a:lnTo>
                  <a:pt x="47244" y="73151"/>
                </a:lnTo>
                <a:lnTo>
                  <a:pt x="50292" y="74675"/>
                </a:lnTo>
                <a:lnTo>
                  <a:pt x="108966" y="74675"/>
                </a:lnTo>
                <a:lnTo>
                  <a:pt x="108204" y="76199"/>
                </a:lnTo>
                <a:lnTo>
                  <a:pt x="108204" y="79247"/>
                </a:lnTo>
                <a:lnTo>
                  <a:pt x="106679" y="80771"/>
                </a:lnTo>
                <a:lnTo>
                  <a:pt x="103632" y="86867"/>
                </a:lnTo>
                <a:lnTo>
                  <a:pt x="102108" y="88391"/>
                </a:lnTo>
                <a:lnTo>
                  <a:pt x="102108" y="89915"/>
                </a:lnTo>
                <a:lnTo>
                  <a:pt x="96012" y="96011"/>
                </a:lnTo>
                <a:lnTo>
                  <a:pt x="96012" y="97535"/>
                </a:lnTo>
                <a:close/>
              </a:path>
              <a:path w="113029" h="113030">
                <a:moveTo>
                  <a:pt x="50292" y="39623"/>
                </a:moveTo>
                <a:lnTo>
                  <a:pt x="54864" y="38099"/>
                </a:lnTo>
                <a:lnTo>
                  <a:pt x="56218" y="38438"/>
                </a:lnTo>
                <a:lnTo>
                  <a:pt x="50292" y="39623"/>
                </a:lnTo>
                <a:close/>
              </a:path>
              <a:path w="113029" h="113030">
                <a:moveTo>
                  <a:pt x="56218" y="38438"/>
                </a:moveTo>
                <a:lnTo>
                  <a:pt x="54864" y="38099"/>
                </a:lnTo>
                <a:lnTo>
                  <a:pt x="57912" y="38099"/>
                </a:lnTo>
                <a:lnTo>
                  <a:pt x="56218" y="38438"/>
                </a:lnTo>
                <a:close/>
              </a:path>
              <a:path w="113029" h="113030">
                <a:moveTo>
                  <a:pt x="60960" y="39623"/>
                </a:moveTo>
                <a:lnTo>
                  <a:pt x="56218" y="38438"/>
                </a:lnTo>
                <a:lnTo>
                  <a:pt x="57912" y="38099"/>
                </a:lnTo>
                <a:lnTo>
                  <a:pt x="60960" y="39623"/>
                </a:lnTo>
                <a:close/>
              </a:path>
              <a:path w="113029" h="113030">
                <a:moveTo>
                  <a:pt x="73456" y="51815"/>
                </a:moveTo>
                <a:lnTo>
                  <a:pt x="71628" y="47243"/>
                </a:lnTo>
                <a:lnTo>
                  <a:pt x="70104" y="44195"/>
                </a:lnTo>
                <a:lnTo>
                  <a:pt x="65532" y="39623"/>
                </a:lnTo>
                <a:lnTo>
                  <a:pt x="57912" y="38099"/>
                </a:lnTo>
                <a:lnTo>
                  <a:pt x="108966" y="38099"/>
                </a:lnTo>
                <a:lnTo>
                  <a:pt x="111252" y="42671"/>
                </a:lnTo>
                <a:lnTo>
                  <a:pt x="111252" y="47243"/>
                </a:lnTo>
                <a:lnTo>
                  <a:pt x="111861" y="50291"/>
                </a:lnTo>
                <a:lnTo>
                  <a:pt x="73152" y="50291"/>
                </a:lnTo>
                <a:lnTo>
                  <a:pt x="73456" y="51815"/>
                </a:lnTo>
                <a:close/>
              </a:path>
              <a:path w="113029" h="113030">
                <a:moveTo>
                  <a:pt x="44195" y="42671"/>
                </a:moveTo>
                <a:lnTo>
                  <a:pt x="47244" y="39623"/>
                </a:lnTo>
                <a:lnTo>
                  <a:pt x="50292" y="39623"/>
                </a:lnTo>
                <a:lnTo>
                  <a:pt x="44195" y="42671"/>
                </a:lnTo>
                <a:close/>
              </a:path>
              <a:path w="113029" h="113030">
                <a:moveTo>
                  <a:pt x="68580" y="42671"/>
                </a:moveTo>
                <a:lnTo>
                  <a:pt x="60960" y="39623"/>
                </a:lnTo>
                <a:lnTo>
                  <a:pt x="65532" y="39623"/>
                </a:lnTo>
                <a:lnTo>
                  <a:pt x="68580" y="42671"/>
                </a:lnTo>
                <a:close/>
              </a:path>
              <a:path w="113029" h="113030">
                <a:moveTo>
                  <a:pt x="40132" y="46735"/>
                </a:moveTo>
                <a:lnTo>
                  <a:pt x="41148" y="44195"/>
                </a:lnTo>
                <a:lnTo>
                  <a:pt x="44195" y="42671"/>
                </a:lnTo>
                <a:lnTo>
                  <a:pt x="40132" y="46735"/>
                </a:lnTo>
                <a:close/>
              </a:path>
              <a:path w="113029" h="113030">
                <a:moveTo>
                  <a:pt x="71120" y="46735"/>
                </a:moveTo>
                <a:lnTo>
                  <a:pt x="67056" y="42671"/>
                </a:lnTo>
                <a:lnTo>
                  <a:pt x="70104" y="44195"/>
                </a:lnTo>
                <a:lnTo>
                  <a:pt x="71120" y="46735"/>
                </a:lnTo>
                <a:close/>
              </a:path>
              <a:path w="113029" h="113030">
                <a:moveTo>
                  <a:pt x="39624" y="47243"/>
                </a:moveTo>
                <a:lnTo>
                  <a:pt x="41148" y="44195"/>
                </a:lnTo>
                <a:lnTo>
                  <a:pt x="40132" y="46735"/>
                </a:lnTo>
                <a:lnTo>
                  <a:pt x="39624" y="47243"/>
                </a:lnTo>
                <a:close/>
              </a:path>
              <a:path w="113029" h="113030">
                <a:moveTo>
                  <a:pt x="71628" y="47243"/>
                </a:moveTo>
                <a:lnTo>
                  <a:pt x="71120" y="46735"/>
                </a:lnTo>
                <a:lnTo>
                  <a:pt x="70104" y="44195"/>
                </a:lnTo>
                <a:lnTo>
                  <a:pt x="71628" y="47243"/>
                </a:lnTo>
                <a:close/>
              </a:path>
              <a:path w="113029" h="113030">
                <a:moveTo>
                  <a:pt x="39319" y="48767"/>
                </a:moveTo>
                <a:lnTo>
                  <a:pt x="39624" y="47243"/>
                </a:lnTo>
                <a:lnTo>
                  <a:pt x="40132" y="46735"/>
                </a:lnTo>
                <a:lnTo>
                  <a:pt x="39319" y="48767"/>
                </a:lnTo>
                <a:close/>
              </a:path>
              <a:path w="113029" h="113030">
                <a:moveTo>
                  <a:pt x="73152" y="51815"/>
                </a:moveTo>
                <a:lnTo>
                  <a:pt x="71120" y="46735"/>
                </a:lnTo>
                <a:lnTo>
                  <a:pt x="71628" y="47243"/>
                </a:lnTo>
                <a:lnTo>
                  <a:pt x="73152" y="51815"/>
                </a:lnTo>
                <a:close/>
              </a:path>
              <a:path w="113029" h="113030">
                <a:moveTo>
                  <a:pt x="38100" y="51815"/>
                </a:moveTo>
                <a:lnTo>
                  <a:pt x="39624" y="47243"/>
                </a:lnTo>
                <a:lnTo>
                  <a:pt x="39319" y="48767"/>
                </a:lnTo>
                <a:lnTo>
                  <a:pt x="38100" y="51815"/>
                </a:lnTo>
                <a:close/>
              </a:path>
              <a:path w="113029" h="113030">
                <a:moveTo>
                  <a:pt x="38100" y="54863"/>
                </a:moveTo>
                <a:lnTo>
                  <a:pt x="38100" y="51815"/>
                </a:lnTo>
                <a:lnTo>
                  <a:pt x="39319" y="48767"/>
                </a:lnTo>
                <a:lnTo>
                  <a:pt x="38100" y="54863"/>
                </a:lnTo>
                <a:close/>
              </a:path>
              <a:path w="113029" h="113030">
                <a:moveTo>
                  <a:pt x="38100" y="51815"/>
                </a:moveTo>
                <a:lnTo>
                  <a:pt x="38100" y="50291"/>
                </a:lnTo>
                <a:lnTo>
                  <a:pt x="38607" y="50291"/>
                </a:lnTo>
                <a:lnTo>
                  <a:pt x="38100" y="51815"/>
                </a:lnTo>
                <a:close/>
              </a:path>
              <a:path w="113029" h="113030">
                <a:moveTo>
                  <a:pt x="74676" y="54863"/>
                </a:moveTo>
                <a:lnTo>
                  <a:pt x="73456" y="51815"/>
                </a:lnTo>
                <a:lnTo>
                  <a:pt x="73152" y="50291"/>
                </a:lnTo>
                <a:lnTo>
                  <a:pt x="74676" y="54863"/>
                </a:lnTo>
                <a:close/>
              </a:path>
              <a:path w="113029" h="113030">
                <a:moveTo>
                  <a:pt x="108966" y="74675"/>
                </a:moveTo>
                <a:lnTo>
                  <a:pt x="60960" y="74675"/>
                </a:lnTo>
                <a:lnTo>
                  <a:pt x="65532" y="73151"/>
                </a:lnTo>
                <a:lnTo>
                  <a:pt x="70104" y="68579"/>
                </a:lnTo>
                <a:lnTo>
                  <a:pt x="73152" y="62483"/>
                </a:lnTo>
                <a:lnTo>
                  <a:pt x="74676" y="57911"/>
                </a:lnTo>
                <a:lnTo>
                  <a:pt x="74676" y="54863"/>
                </a:lnTo>
                <a:lnTo>
                  <a:pt x="73152" y="50291"/>
                </a:lnTo>
                <a:lnTo>
                  <a:pt x="111861" y="50291"/>
                </a:lnTo>
                <a:lnTo>
                  <a:pt x="112775" y="54863"/>
                </a:lnTo>
                <a:lnTo>
                  <a:pt x="112775" y="57911"/>
                </a:lnTo>
                <a:lnTo>
                  <a:pt x="111252" y="65531"/>
                </a:lnTo>
                <a:lnTo>
                  <a:pt x="111252" y="70103"/>
                </a:lnTo>
                <a:lnTo>
                  <a:pt x="108966" y="74675"/>
                </a:lnTo>
                <a:close/>
              </a:path>
              <a:path w="113029" h="113030">
                <a:moveTo>
                  <a:pt x="74371" y="56387"/>
                </a:moveTo>
                <a:lnTo>
                  <a:pt x="73456" y="51815"/>
                </a:lnTo>
                <a:lnTo>
                  <a:pt x="74676" y="54863"/>
                </a:lnTo>
                <a:lnTo>
                  <a:pt x="74371" y="56387"/>
                </a:lnTo>
                <a:close/>
              </a:path>
              <a:path w="113029" h="113030">
                <a:moveTo>
                  <a:pt x="74676" y="57911"/>
                </a:moveTo>
                <a:lnTo>
                  <a:pt x="74371" y="56387"/>
                </a:lnTo>
                <a:lnTo>
                  <a:pt x="74676" y="54863"/>
                </a:lnTo>
                <a:lnTo>
                  <a:pt x="74676" y="57911"/>
                </a:lnTo>
                <a:close/>
              </a:path>
              <a:path w="113029" h="113030">
                <a:moveTo>
                  <a:pt x="73456" y="60959"/>
                </a:moveTo>
                <a:lnTo>
                  <a:pt x="74371" y="56387"/>
                </a:lnTo>
                <a:lnTo>
                  <a:pt x="74676" y="57911"/>
                </a:lnTo>
                <a:lnTo>
                  <a:pt x="73456" y="60959"/>
                </a:lnTo>
                <a:close/>
              </a:path>
              <a:path w="113029" h="113030">
                <a:moveTo>
                  <a:pt x="39624" y="65531"/>
                </a:moveTo>
                <a:lnTo>
                  <a:pt x="38100" y="62483"/>
                </a:lnTo>
                <a:lnTo>
                  <a:pt x="38100" y="57911"/>
                </a:lnTo>
                <a:lnTo>
                  <a:pt x="39624" y="65531"/>
                </a:lnTo>
                <a:close/>
              </a:path>
              <a:path w="113029" h="113030">
                <a:moveTo>
                  <a:pt x="73152" y="62483"/>
                </a:moveTo>
                <a:lnTo>
                  <a:pt x="73456" y="60959"/>
                </a:lnTo>
                <a:lnTo>
                  <a:pt x="74676" y="57911"/>
                </a:lnTo>
                <a:lnTo>
                  <a:pt x="73152" y="62483"/>
                </a:lnTo>
                <a:close/>
              </a:path>
              <a:path w="113029" h="113030">
                <a:moveTo>
                  <a:pt x="71628" y="65531"/>
                </a:moveTo>
                <a:lnTo>
                  <a:pt x="73456" y="60959"/>
                </a:lnTo>
                <a:lnTo>
                  <a:pt x="73152" y="62483"/>
                </a:lnTo>
                <a:lnTo>
                  <a:pt x="71628" y="65531"/>
                </a:lnTo>
                <a:close/>
              </a:path>
              <a:path w="113029" h="113030">
                <a:moveTo>
                  <a:pt x="44195" y="70103"/>
                </a:moveTo>
                <a:lnTo>
                  <a:pt x="41148" y="68579"/>
                </a:lnTo>
                <a:lnTo>
                  <a:pt x="39624" y="65531"/>
                </a:lnTo>
                <a:lnTo>
                  <a:pt x="44195" y="70103"/>
                </a:lnTo>
                <a:close/>
              </a:path>
              <a:path w="113029" h="113030">
                <a:moveTo>
                  <a:pt x="67056" y="70103"/>
                </a:moveTo>
                <a:lnTo>
                  <a:pt x="71628" y="65531"/>
                </a:lnTo>
                <a:lnTo>
                  <a:pt x="70104" y="68579"/>
                </a:lnTo>
                <a:lnTo>
                  <a:pt x="67056" y="70103"/>
                </a:lnTo>
                <a:close/>
              </a:path>
              <a:path w="113029" h="113030">
                <a:moveTo>
                  <a:pt x="48629" y="73429"/>
                </a:moveTo>
                <a:lnTo>
                  <a:pt x="47244" y="73151"/>
                </a:lnTo>
                <a:lnTo>
                  <a:pt x="44195" y="70103"/>
                </a:lnTo>
                <a:lnTo>
                  <a:pt x="48629" y="73429"/>
                </a:lnTo>
                <a:close/>
              </a:path>
              <a:path w="113029" h="113030">
                <a:moveTo>
                  <a:pt x="62484" y="73761"/>
                </a:moveTo>
                <a:lnTo>
                  <a:pt x="68580" y="70103"/>
                </a:lnTo>
                <a:lnTo>
                  <a:pt x="65532" y="73151"/>
                </a:lnTo>
                <a:lnTo>
                  <a:pt x="62484" y="73761"/>
                </a:lnTo>
                <a:close/>
              </a:path>
              <a:path w="113029" h="113030">
                <a:moveTo>
                  <a:pt x="50292" y="74675"/>
                </a:moveTo>
                <a:lnTo>
                  <a:pt x="47244" y="73151"/>
                </a:lnTo>
                <a:lnTo>
                  <a:pt x="48629" y="73429"/>
                </a:lnTo>
                <a:lnTo>
                  <a:pt x="50292" y="74675"/>
                </a:lnTo>
                <a:close/>
              </a:path>
              <a:path w="113029" h="113030">
                <a:moveTo>
                  <a:pt x="60960" y="74675"/>
                </a:moveTo>
                <a:lnTo>
                  <a:pt x="62484" y="73761"/>
                </a:lnTo>
                <a:lnTo>
                  <a:pt x="65532" y="73151"/>
                </a:lnTo>
                <a:lnTo>
                  <a:pt x="60960" y="74675"/>
                </a:lnTo>
                <a:close/>
              </a:path>
              <a:path w="113029" h="113030">
                <a:moveTo>
                  <a:pt x="54864" y="74675"/>
                </a:moveTo>
                <a:lnTo>
                  <a:pt x="50292" y="74675"/>
                </a:lnTo>
                <a:lnTo>
                  <a:pt x="48629" y="73429"/>
                </a:lnTo>
                <a:lnTo>
                  <a:pt x="54864" y="74675"/>
                </a:lnTo>
                <a:close/>
              </a:path>
              <a:path w="113029" h="113030">
                <a:moveTo>
                  <a:pt x="60960" y="74675"/>
                </a:moveTo>
                <a:lnTo>
                  <a:pt x="57912" y="74675"/>
                </a:lnTo>
                <a:lnTo>
                  <a:pt x="62484" y="73761"/>
                </a:lnTo>
                <a:lnTo>
                  <a:pt x="60960" y="74675"/>
                </a:lnTo>
                <a:close/>
              </a:path>
              <a:path w="113029" h="113030">
                <a:moveTo>
                  <a:pt x="88391" y="103631"/>
                </a:moveTo>
                <a:lnTo>
                  <a:pt x="24384" y="103631"/>
                </a:lnTo>
                <a:lnTo>
                  <a:pt x="18288" y="97535"/>
                </a:lnTo>
                <a:lnTo>
                  <a:pt x="94488" y="97535"/>
                </a:lnTo>
                <a:lnTo>
                  <a:pt x="88391" y="102107"/>
                </a:lnTo>
                <a:lnTo>
                  <a:pt x="88391" y="103631"/>
                </a:lnTo>
                <a:close/>
              </a:path>
              <a:path w="113029" h="113030">
                <a:moveTo>
                  <a:pt x="79248" y="108203"/>
                </a:moveTo>
                <a:lnTo>
                  <a:pt x="32004" y="108203"/>
                </a:lnTo>
                <a:lnTo>
                  <a:pt x="25908" y="103631"/>
                </a:lnTo>
                <a:lnTo>
                  <a:pt x="85344" y="103631"/>
                </a:lnTo>
                <a:lnTo>
                  <a:pt x="79248" y="108203"/>
                </a:lnTo>
                <a:close/>
              </a:path>
              <a:path w="113029" h="113030">
                <a:moveTo>
                  <a:pt x="68580" y="111251"/>
                </a:moveTo>
                <a:lnTo>
                  <a:pt x="42672" y="111251"/>
                </a:lnTo>
                <a:lnTo>
                  <a:pt x="36576" y="109727"/>
                </a:lnTo>
                <a:lnTo>
                  <a:pt x="35052" y="108203"/>
                </a:lnTo>
                <a:lnTo>
                  <a:pt x="77724" y="108203"/>
                </a:lnTo>
                <a:lnTo>
                  <a:pt x="76200" y="109727"/>
                </a:lnTo>
                <a:lnTo>
                  <a:pt x="68580" y="111251"/>
                </a:lnTo>
                <a:close/>
              </a:path>
              <a:path w="113029" h="113030">
                <a:moveTo>
                  <a:pt x="65532" y="112775"/>
                </a:moveTo>
                <a:lnTo>
                  <a:pt x="47244" y="112775"/>
                </a:lnTo>
                <a:lnTo>
                  <a:pt x="45719" y="111251"/>
                </a:lnTo>
                <a:lnTo>
                  <a:pt x="67056" y="111251"/>
                </a:lnTo>
                <a:lnTo>
                  <a:pt x="65532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22747" y="2823210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59" h="0">
                <a:moveTo>
                  <a:pt x="0" y="0"/>
                </a:moveTo>
                <a:lnTo>
                  <a:pt x="13685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65420" y="5055870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0" y="0"/>
                </a:moveTo>
                <a:lnTo>
                  <a:pt x="1260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44846" y="2788919"/>
            <a:ext cx="0" cy="281940"/>
          </a:xfrm>
          <a:custGeom>
            <a:avLst/>
            <a:gdLst/>
            <a:ahLst/>
            <a:cxnLst/>
            <a:rect l="l" t="t" r="r" b="b"/>
            <a:pathLst>
              <a:path w="0"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44846" y="3383280"/>
            <a:ext cx="0" cy="1675130"/>
          </a:xfrm>
          <a:custGeom>
            <a:avLst/>
            <a:gdLst/>
            <a:ahLst/>
            <a:cxnLst/>
            <a:rect l="l" t="t" r="r" b="b"/>
            <a:pathLst>
              <a:path w="0" h="1675129">
                <a:moveTo>
                  <a:pt x="0" y="0"/>
                </a:moveTo>
                <a:lnTo>
                  <a:pt x="0" y="1674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01411" y="1677924"/>
            <a:ext cx="114300" cy="314325"/>
          </a:xfrm>
          <a:custGeom>
            <a:avLst/>
            <a:gdLst/>
            <a:ahLst/>
            <a:cxnLst/>
            <a:rect l="l" t="t" r="r" b="b"/>
            <a:pathLst>
              <a:path w="114300" h="314325">
                <a:moveTo>
                  <a:pt x="0" y="0"/>
                </a:moveTo>
                <a:lnTo>
                  <a:pt x="114300" y="0"/>
                </a:lnTo>
                <a:lnTo>
                  <a:pt x="114300" y="313943"/>
                </a:lnTo>
                <a:lnTo>
                  <a:pt x="0" y="3139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81600" y="1659636"/>
            <a:ext cx="152400" cy="350520"/>
          </a:xfrm>
          <a:custGeom>
            <a:avLst/>
            <a:gdLst/>
            <a:ahLst/>
            <a:cxnLst/>
            <a:rect l="l" t="t" r="r" b="b"/>
            <a:pathLst>
              <a:path w="152400" h="350519">
                <a:moveTo>
                  <a:pt x="152400" y="350519"/>
                </a:moveTo>
                <a:lnTo>
                  <a:pt x="0" y="350519"/>
                </a:lnTo>
                <a:lnTo>
                  <a:pt x="0" y="0"/>
                </a:lnTo>
                <a:lnTo>
                  <a:pt x="152400" y="0"/>
                </a:lnTo>
                <a:lnTo>
                  <a:pt x="1524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312419"/>
                </a:lnTo>
                <a:lnTo>
                  <a:pt x="19812" y="312419"/>
                </a:lnTo>
                <a:lnTo>
                  <a:pt x="38100" y="332232"/>
                </a:lnTo>
                <a:lnTo>
                  <a:pt x="152400" y="332232"/>
                </a:lnTo>
                <a:lnTo>
                  <a:pt x="152400" y="350519"/>
                </a:lnTo>
                <a:close/>
              </a:path>
              <a:path w="152400" h="350519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52400" h="350519">
                <a:moveTo>
                  <a:pt x="114300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4300" y="18288"/>
                </a:lnTo>
                <a:lnTo>
                  <a:pt x="114300" y="38099"/>
                </a:lnTo>
                <a:close/>
              </a:path>
              <a:path w="152400" h="350519">
                <a:moveTo>
                  <a:pt x="114300" y="332232"/>
                </a:moveTo>
                <a:lnTo>
                  <a:pt x="114300" y="18288"/>
                </a:lnTo>
                <a:lnTo>
                  <a:pt x="134112" y="38100"/>
                </a:lnTo>
                <a:lnTo>
                  <a:pt x="152400" y="38099"/>
                </a:lnTo>
                <a:lnTo>
                  <a:pt x="152400" y="312419"/>
                </a:lnTo>
                <a:lnTo>
                  <a:pt x="134112" y="312419"/>
                </a:lnTo>
                <a:lnTo>
                  <a:pt x="114300" y="332232"/>
                </a:lnTo>
                <a:close/>
              </a:path>
              <a:path w="152400" h="350519">
                <a:moveTo>
                  <a:pt x="152400" y="38099"/>
                </a:moveTo>
                <a:lnTo>
                  <a:pt x="134112" y="38100"/>
                </a:lnTo>
                <a:lnTo>
                  <a:pt x="114300" y="18288"/>
                </a:lnTo>
                <a:lnTo>
                  <a:pt x="152400" y="18288"/>
                </a:lnTo>
                <a:lnTo>
                  <a:pt x="152400" y="38099"/>
                </a:lnTo>
                <a:close/>
              </a:path>
              <a:path w="152400" h="350519">
                <a:moveTo>
                  <a:pt x="38100" y="332232"/>
                </a:moveTo>
                <a:lnTo>
                  <a:pt x="19812" y="312419"/>
                </a:lnTo>
                <a:lnTo>
                  <a:pt x="38100" y="312419"/>
                </a:lnTo>
                <a:lnTo>
                  <a:pt x="38100" y="332232"/>
                </a:lnTo>
                <a:close/>
              </a:path>
              <a:path w="152400" h="350519">
                <a:moveTo>
                  <a:pt x="114300" y="332232"/>
                </a:moveTo>
                <a:lnTo>
                  <a:pt x="38100" y="332232"/>
                </a:lnTo>
                <a:lnTo>
                  <a:pt x="38100" y="312419"/>
                </a:lnTo>
                <a:lnTo>
                  <a:pt x="114300" y="312419"/>
                </a:lnTo>
                <a:lnTo>
                  <a:pt x="114300" y="332232"/>
                </a:lnTo>
                <a:close/>
              </a:path>
              <a:path w="152400" h="350519">
                <a:moveTo>
                  <a:pt x="152400" y="332232"/>
                </a:moveTo>
                <a:lnTo>
                  <a:pt x="114300" y="332232"/>
                </a:lnTo>
                <a:lnTo>
                  <a:pt x="134112" y="312419"/>
                </a:lnTo>
                <a:lnTo>
                  <a:pt x="152400" y="312419"/>
                </a:lnTo>
                <a:lnTo>
                  <a:pt x="15240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66182" y="1991867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66182" y="1469136"/>
            <a:ext cx="0" cy="201295"/>
          </a:xfrm>
          <a:custGeom>
            <a:avLst/>
            <a:gdLst/>
            <a:ahLst/>
            <a:cxnLst/>
            <a:rect l="l" t="t" r="r" b="b"/>
            <a:pathLst>
              <a:path w="0" h="201294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44846" y="5030723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44846" y="6067044"/>
            <a:ext cx="0" cy="728980"/>
          </a:xfrm>
          <a:custGeom>
            <a:avLst/>
            <a:gdLst/>
            <a:ahLst/>
            <a:cxnLst/>
            <a:rect l="l" t="t" r="r" b="b"/>
            <a:pathLst>
              <a:path w="0" h="728979">
                <a:moveTo>
                  <a:pt x="0" y="0"/>
                </a:moveTo>
                <a:lnTo>
                  <a:pt x="0" y="7284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35174" y="5146548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4">
                <a:moveTo>
                  <a:pt x="0" y="0"/>
                </a:moveTo>
                <a:lnTo>
                  <a:pt x="0" y="6659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68651" y="5225796"/>
            <a:ext cx="378460" cy="297180"/>
          </a:xfrm>
          <a:custGeom>
            <a:avLst/>
            <a:gdLst/>
            <a:ahLst/>
            <a:cxnLst/>
            <a:rect l="l" t="t" r="r" b="b"/>
            <a:pathLst>
              <a:path w="378460" h="297179">
                <a:moveTo>
                  <a:pt x="355091" y="297180"/>
                </a:moveTo>
                <a:lnTo>
                  <a:pt x="0" y="30480"/>
                </a:lnTo>
                <a:lnTo>
                  <a:pt x="22860" y="0"/>
                </a:lnTo>
                <a:lnTo>
                  <a:pt x="377951" y="266700"/>
                </a:lnTo>
                <a:lnTo>
                  <a:pt x="355091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57983" y="5515355"/>
            <a:ext cx="388620" cy="297180"/>
          </a:xfrm>
          <a:custGeom>
            <a:avLst/>
            <a:gdLst/>
            <a:ahLst/>
            <a:cxnLst/>
            <a:rect l="l" t="t" r="r" b="b"/>
            <a:pathLst>
              <a:path w="388619" h="297179">
                <a:moveTo>
                  <a:pt x="59837" y="252307"/>
                </a:moveTo>
                <a:lnTo>
                  <a:pt x="74898" y="216870"/>
                </a:lnTo>
                <a:lnTo>
                  <a:pt x="365760" y="0"/>
                </a:lnTo>
                <a:lnTo>
                  <a:pt x="388620" y="30480"/>
                </a:lnTo>
                <a:lnTo>
                  <a:pt x="96810" y="248057"/>
                </a:lnTo>
                <a:lnTo>
                  <a:pt x="59837" y="252307"/>
                </a:lnTo>
                <a:close/>
              </a:path>
              <a:path w="388619" h="297179">
                <a:moveTo>
                  <a:pt x="0" y="297180"/>
                </a:moveTo>
                <a:lnTo>
                  <a:pt x="64008" y="144779"/>
                </a:lnTo>
                <a:lnTo>
                  <a:pt x="68484" y="138850"/>
                </a:lnTo>
                <a:lnTo>
                  <a:pt x="74676" y="135064"/>
                </a:lnTo>
                <a:lnTo>
                  <a:pt x="82010" y="133850"/>
                </a:lnTo>
                <a:lnTo>
                  <a:pt x="89916" y="135636"/>
                </a:lnTo>
                <a:lnTo>
                  <a:pt x="95845" y="139445"/>
                </a:lnTo>
                <a:lnTo>
                  <a:pt x="99631" y="145541"/>
                </a:lnTo>
                <a:lnTo>
                  <a:pt x="100845" y="152780"/>
                </a:lnTo>
                <a:lnTo>
                  <a:pt x="99060" y="160019"/>
                </a:lnTo>
                <a:lnTo>
                  <a:pt x="74898" y="216870"/>
                </a:lnTo>
                <a:lnTo>
                  <a:pt x="18288" y="259080"/>
                </a:lnTo>
                <a:lnTo>
                  <a:pt x="41148" y="289559"/>
                </a:lnTo>
                <a:lnTo>
                  <a:pt x="67945" y="289559"/>
                </a:lnTo>
                <a:lnTo>
                  <a:pt x="0" y="297180"/>
                </a:lnTo>
                <a:close/>
              </a:path>
              <a:path w="388619" h="297179">
                <a:moveTo>
                  <a:pt x="41148" y="289559"/>
                </a:moveTo>
                <a:lnTo>
                  <a:pt x="18288" y="259080"/>
                </a:lnTo>
                <a:lnTo>
                  <a:pt x="74898" y="216870"/>
                </a:lnTo>
                <a:lnTo>
                  <a:pt x="59837" y="252307"/>
                </a:lnTo>
                <a:lnTo>
                  <a:pt x="27432" y="256031"/>
                </a:lnTo>
                <a:lnTo>
                  <a:pt x="47244" y="281940"/>
                </a:lnTo>
                <a:lnTo>
                  <a:pt x="51367" y="281940"/>
                </a:lnTo>
                <a:lnTo>
                  <a:pt x="41148" y="289559"/>
                </a:lnTo>
                <a:close/>
              </a:path>
              <a:path w="388619" h="297179">
                <a:moveTo>
                  <a:pt x="67945" y="289559"/>
                </a:moveTo>
                <a:lnTo>
                  <a:pt x="41148" y="289559"/>
                </a:lnTo>
                <a:lnTo>
                  <a:pt x="96810" y="248057"/>
                </a:lnTo>
                <a:lnTo>
                  <a:pt x="160020" y="240792"/>
                </a:lnTo>
                <a:lnTo>
                  <a:pt x="166973" y="241268"/>
                </a:lnTo>
                <a:lnTo>
                  <a:pt x="173355" y="244602"/>
                </a:lnTo>
                <a:lnTo>
                  <a:pt x="178022" y="250221"/>
                </a:lnTo>
                <a:lnTo>
                  <a:pt x="179832" y="257556"/>
                </a:lnTo>
                <a:lnTo>
                  <a:pt x="179355" y="265176"/>
                </a:lnTo>
                <a:lnTo>
                  <a:pt x="176022" y="271653"/>
                </a:lnTo>
                <a:lnTo>
                  <a:pt x="170402" y="276415"/>
                </a:lnTo>
                <a:lnTo>
                  <a:pt x="163068" y="278892"/>
                </a:lnTo>
                <a:lnTo>
                  <a:pt x="67945" y="289559"/>
                </a:lnTo>
                <a:close/>
              </a:path>
              <a:path w="388619" h="297179">
                <a:moveTo>
                  <a:pt x="51367" y="281940"/>
                </a:moveTo>
                <a:lnTo>
                  <a:pt x="47244" y="281940"/>
                </a:lnTo>
                <a:lnTo>
                  <a:pt x="59837" y="252307"/>
                </a:lnTo>
                <a:lnTo>
                  <a:pt x="96810" y="248057"/>
                </a:lnTo>
                <a:lnTo>
                  <a:pt x="51367" y="281940"/>
                </a:lnTo>
                <a:close/>
              </a:path>
              <a:path w="388619" h="297179">
                <a:moveTo>
                  <a:pt x="47244" y="281940"/>
                </a:moveTo>
                <a:lnTo>
                  <a:pt x="27432" y="256031"/>
                </a:lnTo>
                <a:lnTo>
                  <a:pt x="59837" y="252307"/>
                </a:lnTo>
                <a:lnTo>
                  <a:pt x="47244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35935" y="5507735"/>
            <a:ext cx="1511935" cy="40005"/>
          </a:xfrm>
          <a:custGeom>
            <a:avLst/>
            <a:gdLst/>
            <a:ahLst/>
            <a:cxnLst/>
            <a:rect l="l" t="t" r="r" b="b"/>
            <a:pathLst>
              <a:path w="1511935" h="40004">
                <a:moveTo>
                  <a:pt x="1511808" y="39624"/>
                </a:moveTo>
                <a:lnTo>
                  <a:pt x="0" y="38100"/>
                </a:lnTo>
                <a:lnTo>
                  <a:pt x="0" y="0"/>
                </a:lnTo>
                <a:lnTo>
                  <a:pt x="1511808" y="1524"/>
                </a:lnTo>
                <a:lnTo>
                  <a:pt x="151180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97024" y="6108192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0" y="0"/>
                </a:moveTo>
                <a:lnTo>
                  <a:pt x="114300" y="0"/>
                </a:lnTo>
                <a:lnTo>
                  <a:pt x="114300" y="315467"/>
                </a:lnTo>
                <a:lnTo>
                  <a:pt x="0" y="3154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78736" y="6088380"/>
            <a:ext cx="152400" cy="353695"/>
          </a:xfrm>
          <a:custGeom>
            <a:avLst/>
            <a:gdLst/>
            <a:ahLst/>
            <a:cxnLst/>
            <a:rect l="l" t="t" r="r" b="b"/>
            <a:pathLst>
              <a:path w="152400" h="353695">
                <a:moveTo>
                  <a:pt x="152400" y="353567"/>
                </a:moveTo>
                <a:lnTo>
                  <a:pt x="0" y="353567"/>
                </a:lnTo>
                <a:lnTo>
                  <a:pt x="0" y="0"/>
                </a:lnTo>
                <a:lnTo>
                  <a:pt x="152400" y="0"/>
                </a:lnTo>
                <a:lnTo>
                  <a:pt x="1524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15467"/>
                </a:lnTo>
                <a:lnTo>
                  <a:pt x="18288" y="315467"/>
                </a:lnTo>
                <a:lnTo>
                  <a:pt x="38100" y="335280"/>
                </a:lnTo>
                <a:lnTo>
                  <a:pt x="152400" y="335280"/>
                </a:lnTo>
                <a:lnTo>
                  <a:pt x="152400" y="353567"/>
                </a:lnTo>
                <a:close/>
              </a:path>
              <a:path w="152400" h="3536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52400" h="353695">
                <a:moveTo>
                  <a:pt x="1143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4300" y="19812"/>
                </a:lnTo>
                <a:lnTo>
                  <a:pt x="114300" y="38100"/>
                </a:lnTo>
                <a:close/>
              </a:path>
              <a:path w="152400" h="353695">
                <a:moveTo>
                  <a:pt x="114300" y="335280"/>
                </a:moveTo>
                <a:lnTo>
                  <a:pt x="114300" y="19812"/>
                </a:lnTo>
                <a:lnTo>
                  <a:pt x="132588" y="38100"/>
                </a:lnTo>
                <a:lnTo>
                  <a:pt x="152400" y="38100"/>
                </a:lnTo>
                <a:lnTo>
                  <a:pt x="152400" y="315467"/>
                </a:lnTo>
                <a:lnTo>
                  <a:pt x="132588" y="315467"/>
                </a:lnTo>
                <a:lnTo>
                  <a:pt x="114300" y="335280"/>
                </a:lnTo>
                <a:close/>
              </a:path>
              <a:path w="152400" h="353695">
                <a:moveTo>
                  <a:pt x="152400" y="38100"/>
                </a:moveTo>
                <a:lnTo>
                  <a:pt x="132588" y="38100"/>
                </a:lnTo>
                <a:lnTo>
                  <a:pt x="114300" y="19812"/>
                </a:lnTo>
                <a:lnTo>
                  <a:pt x="152400" y="19812"/>
                </a:lnTo>
                <a:lnTo>
                  <a:pt x="152400" y="38100"/>
                </a:lnTo>
                <a:close/>
              </a:path>
              <a:path w="152400" h="353695">
                <a:moveTo>
                  <a:pt x="38100" y="335280"/>
                </a:moveTo>
                <a:lnTo>
                  <a:pt x="18288" y="315467"/>
                </a:lnTo>
                <a:lnTo>
                  <a:pt x="38100" y="315467"/>
                </a:lnTo>
                <a:lnTo>
                  <a:pt x="38100" y="335280"/>
                </a:lnTo>
                <a:close/>
              </a:path>
              <a:path w="152400" h="353695">
                <a:moveTo>
                  <a:pt x="114300" y="335280"/>
                </a:moveTo>
                <a:lnTo>
                  <a:pt x="38100" y="335280"/>
                </a:lnTo>
                <a:lnTo>
                  <a:pt x="38100" y="315467"/>
                </a:lnTo>
                <a:lnTo>
                  <a:pt x="114300" y="315467"/>
                </a:lnTo>
                <a:lnTo>
                  <a:pt x="114300" y="335280"/>
                </a:lnTo>
                <a:close/>
              </a:path>
              <a:path w="152400" h="353695">
                <a:moveTo>
                  <a:pt x="152400" y="335280"/>
                </a:moveTo>
                <a:lnTo>
                  <a:pt x="114300" y="335280"/>
                </a:lnTo>
                <a:lnTo>
                  <a:pt x="132588" y="315467"/>
                </a:lnTo>
                <a:lnTo>
                  <a:pt x="152400" y="315467"/>
                </a:lnTo>
                <a:lnTo>
                  <a:pt x="152400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61794" y="5814060"/>
            <a:ext cx="0" cy="294640"/>
          </a:xfrm>
          <a:custGeom>
            <a:avLst/>
            <a:gdLst/>
            <a:ahLst/>
            <a:cxnLst/>
            <a:rect l="l" t="t" r="r" b="b"/>
            <a:pathLst>
              <a:path w="0" h="294639">
                <a:moveTo>
                  <a:pt x="0" y="0"/>
                </a:moveTo>
                <a:lnTo>
                  <a:pt x="0" y="2941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54174" y="642366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30090" y="2758440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16958" y="2758440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16196" y="2849117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 h="0">
                <a:moveTo>
                  <a:pt x="0" y="0"/>
                </a:moveTo>
                <a:lnTo>
                  <a:pt x="6172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66259" y="2849117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65497" y="2476500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18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40351" y="2417063"/>
            <a:ext cx="73660" cy="93345"/>
          </a:xfrm>
          <a:custGeom>
            <a:avLst/>
            <a:gdLst/>
            <a:ahLst/>
            <a:cxnLst/>
            <a:rect l="l" t="t" r="r" b="b"/>
            <a:pathLst>
              <a:path w="73660" h="93344">
                <a:moveTo>
                  <a:pt x="36575" y="92964"/>
                </a:moveTo>
                <a:lnTo>
                  <a:pt x="22502" y="89225"/>
                </a:lnTo>
                <a:lnTo>
                  <a:pt x="10858" y="79057"/>
                </a:lnTo>
                <a:lnTo>
                  <a:pt x="2928" y="64031"/>
                </a:lnTo>
                <a:lnTo>
                  <a:pt x="0" y="45720"/>
                </a:lnTo>
                <a:lnTo>
                  <a:pt x="2928" y="27646"/>
                </a:lnTo>
                <a:lnTo>
                  <a:pt x="10858" y="13144"/>
                </a:lnTo>
                <a:lnTo>
                  <a:pt x="22502" y="3500"/>
                </a:lnTo>
                <a:lnTo>
                  <a:pt x="36575" y="0"/>
                </a:lnTo>
                <a:lnTo>
                  <a:pt x="50649" y="3500"/>
                </a:lnTo>
                <a:lnTo>
                  <a:pt x="62293" y="13144"/>
                </a:lnTo>
                <a:lnTo>
                  <a:pt x="70223" y="27646"/>
                </a:lnTo>
                <a:lnTo>
                  <a:pt x="73151" y="45720"/>
                </a:lnTo>
                <a:lnTo>
                  <a:pt x="70223" y="64031"/>
                </a:lnTo>
                <a:lnTo>
                  <a:pt x="62293" y="79057"/>
                </a:lnTo>
                <a:lnTo>
                  <a:pt x="50649" y="89225"/>
                </a:lnTo>
                <a:lnTo>
                  <a:pt x="36575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22064" y="2397251"/>
            <a:ext cx="111760" cy="132715"/>
          </a:xfrm>
          <a:custGeom>
            <a:avLst/>
            <a:gdLst/>
            <a:ahLst/>
            <a:cxnLst/>
            <a:rect l="l" t="t" r="r" b="b"/>
            <a:pathLst>
              <a:path w="111760" h="132714">
                <a:moveTo>
                  <a:pt x="64007" y="1523"/>
                </a:moveTo>
                <a:lnTo>
                  <a:pt x="45719" y="1523"/>
                </a:lnTo>
                <a:lnTo>
                  <a:pt x="51815" y="0"/>
                </a:lnTo>
                <a:lnTo>
                  <a:pt x="57911" y="0"/>
                </a:lnTo>
                <a:lnTo>
                  <a:pt x="64007" y="1523"/>
                </a:lnTo>
                <a:close/>
              </a:path>
              <a:path w="111760" h="132714">
                <a:moveTo>
                  <a:pt x="76199" y="6095"/>
                </a:moveTo>
                <a:lnTo>
                  <a:pt x="33527" y="6095"/>
                </a:lnTo>
                <a:lnTo>
                  <a:pt x="41147" y="3047"/>
                </a:lnTo>
                <a:lnTo>
                  <a:pt x="42671" y="1523"/>
                </a:lnTo>
                <a:lnTo>
                  <a:pt x="68579" y="1523"/>
                </a:lnTo>
                <a:lnTo>
                  <a:pt x="68579" y="3047"/>
                </a:lnTo>
                <a:lnTo>
                  <a:pt x="76199" y="6095"/>
                </a:lnTo>
                <a:close/>
              </a:path>
              <a:path w="111760" h="132714">
                <a:moveTo>
                  <a:pt x="85343" y="12191"/>
                </a:moveTo>
                <a:lnTo>
                  <a:pt x="24383" y="12191"/>
                </a:lnTo>
                <a:lnTo>
                  <a:pt x="30479" y="7619"/>
                </a:lnTo>
                <a:lnTo>
                  <a:pt x="30479" y="6095"/>
                </a:lnTo>
                <a:lnTo>
                  <a:pt x="79247" y="6095"/>
                </a:lnTo>
                <a:lnTo>
                  <a:pt x="79247" y="7619"/>
                </a:lnTo>
                <a:lnTo>
                  <a:pt x="85343" y="12191"/>
                </a:lnTo>
                <a:close/>
              </a:path>
              <a:path w="111760" h="132714">
                <a:moveTo>
                  <a:pt x="102107" y="102107"/>
                </a:moveTo>
                <a:lnTo>
                  <a:pt x="7619" y="102107"/>
                </a:lnTo>
                <a:lnTo>
                  <a:pt x="7619" y="99059"/>
                </a:lnTo>
                <a:lnTo>
                  <a:pt x="3047" y="91439"/>
                </a:lnTo>
                <a:lnTo>
                  <a:pt x="3047" y="88391"/>
                </a:lnTo>
                <a:lnTo>
                  <a:pt x="0" y="79247"/>
                </a:lnTo>
                <a:lnTo>
                  <a:pt x="0" y="51815"/>
                </a:lnTo>
                <a:lnTo>
                  <a:pt x="3047" y="44195"/>
                </a:lnTo>
                <a:lnTo>
                  <a:pt x="3047" y="41147"/>
                </a:lnTo>
                <a:lnTo>
                  <a:pt x="7619" y="32003"/>
                </a:lnTo>
                <a:lnTo>
                  <a:pt x="7619" y="30479"/>
                </a:lnTo>
                <a:lnTo>
                  <a:pt x="9143" y="28955"/>
                </a:lnTo>
                <a:lnTo>
                  <a:pt x="13715" y="22859"/>
                </a:lnTo>
                <a:lnTo>
                  <a:pt x="13715" y="21335"/>
                </a:lnTo>
                <a:lnTo>
                  <a:pt x="22859" y="12191"/>
                </a:lnTo>
                <a:lnTo>
                  <a:pt x="86867" y="12191"/>
                </a:lnTo>
                <a:lnTo>
                  <a:pt x="88391" y="13715"/>
                </a:lnTo>
                <a:lnTo>
                  <a:pt x="89915" y="13715"/>
                </a:lnTo>
                <a:lnTo>
                  <a:pt x="94487" y="19811"/>
                </a:lnTo>
                <a:lnTo>
                  <a:pt x="96011" y="21335"/>
                </a:lnTo>
                <a:lnTo>
                  <a:pt x="96011" y="22859"/>
                </a:lnTo>
                <a:lnTo>
                  <a:pt x="100583" y="28955"/>
                </a:lnTo>
                <a:lnTo>
                  <a:pt x="102107" y="30479"/>
                </a:lnTo>
                <a:lnTo>
                  <a:pt x="102107" y="32003"/>
                </a:lnTo>
                <a:lnTo>
                  <a:pt x="105155" y="38099"/>
                </a:lnTo>
                <a:lnTo>
                  <a:pt x="51815" y="38099"/>
                </a:lnTo>
                <a:lnTo>
                  <a:pt x="47243" y="41147"/>
                </a:lnTo>
                <a:lnTo>
                  <a:pt x="47751" y="41147"/>
                </a:lnTo>
                <a:lnTo>
                  <a:pt x="45719" y="42671"/>
                </a:lnTo>
                <a:lnTo>
                  <a:pt x="42671" y="45719"/>
                </a:lnTo>
                <a:lnTo>
                  <a:pt x="43891" y="45719"/>
                </a:lnTo>
                <a:lnTo>
                  <a:pt x="42976" y="47243"/>
                </a:lnTo>
                <a:lnTo>
                  <a:pt x="42671" y="47243"/>
                </a:lnTo>
                <a:lnTo>
                  <a:pt x="39928" y="51815"/>
                </a:lnTo>
                <a:lnTo>
                  <a:pt x="39623" y="51815"/>
                </a:lnTo>
                <a:lnTo>
                  <a:pt x="38099" y="54863"/>
                </a:lnTo>
                <a:lnTo>
                  <a:pt x="39115" y="54863"/>
                </a:lnTo>
                <a:lnTo>
                  <a:pt x="38607" y="57911"/>
                </a:lnTo>
                <a:lnTo>
                  <a:pt x="38099" y="57911"/>
                </a:lnTo>
                <a:lnTo>
                  <a:pt x="38099" y="74675"/>
                </a:lnTo>
                <a:lnTo>
                  <a:pt x="38607" y="74675"/>
                </a:lnTo>
                <a:lnTo>
                  <a:pt x="39115" y="77723"/>
                </a:lnTo>
                <a:lnTo>
                  <a:pt x="38099" y="77723"/>
                </a:lnTo>
                <a:lnTo>
                  <a:pt x="39623" y="80771"/>
                </a:lnTo>
                <a:lnTo>
                  <a:pt x="39928" y="80771"/>
                </a:lnTo>
                <a:lnTo>
                  <a:pt x="42671" y="85343"/>
                </a:lnTo>
                <a:lnTo>
                  <a:pt x="43433" y="85343"/>
                </a:lnTo>
                <a:lnTo>
                  <a:pt x="44576" y="86867"/>
                </a:lnTo>
                <a:lnTo>
                  <a:pt x="42671" y="86867"/>
                </a:lnTo>
                <a:lnTo>
                  <a:pt x="46735" y="89915"/>
                </a:lnTo>
                <a:lnTo>
                  <a:pt x="45719" y="89915"/>
                </a:lnTo>
                <a:lnTo>
                  <a:pt x="48767" y="91439"/>
                </a:lnTo>
                <a:lnTo>
                  <a:pt x="47243" y="91439"/>
                </a:lnTo>
                <a:lnTo>
                  <a:pt x="51053" y="92963"/>
                </a:lnTo>
                <a:lnTo>
                  <a:pt x="50291" y="92963"/>
                </a:lnTo>
                <a:lnTo>
                  <a:pt x="53720" y="94106"/>
                </a:lnTo>
                <a:lnTo>
                  <a:pt x="51815" y="94487"/>
                </a:lnTo>
                <a:lnTo>
                  <a:pt x="105155" y="94487"/>
                </a:lnTo>
                <a:lnTo>
                  <a:pt x="102107" y="100583"/>
                </a:lnTo>
                <a:lnTo>
                  <a:pt x="102107" y="102107"/>
                </a:lnTo>
                <a:close/>
              </a:path>
              <a:path w="111760" h="132714">
                <a:moveTo>
                  <a:pt x="47243" y="41147"/>
                </a:moveTo>
                <a:lnTo>
                  <a:pt x="51815" y="38099"/>
                </a:lnTo>
                <a:lnTo>
                  <a:pt x="48332" y="40712"/>
                </a:lnTo>
                <a:lnTo>
                  <a:pt x="47243" y="41147"/>
                </a:lnTo>
                <a:close/>
              </a:path>
              <a:path w="111760" h="132714">
                <a:moveTo>
                  <a:pt x="48332" y="40712"/>
                </a:moveTo>
                <a:lnTo>
                  <a:pt x="51815" y="38099"/>
                </a:lnTo>
                <a:lnTo>
                  <a:pt x="53720" y="38480"/>
                </a:lnTo>
                <a:lnTo>
                  <a:pt x="50291" y="39623"/>
                </a:lnTo>
                <a:lnTo>
                  <a:pt x="51053" y="39623"/>
                </a:lnTo>
                <a:lnTo>
                  <a:pt x="48332" y="40712"/>
                </a:lnTo>
                <a:close/>
              </a:path>
              <a:path w="111760" h="132714">
                <a:moveTo>
                  <a:pt x="53720" y="38480"/>
                </a:moveTo>
                <a:lnTo>
                  <a:pt x="51815" y="38099"/>
                </a:lnTo>
                <a:lnTo>
                  <a:pt x="54863" y="38099"/>
                </a:lnTo>
                <a:lnTo>
                  <a:pt x="53720" y="38480"/>
                </a:lnTo>
                <a:close/>
              </a:path>
              <a:path w="111760" h="132714">
                <a:moveTo>
                  <a:pt x="53847" y="38506"/>
                </a:moveTo>
                <a:lnTo>
                  <a:pt x="53720" y="38480"/>
                </a:lnTo>
                <a:lnTo>
                  <a:pt x="54863" y="38099"/>
                </a:lnTo>
                <a:lnTo>
                  <a:pt x="53847" y="38506"/>
                </a:lnTo>
                <a:close/>
              </a:path>
              <a:path w="111760" h="132714">
                <a:moveTo>
                  <a:pt x="54863" y="38709"/>
                </a:moveTo>
                <a:lnTo>
                  <a:pt x="53847" y="38506"/>
                </a:lnTo>
                <a:lnTo>
                  <a:pt x="54863" y="38099"/>
                </a:lnTo>
                <a:lnTo>
                  <a:pt x="55879" y="38506"/>
                </a:lnTo>
                <a:lnTo>
                  <a:pt x="54863" y="38709"/>
                </a:lnTo>
                <a:close/>
              </a:path>
              <a:path w="111760" h="132714">
                <a:moveTo>
                  <a:pt x="55879" y="38506"/>
                </a:moveTo>
                <a:lnTo>
                  <a:pt x="54863" y="38099"/>
                </a:lnTo>
                <a:lnTo>
                  <a:pt x="56006" y="38480"/>
                </a:lnTo>
                <a:lnTo>
                  <a:pt x="55879" y="38506"/>
                </a:lnTo>
                <a:close/>
              </a:path>
              <a:path w="111760" h="132714">
                <a:moveTo>
                  <a:pt x="56006" y="38480"/>
                </a:moveTo>
                <a:lnTo>
                  <a:pt x="54863" y="38099"/>
                </a:lnTo>
                <a:lnTo>
                  <a:pt x="57911" y="38099"/>
                </a:lnTo>
                <a:lnTo>
                  <a:pt x="56006" y="38480"/>
                </a:lnTo>
                <a:close/>
              </a:path>
              <a:path w="111760" h="132714">
                <a:moveTo>
                  <a:pt x="59943" y="39623"/>
                </a:moveTo>
                <a:lnTo>
                  <a:pt x="59435" y="39623"/>
                </a:lnTo>
                <a:lnTo>
                  <a:pt x="56006" y="38480"/>
                </a:lnTo>
                <a:lnTo>
                  <a:pt x="57911" y="38099"/>
                </a:lnTo>
                <a:lnTo>
                  <a:pt x="59943" y="39623"/>
                </a:lnTo>
                <a:close/>
              </a:path>
              <a:path w="111760" h="132714">
                <a:moveTo>
                  <a:pt x="62483" y="41147"/>
                </a:moveTo>
                <a:lnTo>
                  <a:pt x="61395" y="40712"/>
                </a:lnTo>
                <a:lnTo>
                  <a:pt x="57911" y="38099"/>
                </a:lnTo>
                <a:lnTo>
                  <a:pt x="62483" y="41147"/>
                </a:lnTo>
                <a:close/>
              </a:path>
              <a:path w="111760" h="132714">
                <a:moveTo>
                  <a:pt x="62483" y="41147"/>
                </a:moveTo>
                <a:lnTo>
                  <a:pt x="57911" y="38099"/>
                </a:lnTo>
                <a:lnTo>
                  <a:pt x="105155" y="38099"/>
                </a:lnTo>
                <a:lnTo>
                  <a:pt x="105917" y="39623"/>
                </a:lnTo>
                <a:lnTo>
                  <a:pt x="60959" y="39623"/>
                </a:lnTo>
                <a:lnTo>
                  <a:pt x="62483" y="41147"/>
                </a:lnTo>
                <a:close/>
              </a:path>
              <a:path w="111760" h="132714">
                <a:moveTo>
                  <a:pt x="50291" y="39623"/>
                </a:moveTo>
                <a:lnTo>
                  <a:pt x="53720" y="38480"/>
                </a:lnTo>
                <a:lnTo>
                  <a:pt x="53847" y="38506"/>
                </a:lnTo>
                <a:lnTo>
                  <a:pt x="51815" y="39319"/>
                </a:lnTo>
                <a:lnTo>
                  <a:pt x="50291" y="39623"/>
                </a:lnTo>
                <a:close/>
              </a:path>
              <a:path w="111760" h="132714">
                <a:moveTo>
                  <a:pt x="59435" y="39623"/>
                </a:moveTo>
                <a:lnTo>
                  <a:pt x="57911" y="39319"/>
                </a:lnTo>
                <a:lnTo>
                  <a:pt x="55879" y="38506"/>
                </a:lnTo>
                <a:lnTo>
                  <a:pt x="59435" y="39623"/>
                </a:lnTo>
                <a:close/>
              </a:path>
              <a:path w="111760" h="132714">
                <a:moveTo>
                  <a:pt x="51815" y="39319"/>
                </a:moveTo>
                <a:lnTo>
                  <a:pt x="53847" y="38506"/>
                </a:lnTo>
                <a:lnTo>
                  <a:pt x="54863" y="38709"/>
                </a:lnTo>
                <a:lnTo>
                  <a:pt x="51815" y="39319"/>
                </a:lnTo>
                <a:close/>
              </a:path>
              <a:path w="111760" h="132714">
                <a:moveTo>
                  <a:pt x="57911" y="39319"/>
                </a:moveTo>
                <a:lnTo>
                  <a:pt x="54863" y="38709"/>
                </a:lnTo>
                <a:lnTo>
                  <a:pt x="55879" y="38506"/>
                </a:lnTo>
                <a:lnTo>
                  <a:pt x="57911" y="39319"/>
                </a:lnTo>
                <a:close/>
              </a:path>
              <a:path w="111760" h="132714">
                <a:moveTo>
                  <a:pt x="51053" y="39623"/>
                </a:moveTo>
                <a:lnTo>
                  <a:pt x="50291" y="39623"/>
                </a:lnTo>
                <a:lnTo>
                  <a:pt x="51815" y="39319"/>
                </a:lnTo>
                <a:lnTo>
                  <a:pt x="51053" y="39623"/>
                </a:lnTo>
                <a:close/>
              </a:path>
              <a:path w="111760" h="132714">
                <a:moveTo>
                  <a:pt x="61395" y="40712"/>
                </a:moveTo>
                <a:lnTo>
                  <a:pt x="57911" y="39319"/>
                </a:lnTo>
                <a:lnTo>
                  <a:pt x="59435" y="39623"/>
                </a:lnTo>
                <a:lnTo>
                  <a:pt x="59943" y="39623"/>
                </a:lnTo>
                <a:lnTo>
                  <a:pt x="61395" y="40712"/>
                </a:lnTo>
                <a:close/>
              </a:path>
              <a:path w="111760" h="132714">
                <a:moveTo>
                  <a:pt x="107289" y="45719"/>
                </a:moveTo>
                <a:lnTo>
                  <a:pt x="67055" y="45719"/>
                </a:lnTo>
                <a:lnTo>
                  <a:pt x="60959" y="39623"/>
                </a:lnTo>
                <a:lnTo>
                  <a:pt x="105917" y="39623"/>
                </a:lnTo>
                <a:lnTo>
                  <a:pt x="106679" y="41147"/>
                </a:lnTo>
                <a:lnTo>
                  <a:pt x="106679" y="44195"/>
                </a:lnTo>
                <a:lnTo>
                  <a:pt x="107289" y="45719"/>
                </a:lnTo>
                <a:close/>
              </a:path>
              <a:path w="111760" h="132714">
                <a:moveTo>
                  <a:pt x="47751" y="41147"/>
                </a:moveTo>
                <a:lnTo>
                  <a:pt x="47243" y="41147"/>
                </a:lnTo>
                <a:lnTo>
                  <a:pt x="48332" y="40712"/>
                </a:lnTo>
                <a:lnTo>
                  <a:pt x="47751" y="41147"/>
                </a:lnTo>
                <a:close/>
              </a:path>
              <a:path w="111760" h="132714">
                <a:moveTo>
                  <a:pt x="64007" y="42671"/>
                </a:moveTo>
                <a:lnTo>
                  <a:pt x="61395" y="40712"/>
                </a:lnTo>
                <a:lnTo>
                  <a:pt x="62483" y="41147"/>
                </a:lnTo>
                <a:lnTo>
                  <a:pt x="64007" y="42671"/>
                </a:lnTo>
                <a:close/>
              </a:path>
              <a:path w="111760" h="132714">
                <a:moveTo>
                  <a:pt x="44888" y="44057"/>
                </a:moveTo>
                <a:lnTo>
                  <a:pt x="45719" y="42671"/>
                </a:lnTo>
                <a:lnTo>
                  <a:pt x="48767" y="41147"/>
                </a:lnTo>
                <a:lnTo>
                  <a:pt x="44888" y="44057"/>
                </a:lnTo>
                <a:close/>
              </a:path>
              <a:path w="111760" h="132714">
                <a:moveTo>
                  <a:pt x="42671" y="45719"/>
                </a:moveTo>
                <a:lnTo>
                  <a:pt x="45719" y="42671"/>
                </a:lnTo>
                <a:lnTo>
                  <a:pt x="44888" y="44057"/>
                </a:lnTo>
                <a:lnTo>
                  <a:pt x="42671" y="45719"/>
                </a:lnTo>
                <a:close/>
              </a:path>
              <a:path w="111760" h="132714">
                <a:moveTo>
                  <a:pt x="68579" y="50291"/>
                </a:moveTo>
                <a:lnTo>
                  <a:pt x="64007" y="42671"/>
                </a:lnTo>
                <a:lnTo>
                  <a:pt x="67055" y="45719"/>
                </a:lnTo>
                <a:lnTo>
                  <a:pt x="107289" y="45719"/>
                </a:lnTo>
                <a:lnTo>
                  <a:pt x="107899" y="47243"/>
                </a:lnTo>
                <a:lnTo>
                  <a:pt x="67055" y="47243"/>
                </a:lnTo>
                <a:lnTo>
                  <a:pt x="68579" y="50291"/>
                </a:lnTo>
                <a:close/>
              </a:path>
              <a:path w="111760" h="132714">
                <a:moveTo>
                  <a:pt x="43891" y="45719"/>
                </a:moveTo>
                <a:lnTo>
                  <a:pt x="42671" y="45719"/>
                </a:lnTo>
                <a:lnTo>
                  <a:pt x="44888" y="44057"/>
                </a:lnTo>
                <a:lnTo>
                  <a:pt x="43891" y="45719"/>
                </a:lnTo>
                <a:close/>
              </a:path>
              <a:path w="111760" h="132714">
                <a:moveTo>
                  <a:pt x="41147" y="50291"/>
                </a:moveTo>
                <a:lnTo>
                  <a:pt x="42671" y="47243"/>
                </a:lnTo>
                <a:lnTo>
                  <a:pt x="42976" y="47243"/>
                </a:lnTo>
                <a:lnTo>
                  <a:pt x="41147" y="50291"/>
                </a:lnTo>
                <a:close/>
              </a:path>
              <a:path w="111760" h="132714">
                <a:moveTo>
                  <a:pt x="70221" y="52519"/>
                </a:moveTo>
                <a:lnTo>
                  <a:pt x="67055" y="47243"/>
                </a:lnTo>
                <a:lnTo>
                  <a:pt x="107899" y="47243"/>
                </a:lnTo>
                <a:lnTo>
                  <a:pt x="109727" y="51815"/>
                </a:lnTo>
                <a:lnTo>
                  <a:pt x="70103" y="51815"/>
                </a:lnTo>
                <a:lnTo>
                  <a:pt x="70221" y="52519"/>
                </a:lnTo>
                <a:close/>
              </a:path>
              <a:path w="111760" h="132714">
                <a:moveTo>
                  <a:pt x="38099" y="54863"/>
                </a:moveTo>
                <a:lnTo>
                  <a:pt x="39623" y="51815"/>
                </a:lnTo>
                <a:lnTo>
                  <a:pt x="39506" y="52519"/>
                </a:lnTo>
                <a:lnTo>
                  <a:pt x="38099" y="54863"/>
                </a:lnTo>
                <a:close/>
              </a:path>
              <a:path w="111760" h="132714">
                <a:moveTo>
                  <a:pt x="39506" y="52519"/>
                </a:moveTo>
                <a:lnTo>
                  <a:pt x="39623" y="51815"/>
                </a:lnTo>
                <a:lnTo>
                  <a:pt x="39928" y="51815"/>
                </a:lnTo>
                <a:lnTo>
                  <a:pt x="39506" y="52519"/>
                </a:lnTo>
                <a:close/>
              </a:path>
              <a:path w="111760" h="132714">
                <a:moveTo>
                  <a:pt x="71627" y="54863"/>
                </a:moveTo>
                <a:lnTo>
                  <a:pt x="70221" y="52519"/>
                </a:lnTo>
                <a:lnTo>
                  <a:pt x="70103" y="51815"/>
                </a:lnTo>
                <a:lnTo>
                  <a:pt x="71627" y="54863"/>
                </a:lnTo>
                <a:close/>
              </a:path>
              <a:path w="111760" h="132714">
                <a:moveTo>
                  <a:pt x="109727" y="54863"/>
                </a:moveTo>
                <a:lnTo>
                  <a:pt x="71627" y="54863"/>
                </a:lnTo>
                <a:lnTo>
                  <a:pt x="70103" y="51815"/>
                </a:lnTo>
                <a:lnTo>
                  <a:pt x="109727" y="51815"/>
                </a:lnTo>
                <a:lnTo>
                  <a:pt x="109727" y="54863"/>
                </a:lnTo>
                <a:close/>
              </a:path>
              <a:path w="111760" h="132714">
                <a:moveTo>
                  <a:pt x="39115" y="54863"/>
                </a:moveTo>
                <a:lnTo>
                  <a:pt x="38099" y="54863"/>
                </a:lnTo>
                <a:lnTo>
                  <a:pt x="39506" y="52519"/>
                </a:lnTo>
                <a:lnTo>
                  <a:pt x="39115" y="54863"/>
                </a:lnTo>
                <a:close/>
              </a:path>
              <a:path w="111760" h="132714">
                <a:moveTo>
                  <a:pt x="71627" y="60959"/>
                </a:moveTo>
                <a:lnTo>
                  <a:pt x="70221" y="52519"/>
                </a:lnTo>
                <a:lnTo>
                  <a:pt x="71627" y="54863"/>
                </a:lnTo>
                <a:lnTo>
                  <a:pt x="109727" y="54863"/>
                </a:lnTo>
                <a:lnTo>
                  <a:pt x="109727" y="57911"/>
                </a:lnTo>
                <a:lnTo>
                  <a:pt x="71627" y="57911"/>
                </a:lnTo>
                <a:lnTo>
                  <a:pt x="71627" y="60959"/>
                </a:lnTo>
                <a:close/>
              </a:path>
              <a:path w="111760" h="132714">
                <a:moveTo>
                  <a:pt x="38099" y="60959"/>
                </a:moveTo>
                <a:lnTo>
                  <a:pt x="38099" y="57911"/>
                </a:lnTo>
                <a:lnTo>
                  <a:pt x="38607" y="57911"/>
                </a:lnTo>
                <a:lnTo>
                  <a:pt x="38099" y="60959"/>
                </a:lnTo>
                <a:close/>
              </a:path>
              <a:path w="111760" h="132714">
                <a:moveTo>
                  <a:pt x="72917" y="65649"/>
                </a:moveTo>
                <a:lnTo>
                  <a:pt x="71627" y="57911"/>
                </a:lnTo>
                <a:lnTo>
                  <a:pt x="109727" y="57911"/>
                </a:lnTo>
                <a:lnTo>
                  <a:pt x="109727" y="64007"/>
                </a:lnTo>
                <a:lnTo>
                  <a:pt x="73151" y="64007"/>
                </a:lnTo>
                <a:lnTo>
                  <a:pt x="72917" y="65649"/>
                </a:lnTo>
                <a:close/>
              </a:path>
              <a:path w="111760" h="132714">
                <a:moveTo>
                  <a:pt x="73151" y="67055"/>
                </a:moveTo>
                <a:lnTo>
                  <a:pt x="72917" y="65649"/>
                </a:lnTo>
                <a:lnTo>
                  <a:pt x="73151" y="64007"/>
                </a:lnTo>
                <a:lnTo>
                  <a:pt x="73151" y="67055"/>
                </a:lnTo>
                <a:close/>
              </a:path>
              <a:path w="111760" h="132714">
                <a:moveTo>
                  <a:pt x="111251" y="67055"/>
                </a:moveTo>
                <a:lnTo>
                  <a:pt x="73151" y="67055"/>
                </a:lnTo>
                <a:lnTo>
                  <a:pt x="73151" y="64007"/>
                </a:lnTo>
                <a:lnTo>
                  <a:pt x="109727" y="64007"/>
                </a:lnTo>
                <a:lnTo>
                  <a:pt x="111251" y="65531"/>
                </a:lnTo>
                <a:lnTo>
                  <a:pt x="111251" y="67055"/>
                </a:lnTo>
                <a:close/>
              </a:path>
              <a:path w="111760" h="132714">
                <a:moveTo>
                  <a:pt x="109727" y="74675"/>
                </a:moveTo>
                <a:lnTo>
                  <a:pt x="71627" y="74675"/>
                </a:lnTo>
                <a:lnTo>
                  <a:pt x="72917" y="65649"/>
                </a:lnTo>
                <a:lnTo>
                  <a:pt x="73151" y="67055"/>
                </a:lnTo>
                <a:lnTo>
                  <a:pt x="109727" y="67055"/>
                </a:lnTo>
                <a:lnTo>
                  <a:pt x="109727" y="74675"/>
                </a:lnTo>
                <a:close/>
              </a:path>
              <a:path w="111760" h="132714">
                <a:moveTo>
                  <a:pt x="38607" y="74675"/>
                </a:moveTo>
                <a:lnTo>
                  <a:pt x="38099" y="74675"/>
                </a:lnTo>
                <a:lnTo>
                  <a:pt x="38099" y="71627"/>
                </a:lnTo>
                <a:lnTo>
                  <a:pt x="38607" y="74675"/>
                </a:lnTo>
                <a:close/>
              </a:path>
              <a:path w="111760" h="132714">
                <a:moveTo>
                  <a:pt x="70484" y="78485"/>
                </a:moveTo>
                <a:lnTo>
                  <a:pt x="71627" y="71627"/>
                </a:lnTo>
                <a:lnTo>
                  <a:pt x="71627" y="74675"/>
                </a:lnTo>
                <a:lnTo>
                  <a:pt x="109727" y="74675"/>
                </a:lnTo>
                <a:lnTo>
                  <a:pt x="109727" y="76199"/>
                </a:lnTo>
                <a:lnTo>
                  <a:pt x="71627" y="76199"/>
                </a:lnTo>
                <a:lnTo>
                  <a:pt x="70484" y="78485"/>
                </a:lnTo>
                <a:close/>
              </a:path>
              <a:path w="111760" h="132714">
                <a:moveTo>
                  <a:pt x="70103" y="80771"/>
                </a:moveTo>
                <a:lnTo>
                  <a:pt x="70484" y="78485"/>
                </a:lnTo>
                <a:lnTo>
                  <a:pt x="71627" y="76199"/>
                </a:lnTo>
                <a:lnTo>
                  <a:pt x="70103" y="80771"/>
                </a:lnTo>
                <a:close/>
              </a:path>
              <a:path w="111760" h="132714">
                <a:moveTo>
                  <a:pt x="109219" y="80771"/>
                </a:moveTo>
                <a:lnTo>
                  <a:pt x="70103" y="80771"/>
                </a:lnTo>
                <a:lnTo>
                  <a:pt x="71627" y="76199"/>
                </a:lnTo>
                <a:lnTo>
                  <a:pt x="109727" y="76199"/>
                </a:lnTo>
                <a:lnTo>
                  <a:pt x="109727" y="79247"/>
                </a:lnTo>
                <a:lnTo>
                  <a:pt x="109219" y="80771"/>
                </a:lnTo>
                <a:close/>
              </a:path>
              <a:path w="111760" h="132714">
                <a:moveTo>
                  <a:pt x="39623" y="80771"/>
                </a:moveTo>
                <a:lnTo>
                  <a:pt x="38099" y="77723"/>
                </a:lnTo>
                <a:lnTo>
                  <a:pt x="39506" y="80068"/>
                </a:lnTo>
                <a:lnTo>
                  <a:pt x="39623" y="80771"/>
                </a:lnTo>
                <a:close/>
              </a:path>
              <a:path w="111760" h="132714">
                <a:moveTo>
                  <a:pt x="39506" y="80068"/>
                </a:moveTo>
                <a:lnTo>
                  <a:pt x="38099" y="77723"/>
                </a:lnTo>
                <a:lnTo>
                  <a:pt x="39115" y="77723"/>
                </a:lnTo>
                <a:lnTo>
                  <a:pt x="39506" y="80068"/>
                </a:lnTo>
                <a:close/>
              </a:path>
              <a:path w="111760" h="132714">
                <a:moveTo>
                  <a:pt x="107695" y="85343"/>
                </a:moveTo>
                <a:lnTo>
                  <a:pt x="67055" y="85343"/>
                </a:lnTo>
                <a:lnTo>
                  <a:pt x="70484" y="78485"/>
                </a:lnTo>
                <a:lnTo>
                  <a:pt x="70103" y="80771"/>
                </a:lnTo>
                <a:lnTo>
                  <a:pt x="109219" y="80771"/>
                </a:lnTo>
                <a:lnTo>
                  <a:pt x="107695" y="85343"/>
                </a:lnTo>
                <a:close/>
              </a:path>
              <a:path w="111760" h="132714">
                <a:moveTo>
                  <a:pt x="39928" y="80771"/>
                </a:moveTo>
                <a:lnTo>
                  <a:pt x="39623" y="80771"/>
                </a:lnTo>
                <a:lnTo>
                  <a:pt x="39506" y="80068"/>
                </a:lnTo>
                <a:lnTo>
                  <a:pt x="39928" y="80771"/>
                </a:lnTo>
                <a:close/>
              </a:path>
              <a:path w="111760" h="132714">
                <a:moveTo>
                  <a:pt x="43433" y="85343"/>
                </a:moveTo>
                <a:lnTo>
                  <a:pt x="42671" y="85343"/>
                </a:lnTo>
                <a:lnTo>
                  <a:pt x="41147" y="82295"/>
                </a:lnTo>
                <a:lnTo>
                  <a:pt x="43433" y="85343"/>
                </a:lnTo>
                <a:close/>
              </a:path>
              <a:path w="111760" h="132714">
                <a:moveTo>
                  <a:pt x="64007" y="88391"/>
                </a:moveTo>
                <a:lnTo>
                  <a:pt x="68579" y="82295"/>
                </a:lnTo>
                <a:lnTo>
                  <a:pt x="67055" y="85343"/>
                </a:lnTo>
                <a:lnTo>
                  <a:pt x="107695" y="85343"/>
                </a:lnTo>
                <a:lnTo>
                  <a:pt x="107187" y="86867"/>
                </a:lnTo>
                <a:lnTo>
                  <a:pt x="67055" y="86867"/>
                </a:lnTo>
                <a:lnTo>
                  <a:pt x="64007" y="88391"/>
                </a:lnTo>
                <a:close/>
              </a:path>
              <a:path w="111760" h="132714">
                <a:moveTo>
                  <a:pt x="45719" y="88391"/>
                </a:moveTo>
                <a:lnTo>
                  <a:pt x="42671" y="86867"/>
                </a:lnTo>
                <a:lnTo>
                  <a:pt x="44576" y="86867"/>
                </a:lnTo>
                <a:lnTo>
                  <a:pt x="45719" y="88391"/>
                </a:lnTo>
                <a:close/>
              </a:path>
              <a:path w="111760" h="132714">
                <a:moveTo>
                  <a:pt x="60959" y="91439"/>
                </a:moveTo>
                <a:lnTo>
                  <a:pt x="67055" y="86867"/>
                </a:lnTo>
                <a:lnTo>
                  <a:pt x="107187" y="86867"/>
                </a:lnTo>
                <a:lnTo>
                  <a:pt x="106679" y="88391"/>
                </a:lnTo>
                <a:lnTo>
                  <a:pt x="106679" y="89915"/>
                </a:lnTo>
                <a:lnTo>
                  <a:pt x="64007" y="89915"/>
                </a:lnTo>
                <a:lnTo>
                  <a:pt x="60959" y="91439"/>
                </a:lnTo>
                <a:close/>
              </a:path>
              <a:path w="111760" h="132714">
                <a:moveTo>
                  <a:pt x="48767" y="91439"/>
                </a:moveTo>
                <a:lnTo>
                  <a:pt x="45719" y="89915"/>
                </a:lnTo>
                <a:lnTo>
                  <a:pt x="46735" y="89915"/>
                </a:lnTo>
                <a:lnTo>
                  <a:pt x="48767" y="91439"/>
                </a:lnTo>
                <a:close/>
              </a:path>
              <a:path w="111760" h="132714">
                <a:moveTo>
                  <a:pt x="57911" y="92963"/>
                </a:moveTo>
                <a:lnTo>
                  <a:pt x="64007" y="89915"/>
                </a:lnTo>
                <a:lnTo>
                  <a:pt x="106679" y="89915"/>
                </a:lnTo>
                <a:lnTo>
                  <a:pt x="106679" y="91439"/>
                </a:lnTo>
                <a:lnTo>
                  <a:pt x="62483" y="91439"/>
                </a:lnTo>
                <a:lnTo>
                  <a:pt x="57911" y="92963"/>
                </a:lnTo>
                <a:close/>
              </a:path>
              <a:path w="111760" h="132714">
                <a:moveTo>
                  <a:pt x="51815" y="92963"/>
                </a:moveTo>
                <a:lnTo>
                  <a:pt x="47243" y="91439"/>
                </a:lnTo>
                <a:lnTo>
                  <a:pt x="48767" y="91439"/>
                </a:lnTo>
                <a:lnTo>
                  <a:pt x="51815" y="92963"/>
                </a:lnTo>
                <a:close/>
              </a:path>
              <a:path w="111760" h="132714">
                <a:moveTo>
                  <a:pt x="57911" y="93268"/>
                </a:moveTo>
                <a:lnTo>
                  <a:pt x="62483" y="91439"/>
                </a:lnTo>
                <a:lnTo>
                  <a:pt x="106679" y="91439"/>
                </a:lnTo>
                <a:lnTo>
                  <a:pt x="105917" y="92963"/>
                </a:lnTo>
                <a:lnTo>
                  <a:pt x="59435" y="92963"/>
                </a:lnTo>
                <a:lnTo>
                  <a:pt x="57911" y="93268"/>
                </a:lnTo>
                <a:close/>
              </a:path>
              <a:path w="111760" h="132714">
                <a:moveTo>
                  <a:pt x="53720" y="94106"/>
                </a:moveTo>
                <a:lnTo>
                  <a:pt x="50291" y="92963"/>
                </a:lnTo>
                <a:lnTo>
                  <a:pt x="51815" y="93268"/>
                </a:lnTo>
                <a:lnTo>
                  <a:pt x="53847" y="94081"/>
                </a:lnTo>
                <a:close/>
              </a:path>
              <a:path w="111760" h="132714">
                <a:moveTo>
                  <a:pt x="51815" y="93268"/>
                </a:moveTo>
                <a:lnTo>
                  <a:pt x="50291" y="92963"/>
                </a:lnTo>
                <a:lnTo>
                  <a:pt x="51053" y="92963"/>
                </a:lnTo>
                <a:lnTo>
                  <a:pt x="51815" y="93268"/>
                </a:lnTo>
                <a:close/>
              </a:path>
              <a:path w="111760" h="132714">
                <a:moveTo>
                  <a:pt x="56006" y="94106"/>
                </a:moveTo>
                <a:lnTo>
                  <a:pt x="55879" y="94081"/>
                </a:lnTo>
                <a:lnTo>
                  <a:pt x="57911" y="93268"/>
                </a:lnTo>
                <a:lnTo>
                  <a:pt x="59435" y="92963"/>
                </a:lnTo>
                <a:lnTo>
                  <a:pt x="56006" y="94106"/>
                </a:lnTo>
                <a:close/>
              </a:path>
              <a:path w="111760" h="132714">
                <a:moveTo>
                  <a:pt x="105155" y="94487"/>
                </a:moveTo>
                <a:lnTo>
                  <a:pt x="57911" y="94487"/>
                </a:lnTo>
                <a:lnTo>
                  <a:pt x="56006" y="94106"/>
                </a:lnTo>
                <a:lnTo>
                  <a:pt x="59435" y="92963"/>
                </a:lnTo>
                <a:lnTo>
                  <a:pt x="105917" y="92963"/>
                </a:lnTo>
                <a:lnTo>
                  <a:pt x="105155" y="94487"/>
                </a:lnTo>
                <a:close/>
              </a:path>
              <a:path w="111760" h="132714">
                <a:moveTo>
                  <a:pt x="53847" y="94081"/>
                </a:moveTo>
                <a:lnTo>
                  <a:pt x="51815" y="93268"/>
                </a:lnTo>
                <a:lnTo>
                  <a:pt x="54863" y="93878"/>
                </a:lnTo>
                <a:lnTo>
                  <a:pt x="53847" y="94081"/>
                </a:lnTo>
                <a:close/>
              </a:path>
              <a:path w="111760" h="132714">
                <a:moveTo>
                  <a:pt x="55879" y="94081"/>
                </a:moveTo>
                <a:lnTo>
                  <a:pt x="54863" y="93878"/>
                </a:lnTo>
                <a:lnTo>
                  <a:pt x="57911" y="93268"/>
                </a:lnTo>
                <a:lnTo>
                  <a:pt x="55879" y="94081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847" y="94081"/>
                </a:lnTo>
                <a:lnTo>
                  <a:pt x="54863" y="93878"/>
                </a:lnTo>
                <a:lnTo>
                  <a:pt x="55879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720" y="94106"/>
                </a:lnTo>
                <a:lnTo>
                  <a:pt x="53847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5879" y="94081"/>
                </a:lnTo>
                <a:lnTo>
                  <a:pt x="56006" y="94106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1815" y="94487"/>
                </a:lnTo>
                <a:lnTo>
                  <a:pt x="53720" y="94106"/>
                </a:lnTo>
                <a:lnTo>
                  <a:pt x="54863" y="94487"/>
                </a:lnTo>
                <a:close/>
              </a:path>
              <a:path w="111760" h="132714">
                <a:moveTo>
                  <a:pt x="57911" y="94487"/>
                </a:moveTo>
                <a:lnTo>
                  <a:pt x="54863" y="94487"/>
                </a:lnTo>
                <a:lnTo>
                  <a:pt x="56006" y="94106"/>
                </a:lnTo>
                <a:lnTo>
                  <a:pt x="57911" y="94487"/>
                </a:lnTo>
                <a:close/>
              </a:path>
              <a:path w="111760" h="132714">
                <a:moveTo>
                  <a:pt x="86867" y="120395"/>
                </a:moveTo>
                <a:lnTo>
                  <a:pt x="22859" y="120395"/>
                </a:lnTo>
                <a:lnTo>
                  <a:pt x="13715" y="111251"/>
                </a:lnTo>
                <a:lnTo>
                  <a:pt x="13715" y="109727"/>
                </a:lnTo>
                <a:lnTo>
                  <a:pt x="9143" y="102107"/>
                </a:lnTo>
                <a:lnTo>
                  <a:pt x="100583" y="102107"/>
                </a:lnTo>
                <a:lnTo>
                  <a:pt x="96011" y="109727"/>
                </a:lnTo>
                <a:lnTo>
                  <a:pt x="96011" y="111251"/>
                </a:lnTo>
                <a:lnTo>
                  <a:pt x="86867" y="120395"/>
                </a:lnTo>
                <a:close/>
              </a:path>
              <a:path w="111760" h="132714">
                <a:moveTo>
                  <a:pt x="79247" y="126491"/>
                </a:moveTo>
                <a:lnTo>
                  <a:pt x="30479" y="126491"/>
                </a:lnTo>
                <a:lnTo>
                  <a:pt x="30479" y="124967"/>
                </a:lnTo>
                <a:lnTo>
                  <a:pt x="24383" y="120395"/>
                </a:lnTo>
                <a:lnTo>
                  <a:pt x="85343" y="120395"/>
                </a:lnTo>
                <a:lnTo>
                  <a:pt x="79247" y="124967"/>
                </a:lnTo>
                <a:lnTo>
                  <a:pt x="79247" y="126491"/>
                </a:lnTo>
                <a:close/>
              </a:path>
              <a:path w="111760" h="132714">
                <a:moveTo>
                  <a:pt x="68579" y="131063"/>
                </a:moveTo>
                <a:lnTo>
                  <a:pt x="42671" y="131063"/>
                </a:lnTo>
                <a:lnTo>
                  <a:pt x="41147" y="129539"/>
                </a:lnTo>
                <a:lnTo>
                  <a:pt x="33527" y="126491"/>
                </a:lnTo>
                <a:lnTo>
                  <a:pt x="76199" y="126491"/>
                </a:lnTo>
                <a:lnTo>
                  <a:pt x="68579" y="129539"/>
                </a:lnTo>
                <a:lnTo>
                  <a:pt x="68579" y="131063"/>
                </a:lnTo>
                <a:close/>
              </a:path>
              <a:path w="111760" h="132714">
                <a:moveTo>
                  <a:pt x="57911" y="132587"/>
                </a:moveTo>
                <a:lnTo>
                  <a:pt x="51815" y="132587"/>
                </a:lnTo>
                <a:lnTo>
                  <a:pt x="45719" y="131063"/>
                </a:lnTo>
                <a:lnTo>
                  <a:pt x="64007" y="131063"/>
                </a:lnTo>
                <a:lnTo>
                  <a:pt x="5791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91789" y="2977896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4">
                <a:moveTo>
                  <a:pt x="0" y="0"/>
                </a:moveTo>
                <a:lnTo>
                  <a:pt x="0" y="6659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23743" y="3057143"/>
            <a:ext cx="379730" cy="297180"/>
          </a:xfrm>
          <a:custGeom>
            <a:avLst/>
            <a:gdLst/>
            <a:ahLst/>
            <a:cxnLst/>
            <a:rect l="l" t="t" r="r" b="b"/>
            <a:pathLst>
              <a:path w="379730" h="297179">
                <a:moveTo>
                  <a:pt x="356616" y="297180"/>
                </a:moveTo>
                <a:lnTo>
                  <a:pt x="0" y="30480"/>
                </a:lnTo>
                <a:lnTo>
                  <a:pt x="22859" y="0"/>
                </a:lnTo>
                <a:lnTo>
                  <a:pt x="379475" y="266700"/>
                </a:lnTo>
                <a:lnTo>
                  <a:pt x="356616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13075" y="3346703"/>
            <a:ext cx="390525" cy="297180"/>
          </a:xfrm>
          <a:custGeom>
            <a:avLst/>
            <a:gdLst/>
            <a:ahLst/>
            <a:cxnLst/>
            <a:rect l="l" t="t" r="r" b="b"/>
            <a:pathLst>
              <a:path w="390525" h="297179">
                <a:moveTo>
                  <a:pt x="60166" y="252402"/>
                </a:moveTo>
                <a:lnTo>
                  <a:pt x="75367" y="217656"/>
                </a:lnTo>
                <a:lnTo>
                  <a:pt x="367284" y="0"/>
                </a:lnTo>
                <a:lnTo>
                  <a:pt x="390144" y="32004"/>
                </a:lnTo>
                <a:lnTo>
                  <a:pt x="97356" y="248078"/>
                </a:lnTo>
                <a:lnTo>
                  <a:pt x="60166" y="252402"/>
                </a:lnTo>
                <a:close/>
              </a:path>
              <a:path w="390525" h="297179">
                <a:moveTo>
                  <a:pt x="0" y="297180"/>
                </a:moveTo>
                <a:lnTo>
                  <a:pt x="65532" y="144779"/>
                </a:lnTo>
                <a:lnTo>
                  <a:pt x="69342" y="138850"/>
                </a:lnTo>
                <a:lnTo>
                  <a:pt x="75438" y="135064"/>
                </a:lnTo>
                <a:lnTo>
                  <a:pt x="82677" y="133850"/>
                </a:lnTo>
                <a:lnTo>
                  <a:pt x="89916" y="135636"/>
                </a:lnTo>
                <a:lnTo>
                  <a:pt x="95869" y="139445"/>
                </a:lnTo>
                <a:lnTo>
                  <a:pt x="99822" y="145541"/>
                </a:lnTo>
                <a:lnTo>
                  <a:pt x="101488" y="152780"/>
                </a:lnTo>
                <a:lnTo>
                  <a:pt x="100584" y="160019"/>
                </a:lnTo>
                <a:lnTo>
                  <a:pt x="75367" y="217656"/>
                </a:lnTo>
                <a:lnTo>
                  <a:pt x="19812" y="259080"/>
                </a:lnTo>
                <a:lnTo>
                  <a:pt x="41147" y="289559"/>
                </a:lnTo>
                <a:lnTo>
                  <a:pt x="68580" y="289559"/>
                </a:lnTo>
                <a:lnTo>
                  <a:pt x="0" y="297180"/>
                </a:lnTo>
                <a:close/>
              </a:path>
              <a:path w="390525" h="297179">
                <a:moveTo>
                  <a:pt x="41147" y="289559"/>
                </a:moveTo>
                <a:lnTo>
                  <a:pt x="19812" y="259080"/>
                </a:lnTo>
                <a:lnTo>
                  <a:pt x="75367" y="217656"/>
                </a:lnTo>
                <a:lnTo>
                  <a:pt x="60166" y="252402"/>
                </a:lnTo>
                <a:lnTo>
                  <a:pt x="28956" y="256031"/>
                </a:lnTo>
                <a:lnTo>
                  <a:pt x="47244" y="281940"/>
                </a:lnTo>
                <a:lnTo>
                  <a:pt x="51473" y="281940"/>
                </a:lnTo>
                <a:lnTo>
                  <a:pt x="41147" y="289559"/>
                </a:lnTo>
                <a:close/>
              </a:path>
              <a:path w="390525" h="297179">
                <a:moveTo>
                  <a:pt x="68580" y="289559"/>
                </a:moveTo>
                <a:lnTo>
                  <a:pt x="41147" y="289559"/>
                </a:lnTo>
                <a:lnTo>
                  <a:pt x="97356" y="248078"/>
                </a:lnTo>
                <a:lnTo>
                  <a:pt x="160020" y="240792"/>
                </a:lnTo>
                <a:lnTo>
                  <a:pt x="167640" y="241268"/>
                </a:lnTo>
                <a:lnTo>
                  <a:pt x="174117" y="244602"/>
                </a:lnTo>
                <a:lnTo>
                  <a:pt x="178879" y="250221"/>
                </a:lnTo>
                <a:lnTo>
                  <a:pt x="181356" y="257556"/>
                </a:lnTo>
                <a:lnTo>
                  <a:pt x="180236" y="265176"/>
                </a:lnTo>
                <a:lnTo>
                  <a:pt x="176974" y="271653"/>
                </a:lnTo>
                <a:lnTo>
                  <a:pt x="171711" y="276415"/>
                </a:lnTo>
                <a:lnTo>
                  <a:pt x="164592" y="278892"/>
                </a:lnTo>
                <a:lnTo>
                  <a:pt x="68580" y="289559"/>
                </a:lnTo>
                <a:close/>
              </a:path>
              <a:path w="390525" h="297179">
                <a:moveTo>
                  <a:pt x="51473" y="281940"/>
                </a:moveTo>
                <a:lnTo>
                  <a:pt x="47244" y="281940"/>
                </a:lnTo>
                <a:lnTo>
                  <a:pt x="60166" y="252402"/>
                </a:lnTo>
                <a:lnTo>
                  <a:pt x="97356" y="248078"/>
                </a:lnTo>
                <a:lnTo>
                  <a:pt x="51473" y="281940"/>
                </a:lnTo>
                <a:close/>
              </a:path>
              <a:path w="390525" h="297179">
                <a:moveTo>
                  <a:pt x="47244" y="281940"/>
                </a:moveTo>
                <a:lnTo>
                  <a:pt x="28956" y="256031"/>
                </a:lnTo>
                <a:lnTo>
                  <a:pt x="60166" y="252402"/>
                </a:lnTo>
                <a:lnTo>
                  <a:pt x="47244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572005" y="2977896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4">
                <a:moveTo>
                  <a:pt x="0" y="0"/>
                </a:moveTo>
                <a:lnTo>
                  <a:pt x="0" y="6659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560575" y="3057143"/>
            <a:ext cx="378460" cy="297180"/>
          </a:xfrm>
          <a:custGeom>
            <a:avLst/>
            <a:gdLst/>
            <a:ahLst/>
            <a:cxnLst/>
            <a:rect l="l" t="t" r="r" b="b"/>
            <a:pathLst>
              <a:path w="378460" h="297179">
                <a:moveTo>
                  <a:pt x="22860" y="297180"/>
                </a:moveTo>
                <a:lnTo>
                  <a:pt x="0" y="266700"/>
                </a:lnTo>
                <a:lnTo>
                  <a:pt x="355091" y="0"/>
                </a:lnTo>
                <a:lnTo>
                  <a:pt x="377952" y="30480"/>
                </a:lnTo>
                <a:lnTo>
                  <a:pt x="2286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60576" y="3346703"/>
            <a:ext cx="388620" cy="297180"/>
          </a:xfrm>
          <a:custGeom>
            <a:avLst/>
            <a:gdLst/>
            <a:ahLst/>
            <a:cxnLst/>
            <a:rect l="l" t="t" r="r" b="b"/>
            <a:pathLst>
              <a:path w="388619" h="297179">
                <a:moveTo>
                  <a:pt x="328762" y="252261"/>
                </a:moveTo>
                <a:lnTo>
                  <a:pt x="291270" y="247902"/>
                </a:lnTo>
                <a:lnTo>
                  <a:pt x="0" y="32004"/>
                </a:lnTo>
                <a:lnTo>
                  <a:pt x="22859" y="0"/>
                </a:lnTo>
                <a:lnTo>
                  <a:pt x="313721" y="216870"/>
                </a:lnTo>
                <a:lnTo>
                  <a:pt x="328762" y="252261"/>
                </a:lnTo>
                <a:close/>
              </a:path>
              <a:path w="388619" h="297179">
                <a:moveTo>
                  <a:pt x="385419" y="289559"/>
                </a:moveTo>
                <a:lnTo>
                  <a:pt x="347472" y="289559"/>
                </a:lnTo>
                <a:lnTo>
                  <a:pt x="370331" y="259080"/>
                </a:lnTo>
                <a:lnTo>
                  <a:pt x="313721" y="216870"/>
                </a:lnTo>
                <a:lnTo>
                  <a:pt x="289559" y="160019"/>
                </a:lnTo>
                <a:lnTo>
                  <a:pt x="287797" y="152780"/>
                </a:lnTo>
                <a:lnTo>
                  <a:pt x="289179" y="145541"/>
                </a:lnTo>
                <a:lnTo>
                  <a:pt x="293417" y="139445"/>
                </a:lnTo>
                <a:lnTo>
                  <a:pt x="300228" y="135636"/>
                </a:lnTo>
                <a:lnTo>
                  <a:pt x="307252" y="133850"/>
                </a:lnTo>
                <a:lnTo>
                  <a:pt x="314134" y="135064"/>
                </a:lnTo>
                <a:lnTo>
                  <a:pt x="320159" y="138850"/>
                </a:lnTo>
                <a:lnTo>
                  <a:pt x="324611" y="144779"/>
                </a:lnTo>
                <a:lnTo>
                  <a:pt x="385419" y="289559"/>
                </a:lnTo>
                <a:close/>
              </a:path>
              <a:path w="388619" h="297179">
                <a:moveTo>
                  <a:pt x="353187" y="281940"/>
                </a:moveTo>
                <a:lnTo>
                  <a:pt x="341375" y="281940"/>
                </a:lnTo>
                <a:lnTo>
                  <a:pt x="361188" y="256031"/>
                </a:lnTo>
                <a:lnTo>
                  <a:pt x="328762" y="252261"/>
                </a:lnTo>
                <a:lnTo>
                  <a:pt x="313721" y="216870"/>
                </a:lnTo>
                <a:lnTo>
                  <a:pt x="370331" y="259080"/>
                </a:lnTo>
                <a:lnTo>
                  <a:pt x="353187" y="281940"/>
                </a:lnTo>
                <a:close/>
              </a:path>
              <a:path w="388619" h="297179">
                <a:moveTo>
                  <a:pt x="388620" y="297180"/>
                </a:moveTo>
                <a:lnTo>
                  <a:pt x="225552" y="278892"/>
                </a:lnTo>
                <a:lnTo>
                  <a:pt x="208787" y="257556"/>
                </a:lnTo>
                <a:lnTo>
                  <a:pt x="211264" y="250221"/>
                </a:lnTo>
                <a:lnTo>
                  <a:pt x="216026" y="244602"/>
                </a:lnTo>
                <a:lnTo>
                  <a:pt x="222503" y="241268"/>
                </a:lnTo>
                <a:lnTo>
                  <a:pt x="230123" y="240792"/>
                </a:lnTo>
                <a:lnTo>
                  <a:pt x="291270" y="247902"/>
                </a:lnTo>
                <a:lnTo>
                  <a:pt x="347472" y="289559"/>
                </a:lnTo>
                <a:lnTo>
                  <a:pt x="385419" y="289559"/>
                </a:lnTo>
                <a:lnTo>
                  <a:pt x="388620" y="297180"/>
                </a:lnTo>
                <a:close/>
              </a:path>
              <a:path w="388619" h="297179">
                <a:moveTo>
                  <a:pt x="347472" y="289559"/>
                </a:moveTo>
                <a:lnTo>
                  <a:pt x="291270" y="247902"/>
                </a:lnTo>
                <a:lnTo>
                  <a:pt x="328762" y="252261"/>
                </a:lnTo>
                <a:lnTo>
                  <a:pt x="341375" y="281940"/>
                </a:lnTo>
                <a:lnTo>
                  <a:pt x="353187" y="281940"/>
                </a:lnTo>
                <a:lnTo>
                  <a:pt x="347472" y="289559"/>
                </a:lnTo>
                <a:close/>
              </a:path>
              <a:path w="388619" h="297179">
                <a:moveTo>
                  <a:pt x="341375" y="281940"/>
                </a:moveTo>
                <a:lnTo>
                  <a:pt x="328762" y="252261"/>
                </a:lnTo>
                <a:lnTo>
                  <a:pt x="361188" y="256031"/>
                </a:lnTo>
                <a:lnTo>
                  <a:pt x="341375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08776" y="3957065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 h="0">
                <a:moveTo>
                  <a:pt x="0" y="0"/>
                </a:moveTo>
                <a:lnTo>
                  <a:pt x="7162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217157" y="3579876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00144" y="3580638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 h="0">
                <a:moveTo>
                  <a:pt x="0" y="0"/>
                </a:moveTo>
                <a:lnTo>
                  <a:pt x="20162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525011" y="3284220"/>
            <a:ext cx="375285" cy="134620"/>
          </a:xfrm>
          <a:custGeom>
            <a:avLst/>
            <a:gdLst/>
            <a:ahLst/>
            <a:cxnLst/>
            <a:rect l="l" t="t" r="r" b="b"/>
            <a:pathLst>
              <a:path w="375285" h="134620">
                <a:moveTo>
                  <a:pt x="374904" y="0"/>
                </a:moveTo>
                <a:lnTo>
                  <a:pt x="374904" y="134112"/>
                </a:lnTo>
                <a:lnTo>
                  <a:pt x="0" y="134112"/>
                </a:lnTo>
                <a:lnTo>
                  <a:pt x="0" y="0"/>
                </a:lnTo>
                <a:lnTo>
                  <a:pt x="374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06723" y="3264408"/>
            <a:ext cx="413384" cy="173990"/>
          </a:xfrm>
          <a:custGeom>
            <a:avLst/>
            <a:gdLst/>
            <a:ahLst/>
            <a:cxnLst/>
            <a:rect l="l" t="t" r="r" b="b"/>
            <a:pathLst>
              <a:path w="413385" h="173989">
                <a:moveTo>
                  <a:pt x="413004" y="173736"/>
                </a:moveTo>
                <a:lnTo>
                  <a:pt x="0" y="173736"/>
                </a:lnTo>
                <a:lnTo>
                  <a:pt x="0" y="0"/>
                </a:lnTo>
                <a:lnTo>
                  <a:pt x="413004" y="0"/>
                </a:lnTo>
                <a:lnTo>
                  <a:pt x="413004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35636"/>
                </a:lnTo>
                <a:lnTo>
                  <a:pt x="18288" y="135636"/>
                </a:lnTo>
                <a:lnTo>
                  <a:pt x="38100" y="153924"/>
                </a:lnTo>
                <a:lnTo>
                  <a:pt x="413004" y="153924"/>
                </a:lnTo>
                <a:lnTo>
                  <a:pt x="413004" y="173736"/>
                </a:lnTo>
                <a:close/>
              </a:path>
              <a:path w="413385" h="173989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413385" h="173989">
                <a:moveTo>
                  <a:pt x="374904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74904" y="19812"/>
                </a:lnTo>
                <a:lnTo>
                  <a:pt x="374904" y="38099"/>
                </a:lnTo>
                <a:close/>
              </a:path>
              <a:path w="413385" h="173989">
                <a:moveTo>
                  <a:pt x="374904" y="153924"/>
                </a:moveTo>
                <a:lnTo>
                  <a:pt x="374904" y="19812"/>
                </a:lnTo>
                <a:lnTo>
                  <a:pt x="393192" y="38100"/>
                </a:lnTo>
                <a:lnTo>
                  <a:pt x="413004" y="38099"/>
                </a:lnTo>
                <a:lnTo>
                  <a:pt x="413004" y="135636"/>
                </a:lnTo>
                <a:lnTo>
                  <a:pt x="393192" y="135636"/>
                </a:lnTo>
                <a:lnTo>
                  <a:pt x="374904" y="153924"/>
                </a:lnTo>
                <a:close/>
              </a:path>
              <a:path w="413385" h="173989">
                <a:moveTo>
                  <a:pt x="413004" y="38099"/>
                </a:moveTo>
                <a:lnTo>
                  <a:pt x="393192" y="38100"/>
                </a:lnTo>
                <a:lnTo>
                  <a:pt x="374904" y="19812"/>
                </a:lnTo>
                <a:lnTo>
                  <a:pt x="413004" y="19812"/>
                </a:lnTo>
                <a:lnTo>
                  <a:pt x="413004" y="38099"/>
                </a:lnTo>
                <a:close/>
              </a:path>
              <a:path w="413385" h="173989">
                <a:moveTo>
                  <a:pt x="38100" y="153924"/>
                </a:moveTo>
                <a:lnTo>
                  <a:pt x="18288" y="135636"/>
                </a:lnTo>
                <a:lnTo>
                  <a:pt x="38100" y="135636"/>
                </a:lnTo>
                <a:lnTo>
                  <a:pt x="38100" y="153924"/>
                </a:lnTo>
                <a:close/>
              </a:path>
              <a:path w="413385" h="173989">
                <a:moveTo>
                  <a:pt x="374904" y="153924"/>
                </a:moveTo>
                <a:lnTo>
                  <a:pt x="38100" y="153924"/>
                </a:lnTo>
                <a:lnTo>
                  <a:pt x="38100" y="135636"/>
                </a:lnTo>
                <a:lnTo>
                  <a:pt x="374904" y="135636"/>
                </a:lnTo>
                <a:lnTo>
                  <a:pt x="374904" y="153924"/>
                </a:lnTo>
                <a:close/>
              </a:path>
              <a:path w="413385" h="173989">
                <a:moveTo>
                  <a:pt x="413004" y="153924"/>
                </a:moveTo>
                <a:lnTo>
                  <a:pt x="374904" y="153924"/>
                </a:lnTo>
                <a:lnTo>
                  <a:pt x="393192" y="135636"/>
                </a:lnTo>
                <a:lnTo>
                  <a:pt x="413004" y="135636"/>
                </a:lnTo>
                <a:lnTo>
                  <a:pt x="413004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99915" y="3308603"/>
            <a:ext cx="320040" cy="48895"/>
          </a:xfrm>
          <a:custGeom>
            <a:avLst/>
            <a:gdLst/>
            <a:ahLst/>
            <a:cxnLst/>
            <a:rect l="l" t="t" r="r" b="b"/>
            <a:pathLst>
              <a:path w="320039" h="48895">
                <a:moveTo>
                  <a:pt x="1524" y="48768"/>
                </a:moveTo>
                <a:lnTo>
                  <a:pt x="0" y="10668"/>
                </a:lnTo>
                <a:lnTo>
                  <a:pt x="318516" y="0"/>
                </a:lnTo>
                <a:lnTo>
                  <a:pt x="320040" y="38100"/>
                </a:lnTo>
                <a:lnTo>
                  <a:pt x="1524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181855" y="3314700"/>
            <a:ext cx="44450" cy="279400"/>
          </a:xfrm>
          <a:custGeom>
            <a:avLst/>
            <a:gdLst/>
            <a:ahLst/>
            <a:cxnLst/>
            <a:rect l="l" t="t" r="r" b="b"/>
            <a:pathLst>
              <a:path w="44450" h="279400">
                <a:moveTo>
                  <a:pt x="38100" y="278891"/>
                </a:moveTo>
                <a:lnTo>
                  <a:pt x="0" y="277367"/>
                </a:lnTo>
                <a:lnTo>
                  <a:pt x="6095" y="0"/>
                </a:lnTo>
                <a:lnTo>
                  <a:pt x="44195" y="1524"/>
                </a:lnTo>
                <a:lnTo>
                  <a:pt x="38100" y="278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91027" y="3338322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 h="0">
                <a:moveTo>
                  <a:pt x="0" y="0"/>
                </a:moveTo>
                <a:lnTo>
                  <a:pt x="635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310890" y="3313176"/>
            <a:ext cx="0" cy="585470"/>
          </a:xfrm>
          <a:custGeom>
            <a:avLst/>
            <a:gdLst/>
            <a:ahLst/>
            <a:cxnLst/>
            <a:rect l="l" t="t" r="r" b="b"/>
            <a:pathLst>
              <a:path w="0"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10890" y="427177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095243" y="4612385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949957" y="3643884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27553" y="3630167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949195" y="3902202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212086" y="3902964"/>
            <a:ext cx="0" cy="1358265"/>
          </a:xfrm>
          <a:custGeom>
            <a:avLst/>
            <a:gdLst/>
            <a:ahLst/>
            <a:cxnLst/>
            <a:rect l="l" t="t" r="r" b="b"/>
            <a:pathLst>
              <a:path w="0" h="1358264">
                <a:moveTo>
                  <a:pt x="0" y="0"/>
                </a:moveTo>
                <a:lnTo>
                  <a:pt x="0" y="13578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853183" y="1879092"/>
            <a:ext cx="134620" cy="373380"/>
          </a:xfrm>
          <a:custGeom>
            <a:avLst/>
            <a:gdLst/>
            <a:ahLst/>
            <a:cxnLst/>
            <a:rect l="l" t="t" r="r" b="b"/>
            <a:pathLst>
              <a:path w="134619" h="373380">
                <a:moveTo>
                  <a:pt x="0" y="0"/>
                </a:moveTo>
                <a:lnTo>
                  <a:pt x="134112" y="0"/>
                </a:lnTo>
                <a:lnTo>
                  <a:pt x="134112" y="373379"/>
                </a:lnTo>
                <a:lnTo>
                  <a:pt x="0" y="3733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833372" y="1859279"/>
            <a:ext cx="173990" cy="413384"/>
          </a:xfrm>
          <a:custGeom>
            <a:avLst/>
            <a:gdLst/>
            <a:ahLst/>
            <a:cxnLst/>
            <a:rect l="l" t="t" r="r" b="b"/>
            <a:pathLst>
              <a:path w="173989" h="413385">
                <a:moveTo>
                  <a:pt x="1737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74904"/>
                </a:lnTo>
                <a:lnTo>
                  <a:pt x="19812" y="374904"/>
                </a:lnTo>
                <a:lnTo>
                  <a:pt x="38100" y="393191"/>
                </a:lnTo>
                <a:lnTo>
                  <a:pt x="173736" y="393191"/>
                </a:lnTo>
                <a:lnTo>
                  <a:pt x="173736" y="413004"/>
                </a:lnTo>
                <a:close/>
              </a:path>
              <a:path w="173989" h="41338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413385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74904"/>
                </a:lnTo>
                <a:lnTo>
                  <a:pt x="153924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413385">
                <a:moveTo>
                  <a:pt x="38100" y="393191"/>
                </a:moveTo>
                <a:lnTo>
                  <a:pt x="19812" y="374904"/>
                </a:lnTo>
                <a:lnTo>
                  <a:pt x="38100" y="374904"/>
                </a:lnTo>
                <a:lnTo>
                  <a:pt x="38100" y="393191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38100" y="393191"/>
                </a:lnTo>
                <a:lnTo>
                  <a:pt x="38100" y="374904"/>
                </a:lnTo>
                <a:lnTo>
                  <a:pt x="135636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93191"/>
                </a:moveTo>
                <a:lnTo>
                  <a:pt x="135636" y="393191"/>
                </a:lnTo>
                <a:lnTo>
                  <a:pt x="153924" y="374904"/>
                </a:lnTo>
                <a:lnTo>
                  <a:pt x="173736" y="374904"/>
                </a:lnTo>
                <a:lnTo>
                  <a:pt x="173736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203960" y="3826764"/>
            <a:ext cx="134620" cy="375285"/>
          </a:xfrm>
          <a:custGeom>
            <a:avLst/>
            <a:gdLst/>
            <a:ahLst/>
            <a:cxnLst/>
            <a:rect l="l" t="t" r="r" b="b"/>
            <a:pathLst>
              <a:path w="134619" h="375285">
                <a:moveTo>
                  <a:pt x="0" y="0"/>
                </a:moveTo>
                <a:lnTo>
                  <a:pt x="134111" y="0"/>
                </a:lnTo>
                <a:lnTo>
                  <a:pt x="134111" y="374903"/>
                </a:lnTo>
                <a:lnTo>
                  <a:pt x="0" y="3749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184147" y="3806952"/>
            <a:ext cx="173990" cy="413384"/>
          </a:xfrm>
          <a:custGeom>
            <a:avLst/>
            <a:gdLst/>
            <a:ahLst/>
            <a:cxnLst/>
            <a:rect l="l" t="t" r="r" b="b"/>
            <a:pathLst>
              <a:path w="173990" h="413385">
                <a:moveTo>
                  <a:pt x="1737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74904"/>
                </a:lnTo>
                <a:lnTo>
                  <a:pt x="19812" y="374904"/>
                </a:lnTo>
                <a:lnTo>
                  <a:pt x="38100" y="394715"/>
                </a:lnTo>
                <a:lnTo>
                  <a:pt x="173736" y="394715"/>
                </a:lnTo>
                <a:lnTo>
                  <a:pt x="173736" y="413004"/>
                </a:lnTo>
                <a:close/>
              </a:path>
              <a:path w="173990" h="41338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90" h="413385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90" h="413385">
                <a:moveTo>
                  <a:pt x="135636" y="394715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74904"/>
                </a:lnTo>
                <a:lnTo>
                  <a:pt x="153924" y="374904"/>
                </a:lnTo>
                <a:lnTo>
                  <a:pt x="135636" y="394715"/>
                </a:lnTo>
                <a:close/>
              </a:path>
              <a:path w="173990" h="413385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90" h="413385">
                <a:moveTo>
                  <a:pt x="38100" y="394715"/>
                </a:moveTo>
                <a:lnTo>
                  <a:pt x="19812" y="374904"/>
                </a:lnTo>
                <a:lnTo>
                  <a:pt x="38100" y="374904"/>
                </a:lnTo>
                <a:lnTo>
                  <a:pt x="38100" y="394715"/>
                </a:lnTo>
                <a:close/>
              </a:path>
              <a:path w="173990" h="413385">
                <a:moveTo>
                  <a:pt x="135636" y="394715"/>
                </a:moveTo>
                <a:lnTo>
                  <a:pt x="38100" y="394715"/>
                </a:lnTo>
                <a:lnTo>
                  <a:pt x="38100" y="374904"/>
                </a:lnTo>
                <a:lnTo>
                  <a:pt x="135636" y="374904"/>
                </a:lnTo>
                <a:lnTo>
                  <a:pt x="135636" y="394715"/>
                </a:lnTo>
                <a:close/>
              </a:path>
              <a:path w="173990" h="413385">
                <a:moveTo>
                  <a:pt x="173736" y="394715"/>
                </a:moveTo>
                <a:lnTo>
                  <a:pt x="135636" y="394715"/>
                </a:lnTo>
                <a:lnTo>
                  <a:pt x="153924" y="374904"/>
                </a:lnTo>
                <a:lnTo>
                  <a:pt x="173736" y="374904"/>
                </a:lnTo>
                <a:lnTo>
                  <a:pt x="173736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54963" y="3330702"/>
            <a:ext cx="716280" cy="0"/>
          </a:xfrm>
          <a:custGeom>
            <a:avLst/>
            <a:gdLst/>
            <a:ahLst/>
            <a:cxnLst/>
            <a:rect l="l" t="t" r="r" b="b"/>
            <a:pathLst>
              <a:path w="716280" h="0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280922" y="3339084"/>
            <a:ext cx="0" cy="487680"/>
          </a:xfrm>
          <a:custGeom>
            <a:avLst/>
            <a:gdLst/>
            <a:ahLst/>
            <a:cxnLst/>
            <a:rect l="l" t="t" r="r" b="b"/>
            <a:pathLst>
              <a:path w="0" h="487679">
                <a:moveTo>
                  <a:pt x="0" y="0"/>
                </a:moveTo>
                <a:lnTo>
                  <a:pt x="0" y="4876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280922" y="4198620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60704" y="4618482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4" h="0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927098" y="2252472"/>
            <a:ext cx="0" cy="820419"/>
          </a:xfrm>
          <a:custGeom>
            <a:avLst/>
            <a:gdLst/>
            <a:ahLst/>
            <a:cxnLst/>
            <a:rect l="l" t="t" r="r" b="b"/>
            <a:pathLst>
              <a:path w="0" h="820419">
                <a:moveTo>
                  <a:pt x="0" y="0"/>
                </a:moveTo>
                <a:lnTo>
                  <a:pt x="0" y="8199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27098" y="1496567"/>
            <a:ext cx="0" cy="382905"/>
          </a:xfrm>
          <a:custGeom>
            <a:avLst/>
            <a:gdLst/>
            <a:ahLst/>
            <a:cxnLst/>
            <a:rect l="l" t="t" r="r" b="b"/>
            <a:pathLst>
              <a:path w="0"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275076" y="3304032"/>
            <a:ext cx="73660" cy="93345"/>
          </a:xfrm>
          <a:custGeom>
            <a:avLst/>
            <a:gdLst/>
            <a:ahLst/>
            <a:cxnLst/>
            <a:rect l="l" t="t" r="r" b="b"/>
            <a:pathLst>
              <a:path w="73660" h="93345">
                <a:moveTo>
                  <a:pt x="36575" y="92964"/>
                </a:moveTo>
                <a:lnTo>
                  <a:pt x="22502" y="89463"/>
                </a:lnTo>
                <a:lnTo>
                  <a:pt x="10858" y="79819"/>
                </a:lnTo>
                <a:lnTo>
                  <a:pt x="2928" y="65317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1" y="47244"/>
                </a:lnTo>
                <a:lnTo>
                  <a:pt x="70223" y="65317"/>
                </a:lnTo>
                <a:lnTo>
                  <a:pt x="62293" y="79819"/>
                </a:lnTo>
                <a:lnTo>
                  <a:pt x="50649" y="89463"/>
                </a:lnTo>
                <a:lnTo>
                  <a:pt x="36575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56788" y="3284220"/>
            <a:ext cx="111760" cy="132715"/>
          </a:xfrm>
          <a:custGeom>
            <a:avLst/>
            <a:gdLst/>
            <a:ahLst/>
            <a:cxnLst/>
            <a:rect l="l" t="t" r="r" b="b"/>
            <a:pathLst>
              <a:path w="111760" h="132714">
                <a:moveTo>
                  <a:pt x="57911" y="1523"/>
                </a:moveTo>
                <a:lnTo>
                  <a:pt x="51815" y="1523"/>
                </a:lnTo>
                <a:lnTo>
                  <a:pt x="54863" y="0"/>
                </a:lnTo>
                <a:lnTo>
                  <a:pt x="56387" y="0"/>
                </a:lnTo>
                <a:lnTo>
                  <a:pt x="57911" y="1523"/>
                </a:lnTo>
                <a:close/>
              </a:path>
              <a:path w="111760" h="132714">
                <a:moveTo>
                  <a:pt x="68579" y="3047"/>
                </a:moveTo>
                <a:lnTo>
                  <a:pt x="42671" y="3047"/>
                </a:lnTo>
                <a:lnTo>
                  <a:pt x="44195" y="1523"/>
                </a:lnTo>
                <a:lnTo>
                  <a:pt x="67055" y="1523"/>
                </a:lnTo>
                <a:lnTo>
                  <a:pt x="68579" y="3047"/>
                </a:lnTo>
                <a:close/>
              </a:path>
              <a:path w="111760" h="132714">
                <a:moveTo>
                  <a:pt x="76199" y="6095"/>
                </a:moveTo>
                <a:lnTo>
                  <a:pt x="33527" y="6095"/>
                </a:lnTo>
                <a:lnTo>
                  <a:pt x="41147" y="3047"/>
                </a:lnTo>
                <a:lnTo>
                  <a:pt x="70103" y="3047"/>
                </a:lnTo>
                <a:lnTo>
                  <a:pt x="76199" y="6095"/>
                </a:lnTo>
                <a:close/>
              </a:path>
              <a:path w="111760" h="132714">
                <a:moveTo>
                  <a:pt x="100583" y="30479"/>
                </a:moveTo>
                <a:lnTo>
                  <a:pt x="9143" y="30479"/>
                </a:lnTo>
                <a:lnTo>
                  <a:pt x="13715" y="22859"/>
                </a:lnTo>
                <a:lnTo>
                  <a:pt x="15239" y="21335"/>
                </a:lnTo>
                <a:lnTo>
                  <a:pt x="15239" y="19811"/>
                </a:lnTo>
                <a:lnTo>
                  <a:pt x="21335" y="15239"/>
                </a:lnTo>
                <a:lnTo>
                  <a:pt x="21335" y="13715"/>
                </a:lnTo>
                <a:lnTo>
                  <a:pt x="22859" y="12191"/>
                </a:lnTo>
                <a:lnTo>
                  <a:pt x="24383" y="12191"/>
                </a:lnTo>
                <a:lnTo>
                  <a:pt x="30479" y="7619"/>
                </a:lnTo>
                <a:lnTo>
                  <a:pt x="32003" y="6095"/>
                </a:lnTo>
                <a:lnTo>
                  <a:pt x="77723" y="6095"/>
                </a:lnTo>
                <a:lnTo>
                  <a:pt x="79247" y="7619"/>
                </a:lnTo>
                <a:lnTo>
                  <a:pt x="86867" y="12191"/>
                </a:lnTo>
                <a:lnTo>
                  <a:pt x="96011" y="21335"/>
                </a:lnTo>
                <a:lnTo>
                  <a:pt x="96011" y="22859"/>
                </a:lnTo>
                <a:lnTo>
                  <a:pt x="100583" y="30479"/>
                </a:lnTo>
                <a:close/>
              </a:path>
              <a:path w="111760" h="132714">
                <a:moveTo>
                  <a:pt x="79247" y="126491"/>
                </a:moveTo>
                <a:lnTo>
                  <a:pt x="30479" y="126491"/>
                </a:lnTo>
                <a:lnTo>
                  <a:pt x="30479" y="124967"/>
                </a:lnTo>
                <a:lnTo>
                  <a:pt x="24383" y="120395"/>
                </a:lnTo>
                <a:lnTo>
                  <a:pt x="22859" y="120395"/>
                </a:lnTo>
                <a:lnTo>
                  <a:pt x="13715" y="111251"/>
                </a:lnTo>
                <a:lnTo>
                  <a:pt x="13715" y="109727"/>
                </a:lnTo>
                <a:lnTo>
                  <a:pt x="9143" y="103631"/>
                </a:lnTo>
                <a:lnTo>
                  <a:pt x="7619" y="102107"/>
                </a:lnTo>
                <a:lnTo>
                  <a:pt x="7619" y="100583"/>
                </a:lnTo>
                <a:lnTo>
                  <a:pt x="3047" y="92963"/>
                </a:lnTo>
                <a:lnTo>
                  <a:pt x="3047" y="89915"/>
                </a:lnTo>
                <a:lnTo>
                  <a:pt x="0" y="80771"/>
                </a:lnTo>
                <a:lnTo>
                  <a:pt x="0" y="53339"/>
                </a:lnTo>
                <a:lnTo>
                  <a:pt x="3047" y="44195"/>
                </a:lnTo>
                <a:lnTo>
                  <a:pt x="3047" y="41147"/>
                </a:lnTo>
                <a:lnTo>
                  <a:pt x="7619" y="33527"/>
                </a:lnTo>
                <a:lnTo>
                  <a:pt x="7619" y="30479"/>
                </a:lnTo>
                <a:lnTo>
                  <a:pt x="102107" y="30479"/>
                </a:lnTo>
                <a:lnTo>
                  <a:pt x="102107" y="33527"/>
                </a:lnTo>
                <a:lnTo>
                  <a:pt x="104851" y="38099"/>
                </a:lnTo>
                <a:lnTo>
                  <a:pt x="51815" y="38099"/>
                </a:lnTo>
                <a:lnTo>
                  <a:pt x="53720" y="38480"/>
                </a:lnTo>
                <a:lnTo>
                  <a:pt x="50291" y="39623"/>
                </a:lnTo>
                <a:lnTo>
                  <a:pt x="51053" y="39623"/>
                </a:lnTo>
                <a:lnTo>
                  <a:pt x="47243" y="41147"/>
                </a:lnTo>
                <a:lnTo>
                  <a:pt x="48767" y="41147"/>
                </a:lnTo>
                <a:lnTo>
                  <a:pt x="45719" y="42671"/>
                </a:lnTo>
                <a:lnTo>
                  <a:pt x="47243" y="42671"/>
                </a:lnTo>
                <a:lnTo>
                  <a:pt x="42671" y="47243"/>
                </a:lnTo>
                <a:lnTo>
                  <a:pt x="41147" y="50291"/>
                </a:lnTo>
                <a:lnTo>
                  <a:pt x="41655" y="50291"/>
                </a:lnTo>
                <a:lnTo>
                  <a:pt x="40639" y="53339"/>
                </a:lnTo>
                <a:lnTo>
                  <a:pt x="39623" y="53339"/>
                </a:lnTo>
                <a:lnTo>
                  <a:pt x="38404" y="59435"/>
                </a:lnTo>
                <a:lnTo>
                  <a:pt x="38099" y="59435"/>
                </a:lnTo>
                <a:lnTo>
                  <a:pt x="38099" y="74675"/>
                </a:lnTo>
                <a:lnTo>
                  <a:pt x="38607" y="74675"/>
                </a:lnTo>
                <a:lnTo>
                  <a:pt x="39623" y="80771"/>
                </a:lnTo>
                <a:lnTo>
                  <a:pt x="40843" y="80771"/>
                </a:lnTo>
                <a:lnTo>
                  <a:pt x="41452" y="82295"/>
                </a:lnTo>
                <a:lnTo>
                  <a:pt x="41147" y="82295"/>
                </a:lnTo>
                <a:lnTo>
                  <a:pt x="42671" y="85343"/>
                </a:lnTo>
                <a:lnTo>
                  <a:pt x="42976" y="85343"/>
                </a:lnTo>
                <a:lnTo>
                  <a:pt x="43891" y="86867"/>
                </a:lnTo>
                <a:lnTo>
                  <a:pt x="42671" y="86867"/>
                </a:lnTo>
                <a:lnTo>
                  <a:pt x="48767" y="92963"/>
                </a:lnTo>
                <a:lnTo>
                  <a:pt x="49529" y="92963"/>
                </a:lnTo>
                <a:lnTo>
                  <a:pt x="51815" y="94487"/>
                </a:lnTo>
                <a:lnTo>
                  <a:pt x="105765" y="94487"/>
                </a:lnTo>
                <a:lnTo>
                  <a:pt x="102107" y="100583"/>
                </a:lnTo>
                <a:lnTo>
                  <a:pt x="102107" y="102107"/>
                </a:lnTo>
                <a:lnTo>
                  <a:pt x="100583" y="103631"/>
                </a:lnTo>
                <a:lnTo>
                  <a:pt x="96011" y="109727"/>
                </a:lnTo>
                <a:lnTo>
                  <a:pt x="96011" y="111251"/>
                </a:lnTo>
                <a:lnTo>
                  <a:pt x="94487" y="112775"/>
                </a:lnTo>
                <a:lnTo>
                  <a:pt x="89915" y="118871"/>
                </a:lnTo>
                <a:lnTo>
                  <a:pt x="88391" y="118871"/>
                </a:lnTo>
                <a:lnTo>
                  <a:pt x="86867" y="120395"/>
                </a:lnTo>
                <a:lnTo>
                  <a:pt x="86867" y="121919"/>
                </a:lnTo>
                <a:lnTo>
                  <a:pt x="79247" y="124967"/>
                </a:lnTo>
                <a:lnTo>
                  <a:pt x="79247" y="126491"/>
                </a:lnTo>
                <a:close/>
              </a:path>
              <a:path w="111760" h="132714">
                <a:moveTo>
                  <a:pt x="53720" y="38480"/>
                </a:moveTo>
                <a:lnTo>
                  <a:pt x="51815" y="38099"/>
                </a:lnTo>
                <a:lnTo>
                  <a:pt x="54863" y="38099"/>
                </a:lnTo>
                <a:lnTo>
                  <a:pt x="53720" y="38480"/>
                </a:lnTo>
                <a:close/>
              </a:path>
              <a:path w="111760" h="132714">
                <a:moveTo>
                  <a:pt x="53847" y="38506"/>
                </a:moveTo>
                <a:lnTo>
                  <a:pt x="53720" y="38480"/>
                </a:lnTo>
                <a:lnTo>
                  <a:pt x="54863" y="38099"/>
                </a:lnTo>
                <a:lnTo>
                  <a:pt x="53847" y="38506"/>
                </a:lnTo>
                <a:close/>
              </a:path>
              <a:path w="111760" h="132714">
                <a:moveTo>
                  <a:pt x="54863" y="38709"/>
                </a:moveTo>
                <a:lnTo>
                  <a:pt x="53847" y="38506"/>
                </a:lnTo>
                <a:lnTo>
                  <a:pt x="54863" y="38099"/>
                </a:lnTo>
                <a:lnTo>
                  <a:pt x="55879" y="38506"/>
                </a:lnTo>
                <a:lnTo>
                  <a:pt x="54863" y="38709"/>
                </a:lnTo>
                <a:close/>
              </a:path>
              <a:path w="111760" h="132714">
                <a:moveTo>
                  <a:pt x="55879" y="38506"/>
                </a:moveTo>
                <a:lnTo>
                  <a:pt x="54863" y="38099"/>
                </a:lnTo>
                <a:lnTo>
                  <a:pt x="56006" y="38480"/>
                </a:lnTo>
                <a:lnTo>
                  <a:pt x="55879" y="38506"/>
                </a:lnTo>
                <a:close/>
              </a:path>
              <a:path w="111760" h="132714">
                <a:moveTo>
                  <a:pt x="56006" y="38480"/>
                </a:moveTo>
                <a:lnTo>
                  <a:pt x="54863" y="38099"/>
                </a:lnTo>
                <a:lnTo>
                  <a:pt x="57911" y="38099"/>
                </a:lnTo>
                <a:lnTo>
                  <a:pt x="56006" y="38480"/>
                </a:lnTo>
                <a:close/>
              </a:path>
              <a:path w="111760" h="132714">
                <a:moveTo>
                  <a:pt x="105765" y="39623"/>
                </a:moveTo>
                <a:lnTo>
                  <a:pt x="59435" y="39623"/>
                </a:lnTo>
                <a:lnTo>
                  <a:pt x="56006" y="38480"/>
                </a:lnTo>
                <a:lnTo>
                  <a:pt x="57911" y="38099"/>
                </a:lnTo>
                <a:lnTo>
                  <a:pt x="104851" y="38099"/>
                </a:lnTo>
                <a:lnTo>
                  <a:pt x="105765" y="39623"/>
                </a:lnTo>
                <a:close/>
              </a:path>
              <a:path w="111760" h="132714">
                <a:moveTo>
                  <a:pt x="50291" y="39623"/>
                </a:moveTo>
                <a:lnTo>
                  <a:pt x="53720" y="38480"/>
                </a:lnTo>
                <a:lnTo>
                  <a:pt x="53847" y="38506"/>
                </a:lnTo>
                <a:lnTo>
                  <a:pt x="51815" y="39319"/>
                </a:lnTo>
                <a:lnTo>
                  <a:pt x="50291" y="39623"/>
                </a:lnTo>
                <a:close/>
              </a:path>
              <a:path w="111760" h="132714">
                <a:moveTo>
                  <a:pt x="59435" y="39623"/>
                </a:moveTo>
                <a:lnTo>
                  <a:pt x="57911" y="39319"/>
                </a:lnTo>
                <a:lnTo>
                  <a:pt x="55879" y="38506"/>
                </a:lnTo>
                <a:lnTo>
                  <a:pt x="56006" y="38480"/>
                </a:lnTo>
                <a:lnTo>
                  <a:pt x="59435" y="39623"/>
                </a:lnTo>
                <a:close/>
              </a:path>
              <a:path w="111760" h="132714">
                <a:moveTo>
                  <a:pt x="51815" y="39319"/>
                </a:moveTo>
                <a:lnTo>
                  <a:pt x="53847" y="38506"/>
                </a:lnTo>
                <a:lnTo>
                  <a:pt x="54863" y="38709"/>
                </a:lnTo>
                <a:lnTo>
                  <a:pt x="51815" y="39319"/>
                </a:lnTo>
                <a:close/>
              </a:path>
              <a:path w="111760" h="132714">
                <a:moveTo>
                  <a:pt x="57911" y="39319"/>
                </a:moveTo>
                <a:lnTo>
                  <a:pt x="54863" y="38709"/>
                </a:lnTo>
                <a:lnTo>
                  <a:pt x="55879" y="38506"/>
                </a:lnTo>
                <a:lnTo>
                  <a:pt x="57911" y="39319"/>
                </a:lnTo>
                <a:close/>
              </a:path>
              <a:path w="111760" h="132714">
                <a:moveTo>
                  <a:pt x="51053" y="39623"/>
                </a:moveTo>
                <a:lnTo>
                  <a:pt x="50291" y="39623"/>
                </a:lnTo>
                <a:lnTo>
                  <a:pt x="51815" y="39319"/>
                </a:lnTo>
                <a:lnTo>
                  <a:pt x="51053" y="39623"/>
                </a:lnTo>
                <a:close/>
              </a:path>
              <a:path w="111760" h="132714">
                <a:moveTo>
                  <a:pt x="107187" y="45719"/>
                </a:moveTo>
                <a:lnTo>
                  <a:pt x="67055" y="45719"/>
                </a:lnTo>
                <a:lnTo>
                  <a:pt x="60959" y="41147"/>
                </a:lnTo>
                <a:lnTo>
                  <a:pt x="62483" y="41147"/>
                </a:lnTo>
                <a:lnTo>
                  <a:pt x="57911" y="39319"/>
                </a:lnTo>
                <a:lnTo>
                  <a:pt x="59435" y="39623"/>
                </a:lnTo>
                <a:lnTo>
                  <a:pt x="105765" y="39623"/>
                </a:lnTo>
                <a:lnTo>
                  <a:pt x="106679" y="41147"/>
                </a:lnTo>
                <a:lnTo>
                  <a:pt x="106679" y="44195"/>
                </a:lnTo>
                <a:lnTo>
                  <a:pt x="107187" y="45719"/>
                </a:lnTo>
                <a:close/>
              </a:path>
              <a:path w="111760" h="132714">
                <a:moveTo>
                  <a:pt x="48767" y="41147"/>
                </a:moveTo>
                <a:lnTo>
                  <a:pt x="47243" y="41147"/>
                </a:lnTo>
                <a:lnTo>
                  <a:pt x="51815" y="39623"/>
                </a:lnTo>
                <a:lnTo>
                  <a:pt x="48767" y="41147"/>
                </a:lnTo>
                <a:close/>
              </a:path>
              <a:path w="111760" h="132714">
                <a:moveTo>
                  <a:pt x="64007" y="44195"/>
                </a:moveTo>
                <a:lnTo>
                  <a:pt x="57911" y="39623"/>
                </a:lnTo>
                <a:lnTo>
                  <a:pt x="62483" y="41147"/>
                </a:lnTo>
                <a:lnTo>
                  <a:pt x="60959" y="41147"/>
                </a:lnTo>
                <a:lnTo>
                  <a:pt x="64007" y="44195"/>
                </a:lnTo>
                <a:close/>
              </a:path>
              <a:path w="111760" h="132714">
                <a:moveTo>
                  <a:pt x="47243" y="42671"/>
                </a:moveTo>
                <a:lnTo>
                  <a:pt x="45719" y="42671"/>
                </a:lnTo>
                <a:lnTo>
                  <a:pt x="48767" y="41147"/>
                </a:lnTo>
                <a:lnTo>
                  <a:pt x="47243" y="42671"/>
                </a:lnTo>
                <a:close/>
              </a:path>
              <a:path w="111760" h="132714">
                <a:moveTo>
                  <a:pt x="42062" y="49072"/>
                </a:moveTo>
                <a:lnTo>
                  <a:pt x="42671" y="47243"/>
                </a:lnTo>
                <a:lnTo>
                  <a:pt x="45719" y="44195"/>
                </a:lnTo>
                <a:lnTo>
                  <a:pt x="42062" y="49072"/>
                </a:lnTo>
                <a:close/>
              </a:path>
              <a:path w="111760" h="132714">
                <a:moveTo>
                  <a:pt x="68579" y="50291"/>
                </a:moveTo>
                <a:lnTo>
                  <a:pt x="64007" y="44195"/>
                </a:lnTo>
                <a:lnTo>
                  <a:pt x="67055" y="45719"/>
                </a:lnTo>
                <a:lnTo>
                  <a:pt x="107187" y="45719"/>
                </a:lnTo>
                <a:lnTo>
                  <a:pt x="107695" y="47243"/>
                </a:lnTo>
                <a:lnTo>
                  <a:pt x="67055" y="47243"/>
                </a:lnTo>
                <a:lnTo>
                  <a:pt x="68579" y="50291"/>
                </a:lnTo>
                <a:close/>
              </a:path>
              <a:path w="111760" h="132714">
                <a:moveTo>
                  <a:pt x="41147" y="50291"/>
                </a:moveTo>
                <a:lnTo>
                  <a:pt x="42671" y="47243"/>
                </a:lnTo>
                <a:lnTo>
                  <a:pt x="42062" y="49072"/>
                </a:lnTo>
                <a:lnTo>
                  <a:pt x="41147" y="50291"/>
                </a:lnTo>
                <a:close/>
              </a:path>
              <a:path w="111760" h="132714">
                <a:moveTo>
                  <a:pt x="109727" y="56387"/>
                </a:moveTo>
                <a:lnTo>
                  <a:pt x="71627" y="56387"/>
                </a:lnTo>
                <a:lnTo>
                  <a:pt x="67055" y="47243"/>
                </a:lnTo>
                <a:lnTo>
                  <a:pt x="107695" y="47243"/>
                </a:lnTo>
                <a:lnTo>
                  <a:pt x="109727" y="53339"/>
                </a:lnTo>
                <a:lnTo>
                  <a:pt x="109727" y="56387"/>
                </a:lnTo>
                <a:close/>
              </a:path>
              <a:path w="111760" h="132714">
                <a:moveTo>
                  <a:pt x="41655" y="50291"/>
                </a:moveTo>
                <a:lnTo>
                  <a:pt x="41147" y="50291"/>
                </a:lnTo>
                <a:lnTo>
                  <a:pt x="42062" y="49072"/>
                </a:lnTo>
                <a:lnTo>
                  <a:pt x="41655" y="50291"/>
                </a:lnTo>
                <a:close/>
              </a:path>
              <a:path w="111760" h="132714">
                <a:moveTo>
                  <a:pt x="39623" y="56387"/>
                </a:moveTo>
                <a:lnTo>
                  <a:pt x="39623" y="53339"/>
                </a:lnTo>
                <a:lnTo>
                  <a:pt x="40639" y="53339"/>
                </a:lnTo>
                <a:lnTo>
                  <a:pt x="39623" y="56387"/>
                </a:lnTo>
                <a:close/>
              </a:path>
              <a:path w="111760" h="132714">
                <a:moveTo>
                  <a:pt x="71627" y="60959"/>
                </a:moveTo>
                <a:lnTo>
                  <a:pt x="70103" y="53339"/>
                </a:lnTo>
                <a:lnTo>
                  <a:pt x="71627" y="56387"/>
                </a:lnTo>
                <a:lnTo>
                  <a:pt x="109727" y="56387"/>
                </a:lnTo>
                <a:lnTo>
                  <a:pt x="110235" y="59435"/>
                </a:lnTo>
                <a:lnTo>
                  <a:pt x="71627" y="59435"/>
                </a:lnTo>
                <a:lnTo>
                  <a:pt x="71627" y="60959"/>
                </a:lnTo>
                <a:close/>
              </a:path>
              <a:path w="111760" h="132714">
                <a:moveTo>
                  <a:pt x="38099" y="60959"/>
                </a:moveTo>
                <a:lnTo>
                  <a:pt x="38099" y="59435"/>
                </a:lnTo>
                <a:lnTo>
                  <a:pt x="38404" y="59435"/>
                </a:lnTo>
                <a:lnTo>
                  <a:pt x="38099" y="60959"/>
                </a:lnTo>
                <a:close/>
              </a:path>
              <a:path w="111760" h="132714">
                <a:moveTo>
                  <a:pt x="72897" y="67055"/>
                </a:moveTo>
                <a:lnTo>
                  <a:pt x="71627" y="59435"/>
                </a:lnTo>
                <a:lnTo>
                  <a:pt x="110235" y="59435"/>
                </a:lnTo>
                <a:lnTo>
                  <a:pt x="111251" y="65531"/>
                </a:lnTo>
                <a:lnTo>
                  <a:pt x="73151" y="65531"/>
                </a:lnTo>
                <a:lnTo>
                  <a:pt x="72897" y="67055"/>
                </a:lnTo>
                <a:close/>
              </a:path>
              <a:path w="111760" h="132714">
                <a:moveTo>
                  <a:pt x="73151" y="68579"/>
                </a:moveTo>
                <a:lnTo>
                  <a:pt x="72897" y="67055"/>
                </a:lnTo>
                <a:lnTo>
                  <a:pt x="73151" y="65531"/>
                </a:lnTo>
                <a:lnTo>
                  <a:pt x="73151" y="68579"/>
                </a:lnTo>
                <a:close/>
              </a:path>
              <a:path w="111760" h="132714">
                <a:moveTo>
                  <a:pt x="111251" y="68579"/>
                </a:moveTo>
                <a:lnTo>
                  <a:pt x="73151" y="68579"/>
                </a:lnTo>
                <a:lnTo>
                  <a:pt x="73151" y="65531"/>
                </a:lnTo>
                <a:lnTo>
                  <a:pt x="111251" y="65531"/>
                </a:lnTo>
                <a:lnTo>
                  <a:pt x="111251" y="68579"/>
                </a:lnTo>
                <a:close/>
              </a:path>
              <a:path w="111760" h="132714">
                <a:moveTo>
                  <a:pt x="110235" y="74675"/>
                </a:moveTo>
                <a:lnTo>
                  <a:pt x="71627" y="74675"/>
                </a:lnTo>
                <a:lnTo>
                  <a:pt x="72897" y="67055"/>
                </a:lnTo>
                <a:lnTo>
                  <a:pt x="73151" y="68579"/>
                </a:lnTo>
                <a:lnTo>
                  <a:pt x="111251" y="68579"/>
                </a:lnTo>
                <a:lnTo>
                  <a:pt x="110235" y="74675"/>
                </a:lnTo>
                <a:close/>
              </a:path>
              <a:path w="111760" h="132714">
                <a:moveTo>
                  <a:pt x="38607" y="74675"/>
                </a:moveTo>
                <a:lnTo>
                  <a:pt x="38099" y="74675"/>
                </a:lnTo>
                <a:lnTo>
                  <a:pt x="38099" y="71627"/>
                </a:lnTo>
                <a:lnTo>
                  <a:pt x="38607" y="74675"/>
                </a:lnTo>
                <a:close/>
              </a:path>
              <a:path w="111760" h="132714">
                <a:moveTo>
                  <a:pt x="70221" y="80068"/>
                </a:moveTo>
                <a:lnTo>
                  <a:pt x="71627" y="71627"/>
                </a:lnTo>
                <a:lnTo>
                  <a:pt x="71627" y="74675"/>
                </a:lnTo>
                <a:lnTo>
                  <a:pt x="110235" y="74675"/>
                </a:lnTo>
                <a:lnTo>
                  <a:pt x="109727" y="77723"/>
                </a:lnTo>
                <a:lnTo>
                  <a:pt x="71627" y="77723"/>
                </a:lnTo>
                <a:lnTo>
                  <a:pt x="70221" y="80068"/>
                </a:lnTo>
                <a:close/>
              </a:path>
              <a:path w="111760" h="132714">
                <a:moveTo>
                  <a:pt x="40843" y="80771"/>
                </a:moveTo>
                <a:lnTo>
                  <a:pt x="39623" y="80771"/>
                </a:lnTo>
                <a:lnTo>
                  <a:pt x="39623" y="77723"/>
                </a:lnTo>
                <a:lnTo>
                  <a:pt x="40843" y="80771"/>
                </a:lnTo>
                <a:close/>
              </a:path>
              <a:path w="111760" h="132714">
                <a:moveTo>
                  <a:pt x="70103" y="80771"/>
                </a:moveTo>
                <a:lnTo>
                  <a:pt x="70221" y="80068"/>
                </a:lnTo>
                <a:lnTo>
                  <a:pt x="71627" y="77723"/>
                </a:lnTo>
                <a:lnTo>
                  <a:pt x="70103" y="80771"/>
                </a:lnTo>
                <a:close/>
              </a:path>
              <a:path w="111760" h="132714">
                <a:moveTo>
                  <a:pt x="109727" y="80771"/>
                </a:moveTo>
                <a:lnTo>
                  <a:pt x="70103" y="80771"/>
                </a:lnTo>
                <a:lnTo>
                  <a:pt x="71627" y="77723"/>
                </a:lnTo>
                <a:lnTo>
                  <a:pt x="109727" y="77723"/>
                </a:lnTo>
                <a:lnTo>
                  <a:pt x="109727" y="80771"/>
                </a:lnTo>
                <a:close/>
              </a:path>
              <a:path w="111760" h="132714">
                <a:moveTo>
                  <a:pt x="108203" y="85343"/>
                </a:moveTo>
                <a:lnTo>
                  <a:pt x="67055" y="85343"/>
                </a:lnTo>
                <a:lnTo>
                  <a:pt x="70221" y="80068"/>
                </a:lnTo>
                <a:lnTo>
                  <a:pt x="70103" y="80771"/>
                </a:lnTo>
                <a:lnTo>
                  <a:pt x="109727" y="80771"/>
                </a:lnTo>
                <a:lnTo>
                  <a:pt x="108203" y="85343"/>
                </a:lnTo>
                <a:close/>
              </a:path>
              <a:path w="111760" h="132714">
                <a:moveTo>
                  <a:pt x="42671" y="85343"/>
                </a:moveTo>
                <a:lnTo>
                  <a:pt x="41147" y="82295"/>
                </a:lnTo>
                <a:lnTo>
                  <a:pt x="42062" y="83819"/>
                </a:lnTo>
                <a:lnTo>
                  <a:pt x="42671" y="85343"/>
                </a:lnTo>
                <a:close/>
              </a:path>
              <a:path w="111760" h="132714">
                <a:moveTo>
                  <a:pt x="42062" y="83819"/>
                </a:moveTo>
                <a:lnTo>
                  <a:pt x="41147" y="82295"/>
                </a:lnTo>
                <a:lnTo>
                  <a:pt x="41452" y="82295"/>
                </a:lnTo>
                <a:lnTo>
                  <a:pt x="42062" y="83819"/>
                </a:lnTo>
                <a:close/>
              </a:path>
              <a:path w="111760" h="132714">
                <a:moveTo>
                  <a:pt x="64007" y="89915"/>
                </a:moveTo>
                <a:lnTo>
                  <a:pt x="68579" y="82295"/>
                </a:lnTo>
                <a:lnTo>
                  <a:pt x="67055" y="85343"/>
                </a:lnTo>
                <a:lnTo>
                  <a:pt x="108203" y="85343"/>
                </a:lnTo>
                <a:lnTo>
                  <a:pt x="107695" y="86867"/>
                </a:lnTo>
                <a:lnTo>
                  <a:pt x="67055" y="86867"/>
                </a:lnTo>
                <a:lnTo>
                  <a:pt x="64007" y="89915"/>
                </a:lnTo>
                <a:close/>
              </a:path>
              <a:path w="111760" h="132714">
                <a:moveTo>
                  <a:pt x="42976" y="85343"/>
                </a:moveTo>
                <a:lnTo>
                  <a:pt x="42671" y="85343"/>
                </a:lnTo>
                <a:lnTo>
                  <a:pt x="42062" y="83819"/>
                </a:lnTo>
                <a:lnTo>
                  <a:pt x="42976" y="85343"/>
                </a:lnTo>
                <a:close/>
              </a:path>
              <a:path w="111760" h="132714">
                <a:moveTo>
                  <a:pt x="45719" y="89915"/>
                </a:moveTo>
                <a:lnTo>
                  <a:pt x="42671" y="86867"/>
                </a:lnTo>
                <a:lnTo>
                  <a:pt x="43891" y="86867"/>
                </a:lnTo>
                <a:lnTo>
                  <a:pt x="45719" y="89915"/>
                </a:lnTo>
                <a:close/>
              </a:path>
              <a:path w="111760" h="132714">
                <a:moveTo>
                  <a:pt x="106679" y="92963"/>
                </a:moveTo>
                <a:lnTo>
                  <a:pt x="60959" y="92963"/>
                </a:lnTo>
                <a:lnTo>
                  <a:pt x="67055" y="86867"/>
                </a:lnTo>
                <a:lnTo>
                  <a:pt x="107695" y="86867"/>
                </a:lnTo>
                <a:lnTo>
                  <a:pt x="106679" y="89915"/>
                </a:lnTo>
                <a:lnTo>
                  <a:pt x="106679" y="92963"/>
                </a:lnTo>
                <a:close/>
              </a:path>
              <a:path w="111760" h="132714">
                <a:moveTo>
                  <a:pt x="48332" y="91875"/>
                </a:moveTo>
                <a:lnTo>
                  <a:pt x="47243" y="91439"/>
                </a:lnTo>
                <a:lnTo>
                  <a:pt x="45719" y="89915"/>
                </a:lnTo>
                <a:lnTo>
                  <a:pt x="48332" y="91875"/>
                </a:lnTo>
                <a:close/>
              </a:path>
              <a:path w="111760" h="132714">
                <a:moveTo>
                  <a:pt x="61395" y="91875"/>
                </a:moveTo>
                <a:lnTo>
                  <a:pt x="64007" y="89915"/>
                </a:lnTo>
                <a:lnTo>
                  <a:pt x="62483" y="91439"/>
                </a:lnTo>
                <a:lnTo>
                  <a:pt x="61395" y="91875"/>
                </a:lnTo>
                <a:close/>
              </a:path>
              <a:path w="111760" h="132714">
                <a:moveTo>
                  <a:pt x="49529" y="92963"/>
                </a:moveTo>
                <a:lnTo>
                  <a:pt x="48767" y="92963"/>
                </a:lnTo>
                <a:lnTo>
                  <a:pt x="47243" y="91439"/>
                </a:lnTo>
                <a:lnTo>
                  <a:pt x="49529" y="92963"/>
                </a:lnTo>
                <a:close/>
              </a:path>
              <a:path w="111760" h="132714">
                <a:moveTo>
                  <a:pt x="51815" y="94487"/>
                </a:moveTo>
                <a:lnTo>
                  <a:pt x="47243" y="91439"/>
                </a:lnTo>
                <a:lnTo>
                  <a:pt x="48332" y="91875"/>
                </a:lnTo>
                <a:lnTo>
                  <a:pt x="51815" y="94487"/>
                </a:lnTo>
                <a:close/>
              </a:path>
              <a:path w="111760" h="132714">
                <a:moveTo>
                  <a:pt x="57911" y="94487"/>
                </a:moveTo>
                <a:lnTo>
                  <a:pt x="61395" y="91875"/>
                </a:lnTo>
                <a:lnTo>
                  <a:pt x="62483" y="91439"/>
                </a:lnTo>
                <a:lnTo>
                  <a:pt x="57911" y="94487"/>
                </a:lnTo>
                <a:close/>
              </a:path>
              <a:path w="111760" h="132714">
                <a:moveTo>
                  <a:pt x="105765" y="94487"/>
                </a:moveTo>
                <a:lnTo>
                  <a:pt x="57911" y="94487"/>
                </a:lnTo>
                <a:lnTo>
                  <a:pt x="62483" y="91439"/>
                </a:lnTo>
                <a:lnTo>
                  <a:pt x="60959" y="92963"/>
                </a:lnTo>
                <a:lnTo>
                  <a:pt x="106679" y="92963"/>
                </a:lnTo>
                <a:lnTo>
                  <a:pt x="105765" y="94487"/>
                </a:lnTo>
                <a:close/>
              </a:path>
              <a:path w="111760" h="132714">
                <a:moveTo>
                  <a:pt x="51815" y="94487"/>
                </a:moveTo>
                <a:lnTo>
                  <a:pt x="48332" y="91875"/>
                </a:lnTo>
                <a:lnTo>
                  <a:pt x="51053" y="92963"/>
                </a:lnTo>
                <a:lnTo>
                  <a:pt x="50291" y="92963"/>
                </a:lnTo>
                <a:lnTo>
                  <a:pt x="53720" y="94106"/>
                </a:lnTo>
                <a:lnTo>
                  <a:pt x="51815" y="94487"/>
                </a:lnTo>
                <a:close/>
              </a:path>
              <a:path w="111760" h="132714">
                <a:moveTo>
                  <a:pt x="57911" y="93268"/>
                </a:moveTo>
                <a:lnTo>
                  <a:pt x="61395" y="91875"/>
                </a:lnTo>
                <a:lnTo>
                  <a:pt x="59943" y="92963"/>
                </a:lnTo>
                <a:lnTo>
                  <a:pt x="59435" y="92963"/>
                </a:lnTo>
                <a:lnTo>
                  <a:pt x="57911" y="93268"/>
                </a:lnTo>
                <a:close/>
              </a:path>
              <a:path w="111760" h="132714">
                <a:moveTo>
                  <a:pt x="53720" y="94106"/>
                </a:moveTo>
                <a:lnTo>
                  <a:pt x="50291" y="92963"/>
                </a:lnTo>
                <a:lnTo>
                  <a:pt x="51815" y="93268"/>
                </a:lnTo>
                <a:lnTo>
                  <a:pt x="53847" y="94081"/>
                </a:lnTo>
                <a:lnTo>
                  <a:pt x="53720" y="94106"/>
                </a:lnTo>
                <a:close/>
              </a:path>
              <a:path w="111760" h="132714">
                <a:moveTo>
                  <a:pt x="51815" y="93268"/>
                </a:moveTo>
                <a:lnTo>
                  <a:pt x="50291" y="92963"/>
                </a:lnTo>
                <a:lnTo>
                  <a:pt x="51053" y="92963"/>
                </a:lnTo>
                <a:lnTo>
                  <a:pt x="51815" y="93268"/>
                </a:lnTo>
                <a:close/>
              </a:path>
              <a:path w="111760" h="132714">
                <a:moveTo>
                  <a:pt x="56006" y="94106"/>
                </a:moveTo>
                <a:lnTo>
                  <a:pt x="55879" y="94081"/>
                </a:lnTo>
                <a:lnTo>
                  <a:pt x="57911" y="93268"/>
                </a:lnTo>
                <a:lnTo>
                  <a:pt x="59435" y="92963"/>
                </a:lnTo>
                <a:lnTo>
                  <a:pt x="56006" y="94106"/>
                </a:lnTo>
                <a:close/>
              </a:path>
              <a:path w="111760" h="132714">
                <a:moveTo>
                  <a:pt x="57911" y="94487"/>
                </a:moveTo>
                <a:lnTo>
                  <a:pt x="56006" y="94106"/>
                </a:lnTo>
                <a:lnTo>
                  <a:pt x="59435" y="92963"/>
                </a:lnTo>
                <a:lnTo>
                  <a:pt x="59943" y="92963"/>
                </a:lnTo>
                <a:lnTo>
                  <a:pt x="57911" y="94487"/>
                </a:lnTo>
                <a:close/>
              </a:path>
              <a:path w="111760" h="132714">
                <a:moveTo>
                  <a:pt x="53847" y="94081"/>
                </a:moveTo>
                <a:lnTo>
                  <a:pt x="51815" y="93268"/>
                </a:lnTo>
                <a:lnTo>
                  <a:pt x="54863" y="93878"/>
                </a:lnTo>
                <a:lnTo>
                  <a:pt x="53847" y="94081"/>
                </a:lnTo>
                <a:close/>
              </a:path>
              <a:path w="111760" h="132714">
                <a:moveTo>
                  <a:pt x="55879" y="94081"/>
                </a:moveTo>
                <a:lnTo>
                  <a:pt x="54863" y="93878"/>
                </a:lnTo>
                <a:lnTo>
                  <a:pt x="57911" y="93268"/>
                </a:lnTo>
                <a:lnTo>
                  <a:pt x="55879" y="94081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847" y="94081"/>
                </a:lnTo>
                <a:lnTo>
                  <a:pt x="54863" y="93878"/>
                </a:lnTo>
                <a:lnTo>
                  <a:pt x="55879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720" y="94106"/>
                </a:lnTo>
                <a:lnTo>
                  <a:pt x="53847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5879" y="94081"/>
                </a:lnTo>
                <a:lnTo>
                  <a:pt x="56006" y="94106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1815" y="94487"/>
                </a:lnTo>
                <a:lnTo>
                  <a:pt x="53720" y="94106"/>
                </a:lnTo>
                <a:lnTo>
                  <a:pt x="54863" y="94487"/>
                </a:lnTo>
                <a:close/>
              </a:path>
              <a:path w="111760" h="132714">
                <a:moveTo>
                  <a:pt x="57911" y="94487"/>
                </a:moveTo>
                <a:lnTo>
                  <a:pt x="54863" y="94487"/>
                </a:lnTo>
                <a:lnTo>
                  <a:pt x="56006" y="94106"/>
                </a:lnTo>
                <a:lnTo>
                  <a:pt x="57911" y="94487"/>
                </a:lnTo>
                <a:close/>
              </a:path>
              <a:path w="111760" h="132714">
                <a:moveTo>
                  <a:pt x="68579" y="131063"/>
                </a:moveTo>
                <a:lnTo>
                  <a:pt x="42671" y="131063"/>
                </a:lnTo>
                <a:lnTo>
                  <a:pt x="41147" y="129539"/>
                </a:lnTo>
                <a:lnTo>
                  <a:pt x="33527" y="128015"/>
                </a:lnTo>
                <a:lnTo>
                  <a:pt x="32003" y="126491"/>
                </a:lnTo>
                <a:lnTo>
                  <a:pt x="77723" y="126491"/>
                </a:lnTo>
                <a:lnTo>
                  <a:pt x="76199" y="128015"/>
                </a:lnTo>
                <a:lnTo>
                  <a:pt x="70103" y="129539"/>
                </a:lnTo>
                <a:lnTo>
                  <a:pt x="68579" y="131063"/>
                </a:lnTo>
                <a:close/>
              </a:path>
              <a:path w="111760" h="132714">
                <a:moveTo>
                  <a:pt x="57911" y="132587"/>
                </a:moveTo>
                <a:lnTo>
                  <a:pt x="51815" y="132587"/>
                </a:lnTo>
                <a:lnTo>
                  <a:pt x="45719" y="131063"/>
                </a:lnTo>
                <a:lnTo>
                  <a:pt x="64007" y="131063"/>
                </a:lnTo>
                <a:lnTo>
                  <a:pt x="5791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535174" y="1449324"/>
            <a:ext cx="0" cy="1620520"/>
          </a:xfrm>
          <a:custGeom>
            <a:avLst/>
            <a:gdLst/>
            <a:ahLst/>
            <a:cxnLst/>
            <a:rect l="l" t="t" r="r" b="b"/>
            <a:pathLst>
              <a:path w="0" h="1620520">
                <a:moveTo>
                  <a:pt x="0" y="0"/>
                </a:moveTo>
                <a:lnTo>
                  <a:pt x="0" y="16200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513075" y="1449323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60" h="94615">
                <a:moveTo>
                  <a:pt x="36575" y="94488"/>
                </a:moveTo>
                <a:lnTo>
                  <a:pt x="22502" y="90749"/>
                </a:lnTo>
                <a:lnTo>
                  <a:pt x="10858" y="80581"/>
                </a:lnTo>
                <a:lnTo>
                  <a:pt x="2928" y="65555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1" y="47244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5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494788" y="1431036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60" h="131444">
                <a:moveTo>
                  <a:pt x="64007" y="1523"/>
                </a:moveTo>
                <a:lnTo>
                  <a:pt x="45719" y="1523"/>
                </a:lnTo>
                <a:lnTo>
                  <a:pt x="51815" y="0"/>
                </a:lnTo>
                <a:lnTo>
                  <a:pt x="57911" y="0"/>
                </a:lnTo>
                <a:lnTo>
                  <a:pt x="64007" y="1523"/>
                </a:lnTo>
                <a:close/>
              </a:path>
              <a:path w="111760" h="131444">
                <a:moveTo>
                  <a:pt x="76199" y="4571"/>
                </a:moveTo>
                <a:lnTo>
                  <a:pt x="33527" y="4571"/>
                </a:lnTo>
                <a:lnTo>
                  <a:pt x="41147" y="1523"/>
                </a:lnTo>
                <a:lnTo>
                  <a:pt x="70103" y="1523"/>
                </a:lnTo>
                <a:lnTo>
                  <a:pt x="76199" y="4571"/>
                </a:lnTo>
                <a:close/>
              </a:path>
              <a:path w="111760" h="131444">
                <a:moveTo>
                  <a:pt x="86867" y="12191"/>
                </a:moveTo>
                <a:lnTo>
                  <a:pt x="22859" y="12191"/>
                </a:lnTo>
                <a:lnTo>
                  <a:pt x="24383" y="10667"/>
                </a:lnTo>
                <a:lnTo>
                  <a:pt x="30479" y="6095"/>
                </a:lnTo>
                <a:lnTo>
                  <a:pt x="32003" y="4571"/>
                </a:lnTo>
                <a:lnTo>
                  <a:pt x="77723" y="4571"/>
                </a:lnTo>
                <a:lnTo>
                  <a:pt x="79247" y="6095"/>
                </a:lnTo>
                <a:lnTo>
                  <a:pt x="86867" y="10667"/>
                </a:lnTo>
                <a:lnTo>
                  <a:pt x="86867" y="12191"/>
                </a:lnTo>
                <a:close/>
              </a:path>
              <a:path w="111760" h="131444">
                <a:moveTo>
                  <a:pt x="88391" y="118871"/>
                </a:moveTo>
                <a:lnTo>
                  <a:pt x="21335" y="118871"/>
                </a:lnTo>
                <a:lnTo>
                  <a:pt x="21335" y="117347"/>
                </a:lnTo>
                <a:lnTo>
                  <a:pt x="13715" y="109727"/>
                </a:lnTo>
                <a:lnTo>
                  <a:pt x="9143" y="102107"/>
                </a:lnTo>
                <a:lnTo>
                  <a:pt x="7619" y="100583"/>
                </a:lnTo>
                <a:lnTo>
                  <a:pt x="7619" y="99059"/>
                </a:lnTo>
                <a:lnTo>
                  <a:pt x="3047" y="91439"/>
                </a:lnTo>
                <a:lnTo>
                  <a:pt x="3047" y="88391"/>
                </a:lnTo>
                <a:lnTo>
                  <a:pt x="0" y="79247"/>
                </a:lnTo>
                <a:lnTo>
                  <a:pt x="0" y="51815"/>
                </a:lnTo>
                <a:lnTo>
                  <a:pt x="3047" y="42671"/>
                </a:lnTo>
                <a:lnTo>
                  <a:pt x="3047" y="39623"/>
                </a:lnTo>
                <a:lnTo>
                  <a:pt x="7619" y="32003"/>
                </a:lnTo>
                <a:lnTo>
                  <a:pt x="7619" y="30479"/>
                </a:lnTo>
                <a:lnTo>
                  <a:pt x="9143" y="28955"/>
                </a:lnTo>
                <a:lnTo>
                  <a:pt x="13715" y="22859"/>
                </a:lnTo>
                <a:lnTo>
                  <a:pt x="13715" y="21335"/>
                </a:lnTo>
                <a:lnTo>
                  <a:pt x="21335" y="13715"/>
                </a:lnTo>
                <a:lnTo>
                  <a:pt x="21335" y="12191"/>
                </a:lnTo>
                <a:lnTo>
                  <a:pt x="88391" y="12191"/>
                </a:lnTo>
                <a:lnTo>
                  <a:pt x="89915" y="13715"/>
                </a:lnTo>
                <a:lnTo>
                  <a:pt x="94487" y="19811"/>
                </a:lnTo>
                <a:lnTo>
                  <a:pt x="96011" y="19811"/>
                </a:lnTo>
                <a:lnTo>
                  <a:pt x="96011" y="22859"/>
                </a:lnTo>
                <a:lnTo>
                  <a:pt x="100583" y="28955"/>
                </a:lnTo>
                <a:lnTo>
                  <a:pt x="102107" y="30479"/>
                </a:lnTo>
                <a:lnTo>
                  <a:pt x="102107" y="32003"/>
                </a:lnTo>
                <a:lnTo>
                  <a:pt x="105765" y="38099"/>
                </a:lnTo>
                <a:lnTo>
                  <a:pt x="51815" y="38099"/>
                </a:lnTo>
                <a:lnTo>
                  <a:pt x="47243" y="39623"/>
                </a:lnTo>
                <a:lnTo>
                  <a:pt x="48767" y="39623"/>
                </a:lnTo>
                <a:lnTo>
                  <a:pt x="42671" y="45719"/>
                </a:lnTo>
                <a:lnTo>
                  <a:pt x="43891" y="45719"/>
                </a:lnTo>
                <a:lnTo>
                  <a:pt x="42976" y="47243"/>
                </a:lnTo>
                <a:lnTo>
                  <a:pt x="42671" y="47243"/>
                </a:lnTo>
                <a:lnTo>
                  <a:pt x="41147" y="50291"/>
                </a:lnTo>
                <a:lnTo>
                  <a:pt x="41452" y="50291"/>
                </a:lnTo>
                <a:lnTo>
                  <a:pt x="40843" y="51815"/>
                </a:lnTo>
                <a:lnTo>
                  <a:pt x="39623" y="51815"/>
                </a:lnTo>
                <a:lnTo>
                  <a:pt x="38607" y="57911"/>
                </a:lnTo>
                <a:lnTo>
                  <a:pt x="38099" y="57911"/>
                </a:lnTo>
                <a:lnTo>
                  <a:pt x="38099" y="73151"/>
                </a:lnTo>
                <a:lnTo>
                  <a:pt x="38607" y="73151"/>
                </a:lnTo>
                <a:lnTo>
                  <a:pt x="39623" y="79247"/>
                </a:lnTo>
                <a:lnTo>
                  <a:pt x="40843" y="79247"/>
                </a:lnTo>
                <a:lnTo>
                  <a:pt x="41452" y="80771"/>
                </a:lnTo>
                <a:lnTo>
                  <a:pt x="41147" y="80771"/>
                </a:lnTo>
                <a:lnTo>
                  <a:pt x="42671" y="83819"/>
                </a:lnTo>
                <a:lnTo>
                  <a:pt x="42976" y="83819"/>
                </a:lnTo>
                <a:lnTo>
                  <a:pt x="43891" y="85343"/>
                </a:lnTo>
                <a:lnTo>
                  <a:pt x="42671" y="85343"/>
                </a:lnTo>
                <a:lnTo>
                  <a:pt x="48767" y="91439"/>
                </a:lnTo>
                <a:lnTo>
                  <a:pt x="47243" y="91439"/>
                </a:lnTo>
                <a:lnTo>
                  <a:pt x="51053" y="92963"/>
                </a:lnTo>
                <a:lnTo>
                  <a:pt x="50291" y="92963"/>
                </a:lnTo>
                <a:lnTo>
                  <a:pt x="54863" y="94487"/>
                </a:lnTo>
                <a:lnTo>
                  <a:pt x="104851" y="94487"/>
                </a:lnTo>
                <a:lnTo>
                  <a:pt x="102107" y="99059"/>
                </a:lnTo>
                <a:lnTo>
                  <a:pt x="102107" y="100583"/>
                </a:lnTo>
                <a:lnTo>
                  <a:pt x="100583" y="102107"/>
                </a:lnTo>
                <a:lnTo>
                  <a:pt x="96011" y="109727"/>
                </a:lnTo>
                <a:lnTo>
                  <a:pt x="96011" y="111251"/>
                </a:lnTo>
                <a:lnTo>
                  <a:pt x="94487" y="111251"/>
                </a:lnTo>
                <a:lnTo>
                  <a:pt x="89915" y="117347"/>
                </a:lnTo>
                <a:lnTo>
                  <a:pt x="88391" y="118871"/>
                </a:lnTo>
                <a:close/>
              </a:path>
              <a:path w="111760" h="131444">
                <a:moveTo>
                  <a:pt x="47243" y="39623"/>
                </a:moveTo>
                <a:lnTo>
                  <a:pt x="51815" y="38099"/>
                </a:lnTo>
                <a:lnTo>
                  <a:pt x="50707" y="38931"/>
                </a:lnTo>
                <a:lnTo>
                  <a:pt x="47243" y="39623"/>
                </a:lnTo>
                <a:close/>
              </a:path>
              <a:path w="111760" h="131444">
                <a:moveTo>
                  <a:pt x="50707" y="38931"/>
                </a:moveTo>
                <a:lnTo>
                  <a:pt x="51815" y="38099"/>
                </a:lnTo>
                <a:lnTo>
                  <a:pt x="54863" y="38099"/>
                </a:lnTo>
                <a:lnTo>
                  <a:pt x="50707" y="38931"/>
                </a:lnTo>
                <a:close/>
              </a:path>
              <a:path w="111760" h="131444">
                <a:moveTo>
                  <a:pt x="59020" y="38931"/>
                </a:moveTo>
                <a:lnTo>
                  <a:pt x="54863" y="38099"/>
                </a:lnTo>
                <a:lnTo>
                  <a:pt x="57911" y="38099"/>
                </a:lnTo>
                <a:lnTo>
                  <a:pt x="59020" y="38931"/>
                </a:lnTo>
                <a:close/>
              </a:path>
              <a:path w="111760" h="131444">
                <a:moveTo>
                  <a:pt x="62483" y="39623"/>
                </a:moveTo>
                <a:lnTo>
                  <a:pt x="59020" y="38931"/>
                </a:lnTo>
                <a:lnTo>
                  <a:pt x="57911" y="38099"/>
                </a:lnTo>
                <a:lnTo>
                  <a:pt x="62483" y="39623"/>
                </a:lnTo>
                <a:close/>
              </a:path>
              <a:path w="111760" h="131444">
                <a:moveTo>
                  <a:pt x="107695" y="45719"/>
                </a:moveTo>
                <a:lnTo>
                  <a:pt x="67055" y="45719"/>
                </a:lnTo>
                <a:lnTo>
                  <a:pt x="60959" y="39623"/>
                </a:lnTo>
                <a:lnTo>
                  <a:pt x="62483" y="39623"/>
                </a:lnTo>
                <a:lnTo>
                  <a:pt x="57911" y="38099"/>
                </a:lnTo>
                <a:lnTo>
                  <a:pt x="105765" y="38099"/>
                </a:lnTo>
                <a:lnTo>
                  <a:pt x="106679" y="39623"/>
                </a:lnTo>
                <a:lnTo>
                  <a:pt x="106679" y="42671"/>
                </a:lnTo>
                <a:lnTo>
                  <a:pt x="107695" y="45719"/>
                </a:lnTo>
                <a:close/>
              </a:path>
              <a:path w="111760" h="131444">
                <a:moveTo>
                  <a:pt x="45719" y="42671"/>
                </a:moveTo>
                <a:lnTo>
                  <a:pt x="48767" y="39623"/>
                </a:lnTo>
                <a:lnTo>
                  <a:pt x="47243" y="39623"/>
                </a:lnTo>
                <a:lnTo>
                  <a:pt x="50707" y="38931"/>
                </a:lnTo>
                <a:lnTo>
                  <a:pt x="45719" y="42671"/>
                </a:lnTo>
                <a:close/>
              </a:path>
              <a:path w="111760" h="131444">
                <a:moveTo>
                  <a:pt x="64007" y="42671"/>
                </a:moveTo>
                <a:lnTo>
                  <a:pt x="59020" y="38931"/>
                </a:lnTo>
                <a:lnTo>
                  <a:pt x="62483" y="39623"/>
                </a:lnTo>
                <a:lnTo>
                  <a:pt x="60959" y="39623"/>
                </a:lnTo>
                <a:lnTo>
                  <a:pt x="64007" y="42671"/>
                </a:lnTo>
                <a:close/>
              </a:path>
              <a:path w="111760" h="131444">
                <a:moveTo>
                  <a:pt x="43891" y="45719"/>
                </a:moveTo>
                <a:lnTo>
                  <a:pt x="42671" y="45719"/>
                </a:lnTo>
                <a:lnTo>
                  <a:pt x="45719" y="42671"/>
                </a:lnTo>
                <a:lnTo>
                  <a:pt x="43891" y="45719"/>
                </a:lnTo>
                <a:close/>
              </a:path>
              <a:path w="111760" h="131444">
                <a:moveTo>
                  <a:pt x="68579" y="50291"/>
                </a:moveTo>
                <a:lnTo>
                  <a:pt x="64007" y="42671"/>
                </a:lnTo>
                <a:lnTo>
                  <a:pt x="67055" y="45719"/>
                </a:lnTo>
                <a:lnTo>
                  <a:pt x="107695" y="45719"/>
                </a:lnTo>
                <a:lnTo>
                  <a:pt x="108203" y="47243"/>
                </a:lnTo>
                <a:lnTo>
                  <a:pt x="67055" y="47243"/>
                </a:lnTo>
                <a:lnTo>
                  <a:pt x="68579" y="50291"/>
                </a:lnTo>
                <a:close/>
              </a:path>
              <a:path w="111760" h="131444">
                <a:moveTo>
                  <a:pt x="41147" y="50291"/>
                </a:moveTo>
                <a:lnTo>
                  <a:pt x="42671" y="47243"/>
                </a:lnTo>
                <a:lnTo>
                  <a:pt x="42062" y="48767"/>
                </a:lnTo>
                <a:lnTo>
                  <a:pt x="41147" y="50291"/>
                </a:lnTo>
                <a:close/>
              </a:path>
              <a:path w="111760" h="131444">
                <a:moveTo>
                  <a:pt x="42062" y="48767"/>
                </a:moveTo>
                <a:lnTo>
                  <a:pt x="42671" y="47243"/>
                </a:lnTo>
                <a:lnTo>
                  <a:pt x="42976" y="47243"/>
                </a:lnTo>
                <a:lnTo>
                  <a:pt x="42062" y="48767"/>
                </a:lnTo>
                <a:close/>
              </a:path>
              <a:path w="111760" h="131444">
                <a:moveTo>
                  <a:pt x="70221" y="52519"/>
                </a:moveTo>
                <a:lnTo>
                  <a:pt x="67055" y="47243"/>
                </a:lnTo>
                <a:lnTo>
                  <a:pt x="108203" y="47243"/>
                </a:lnTo>
                <a:lnTo>
                  <a:pt x="109727" y="51815"/>
                </a:lnTo>
                <a:lnTo>
                  <a:pt x="70103" y="51815"/>
                </a:lnTo>
                <a:lnTo>
                  <a:pt x="70221" y="52519"/>
                </a:lnTo>
                <a:close/>
              </a:path>
              <a:path w="111760" h="131444">
                <a:moveTo>
                  <a:pt x="41452" y="50291"/>
                </a:moveTo>
                <a:lnTo>
                  <a:pt x="41147" y="50291"/>
                </a:lnTo>
                <a:lnTo>
                  <a:pt x="42062" y="48767"/>
                </a:lnTo>
                <a:lnTo>
                  <a:pt x="41452" y="50291"/>
                </a:lnTo>
                <a:close/>
              </a:path>
              <a:path w="111760" h="131444">
                <a:moveTo>
                  <a:pt x="39623" y="54863"/>
                </a:moveTo>
                <a:lnTo>
                  <a:pt x="39623" y="51815"/>
                </a:lnTo>
                <a:lnTo>
                  <a:pt x="40843" y="51815"/>
                </a:lnTo>
                <a:lnTo>
                  <a:pt x="39623" y="54863"/>
                </a:lnTo>
                <a:close/>
              </a:path>
              <a:path w="111760" h="131444">
                <a:moveTo>
                  <a:pt x="71627" y="54863"/>
                </a:moveTo>
                <a:lnTo>
                  <a:pt x="70221" y="52519"/>
                </a:lnTo>
                <a:lnTo>
                  <a:pt x="70103" y="51815"/>
                </a:lnTo>
                <a:lnTo>
                  <a:pt x="71627" y="54863"/>
                </a:lnTo>
                <a:close/>
              </a:path>
              <a:path w="111760" h="131444">
                <a:moveTo>
                  <a:pt x="109727" y="54863"/>
                </a:moveTo>
                <a:lnTo>
                  <a:pt x="71627" y="54863"/>
                </a:lnTo>
                <a:lnTo>
                  <a:pt x="70103" y="51815"/>
                </a:lnTo>
                <a:lnTo>
                  <a:pt x="109727" y="51815"/>
                </a:lnTo>
                <a:lnTo>
                  <a:pt x="109727" y="54863"/>
                </a:lnTo>
                <a:close/>
              </a:path>
              <a:path w="111760" h="131444">
                <a:moveTo>
                  <a:pt x="71627" y="60959"/>
                </a:moveTo>
                <a:lnTo>
                  <a:pt x="70221" y="52519"/>
                </a:lnTo>
                <a:lnTo>
                  <a:pt x="71627" y="54863"/>
                </a:lnTo>
                <a:lnTo>
                  <a:pt x="109727" y="54863"/>
                </a:lnTo>
                <a:lnTo>
                  <a:pt x="110235" y="57911"/>
                </a:lnTo>
                <a:lnTo>
                  <a:pt x="71627" y="57911"/>
                </a:lnTo>
                <a:lnTo>
                  <a:pt x="71627" y="60959"/>
                </a:lnTo>
                <a:close/>
              </a:path>
              <a:path w="111760" h="131444">
                <a:moveTo>
                  <a:pt x="38099" y="60959"/>
                </a:moveTo>
                <a:lnTo>
                  <a:pt x="38099" y="57911"/>
                </a:lnTo>
                <a:lnTo>
                  <a:pt x="38607" y="57911"/>
                </a:lnTo>
                <a:lnTo>
                  <a:pt x="38099" y="60959"/>
                </a:lnTo>
                <a:close/>
              </a:path>
              <a:path w="111760" h="131444">
                <a:moveTo>
                  <a:pt x="72897" y="65531"/>
                </a:moveTo>
                <a:lnTo>
                  <a:pt x="71627" y="57911"/>
                </a:lnTo>
                <a:lnTo>
                  <a:pt x="110235" y="57911"/>
                </a:lnTo>
                <a:lnTo>
                  <a:pt x="111251" y="64007"/>
                </a:lnTo>
                <a:lnTo>
                  <a:pt x="73151" y="64007"/>
                </a:lnTo>
                <a:lnTo>
                  <a:pt x="72897" y="65531"/>
                </a:lnTo>
                <a:close/>
              </a:path>
              <a:path w="111760" h="131444">
                <a:moveTo>
                  <a:pt x="73151" y="67055"/>
                </a:moveTo>
                <a:lnTo>
                  <a:pt x="72897" y="65531"/>
                </a:lnTo>
                <a:lnTo>
                  <a:pt x="73151" y="64007"/>
                </a:lnTo>
                <a:lnTo>
                  <a:pt x="73151" y="67055"/>
                </a:lnTo>
                <a:close/>
              </a:path>
              <a:path w="111760" h="131444">
                <a:moveTo>
                  <a:pt x="111251" y="67055"/>
                </a:moveTo>
                <a:lnTo>
                  <a:pt x="73151" y="67055"/>
                </a:lnTo>
                <a:lnTo>
                  <a:pt x="73151" y="64007"/>
                </a:lnTo>
                <a:lnTo>
                  <a:pt x="111251" y="64007"/>
                </a:lnTo>
                <a:lnTo>
                  <a:pt x="111251" y="67055"/>
                </a:lnTo>
                <a:close/>
              </a:path>
              <a:path w="111760" h="131444">
                <a:moveTo>
                  <a:pt x="110235" y="73151"/>
                </a:moveTo>
                <a:lnTo>
                  <a:pt x="71627" y="73151"/>
                </a:lnTo>
                <a:lnTo>
                  <a:pt x="72897" y="65531"/>
                </a:lnTo>
                <a:lnTo>
                  <a:pt x="73151" y="67055"/>
                </a:lnTo>
                <a:lnTo>
                  <a:pt x="111251" y="67055"/>
                </a:lnTo>
                <a:lnTo>
                  <a:pt x="110235" y="73151"/>
                </a:lnTo>
                <a:close/>
              </a:path>
              <a:path w="111760" h="131444">
                <a:moveTo>
                  <a:pt x="38607" y="73151"/>
                </a:moveTo>
                <a:lnTo>
                  <a:pt x="38099" y="73151"/>
                </a:lnTo>
                <a:lnTo>
                  <a:pt x="38099" y="70103"/>
                </a:lnTo>
                <a:lnTo>
                  <a:pt x="38607" y="73151"/>
                </a:lnTo>
                <a:close/>
              </a:path>
              <a:path w="111760" h="131444">
                <a:moveTo>
                  <a:pt x="70221" y="78544"/>
                </a:moveTo>
                <a:lnTo>
                  <a:pt x="71627" y="70103"/>
                </a:lnTo>
                <a:lnTo>
                  <a:pt x="71627" y="73151"/>
                </a:lnTo>
                <a:lnTo>
                  <a:pt x="110235" y="73151"/>
                </a:lnTo>
                <a:lnTo>
                  <a:pt x="109727" y="76199"/>
                </a:lnTo>
                <a:lnTo>
                  <a:pt x="71627" y="76199"/>
                </a:lnTo>
                <a:lnTo>
                  <a:pt x="70221" y="78544"/>
                </a:lnTo>
                <a:close/>
              </a:path>
              <a:path w="111760" h="131444">
                <a:moveTo>
                  <a:pt x="40843" y="79247"/>
                </a:moveTo>
                <a:lnTo>
                  <a:pt x="39623" y="79247"/>
                </a:lnTo>
                <a:lnTo>
                  <a:pt x="39623" y="76199"/>
                </a:lnTo>
                <a:lnTo>
                  <a:pt x="40843" y="79247"/>
                </a:lnTo>
                <a:close/>
              </a:path>
              <a:path w="111760" h="131444">
                <a:moveTo>
                  <a:pt x="70103" y="79247"/>
                </a:moveTo>
                <a:lnTo>
                  <a:pt x="70221" y="78544"/>
                </a:lnTo>
                <a:lnTo>
                  <a:pt x="71627" y="76199"/>
                </a:lnTo>
                <a:lnTo>
                  <a:pt x="70103" y="79247"/>
                </a:lnTo>
                <a:close/>
              </a:path>
              <a:path w="111760" h="131444">
                <a:moveTo>
                  <a:pt x="109727" y="79247"/>
                </a:moveTo>
                <a:lnTo>
                  <a:pt x="70103" y="79247"/>
                </a:lnTo>
                <a:lnTo>
                  <a:pt x="71627" y="76199"/>
                </a:lnTo>
                <a:lnTo>
                  <a:pt x="109727" y="76199"/>
                </a:lnTo>
                <a:lnTo>
                  <a:pt x="109727" y="79247"/>
                </a:lnTo>
                <a:close/>
              </a:path>
              <a:path w="111760" h="131444">
                <a:moveTo>
                  <a:pt x="108203" y="83819"/>
                </a:moveTo>
                <a:lnTo>
                  <a:pt x="67055" y="83819"/>
                </a:lnTo>
                <a:lnTo>
                  <a:pt x="70221" y="78544"/>
                </a:lnTo>
                <a:lnTo>
                  <a:pt x="70103" y="79247"/>
                </a:lnTo>
                <a:lnTo>
                  <a:pt x="109727" y="79247"/>
                </a:lnTo>
                <a:lnTo>
                  <a:pt x="108203" y="83819"/>
                </a:lnTo>
                <a:close/>
              </a:path>
              <a:path w="111760" h="131444">
                <a:moveTo>
                  <a:pt x="42671" y="83819"/>
                </a:moveTo>
                <a:lnTo>
                  <a:pt x="41147" y="80771"/>
                </a:lnTo>
                <a:lnTo>
                  <a:pt x="42062" y="82295"/>
                </a:lnTo>
                <a:lnTo>
                  <a:pt x="42671" y="83819"/>
                </a:lnTo>
                <a:close/>
              </a:path>
              <a:path w="111760" h="131444">
                <a:moveTo>
                  <a:pt x="42062" y="82295"/>
                </a:moveTo>
                <a:lnTo>
                  <a:pt x="41147" y="80771"/>
                </a:lnTo>
                <a:lnTo>
                  <a:pt x="41452" y="80771"/>
                </a:lnTo>
                <a:lnTo>
                  <a:pt x="42062" y="82295"/>
                </a:lnTo>
                <a:close/>
              </a:path>
              <a:path w="111760" h="131444">
                <a:moveTo>
                  <a:pt x="64007" y="88391"/>
                </a:moveTo>
                <a:lnTo>
                  <a:pt x="68579" y="80771"/>
                </a:lnTo>
                <a:lnTo>
                  <a:pt x="67055" y="83819"/>
                </a:lnTo>
                <a:lnTo>
                  <a:pt x="108203" y="83819"/>
                </a:lnTo>
                <a:lnTo>
                  <a:pt x="107695" y="85343"/>
                </a:lnTo>
                <a:lnTo>
                  <a:pt x="67055" y="85343"/>
                </a:lnTo>
                <a:lnTo>
                  <a:pt x="64007" y="88391"/>
                </a:lnTo>
                <a:close/>
              </a:path>
              <a:path w="111760" h="131444">
                <a:moveTo>
                  <a:pt x="42976" y="83819"/>
                </a:moveTo>
                <a:lnTo>
                  <a:pt x="42671" y="83819"/>
                </a:lnTo>
                <a:lnTo>
                  <a:pt x="42062" y="82295"/>
                </a:lnTo>
                <a:lnTo>
                  <a:pt x="42976" y="83819"/>
                </a:lnTo>
                <a:close/>
              </a:path>
              <a:path w="111760" h="131444">
                <a:moveTo>
                  <a:pt x="45719" y="88391"/>
                </a:moveTo>
                <a:lnTo>
                  <a:pt x="42671" y="85343"/>
                </a:lnTo>
                <a:lnTo>
                  <a:pt x="43891" y="85343"/>
                </a:lnTo>
                <a:lnTo>
                  <a:pt x="45719" y="88391"/>
                </a:lnTo>
                <a:close/>
              </a:path>
              <a:path w="111760" h="131444">
                <a:moveTo>
                  <a:pt x="54863" y="94487"/>
                </a:moveTo>
                <a:lnTo>
                  <a:pt x="62483" y="91439"/>
                </a:lnTo>
                <a:lnTo>
                  <a:pt x="60959" y="91439"/>
                </a:lnTo>
                <a:lnTo>
                  <a:pt x="67055" y="85343"/>
                </a:lnTo>
                <a:lnTo>
                  <a:pt x="107695" y="85343"/>
                </a:lnTo>
                <a:lnTo>
                  <a:pt x="106679" y="88391"/>
                </a:lnTo>
                <a:lnTo>
                  <a:pt x="106679" y="91439"/>
                </a:lnTo>
                <a:lnTo>
                  <a:pt x="105765" y="92963"/>
                </a:lnTo>
                <a:lnTo>
                  <a:pt x="59435" y="92963"/>
                </a:lnTo>
                <a:lnTo>
                  <a:pt x="54863" y="94487"/>
                </a:lnTo>
                <a:close/>
              </a:path>
              <a:path w="111760" h="131444">
                <a:moveTo>
                  <a:pt x="51815" y="92963"/>
                </a:moveTo>
                <a:lnTo>
                  <a:pt x="47243" y="91439"/>
                </a:lnTo>
                <a:lnTo>
                  <a:pt x="48767" y="91439"/>
                </a:lnTo>
                <a:lnTo>
                  <a:pt x="45719" y="88391"/>
                </a:lnTo>
                <a:lnTo>
                  <a:pt x="51815" y="92963"/>
                </a:lnTo>
                <a:close/>
              </a:path>
              <a:path w="111760" h="131444">
                <a:moveTo>
                  <a:pt x="57911" y="92963"/>
                </a:moveTo>
                <a:lnTo>
                  <a:pt x="64007" y="88391"/>
                </a:lnTo>
                <a:lnTo>
                  <a:pt x="60959" y="91439"/>
                </a:lnTo>
                <a:lnTo>
                  <a:pt x="62483" y="91439"/>
                </a:lnTo>
                <a:lnTo>
                  <a:pt x="57911" y="92963"/>
                </a:lnTo>
                <a:close/>
              </a:path>
              <a:path w="111760" h="131444">
                <a:moveTo>
                  <a:pt x="54863" y="94487"/>
                </a:moveTo>
                <a:lnTo>
                  <a:pt x="50291" y="92963"/>
                </a:lnTo>
                <a:lnTo>
                  <a:pt x="51053" y="92963"/>
                </a:lnTo>
                <a:lnTo>
                  <a:pt x="54863" y="94487"/>
                </a:lnTo>
                <a:close/>
              </a:path>
              <a:path w="111760" h="131444">
                <a:moveTo>
                  <a:pt x="54863" y="94487"/>
                </a:moveTo>
                <a:lnTo>
                  <a:pt x="51053" y="92963"/>
                </a:lnTo>
                <a:lnTo>
                  <a:pt x="58673" y="92963"/>
                </a:lnTo>
                <a:lnTo>
                  <a:pt x="54863" y="94487"/>
                </a:lnTo>
                <a:close/>
              </a:path>
              <a:path w="111760" h="131444">
                <a:moveTo>
                  <a:pt x="104851" y="94487"/>
                </a:moveTo>
                <a:lnTo>
                  <a:pt x="54863" y="94487"/>
                </a:lnTo>
                <a:lnTo>
                  <a:pt x="59435" y="92963"/>
                </a:lnTo>
                <a:lnTo>
                  <a:pt x="105765" y="92963"/>
                </a:lnTo>
                <a:lnTo>
                  <a:pt x="104851" y="94487"/>
                </a:lnTo>
                <a:close/>
              </a:path>
              <a:path w="111760" h="131444">
                <a:moveTo>
                  <a:pt x="77723" y="126491"/>
                </a:moveTo>
                <a:lnTo>
                  <a:pt x="32003" y="126491"/>
                </a:lnTo>
                <a:lnTo>
                  <a:pt x="30479" y="124967"/>
                </a:lnTo>
                <a:lnTo>
                  <a:pt x="24383" y="120395"/>
                </a:lnTo>
                <a:lnTo>
                  <a:pt x="22859" y="118871"/>
                </a:lnTo>
                <a:lnTo>
                  <a:pt x="86867" y="118871"/>
                </a:lnTo>
                <a:lnTo>
                  <a:pt x="86867" y="120395"/>
                </a:lnTo>
                <a:lnTo>
                  <a:pt x="79247" y="124967"/>
                </a:lnTo>
                <a:lnTo>
                  <a:pt x="77723" y="126491"/>
                </a:lnTo>
                <a:close/>
              </a:path>
              <a:path w="111760" h="131444">
                <a:moveTo>
                  <a:pt x="70103" y="129539"/>
                </a:moveTo>
                <a:lnTo>
                  <a:pt x="41147" y="129539"/>
                </a:lnTo>
                <a:lnTo>
                  <a:pt x="33527" y="126491"/>
                </a:lnTo>
                <a:lnTo>
                  <a:pt x="76199" y="126491"/>
                </a:lnTo>
                <a:lnTo>
                  <a:pt x="70103" y="129539"/>
                </a:lnTo>
                <a:close/>
              </a:path>
              <a:path w="111760" h="131444">
                <a:moveTo>
                  <a:pt x="64007" y="131063"/>
                </a:moveTo>
                <a:lnTo>
                  <a:pt x="45719" y="131063"/>
                </a:lnTo>
                <a:lnTo>
                  <a:pt x="44195" y="129539"/>
                </a:lnTo>
                <a:lnTo>
                  <a:pt x="67055" y="129539"/>
                </a:lnTo>
                <a:lnTo>
                  <a:pt x="64007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876044" y="2427732"/>
            <a:ext cx="73660" cy="93345"/>
          </a:xfrm>
          <a:custGeom>
            <a:avLst/>
            <a:gdLst/>
            <a:ahLst/>
            <a:cxnLst/>
            <a:rect l="l" t="t" r="r" b="b"/>
            <a:pathLst>
              <a:path w="73660" h="93344">
                <a:moveTo>
                  <a:pt x="36575" y="92964"/>
                </a:moveTo>
                <a:lnTo>
                  <a:pt x="22502" y="89463"/>
                </a:lnTo>
                <a:lnTo>
                  <a:pt x="10858" y="79819"/>
                </a:lnTo>
                <a:lnTo>
                  <a:pt x="2928" y="65317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1292" y="3738"/>
                </a:lnTo>
                <a:lnTo>
                  <a:pt x="62864" y="13906"/>
                </a:lnTo>
                <a:lnTo>
                  <a:pt x="70437" y="28932"/>
                </a:lnTo>
                <a:lnTo>
                  <a:pt x="73151" y="47244"/>
                </a:lnTo>
                <a:lnTo>
                  <a:pt x="70437" y="65317"/>
                </a:lnTo>
                <a:lnTo>
                  <a:pt x="62864" y="79819"/>
                </a:lnTo>
                <a:lnTo>
                  <a:pt x="51292" y="89463"/>
                </a:lnTo>
                <a:lnTo>
                  <a:pt x="36575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857755" y="2407920"/>
            <a:ext cx="111760" cy="132715"/>
          </a:xfrm>
          <a:custGeom>
            <a:avLst/>
            <a:gdLst/>
            <a:ahLst/>
            <a:cxnLst/>
            <a:rect l="l" t="t" r="r" b="b"/>
            <a:pathLst>
              <a:path w="111760" h="132714">
                <a:moveTo>
                  <a:pt x="57911" y="1523"/>
                </a:moveTo>
                <a:lnTo>
                  <a:pt x="53339" y="1523"/>
                </a:lnTo>
                <a:lnTo>
                  <a:pt x="54863" y="0"/>
                </a:lnTo>
                <a:lnTo>
                  <a:pt x="56387" y="0"/>
                </a:lnTo>
                <a:lnTo>
                  <a:pt x="57911" y="1523"/>
                </a:lnTo>
                <a:close/>
              </a:path>
              <a:path w="111760" h="132714">
                <a:moveTo>
                  <a:pt x="68579" y="3047"/>
                </a:moveTo>
                <a:lnTo>
                  <a:pt x="42671" y="3047"/>
                </a:lnTo>
                <a:lnTo>
                  <a:pt x="44195" y="1523"/>
                </a:lnTo>
                <a:lnTo>
                  <a:pt x="67055" y="1523"/>
                </a:lnTo>
                <a:lnTo>
                  <a:pt x="68579" y="3047"/>
                </a:lnTo>
                <a:close/>
              </a:path>
              <a:path w="111760" h="132714">
                <a:moveTo>
                  <a:pt x="76199" y="6095"/>
                </a:moveTo>
                <a:lnTo>
                  <a:pt x="33527" y="6095"/>
                </a:lnTo>
                <a:lnTo>
                  <a:pt x="41147" y="3047"/>
                </a:lnTo>
                <a:lnTo>
                  <a:pt x="70103" y="3047"/>
                </a:lnTo>
                <a:lnTo>
                  <a:pt x="76199" y="6095"/>
                </a:lnTo>
                <a:close/>
              </a:path>
              <a:path w="111760" h="132714">
                <a:moveTo>
                  <a:pt x="79247" y="7619"/>
                </a:moveTo>
                <a:lnTo>
                  <a:pt x="32003" y="7619"/>
                </a:lnTo>
                <a:lnTo>
                  <a:pt x="32003" y="6095"/>
                </a:lnTo>
                <a:lnTo>
                  <a:pt x="77723" y="6095"/>
                </a:lnTo>
                <a:lnTo>
                  <a:pt x="79247" y="7619"/>
                </a:lnTo>
                <a:close/>
              </a:path>
              <a:path w="111760" h="132714">
                <a:moveTo>
                  <a:pt x="86867" y="12191"/>
                </a:moveTo>
                <a:lnTo>
                  <a:pt x="24383" y="12191"/>
                </a:lnTo>
                <a:lnTo>
                  <a:pt x="30479" y="7619"/>
                </a:lnTo>
                <a:lnTo>
                  <a:pt x="80771" y="7619"/>
                </a:lnTo>
                <a:lnTo>
                  <a:pt x="86867" y="12191"/>
                </a:lnTo>
                <a:close/>
              </a:path>
              <a:path w="111760" h="132714">
                <a:moveTo>
                  <a:pt x="68579" y="131063"/>
                </a:moveTo>
                <a:lnTo>
                  <a:pt x="42671" y="131063"/>
                </a:lnTo>
                <a:lnTo>
                  <a:pt x="41147" y="129539"/>
                </a:lnTo>
                <a:lnTo>
                  <a:pt x="33527" y="128015"/>
                </a:lnTo>
                <a:lnTo>
                  <a:pt x="30479" y="124967"/>
                </a:lnTo>
                <a:lnTo>
                  <a:pt x="24383" y="120395"/>
                </a:lnTo>
                <a:lnTo>
                  <a:pt x="22859" y="120395"/>
                </a:lnTo>
                <a:lnTo>
                  <a:pt x="13715" y="111251"/>
                </a:lnTo>
                <a:lnTo>
                  <a:pt x="13715" y="109727"/>
                </a:lnTo>
                <a:lnTo>
                  <a:pt x="9143" y="103631"/>
                </a:lnTo>
                <a:lnTo>
                  <a:pt x="9143" y="102107"/>
                </a:lnTo>
                <a:lnTo>
                  <a:pt x="7619" y="100583"/>
                </a:lnTo>
                <a:lnTo>
                  <a:pt x="4571" y="92963"/>
                </a:lnTo>
                <a:lnTo>
                  <a:pt x="3047" y="91439"/>
                </a:lnTo>
                <a:lnTo>
                  <a:pt x="3047" y="89915"/>
                </a:lnTo>
                <a:lnTo>
                  <a:pt x="1523" y="80771"/>
                </a:lnTo>
                <a:lnTo>
                  <a:pt x="1523" y="79247"/>
                </a:lnTo>
                <a:lnTo>
                  <a:pt x="0" y="79247"/>
                </a:lnTo>
                <a:lnTo>
                  <a:pt x="0" y="54863"/>
                </a:lnTo>
                <a:lnTo>
                  <a:pt x="1523" y="53339"/>
                </a:lnTo>
                <a:lnTo>
                  <a:pt x="3047" y="44195"/>
                </a:lnTo>
                <a:lnTo>
                  <a:pt x="3047" y="42671"/>
                </a:lnTo>
                <a:lnTo>
                  <a:pt x="4571" y="41147"/>
                </a:lnTo>
                <a:lnTo>
                  <a:pt x="7619" y="33527"/>
                </a:lnTo>
                <a:lnTo>
                  <a:pt x="7619" y="32003"/>
                </a:lnTo>
                <a:lnTo>
                  <a:pt x="9143" y="30479"/>
                </a:lnTo>
                <a:lnTo>
                  <a:pt x="13715" y="22859"/>
                </a:lnTo>
                <a:lnTo>
                  <a:pt x="15239" y="21335"/>
                </a:lnTo>
                <a:lnTo>
                  <a:pt x="15239" y="19811"/>
                </a:lnTo>
                <a:lnTo>
                  <a:pt x="21335" y="15239"/>
                </a:lnTo>
                <a:lnTo>
                  <a:pt x="21335" y="13715"/>
                </a:lnTo>
                <a:lnTo>
                  <a:pt x="22859" y="12191"/>
                </a:lnTo>
                <a:lnTo>
                  <a:pt x="88391" y="12191"/>
                </a:lnTo>
                <a:lnTo>
                  <a:pt x="88391" y="13715"/>
                </a:lnTo>
                <a:lnTo>
                  <a:pt x="96011" y="21335"/>
                </a:lnTo>
                <a:lnTo>
                  <a:pt x="96011" y="22859"/>
                </a:lnTo>
                <a:lnTo>
                  <a:pt x="97535" y="22859"/>
                </a:lnTo>
                <a:lnTo>
                  <a:pt x="102107" y="30479"/>
                </a:lnTo>
                <a:lnTo>
                  <a:pt x="102107" y="32003"/>
                </a:lnTo>
                <a:lnTo>
                  <a:pt x="103631" y="33527"/>
                </a:lnTo>
                <a:lnTo>
                  <a:pt x="105460" y="38099"/>
                </a:lnTo>
                <a:lnTo>
                  <a:pt x="53339" y="38099"/>
                </a:lnTo>
                <a:lnTo>
                  <a:pt x="54292" y="38290"/>
                </a:lnTo>
                <a:lnTo>
                  <a:pt x="50291" y="39623"/>
                </a:lnTo>
                <a:lnTo>
                  <a:pt x="51815" y="39623"/>
                </a:lnTo>
                <a:lnTo>
                  <a:pt x="45719" y="42671"/>
                </a:lnTo>
                <a:lnTo>
                  <a:pt x="47243" y="42671"/>
                </a:lnTo>
                <a:lnTo>
                  <a:pt x="42671" y="47243"/>
                </a:lnTo>
                <a:lnTo>
                  <a:pt x="41147" y="50291"/>
                </a:lnTo>
                <a:lnTo>
                  <a:pt x="41655" y="50291"/>
                </a:lnTo>
                <a:lnTo>
                  <a:pt x="40639" y="53339"/>
                </a:lnTo>
                <a:lnTo>
                  <a:pt x="39623" y="53339"/>
                </a:lnTo>
                <a:lnTo>
                  <a:pt x="38404" y="59435"/>
                </a:lnTo>
                <a:lnTo>
                  <a:pt x="38099" y="59435"/>
                </a:lnTo>
                <a:lnTo>
                  <a:pt x="38099" y="74675"/>
                </a:lnTo>
                <a:lnTo>
                  <a:pt x="38607" y="74675"/>
                </a:lnTo>
                <a:lnTo>
                  <a:pt x="39623" y="80771"/>
                </a:lnTo>
                <a:lnTo>
                  <a:pt x="40843" y="80771"/>
                </a:lnTo>
                <a:lnTo>
                  <a:pt x="41452" y="82295"/>
                </a:lnTo>
                <a:lnTo>
                  <a:pt x="41147" y="82295"/>
                </a:lnTo>
                <a:lnTo>
                  <a:pt x="42671" y="85343"/>
                </a:lnTo>
                <a:lnTo>
                  <a:pt x="42976" y="85343"/>
                </a:lnTo>
                <a:lnTo>
                  <a:pt x="43891" y="86867"/>
                </a:lnTo>
                <a:lnTo>
                  <a:pt x="42671" y="86867"/>
                </a:lnTo>
                <a:lnTo>
                  <a:pt x="48767" y="92963"/>
                </a:lnTo>
                <a:lnTo>
                  <a:pt x="49783" y="92963"/>
                </a:lnTo>
                <a:lnTo>
                  <a:pt x="51815" y="94487"/>
                </a:lnTo>
                <a:lnTo>
                  <a:pt x="106070" y="94487"/>
                </a:lnTo>
                <a:lnTo>
                  <a:pt x="103631" y="100583"/>
                </a:lnTo>
                <a:lnTo>
                  <a:pt x="102107" y="102107"/>
                </a:lnTo>
                <a:lnTo>
                  <a:pt x="102107" y="103631"/>
                </a:lnTo>
                <a:lnTo>
                  <a:pt x="97535" y="109727"/>
                </a:lnTo>
                <a:lnTo>
                  <a:pt x="94487" y="112775"/>
                </a:lnTo>
                <a:lnTo>
                  <a:pt x="89915" y="118871"/>
                </a:lnTo>
                <a:lnTo>
                  <a:pt x="88391" y="118871"/>
                </a:lnTo>
                <a:lnTo>
                  <a:pt x="88391" y="120395"/>
                </a:lnTo>
                <a:lnTo>
                  <a:pt x="86867" y="121919"/>
                </a:lnTo>
                <a:lnTo>
                  <a:pt x="80771" y="124967"/>
                </a:lnTo>
                <a:lnTo>
                  <a:pt x="79247" y="126491"/>
                </a:lnTo>
                <a:lnTo>
                  <a:pt x="77723" y="126491"/>
                </a:lnTo>
                <a:lnTo>
                  <a:pt x="76199" y="128015"/>
                </a:lnTo>
                <a:lnTo>
                  <a:pt x="70103" y="129539"/>
                </a:lnTo>
                <a:lnTo>
                  <a:pt x="68579" y="131063"/>
                </a:lnTo>
                <a:close/>
              </a:path>
              <a:path w="111760" h="132714">
                <a:moveTo>
                  <a:pt x="54292" y="38290"/>
                </a:moveTo>
                <a:lnTo>
                  <a:pt x="53339" y="38099"/>
                </a:lnTo>
                <a:lnTo>
                  <a:pt x="54863" y="38099"/>
                </a:lnTo>
                <a:lnTo>
                  <a:pt x="54292" y="38290"/>
                </a:lnTo>
                <a:close/>
              </a:path>
              <a:path w="111760" h="132714">
                <a:moveTo>
                  <a:pt x="54428" y="38317"/>
                </a:moveTo>
                <a:lnTo>
                  <a:pt x="54292" y="38290"/>
                </a:lnTo>
                <a:lnTo>
                  <a:pt x="54863" y="38099"/>
                </a:lnTo>
                <a:lnTo>
                  <a:pt x="54428" y="38317"/>
                </a:lnTo>
                <a:close/>
              </a:path>
              <a:path w="111760" h="132714">
                <a:moveTo>
                  <a:pt x="55625" y="38557"/>
                </a:moveTo>
                <a:lnTo>
                  <a:pt x="54428" y="38317"/>
                </a:lnTo>
                <a:lnTo>
                  <a:pt x="54863" y="38099"/>
                </a:lnTo>
                <a:lnTo>
                  <a:pt x="55879" y="38506"/>
                </a:lnTo>
                <a:lnTo>
                  <a:pt x="55625" y="38557"/>
                </a:lnTo>
                <a:close/>
              </a:path>
              <a:path w="111760" h="132714">
                <a:moveTo>
                  <a:pt x="55879" y="38506"/>
                </a:moveTo>
                <a:lnTo>
                  <a:pt x="54863" y="38099"/>
                </a:lnTo>
                <a:lnTo>
                  <a:pt x="56218" y="38438"/>
                </a:lnTo>
                <a:lnTo>
                  <a:pt x="55879" y="38506"/>
                </a:lnTo>
                <a:close/>
              </a:path>
              <a:path w="111760" h="132714">
                <a:moveTo>
                  <a:pt x="56218" y="38438"/>
                </a:moveTo>
                <a:lnTo>
                  <a:pt x="54863" y="38099"/>
                </a:lnTo>
                <a:lnTo>
                  <a:pt x="57911" y="38099"/>
                </a:lnTo>
                <a:lnTo>
                  <a:pt x="56218" y="38438"/>
                </a:lnTo>
                <a:close/>
              </a:path>
              <a:path w="111760" h="132714">
                <a:moveTo>
                  <a:pt x="108457" y="45719"/>
                </a:moveTo>
                <a:lnTo>
                  <a:pt x="67055" y="45719"/>
                </a:lnTo>
                <a:lnTo>
                  <a:pt x="62483" y="41147"/>
                </a:lnTo>
                <a:lnTo>
                  <a:pt x="59435" y="39623"/>
                </a:lnTo>
                <a:lnTo>
                  <a:pt x="60959" y="39623"/>
                </a:lnTo>
                <a:lnTo>
                  <a:pt x="56218" y="38438"/>
                </a:lnTo>
                <a:lnTo>
                  <a:pt x="57911" y="38099"/>
                </a:lnTo>
                <a:lnTo>
                  <a:pt x="105460" y="38099"/>
                </a:lnTo>
                <a:lnTo>
                  <a:pt x="106679" y="41147"/>
                </a:lnTo>
                <a:lnTo>
                  <a:pt x="106679" y="42671"/>
                </a:lnTo>
                <a:lnTo>
                  <a:pt x="108203" y="44195"/>
                </a:lnTo>
                <a:lnTo>
                  <a:pt x="108457" y="45719"/>
                </a:lnTo>
                <a:close/>
              </a:path>
              <a:path w="111760" h="132714">
                <a:moveTo>
                  <a:pt x="50291" y="39623"/>
                </a:moveTo>
                <a:lnTo>
                  <a:pt x="54292" y="38290"/>
                </a:lnTo>
                <a:lnTo>
                  <a:pt x="54428" y="38317"/>
                </a:lnTo>
                <a:lnTo>
                  <a:pt x="52831" y="39115"/>
                </a:lnTo>
                <a:lnTo>
                  <a:pt x="50291" y="39623"/>
                </a:lnTo>
                <a:close/>
              </a:path>
              <a:path w="111760" h="132714">
                <a:moveTo>
                  <a:pt x="52831" y="39115"/>
                </a:moveTo>
                <a:lnTo>
                  <a:pt x="54428" y="38317"/>
                </a:lnTo>
                <a:lnTo>
                  <a:pt x="55625" y="38557"/>
                </a:lnTo>
                <a:lnTo>
                  <a:pt x="52831" y="39115"/>
                </a:lnTo>
                <a:close/>
              </a:path>
              <a:path w="111760" h="132714">
                <a:moveTo>
                  <a:pt x="60959" y="39623"/>
                </a:moveTo>
                <a:lnTo>
                  <a:pt x="56387" y="38709"/>
                </a:lnTo>
                <a:lnTo>
                  <a:pt x="55879" y="38506"/>
                </a:lnTo>
                <a:lnTo>
                  <a:pt x="56218" y="38438"/>
                </a:lnTo>
                <a:lnTo>
                  <a:pt x="60959" y="39623"/>
                </a:lnTo>
                <a:close/>
              </a:path>
              <a:path w="111760" h="132714">
                <a:moveTo>
                  <a:pt x="56387" y="38709"/>
                </a:moveTo>
                <a:lnTo>
                  <a:pt x="55625" y="38557"/>
                </a:lnTo>
                <a:lnTo>
                  <a:pt x="55879" y="38506"/>
                </a:lnTo>
                <a:lnTo>
                  <a:pt x="56387" y="38709"/>
                </a:lnTo>
                <a:close/>
              </a:path>
              <a:path w="111760" h="132714">
                <a:moveTo>
                  <a:pt x="60306" y="40277"/>
                </a:moveTo>
                <a:lnTo>
                  <a:pt x="56387" y="38709"/>
                </a:lnTo>
                <a:lnTo>
                  <a:pt x="60959" y="39623"/>
                </a:lnTo>
                <a:lnTo>
                  <a:pt x="59435" y="39623"/>
                </a:lnTo>
                <a:lnTo>
                  <a:pt x="60306" y="40277"/>
                </a:lnTo>
                <a:close/>
              </a:path>
              <a:path w="111760" h="132714">
                <a:moveTo>
                  <a:pt x="51815" y="39623"/>
                </a:moveTo>
                <a:lnTo>
                  <a:pt x="50291" y="39623"/>
                </a:lnTo>
                <a:lnTo>
                  <a:pt x="52831" y="39115"/>
                </a:lnTo>
                <a:lnTo>
                  <a:pt x="51815" y="39623"/>
                </a:lnTo>
                <a:close/>
              </a:path>
              <a:path w="111760" h="132714">
                <a:moveTo>
                  <a:pt x="62483" y="41147"/>
                </a:moveTo>
                <a:lnTo>
                  <a:pt x="60306" y="40277"/>
                </a:lnTo>
                <a:lnTo>
                  <a:pt x="59435" y="39623"/>
                </a:lnTo>
                <a:lnTo>
                  <a:pt x="62483" y="41147"/>
                </a:lnTo>
                <a:close/>
              </a:path>
              <a:path w="111760" h="132714">
                <a:moveTo>
                  <a:pt x="65531" y="44195"/>
                </a:moveTo>
                <a:lnTo>
                  <a:pt x="60306" y="40277"/>
                </a:lnTo>
                <a:lnTo>
                  <a:pt x="62483" y="41147"/>
                </a:lnTo>
                <a:lnTo>
                  <a:pt x="65531" y="44195"/>
                </a:lnTo>
                <a:close/>
              </a:path>
              <a:path w="111760" h="132714">
                <a:moveTo>
                  <a:pt x="47243" y="42671"/>
                </a:moveTo>
                <a:lnTo>
                  <a:pt x="45719" y="42671"/>
                </a:lnTo>
                <a:lnTo>
                  <a:pt x="48767" y="41147"/>
                </a:lnTo>
                <a:lnTo>
                  <a:pt x="47243" y="42671"/>
                </a:lnTo>
                <a:close/>
              </a:path>
              <a:path w="111760" h="132714">
                <a:moveTo>
                  <a:pt x="42062" y="49072"/>
                </a:moveTo>
                <a:lnTo>
                  <a:pt x="42671" y="47243"/>
                </a:lnTo>
                <a:lnTo>
                  <a:pt x="45719" y="44195"/>
                </a:lnTo>
                <a:lnTo>
                  <a:pt x="42062" y="49072"/>
                </a:lnTo>
                <a:close/>
              </a:path>
              <a:path w="111760" h="132714">
                <a:moveTo>
                  <a:pt x="69189" y="49072"/>
                </a:moveTo>
                <a:lnTo>
                  <a:pt x="65531" y="44195"/>
                </a:lnTo>
                <a:lnTo>
                  <a:pt x="67055" y="45719"/>
                </a:lnTo>
                <a:lnTo>
                  <a:pt x="108457" y="45719"/>
                </a:lnTo>
                <a:lnTo>
                  <a:pt x="108711" y="47243"/>
                </a:lnTo>
                <a:lnTo>
                  <a:pt x="68579" y="47243"/>
                </a:lnTo>
                <a:lnTo>
                  <a:pt x="69189" y="49072"/>
                </a:lnTo>
                <a:close/>
              </a:path>
              <a:path w="111760" h="132714">
                <a:moveTo>
                  <a:pt x="41147" y="50291"/>
                </a:moveTo>
                <a:lnTo>
                  <a:pt x="42671" y="47243"/>
                </a:lnTo>
                <a:lnTo>
                  <a:pt x="42062" y="49072"/>
                </a:lnTo>
                <a:lnTo>
                  <a:pt x="41147" y="50291"/>
                </a:lnTo>
                <a:close/>
              </a:path>
              <a:path w="111760" h="132714">
                <a:moveTo>
                  <a:pt x="70103" y="50291"/>
                </a:moveTo>
                <a:lnTo>
                  <a:pt x="69189" y="49072"/>
                </a:lnTo>
                <a:lnTo>
                  <a:pt x="68579" y="47243"/>
                </a:lnTo>
                <a:lnTo>
                  <a:pt x="70103" y="50291"/>
                </a:lnTo>
                <a:close/>
              </a:path>
              <a:path w="111760" h="132714">
                <a:moveTo>
                  <a:pt x="109219" y="50291"/>
                </a:moveTo>
                <a:lnTo>
                  <a:pt x="70103" y="50291"/>
                </a:lnTo>
                <a:lnTo>
                  <a:pt x="68579" y="47243"/>
                </a:lnTo>
                <a:lnTo>
                  <a:pt x="108711" y="47243"/>
                </a:lnTo>
                <a:lnTo>
                  <a:pt x="109219" y="50291"/>
                </a:lnTo>
                <a:close/>
              </a:path>
              <a:path w="111760" h="132714">
                <a:moveTo>
                  <a:pt x="41655" y="50291"/>
                </a:moveTo>
                <a:lnTo>
                  <a:pt x="41147" y="50291"/>
                </a:lnTo>
                <a:lnTo>
                  <a:pt x="42062" y="49072"/>
                </a:lnTo>
                <a:lnTo>
                  <a:pt x="41655" y="50291"/>
                </a:lnTo>
                <a:close/>
              </a:path>
              <a:path w="111760" h="132714">
                <a:moveTo>
                  <a:pt x="109727" y="56387"/>
                </a:moveTo>
                <a:lnTo>
                  <a:pt x="71627" y="56387"/>
                </a:lnTo>
                <a:lnTo>
                  <a:pt x="69189" y="49072"/>
                </a:lnTo>
                <a:lnTo>
                  <a:pt x="70103" y="50291"/>
                </a:lnTo>
                <a:lnTo>
                  <a:pt x="109219" y="50291"/>
                </a:lnTo>
                <a:lnTo>
                  <a:pt x="109727" y="53339"/>
                </a:lnTo>
                <a:lnTo>
                  <a:pt x="109727" y="56387"/>
                </a:lnTo>
                <a:close/>
              </a:path>
              <a:path w="111760" h="132714">
                <a:moveTo>
                  <a:pt x="39623" y="56387"/>
                </a:moveTo>
                <a:lnTo>
                  <a:pt x="39623" y="53339"/>
                </a:lnTo>
                <a:lnTo>
                  <a:pt x="40639" y="53339"/>
                </a:lnTo>
                <a:lnTo>
                  <a:pt x="39623" y="56387"/>
                </a:lnTo>
                <a:close/>
              </a:path>
              <a:path w="111760" h="132714">
                <a:moveTo>
                  <a:pt x="110489" y="60959"/>
                </a:moveTo>
                <a:lnTo>
                  <a:pt x="73151" y="60959"/>
                </a:lnTo>
                <a:lnTo>
                  <a:pt x="70103" y="53339"/>
                </a:lnTo>
                <a:lnTo>
                  <a:pt x="71627" y="56387"/>
                </a:lnTo>
                <a:lnTo>
                  <a:pt x="109727" y="56387"/>
                </a:lnTo>
                <a:lnTo>
                  <a:pt x="110489" y="60959"/>
                </a:lnTo>
                <a:close/>
              </a:path>
              <a:path w="111760" h="132714">
                <a:moveTo>
                  <a:pt x="38099" y="60959"/>
                </a:moveTo>
                <a:lnTo>
                  <a:pt x="38099" y="59435"/>
                </a:lnTo>
                <a:lnTo>
                  <a:pt x="38404" y="59435"/>
                </a:lnTo>
                <a:lnTo>
                  <a:pt x="38099" y="60959"/>
                </a:lnTo>
                <a:close/>
              </a:path>
              <a:path w="111760" h="132714">
                <a:moveTo>
                  <a:pt x="72897" y="67055"/>
                </a:moveTo>
                <a:lnTo>
                  <a:pt x="71627" y="59435"/>
                </a:lnTo>
                <a:lnTo>
                  <a:pt x="73151" y="60959"/>
                </a:lnTo>
                <a:lnTo>
                  <a:pt x="110489" y="60959"/>
                </a:lnTo>
                <a:lnTo>
                  <a:pt x="111251" y="65531"/>
                </a:lnTo>
                <a:lnTo>
                  <a:pt x="73151" y="65531"/>
                </a:lnTo>
                <a:lnTo>
                  <a:pt x="72897" y="67055"/>
                </a:lnTo>
                <a:close/>
              </a:path>
              <a:path w="111760" h="132714">
                <a:moveTo>
                  <a:pt x="73151" y="68579"/>
                </a:moveTo>
                <a:lnTo>
                  <a:pt x="72897" y="67055"/>
                </a:lnTo>
                <a:lnTo>
                  <a:pt x="73151" y="65531"/>
                </a:lnTo>
                <a:lnTo>
                  <a:pt x="73151" y="68579"/>
                </a:lnTo>
                <a:close/>
              </a:path>
              <a:path w="111760" h="132714">
                <a:moveTo>
                  <a:pt x="111251" y="68579"/>
                </a:moveTo>
                <a:lnTo>
                  <a:pt x="73151" y="68579"/>
                </a:lnTo>
                <a:lnTo>
                  <a:pt x="73151" y="65531"/>
                </a:lnTo>
                <a:lnTo>
                  <a:pt x="111251" y="65531"/>
                </a:lnTo>
                <a:lnTo>
                  <a:pt x="111251" y="68579"/>
                </a:lnTo>
                <a:close/>
              </a:path>
              <a:path w="111760" h="132714">
                <a:moveTo>
                  <a:pt x="71627" y="74675"/>
                </a:moveTo>
                <a:lnTo>
                  <a:pt x="72897" y="67055"/>
                </a:lnTo>
                <a:lnTo>
                  <a:pt x="73151" y="68579"/>
                </a:lnTo>
                <a:lnTo>
                  <a:pt x="111251" y="68579"/>
                </a:lnTo>
                <a:lnTo>
                  <a:pt x="110743" y="71627"/>
                </a:lnTo>
                <a:lnTo>
                  <a:pt x="73151" y="71627"/>
                </a:lnTo>
                <a:lnTo>
                  <a:pt x="71627" y="74675"/>
                </a:lnTo>
                <a:close/>
              </a:path>
              <a:path w="111760" h="132714">
                <a:moveTo>
                  <a:pt x="38607" y="74675"/>
                </a:moveTo>
                <a:lnTo>
                  <a:pt x="38099" y="74675"/>
                </a:lnTo>
                <a:lnTo>
                  <a:pt x="38099" y="71627"/>
                </a:lnTo>
                <a:lnTo>
                  <a:pt x="38607" y="74675"/>
                </a:lnTo>
                <a:close/>
              </a:path>
              <a:path w="111760" h="132714">
                <a:moveTo>
                  <a:pt x="70103" y="80771"/>
                </a:moveTo>
                <a:lnTo>
                  <a:pt x="73151" y="71627"/>
                </a:lnTo>
                <a:lnTo>
                  <a:pt x="110743" y="71627"/>
                </a:lnTo>
                <a:lnTo>
                  <a:pt x="109727" y="77723"/>
                </a:lnTo>
                <a:lnTo>
                  <a:pt x="71627" y="77723"/>
                </a:lnTo>
                <a:lnTo>
                  <a:pt x="70103" y="80771"/>
                </a:lnTo>
                <a:close/>
              </a:path>
              <a:path w="111760" h="132714">
                <a:moveTo>
                  <a:pt x="40843" y="80771"/>
                </a:moveTo>
                <a:lnTo>
                  <a:pt x="39623" y="80771"/>
                </a:lnTo>
                <a:lnTo>
                  <a:pt x="39623" y="77723"/>
                </a:lnTo>
                <a:lnTo>
                  <a:pt x="40843" y="80771"/>
                </a:lnTo>
                <a:close/>
              </a:path>
              <a:path w="111760" h="132714">
                <a:moveTo>
                  <a:pt x="69189" y="83819"/>
                </a:moveTo>
                <a:lnTo>
                  <a:pt x="71627" y="77723"/>
                </a:lnTo>
                <a:lnTo>
                  <a:pt x="109727" y="77723"/>
                </a:lnTo>
                <a:lnTo>
                  <a:pt x="109727" y="80771"/>
                </a:lnTo>
                <a:lnTo>
                  <a:pt x="109473" y="82295"/>
                </a:lnTo>
                <a:lnTo>
                  <a:pt x="70103" y="82295"/>
                </a:lnTo>
                <a:lnTo>
                  <a:pt x="69189" y="83819"/>
                </a:lnTo>
                <a:close/>
              </a:path>
              <a:path w="111760" h="132714">
                <a:moveTo>
                  <a:pt x="42671" y="85343"/>
                </a:moveTo>
                <a:lnTo>
                  <a:pt x="41147" y="82295"/>
                </a:lnTo>
                <a:lnTo>
                  <a:pt x="42062" y="83819"/>
                </a:lnTo>
                <a:lnTo>
                  <a:pt x="42671" y="85343"/>
                </a:lnTo>
                <a:close/>
              </a:path>
              <a:path w="111760" h="132714">
                <a:moveTo>
                  <a:pt x="42062" y="83819"/>
                </a:moveTo>
                <a:lnTo>
                  <a:pt x="41147" y="82295"/>
                </a:lnTo>
                <a:lnTo>
                  <a:pt x="41452" y="82295"/>
                </a:lnTo>
                <a:lnTo>
                  <a:pt x="42062" y="83819"/>
                </a:lnTo>
                <a:close/>
              </a:path>
              <a:path w="111760" h="132714">
                <a:moveTo>
                  <a:pt x="68579" y="85343"/>
                </a:moveTo>
                <a:lnTo>
                  <a:pt x="69189" y="83819"/>
                </a:lnTo>
                <a:lnTo>
                  <a:pt x="70103" y="82295"/>
                </a:lnTo>
                <a:lnTo>
                  <a:pt x="68579" y="85343"/>
                </a:lnTo>
                <a:close/>
              </a:path>
              <a:path w="111760" h="132714">
                <a:moveTo>
                  <a:pt x="108965" y="85343"/>
                </a:moveTo>
                <a:lnTo>
                  <a:pt x="68579" y="85343"/>
                </a:lnTo>
                <a:lnTo>
                  <a:pt x="70103" y="82295"/>
                </a:lnTo>
                <a:lnTo>
                  <a:pt x="109473" y="82295"/>
                </a:lnTo>
                <a:lnTo>
                  <a:pt x="108965" y="85343"/>
                </a:lnTo>
                <a:close/>
              </a:path>
              <a:path w="111760" h="132714">
                <a:moveTo>
                  <a:pt x="42976" y="85343"/>
                </a:moveTo>
                <a:lnTo>
                  <a:pt x="42671" y="85343"/>
                </a:lnTo>
                <a:lnTo>
                  <a:pt x="42062" y="83819"/>
                </a:lnTo>
                <a:lnTo>
                  <a:pt x="42976" y="85343"/>
                </a:lnTo>
                <a:close/>
              </a:path>
              <a:path w="111760" h="132714">
                <a:moveTo>
                  <a:pt x="106679" y="92963"/>
                </a:moveTo>
                <a:lnTo>
                  <a:pt x="62483" y="92963"/>
                </a:lnTo>
                <a:lnTo>
                  <a:pt x="65531" y="89915"/>
                </a:lnTo>
                <a:lnTo>
                  <a:pt x="69189" y="83819"/>
                </a:lnTo>
                <a:lnTo>
                  <a:pt x="68579" y="85343"/>
                </a:lnTo>
                <a:lnTo>
                  <a:pt x="108965" y="85343"/>
                </a:lnTo>
                <a:lnTo>
                  <a:pt x="108203" y="89915"/>
                </a:lnTo>
                <a:lnTo>
                  <a:pt x="106679" y="89915"/>
                </a:lnTo>
                <a:lnTo>
                  <a:pt x="106679" y="92963"/>
                </a:lnTo>
                <a:close/>
              </a:path>
              <a:path w="111760" h="132714">
                <a:moveTo>
                  <a:pt x="45719" y="89915"/>
                </a:moveTo>
                <a:lnTo>
                  <a:pt x="42671" y="86867"/>
                </a:lnTo>
                <a:lnTo>
                  <a:pt x="43891" y="86867"/>
                </a:lnTo>
                <a:lnTo>
                  <a:pt x="45719" y="89915"/>
                </a:lnTo>
                <a:close/>
              </a:path>
              <a:path w="111760" h="132714">
                <a:moveTo>
                  <a:pt x="63790" y="91222"/>
                </a:moveTo>
                <a:lnTo>
                  <a:pt x="67055" y="86867"/>
                </a:lnTo>
                <a:lnTo>
                  <a:pt x="65531" y="89915"/>
                </a:lnTo>
                <a:lnTo>
                  <a:pt x="63790" y="91222"/>
                </a:lnTo>
                <a:close/>
              </a:path>
              <a:path w="111760" h="132714">
                <a:moveTo>
                  <a:pt x="49783" y="92963"/>
                </a:moveTo>
                <a:lnTo>
                  <a:pt x="48767" y="92963"/>
                </a:lnTo>
                <a:lnTo>
                  <a:pt x="45719" y="89915"/>
                </a:lnTo>
                <a:lnTo>
                  <a:pt x="49783" y="92963"/>
                </a:lnTo>
                <a:close/>
              </a:path>
              <a:path w="111760" h="132714">
                <a:moveTo>
                  <a:pt x="62483" y="92963"/>
                </a:moveTo>
                <a:lnTo>
                  <a:pt x="63790" y="91222"/>
                </a:lnTo>
                <a:lnTo>
                  <a:pt x="65531" y="89915"/>
                </a:lnTo>
                <a:lnTo>
                  <a:pt x="62483" y="92963"/>
                </a:lnTo>
                <a:close/>
              </a:path>
              <a:path w="111760" h="132714">
                <a:moveTo>
                  <a:pt x="106070" y="94487"/>
                </a:moveTo>
                <a:lnTo>
                  <a:pt x="59435" y="94487"/>
                </a:lnTo>
                <a:lnTo>
                  <a:pt x="63790" y="91222"/>
                </a:lnTo>
                <a:lnTo>
                  <a:pt x="62483" y="92963"/>
                </a:lnTo>
                <a:lnTo>
                  <a:pt x="106679" y="92963"/>
                </a:lnTo>
                <a:lnTo>
                  <a:pt x="106070" y="94487"/>
                </a:lnTo>
                <a:close/>
              </a:path>
              <a:path w="111760" h="132714">
                <a:moveTo>
                  <a:pt x="52831" y="93471"/>
                </a:moveTo>
                <a:lnTo>
                  <a:pt x="50291" y="92963"/>
                </a:lnTo>
                <a:lnTo>
                  <a:pt x="48767" y="91439"/>
                </a:lnTo>
                <a:lnTo>
                  <a:pt x="52831" y="93471"/>
                </a:lnTo>
                <a:close/>
              </a:path>
              <a:path w="111760" h="132714">
                <a:moveTo>
                  <a:pt x="56387" y="93878"/>
                </a:moveTo>
                <a:lnTo>
                  <a:pt x="62483" y="91439"/>
                </a:lnTo>
                <a:lnTo>
                  <a:pt x="60959" y="92963"/>
                </a:lnTo>
                <a:lnTo>
                  <a:pt x="56387" y="93878"/>
                </a:lnTo>
                <a:close/>
              </a:path>
              <a:path w="111760" h="132714">
                <a:moveTo>
                  <a:pt x="53339" y="94487"/>
                </a:moveTo>
                <a:lnTo>
                  <a:pt x="51815" y="94487"/>
                </a:lnTo>
                <a:lnTo>
                  <a:pt x="50291" y="92963"/>
                </a:lnTo>
                <a:lnTo>
                  <a:pt x="54292" y="94297"/>
                </a:lnTo>
                <a:lnTo>
                  <a:pt x="53339" y="94487"/>
                </a:lnTo>
                <a:close/>
              </a:path>
              <a:path w="111760" h="132714">
                <a:moveTo>
                  <a:pt x="54292" y="94297"/>
                </a:moveTo>
                <a:lnTo>
                  <a:pt x="50291" y="92963"/>
                </a:lnTo>
                <a:lnTo>
                  <a:pt x="52831" y="93471"/>
                </a:lnTo>
                <a:lnTo>
                  <a:pt x="54428" y="94270"/>
                </a:lnTo>
                <a:lnTo>
                  <a:pt x="54292" y="94297"/>
                </a:lnTo>
                <a:close/>
              </a:path>
              <a:path w="111760" h="132714">
                <a:moveTo>
                  <a:pt x="56218" y="94149"/>
                </a:moveTo>
                <a:lnTo>
                  <a:pt x="55879" y="94081"/>
                </a:lnTo>
                <a:lnTo>
                  <a:pt x="56387" y="93878"/>
                </a:lnTo>
                <a:lnTo>
                  <a:pt x="60959" y="92963"/>
                </a:lnTo>
                <a:lnTo>
                  <a:pt x="56218" y="94149"/>
                </a:lnTo>
                <a:close/>
              </a:path>
              <a:path w="111760" h="132714">
                <a:moveTo>
                  <a:pt x="59435" y="94487"/>
                </a:moveTo>
                <a:lnTo>
                  <a:pt x="57911" y="94487"/>
                </a:lnTo>
                <a:lnTo>
                  <a:pt x="56218" y="94149"/>
                </a:lnTo>
                <a:lnTo>
                  <a:pt x="60959" y="92963"/>
                </a:lnTo>
                <a:lnTo>
                  <a:pt x="59435" y="94487"/>
                </a:lnTo>
                <a:close/>
              </a:path>
              <a:path w="111760" h="132714">
                <a:moveTo>
                  <a:pt x="54428" y="94270"/>
                </a:moveTo>
                <a:lnTo>
                  <a:pt x="52831" y="93471"/>
                </a:lnTo>
                <a:lnTo>
                  <a:pt x="55625" y="94030"/>
                </a:lnTo>
                <a:lnTo>
                  <a:pt x="54428" y="94270"/>
                </a:lnTo>
                <a:close/>
              </a:path>
              <a:path w="111760" h="132714">
                <a:moveTo>
                  <a:pt x="55879" y="94081"/>
                </a:moveTo>
                <a:lnTo>
                  <a:pt x="55625" y="94030"/>
                </a:lnTo>
                <a:lnTo>
                  <a:pt x="56387" y="93878"/>
                </a:lnTo>
                <a:lnTo>
                  <a:pt x="55879" y="94081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4428" y="94270"/>
                </a:lnTo>
                <a:lnTo>
                  <a:pt x="55625" y="94030"/>
                </a:lnTo>
                <a:lnTo>
                  <a:pt x="55879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5879" y="94081"/>
                </a:lnTo>
                <a:lnTo>
                  <a:pt x="56218" y="94149"/>
                </a:lnTo>
                <a:lnTo>
                  <a:pt x="54863" y="94487"/>
                </a:lnTo>
                <a:close/>
              </a:path>
              <a:path w="111760" h="132714">
                <a:moveTo>
                  <a:pt x="57911" y="94487"/>
                </a:moveTo>
                <a:lnTo>
                  <a:pt x="54863" y="94487"/>
                </a:lnTo>
                <a:lnTo>
                  <a:pt x="56218" y="94149"/>
                </a:lnTo>
                <a:lnTo>
                  <a:pt x="57911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4292" y="94297"/>
                </a:lnTo>
                <a:lnTo>
                  <a:pt x="54428" y="94270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339" y="94487"/>
                </a:lnTo>
                <a:lnTo>
                  <a:pt x="54292" y="94297"/>
                </a:lnTo>
                <a:lnTo>
                  <a:pt x="54863" y="94487"/>
                </a:lnTo>
                <a:close/>
              </a:path>
              <a:path w="111760" h="132714">
                <a:moveTo>
                  <a:pt x="57911" y="132587"/>
                </a:moveTo>
                <a:lnTo>
                  <a:pt x="53339" y="132587"/>
                </a:lnTo>
                <a:lnTo>
                  <a:pt x="45719" y="131063"/>
                </a:lnTo>
                <a:lnTo>
                  <a:pt x="65531" y="131063"/>
                </a:lnTo>
                <a:lnTo>
                  <a:pt x="5791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180076" y="6743700"/>
            <a:ext cx="111251" cy="132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36180" y="6736079"/>
            <a:ext cx="111251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246631" y="3282696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59" h="94614">
                <a:moveTo>
                  <a:pt x="36576" y="94488"/>
                </a:moveTo>
                <a:lnTo>
                  <a:pt x="22502" y="90749"/>
                </a:lnTo>
                <a:lnTo>
                  <a:pt x="10858" y="80581"/>
                </a:lnTo>
                <a:lnTo>
                  <a:pt x="2928" y="65555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6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2" y="47244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6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226819" y="3264408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59" h="131445">
                <a:moveTo>
                  <a:pt x="65532" y="1523"/>
                </a:moveTo>
                <a:lnTo>
                  <a:pt x="45720" y="1523"/>
                </a:lnTo>
                <a:lnTo>
                  <a:pt x="53340" y="0"/>
                </a:lnTo>
                <a:lnTo>
                  <a:pt x="57912" y="0"/>
                </a:lnTo>
                <a:lnTo>
                  <a:pt x="65532" y="1523"/>
                </a:lnTo>
                <a:close/>
              </a:path>
              <a:path w="111759" h="131445">
                <a:moveTo>
                  <a:pt x="88392" y="12191"/>
                </a:moveTo>
                <a:lnTo>
                  <a:pt x="24384" y="12191"/>
                </a:lnTo>
                <a:lnTo>
                  <a:pt x="24384" y="10667"/>
                </a:lnTo>
                <a:lnTo>
                  <a:pt x="30480" y="7619"/>
                </a:lnTo>
                <a:lnTo>
                  <a:pt x="32004" y="6095"/>
                </a:lnTo>
                <a:lnTo>
                  <a:pt x="33528" y="6095"/>
                </a:lnTo>
                <a:lnTo>
                  <a:pt x="35052" y="4571"/>
                </a:lnTo>
                <a:lnTo>
                  <a:pt x="41148" y="1523"/>
                </a:lnTo>
                <a:lnTo>
                  <a:pt x="70104" y="1523"/>
                </a:lnTo>
                <a:lnTo>
                  <a:pt x="77724" y="4571"/>
                </a:lnTo>
                <a:lnTo>
                  <a:pt x="80772" y="7619"/>
                </a:lnTo>
                <a:lnTo>
                  <a:pt x="86868" y="10667"/>
                </a:lnTo>
                <a:lnTo>
                  <a:pt x="88392" y="12191"/>
                </a:lnTo>
                <a:close/>
              </a:path>
              <a:path w="111759" h="131445">
                <a:moveTo>
                  <a:pt x="89916" y="118871"/>
                </a:moveTo>
                <a:lnTo>
                  <a:pt x="22860" y="118871"/>
                </a:lnTo>
                <a:lnTo>
                  <a:pt x="15240" y="111251"/>
                </a:lnTo>
                <a:lnTo>
                  <a:pt x="15240" y="109727"/>
                </a:lnTo>
                <a:lnTo>
                  <a:pt x="13716" y="109727"/>
                </a:lnTo>
                <a:lnTo>
                  <a:pt x="9144" y="102107"/>
                </a:lnTo>
                <a:lnTo>
                  <a:pt x="9144" y="100583"/>
                </a:lnTo>
                <a:lnTo>
                  <a:pt x="7620" y="99059"/>
                </a:lnTo>
                <a:lnTo>
                  <a:pt x="4572" y="91439"/>
                </a:lnTo>
                <a:lnTo>
                  <a:pt x="4572" y="88391"/>
                </a:lnTo>
                <a:lnTo>
                  <a:pt x="1524" y="79247"/>
                </a:lnTo>
                <a:lnTo>
                  <a:pt x="1524" y="76199"/>
                </a:lnTo>
                <a:lnTo>
                  <a:pt x="0" y="67055"/>
                </a:lnTo>
                <a:lnTo>
                  <a:pt x="0" y="64007"/>
                </a:lnTo>
                <a:lnTo>
                  <a:pt x="1524" y="54863"/>
                </a:lnTo>
                <a:lnTo>
                  <a:pt x="1524" y="51815"/>
                </a:lnTo>
                <a:lnTo>
                  <a:pt x="4572" y="42671"/>
                </a:lnTo>
                <a:lnTo>
                  <a:pt x="4572" y="39623"/>
                </a:lnTo>
                <a:lnTo>
                  <a:pt x="7620" y="32003"/>
                </a:lnTo>
                <a:lnTo>
                  <a:pt x="9144" y="30479"/>
                </a:lnTo>
                <a:lnTo>
                  <a:pt x="9144" y="28955"/>
                </a:lnTo>
                <a:lnTo>
                  <a:pt x="13716" y="22859"/>
                </a:lnTo>
                <a:lnTo>
                  <a:pt x="15240" y="21335"/>
                </a:lnTo>
                <a:lnTo>
                  <a:pt x="15240" y="19811"/>
                </a:lnTo>
                <a:lnTo>
                  <a:pt x="16764" y="19811"/>
                </a:lnTo>
                <a:lnTo>
                  <a:pt x="21336" y="13715"/>
                </a:lnTo>
                <a:lnTo>
                  <a:pt x="22860" y="12191"/>
                </a:lnTo>
                <a:lnTo>
                  <a:pt x="89916" y="12191"/>
                </a:lnTo>
                <a:lnTo>
                  <a:pt x="89916" y="13715"/>
                </a:lnTo>
                <a:lnTo>
                  <a:pt x="97536" y="21335"/>
                </a:lnTo>
                <a:lnTo>
                  <a:pt x="97536" y="22859"/>
                </a:lnTo>
                <a:lnTo>
                  <a:pt x="102108" y="28955"/>
                </a:lnTo>
                <a:lnTo>
                  <a:pt x="103632" y="30479"/>
                </a:lnTo>
                <a:lnTo>
                  <a:pt x="103632" y="32003"/>
                </a:lnTo>
                <a:lnTo>
                  <a:pt x="106070" y="38099"/>
                </a:lnTo>
                <a:lnTo>
                  <a:pt x="53340" y="38099"/>
                </a:lnTo>
                <a:lnTo>
                  <a:pt x="48768" y="39623"/>
                </a:lnTo>
                <a:lnTo>
                  <a:pt x="46482" y="42671"/>
                </a:lnTo>
                <a:lnTo>
                  <a:pt x="45720" y="42671"/>
                </a:lnTo>
                <a:lnTo>
                  <a:pt x="42976" y="47243"/>
                </a:lnTo>
                <a:lnTo>
                  <a:pt x="42672" y="47243"/>
                </a:lnTo>
                <a:lnTo>
                  <a:pt x="41148" y="50291"/>
                </a:lnTo>
                <a:lnTo>
                  <a:pt x="41452" y="50291"/>
                </a:lnTo>
                <a:lnTo>
                  <a:pt x="39624" y="54863"/>
                </a:lnTo>
                <a:lnTo>
                  <a:pt x="40640" y="54863"/>
                </a:lnTo>
                <a:lnTo>
                  <a:pt x="40132" y="57911"/>
                </a:lnTo>
                <a:lnTo>
                  <a:pt x="39624" y="57911"/>
                </a:lnTo>
                <a:lnTo>
                  <a:pt x="38608" y="64007"/>
                </a:lnTo>
                <a:lnTo>
                  <a:pt x="38100" y="64007"/>
                </a:lnTo>
                <a:lnTo>
                  <a:pt x="38100" y="67055"/>
                </a:lnTo>
                <a:lnTo>
                  <a:pt x="38608" y="67055"/>
                </a:lnTo>
                <a:lnTo>
                  <a:pt x="39624" y="73151"/>
                </a:lnTo>
                <a:lnTo>
                  <a:pt x="40132" y="73151"/>
                </a:lnTo>
                <a:lnTo>
                  <a:pt x="40640" y="76199"/>
                </a:lnTo>
                <a:lnTo>
                  <a:pt x="39624" y="76199"/>
                </a:lnTo>
                <a:lnTo>
                  <a:pt x="41656" y="82295"/>
                </a:lnTo>
                <a:lnTo>
                  <a:pt x="41148" y="82295"/>
                </a:lnTo>
                <a:lnTo>
                  <a:pt x="42672" y="85343"/>
                </a:lnTo>
                <a:lnTo>
                  <a:pt x="43434" y="85343"/>
                </a:lnTo>
                <a:lnTo>
                  <a:pt x="45720" y="88391"/>
                </a:lnTo>
                <a:lnTo>
                  <a:pt x="46482" y="88391"/>
                </a:lnTo>
                <a:lnTo>
                  <a:pt x="48768" y="91439"/>
                </a:lnTo>
                <a:lnTo>
                  <a:pt x="52578" y="92963"/>
                </a:lnTo>
                <a:lnTo>
                  <a:pt x="51816" y="92963"/>
                </a:lnTo>
                <a:lnTo>
                  <a:pt x="55245" y="94106"/>
                </a:lnTo>
                <a:lnTo>
                  <a:pt x="53340" y="94487"/>
                </a:lnTo>
                <a:lnTo>
                  <a:pt x="105460" y="94487"/>
                </a:lnTo>
                <a:lnTo>
                  <a:pt x="103632" y="99059"/>
                </a:lnTo>
                <a:lnTo>
                  <a:pt x="103632" y="102107"/>
                </a:lnTo>
                <a:lnTo>
                  <a:pt x="102108" y="102107"/>
                </a:lnTo>
                <a:lnTo>
                  <a:pt x="97536" y="109727"/>
                </a:lnTo>
                <a:lnTo>
                  <a:pt x="89916" y="117347"/>
                </a:lnTo>
                <a:lnTo>
                  <a:pt x="89916" y="118871"/>
                </a:lnTo>
                <a:close/>
              </a:path>
              <a:path w="111759" h="131445">
                <a:moveTo>
                  <a:pt x="48768" y="39623"/>
                </a:moveTo>
                <a:lnTo>
                  <a:pt x="53340" y="38099"/>
                </a:lnTo>
                <a:lnTo>
                  <a:pt x="52231" y="38931"/>
                </a:lnTo>
                <a:lnTo>
                  <a:pt x="48768" y="39623"/>
                </a:lnTo>
                <a:close/>
              </a:path>
              <a:path w="111759" h="131445">
                <a:moveTo>
                  <a:pt x="52231" y="38931"/>
                </a:moveTo>
                <a:lnTo>
                  <a:pt x="53340" y="38099"/>
                </a:lnTo>
                <a:lnTo>
                  <a:pt x="56388" y="38099"/>
                </a:lnTo>
                <a:lnTo>
                  <a:pt x="52231" y="38931"/>
                </a:lnTo>
                <a:close/>
              </a:path>
              <a:path w="111759" h="131445">
                <a:moveTo>
                  <a:pt x="60960" y="39242"/>
                </a:moveTo>
                <a:lnTo>
                  <a:pt x="56388" y="38099"/>
                </a:lnTo>
                <a:lnTo>
                  <a:pt x="59436" y="38099"/>
                </a:lnTo>
                <a:lnTo>
                  <a:pt x="60960" y="39242"/>
                </a:lnTo>
                <a:close/>
              </a:path>
              <a:path w="111759" h="131445">
                <a:moveTo>
                  <a:pt x="62484" y="39623"/>
                </a:moveTo>
                <a:lnTo>
                  <a:pt x="60960" y="39242"/>
                </a:lnTo>
                <a:lnTo>
                  <a:pt x="59436" y="38099"/>
                </a:lnTo>
                <a:lnTo>
                  <a:pt x="62484" y="39623"/>
                </a:lnTo>
                <a:close/>
              </a:path>
              <a:path w="111759" h="131445">
                <a:moveTo>
                  <a:pt x="108712" y="45719"/>
                </a:moveTo>
                <a:lnTo>
                  <a:pt x="68580" y="45719"/>
                </a:lnTo>
                <a:lnTo>
                  <a:pt x="62484" y="39623"/>
                </a:lnTo>
                <a:lnTo>
                  <a:pt x="59436" y="38099"/>
                </a:lnTo>
                <a:lnTo>
                  <a:pt x="106070" y="38099"/>
                </a:lnTo>
                <a:lnTo>
                  <a:pt x="106680" y="39623"/>
                </a:lnTo>
                <a:lnTo>
                  <a:pt x="108204" y="41147"/>
                </a:lnTo>
                <a:lnTo>
                  <a:pt x="108204" y="42671"/>
                </a:lnTo>
                <a:lnTo>
                  <a:pt x="108712" y="45719"/>
                </a:lnTo>
                <a:close/>
              </a:path>
              <a:path w="111759" h="131445">
                <a:moveTo>
                  <a:pt x="47244" y="42671"/>
                </a:moveTo>
                <a:lnTo>
                  <a:pt x="48768" y="39623"/>
                </a:lnTo>
                <a:lnTo>
                  <a:pt x="52231" y="38931"/>
                </a:lnTo>
                <a:lnTo>
                  <a:pt x="47244" y="42671"/>
                </a:lnTo>
                <a:close/>
              </a:path>
              <a:path w="111759" h="131445">
                <a:moveTo>
                  <a:pt x="65532" y="42671"/>
                </a:moveTo>
                <a:lnTo>
                  <a:pt x="60960" y="39242"/>
                </a:lnTo>
                <a:lnTo>
                  <a:pt x="62484" y="39623"/>
                </a:lnTo>
                <a:lnTo>
                  <a:pt x="65532" y="42671"/>
                </a:lnTo>
                <a:close/>
              </a:path>
              <a:path w="111759" h="131445">
                <a:moveTo>
                  <a:pt x="44196" y="45719"/>
                </a:moveTo>
                <a:lnTo>
                  <a:pt x="45720" y="42671"/>
                </a:lnTo>
                <a:lnTo>
                  <a:pt x="46482" y="42671"/>
                </a:lnTo>
                <a:lnTo>
                  <a:pt x="44196" y="45719"/>
                </a:lnTo>
                <a:close/>
              </a:path>
              <a:path w="111759" h="131445">
                <a:moveTo>
                  <a:pt x="69189" y="48767"/>
                </a:moveTo>
                <a:lnTo>
                  <a:pt x="65532" y="42671"/>
                </a:lnTo>
                <a:lnTo>
                  <a:pt x="68580" y="45719"/>
                </a:lnTo>
                <a:lnTo>
                  <a:pt x="108712" y="45719"/>
                </a:lnTo>
                <a:lnTo>
                  <a:pt x="108966" y="47243"/>
                </a:lnTo>
                <a:lnTo>
                  <a:pt x="68580" y="47243"/>
                </a:lnTo>
                <a:lnTo>
                  <a:pt x="69189" y="48767"/>
                </a:lnTo>
                <a:close/>
              </a:path>
              <a:path w="111759" h="131445">
                <a:moveTo>
                  <a:pt x="41148" y="50291"/>
                </a:moveTo>
                <a:lnTo>
                  <a:pt x="42672" y="47243"/>
                </a:lnTo>
                <a:lnTo>
                  <a:pt x="42062" y="48767"/>
                </a:lnTo>
                <a:lnTo>
                  <a:pt x="41148" y="50291"/>
                </a:lnTo>
                <a:close/>
              </a:path>
              <a:path w="111759" h="131445">
                <a:moveTo>
                  <a:pt x="42062" y="48767"/>
                </a:moveTo>
                <a:lnTo>
                  <a:pt x="42672" y="47243"/>
                </a:lnTo>
                <a:lnTo>
                  <a:pt x="42976" y="47243"/>
                </a:lnTo>
                <a:lnTo>
                  <a:pt x="42062" y="48767"/>
                </a:lnTo>
                <a:close/>
              </a:path>
              <a:path w="111759" h="131445">
                <a:moveTo>
                  <a:pt x="70104" y="50291"/>
                </a:moveTo>
                <a:lnTo>
                  <a:pt x="69189" y="48767"/>
                </a:lnTo>
                <a:lnTo>
                  <a:pt x="68580" y="47243"/>
                </a:lnTo>
                <a:lnTo>
                  <a:pt x="70104" y="50291"/>
                </a:lnTo>
                <a:close/>
              </a:path>
              <a:path w="111759" h="131445">
                <a:moveTo>
                  <a:pt x="109474" y="50291"/>
                </a:moveTo>
                <a:lnTo>
                  <a:pt x="70104" y="50291"/>
                </a:lnTo>
                <a:lnTo>
                  <a:pt x="68580" y="47243"/>
                </a:lnTo>
                <a:lnTo>
                  <a:pt x="108966" y="47243"/>
                </a:lnTo>
                <a:lnTo>
                  <a:pt x="109474" y="50291"/>
                </a:lnTo>
                <a:close/>
              </a:path>
              <a:path w="111759" h="131445">
                <a:moveTo>
                  <a:pt x="41452" y="50291"/>
                </a:moveTo>
                <a:lnTo>
                  <a:pt x="41148" y="50291"/>
                </a:lnTo>
                <a:lnTo>
                  <a:pt x="42062" y="48767"/>
                </a:lnTo>
                <a:lnTo>
                  <a:pt x="41452" y="50291"/>
                </a:lnTo>
                <a:close/>
              </a:path>
              <a:path w="111759" h="131445">
                <a:moveTo>
                  <a:pt x="71628" y="54863"/>
                </a:moveTo>
                <a:lnTo>
                  <a:pt x="69189" y="48767"/>
                </a:lnTo>
                <a:lnTo>
                  <a:pt x="70104" y="50291"/>
                </a:lnTo>
                <a:lnTo>
                  <a:pt x="109474" y="50291"/>
                </a:lnTo>
                <a:lnTo>
                  <a:pt x="109728" y="51815"/>
                </a:lnTo>
                <a:lnTo>
                  <a:pt x="71628" y="51815"/>
                </a:lnTo>
                <a:lnTo>
                  <a:pt x="71628" y="54863"/>
                </a:lnTo>
                <a:close/>
              </a:path>
              <a:path w="111759" h="131445">
                <a:moveTo>
                  <a:pt x="40640" y="54863"/>
                </a:moveTo>
                <a:lnTo>
                  <a:pt x="39624" y="54863"/>
                </a:lnTo>
                <a:lnTo>
                  <a:pt x="41148" y="51815"/>
                </a:lnTo>
                <a:lnTo>
                  <a:pt x="40640" y="54863"/>
                </a:lnTo>
                <a:close/>
              </a:path>
              <a:path w="111759" h="131445">
                <a:moveTo>
                  <a:pt x="73152" y="60959"/>
                </a:moveTo>
                <a:lnTo>
                  <a:pt x="71628" y="51815"/>
                </a:lnTo>
                <a:lnTo>
                  <a:pt x="109728" y="51815"/>
                </a:lnTo>
                <a:lnTo>
                  <a:pt x="111252" y="53339"/>
                </a:lnTo>
                <a:lnTo>
                  <a:pt x="111252" y="57911"/>
                </a:lnTo>
                <a:lnTo>
                  <a:pt x="73152" y="57911"/>
                </a:lnTo>
                <a:lnTo>
                  <a:pt x="73152" y="60959"/>
                </a:lnTo>
                <a:close/>
              </a:path>
              <a:path w="111759" h="131445">
                <a:moveTo>
                  <a:pt x="39624" y="60959"/>
                </a:moveTo>
                <a:lnTo>
                  <a:pt x="39624" y="57911"/>
                </a:lnTo>
                <a:lnTo>
                  <a:pt x="40132" y="57911"/>
                </a:lnTo>
                <a:lnTo>
                  <a:pt x="39624" y="60959"/>
                </a:lnTo>
                <a:close/>
              </a:path>
              <a:path w="111759" h="131445">
                <a:moveTo>
                  <a:pt x="111252" y="73151"/>
                </a:moveTo>
                <a:lnTo>
                  <a:pt x="73152" y="73151"/>
                </a:lnTo>
                <a:lnTo>
                  <a:pt x="73152" y="57911"/>
                </a:lnTo>
                <a:lnTo>
                  <a:pt x="111252" y="57911"/>
                </a:lnTo>
                <a:lnTo>
                  <a:pt x="111252" y="73151"/>
                </a:lnTo>
                <a:close/>
              </a:path>
              <a:path w="111759" h="131445">
                <a:moveTo>
                  <a:pt x="38100" y="67055"/>
                </a:moveTo>
                <a:lnTo>
                  <a:pt x="38100" y="64007"/>
                </a:lnTo>
                <a:lnTo>
                  <a:pt x="38354" y="65531"/>
                </a:lnTo>
                <a:lnTo>
                  <a:pt x="38100" y="67055"/>
                </a:lnTo>
                <a:close/>
              </a:path>
              <a:path w="111759" h="131445">
                <a:moveTo>
                  <a:pt x="38354" y="65531"/>
                </a:moveTo>
                <a:lnTo>
                  <a:pt x="38100" y="64007"/>
                </a:lnTo>
                <a:lnTo>
                  <a:pt x="38608" y="64007"/>
                </a:lnTo>
                <a:lnTo>
                  <a:pt x="38354" y="65531"/>
                </a:lnTo>
                <a:close/>
              </a:path>
              <a:path w="111759" h="131445">
                <a:moveTo>
                  <a:pt x="38608" y="67055"/>
                </a:moveTo>
                <a:lnTo>
                  <a:pt x="38100" y="67055"/>
                </a:lnTo>
                <a:lnTo>
                  <a:pt x="38354" y="65531"/>
                </a:lnTo>
                <a:lnTo>
                  <a:pt x="38608" y="67055"/>
                </a:lnTo>
                <a:close/>
              </a:path>
              <a:path w="111759" h="131445">
                <a:moveTo>
                  <a:pt x="40132" y="73151"/>
                </a:moveTo>
                <a:lnTo>
                  <a:pt x="39624" y="73151"/>
                </a:lnTo>
                <a:lnTo>
                  <a:pt x="39624" y="70103"/>
                </a:lnTo>
                <a:lnTo>
                  <a:pt x="40132" y="73151"/>
                </a:lnTo>
                <a:close/>
              </a:path>
              <a:path w="111759" h="131445">
                <a:moveTo>
                  <a:pt x="111252" y="79247"/>
                </a:moveTo>
                <a:lnTo>
                  <a:pt x="71628" y="79247"/>
                </a:lnTo>
                <a:lnTo>
                  <a:pt x="73152" y="70103"/>
                </a:lnTo>
                <a:lnTo>
                  <a:pt x="73152" y="73151"/>
                </a:lnTo>
                <a:lnTo>
                  <a:pt x="111252" y="73151"/>
                </a:lnTo>
                <a:lnTo>
                  <a:pt x="111252" y="79247"/>
                </a:lnTo>
                <a:close/>
              </a:path>
              <a:path w="111759" h="131445">
                <a:moveTo>
                  <a:pt x="41148" y="79247"/>
                </a:moveTo>
                <a:lnTo>
                  <a:pt x="39624" y="76199"/>
                </a:lnTo>
                <a:lnTo>
                  <a:pt x="40640" y="76199"/>
                </a:lnTo>
                <a:lnTo>
                  <a:pt x="41148" y="79247"/>
                </a:lnTo>
                <a:close/>
              </a:path>
              <a:path w="111759" h="131445">
                <a:moveTo>
                  <a:pt x="68580" y="83819"/>
                </a:moveTo>
                <a:lnTo>
                  <a:pt x="71628" y="76199"/>
                </a:lnTo>
                <a:lnTo>
                  <a:pt x="71628" y="79247"/>
                </a:lnTo>
                <a:lnTo>
                  <a:pt x="109728" y="79247"/>
                </a:lnTo>
                <a:lnTo>
                  <a:pt x="109220" y="82295"/>
                </a:lnTo>
                <a:lnTo>
                  <a:pt x="70104" y="82295"/>
                </a:lnTo>
                <a:lnTo>
                  <a:pt x="68580" y="83819"/>
                </a:lnTo>
                <a:close/>
              </a:path>
              <a:path w="111759" h="131445">
                <a:moveTo>
                  <a:pt x="42672" y="85343"/>
                </a:moveTo>
                <a:lnTo>
                  <a:pt x="41148" y="82295"/>
                </a:lnTo>
                <a:lnTo>
                  <a:pt x="42062" y="83515"/>
                </a:lnTo>
                <a:lnTo>
                  <a:pt x="42672" y="85343"/>
                </a:lnTo>
                <a:close/>
              </a:path>
              <a:path w="111759" h="131445">
                <a:moveTo>
                  <a:pt x="42062" y="83515"/>
                </a:moveTo>
                <a:lnTo>
                  <a:pt x="41148" y="82295"/>
                </a:lnTo>
                <a:lnTo>
                  <a:pt x="41656" y="82295"/>
                </a:lnTo>
                <a:lnTo>
                  <a:pt x="42062" y="83515"/>
                </a:lnTo>
                <a:close/>
              </a:path>
              <a:path w="111759" h="131445">
                <a:moveTo>
                  <a:pt x="65532" y="88391"/>
                </a:moveTo>
                <a:lnTo>
                  <a:pt x="70104" y="82295"/>
                </a:lnTo>
                <a:lnTo>
                  <a:pt x="109220" y="82295"/>
                </a:lnTo>
                <a:lnTo>
                  <a:pt x="108712" y="85343"/>
                </a:lnTo>
                <a:lnTo>
                  <a:pt x="68580" y="85343"/>
                </a:lnTo>
                <a:lnTo>
                  <a:pt x="65532" y="88391"/>
                </a:lnTo>
                <a:close/>
              </a:path>
              <a:path w="111759" h="131445">
                <a:moveTo>
                  <a:pt x="43434" y="85343"/>
                </a:moveTo>
                <a:lnTo>
                  <a:pt x="42672" y="85343"/>
                </a:lnTo>
                <a:lnTo>
                  <a:pt x="42062" y="83515"/>
                </a:lnTo>
                <a:lnTo>
                  <a:pt x="43434" y="85343"/>
                </a:lnTo>
                <a:close/>
              </a:path>
              <a:path w="111759" h="131445">
                <a:moveTo>
                  <a:pt x="46482" y="88391"/>
                </a:moveTo>
                <a:lnTo>
                  <a:pt x="45720" y="88391"/>
                </a:lnTo>
                <a:lnTo>
                  <a:pt x="44196" y="85343"/>
                </a:lnTo>
                <a:lnTo>
                  <a:pt x="46482" y="88391"/>
                </a:lnTo>
                <a:close/>
              </a:path>
              <a:path w="111759" h="131445">
                <a:moveTo>
                  <a:pt x="58420" y="93471"/>
                </a:moveTo>
                <a:lnTo>
                  <a:pt x="62484" y="91439"/>
                </a:lnTo>
                <a:lnTo>
                  <a:pt x="68580" y="85343"/>
                </a:lnTo>
                <a:lnTo>
                  <a:pt x="108712" y="85343"/>
                </a:lnTo>
                <a:lnTo>
                  <a:pt x="108204" y="88391"/>
                </a:lnTo>
                <a:lnTo>
                  <a:pt x="108204" y="89915"/>
                </a:lnTo>
                <a:lnTo>
                  <a:pt x="106680" y="91439"/>
                </a:lnTo>
                <a:lnTo>
                  <a:pt x="106070" y="92963"/>
                </a:lnTo>
                <a:lnTo>
                  <a:pt x="60960" y="92963"/>
                </a:lnTo>
                <a:lnTo>
                  <a:pt x="58420" y="93471"/>
                </a:lnTo>
                <a:close/>
              </a:path>
              <a:path w="111759" h="131445">
                <a:moveTo>
                  <a:pt x="53340" y="92963"/>
                </a:moveTo>
                <a:lnTo>
                  <a:pt x="48768" y="91439"/>
                </a:lnTo>
                <a:lnTo>
                  <a:pt x="47244" y="88391"/>
                </a:lnTo>
                <a:lnTo>
                  <a:pt x="53340" y="92963"/>
                </a:lnTo>
                <a:close/>
              </a:path>
              <a:path w="111759" h="131445">
                <a:moveTo>
                  <a:pt x="59436" y="92963"/>
                </a:moveTo>
                <a:lnTo>
                  <a:pt x="65532" y="88391"/>
                </a:lnTo>
                <a:lnTo>
                  <a:pt x="62484" y="91439"/>
                </a:lnTo>
                <a:lnTo>
                  <a:pt x="59436" y="92963"/>
                </a:lnTo>
                <a:close/>
              </a:path>
              <a:path w="111759" h="131445">
                <a:moveTo>
                  <a:pt x="55245" y="94106"/>
                </a:moveTo>
                <a:lnTo>
                  <a:pt x="51816" y="92963"/>
                </a:lnTo>
                <a:lnTo>
                  <a:pt x="53848" y="93471"/>
                </a:lnTo>
                <a:lnTo>
                  <a:pt x="55372" y="94081"/>
                </a:lnTo>
                <a:close/>
              </a:path>
              <a:path w="111759" h="131445">
                <a:moveTo>
                  <a:pt x="53848" y="93471"/>
                </a:moveTo>
                <a:lnTo>
                  <a:pt x="51816" y="92963"/>
                </a:lnTo>
                <a:lnTo>
                  <a:pt x="52578" y="92963"/>
                </a:lnTo>
                <a:lnTo>
                  <a:pt x="53848" y="93471"/>
                </a:lnTo>
                <a:close/>
              </a:path>
              <a:path w="111759" h="131445">
                <a:moveTo>
                  <a:pt x="57041" y="94270"/>
                </a:moveTo>
                <a:lnTo>
                  <a:pt x="56896" y="94233"/>
                </a:lnTo>
                <a:lnTo>
                  <a:pt x="58420" y="93471"/>
                </a:lnTo>
                <a:lnTo>
                  <a:pt x="60960" y="92963"/>
                </a:lnTo>
                <a:lnTo>
                  <a:pt x="57041" y="94270"/>
                </a:lnTo>
                <a:close/>
              </a:path>
              <a:path w="111759" h="131445">
                <a:moveTo>
                  <a:pt x="105460" y="94487"/>
                </a:moveTo>
                <a:lnTo>
                  <a:pt x="57912" y="94487"/>
                </a:lnTo>
                <a:lnTo>
                  <a:pt x="57041" y="94270"/>
                </a:lnTo>
                <a:lnTo>
                  <a:pt x="60960" y="92963"/>
                </a:lnTo>
                <a:lnTo>
                  <a:pt x="106070" y="92963"/>
                </a:lnTo>
                <a:lnTo>
                  <a:pt x="105460" y="94487"/>
                </a:lnTo>
                <a:close/>
              </a:path>
              <a:path w="111759" h="131445">
                <a:moveTo>
                  <a:pt x="55372" y="94081"/>
                </a:moveTo>
                <a:lnTo>
                  <a:pt x="53848" y="93471"/>
                </a:lnTo>
                <a:lnTo>
                  <a:pt x="55880" y="93979"/>
                </a:lnTo>
                <a:lnTo>
                  <a:pt x="55372" y="94081"/>
                </a:lnTo>
                <a:close/>
              </a:path>
              <a:path w="111759" h="131445">
                <a:moveTo>
                  <a:pt x="56896" y="94233"/>
                </a:moveTo>
                <a:lnTo>
                  <a:pt x="55880" y="93979"/>
                </a:lnTo>
                <a:lnTo>
                  <a:pt x="58420" y="93471"/>
                </a:lnTo>
                <a:lnTo>
                  <a:pt x="56896" y="94233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5372" y="94081"/>
                </a:lnTo>
                <a:lnTo>
                  <a:pt x="55880" y="93979"/>
                </a:lnTo>
                <a:lnTo>
                  <a:pt x="56896" y="94233"/>
                </a:lnTo>
                <a:lnTo>
                  <a:pt x="56388" y="94487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5245" y="94106"/>
                </a:lnTo>
                <a:lnTo>
                  <a:pt x="55372" y="94081"/>
                </a:lnTo>
                <a:lnTo>
                  <a:pt x="56388" y="94487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3340" y="94487"/>
                </a:lnTo>
                <a:lnTo>
                  <a:pt x="55245" y="94106"/>
                </a:lnTo>
                <a:lnTo>
                  <a:pt x="56388" y="94487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6896" y="94233"/>
                </a:lnTo>
                <a:lnTo>
                  <a:pt x="57041" y="94270"/>
                </a:lnTo>
                <a:lnTo>
                  <a:pt x="56388" y="94487"/>
                </a:lnTo>
                <a:close/>
              </a:path>
              <a:path w="111759" h="131445">
                <a:moveTo>
                  <a:pt x="57912" y="94487"/>
                </a:moveTo>
                <a:lnTo>
                  <a:pt x="56388" y="94487"/>
                </a:lnTo>
                <a:lnTo>
                  <a:pt x="57041" y="94270"/>
                </a:lnTo>
                <a:lnTo>
                  <a:pt x="57912" y="94487"/>
                </a:lnTo>
                <a:close/>
              </a:path>
              <a:path w="111759" h="131445">
                <a:moveTo>
                  <a:pt x="80772" y="124967"/>
                </a:moveTo>
                <a:lnTo>
                  <a:pt x="30480" y="124967"/>
                </a:lnTo>
                <a:lnTo>
                  <a:pt x="24384" y="120395"/>
                </a:lnTo>
                <a:lnTo>
                  <a:pt x="24384" y="118871"/>
                </a:lnTo>
                <a:lnTo>
                  <a:pt x="88392" y="118871"/>
                </a:lnTo>
                <a:lnTo>
                  <a:pt x="86868" y="120395"/>
                </a:lnTo>
                <a:lnTo>
                  <a:pt x="80772" y="124967"/>
                </a:lnTo>
                <a:close/>
              </a:path>
              <a:path w="111759" h="131445">
                <a:moveTo>
                  <a:pt x="79248" y="126491"/>
                </a:moveTo>
                <a:lnTo>
                  <a:pt x="33528" y="126491"/>
                </a:lnTo>
                <a:lnTo>
                  <a:pt x="32004" y="124967"/>
                </a:lnTo>
                <a:lnTo>
                  <a:pt x="79248" y="124967"/>
                </a:lnTo>
                <a:lnTo>
                  <a:pt x="79248" y="126491"/>
                </a:lnTo>
                <a:close/>
              </a:path>
              <a:path w="111759" h="131445">
                <a:moveTo>
                  <a:pt x="70104" y="129539"/>
                </a:moveTo>
                <a:lnTo>
                  <a:pt x="41148" y="129539"/>
                </a:lnTo>
                <a:lnTo>
                  <a:pt x="35052" y="126491"/>
                </a:lnTo>
                <a:lnTo>
                  <a:pt x="77724" y="126491"/>
                </a:lnTo>
                <a:lnTo>
                  <a:pt x="70104" y="129539"/>
                </a:lnTo>
                <a:close/>
              </a:path>
              <a:path w="111759" h="131445">
                <a:moveTo>
                  <a:pt x="67056" y="131063"/>
                </a:moveTo>
                <a:lnTo>
                  <a:pt x="44196" y="131063"/>
                </a:lnTo>
                <a:lnTo>
                  <a:pt x="42672" y="129539"/>
                </a:lnTo>
                <a:lnTo>
                  <a:pt x="68580" y="129539"/>
                </a:lnTo>
                <a:lnTo>
                  <a:pt x="67056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77640" y="1879092"/>
            <a:ext cx="134620" cy="373380"/>
          </a:xfrm>
          <a:custGeom>
            <a:avLst/>
            <a:gdLst/>
            <a:ahLst/>
            <a:cxnLst/>
            <a:rect l="l" t="t" r="r" b="b"/>
            <a:pathLst>
              <a:path w="134620" h="373380">
                <a:moveTo>
                  <a:pt x="0" y="0"/>
                </a:moveTo>
                <a:lnTo>
                  <a:pt x="134111" y="0"/>
                </a:lnTo>
                <a:lnTo>
                  <a:pt x="134111" y="373379"/>
                </a:lnTo>
                <a:lnTo>
                  <a:pt x="0" y="3733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57827" y="1859279"/>
            <a:ext cx="173990" cy="413384"/>
          </a:xfrm>
          <a:custGeom>
            <a:avLst/>
            <a:gdLst/>
            <a:ahLst/>
            <a:cxnLst/>
            <a:rect l="l" t="t" r="r" b="b"/>
            <a:pathLst>
              <a:path w="173989" h="413385">
                <a:moveTo>
                  <a:pt x="1737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74904"/>
                </a:lnTo>
                <a:lnTo>
                  <a:pt x="19812" y="374904"/>
                </a:lnTo>
                <a:lnTo>
                  <a:pt x="38100" y="393191"/>
                </a:lnTo>
                <a:lnTo>
                  <a:pt x="173736" y="393191"/>
                </a:lnTo>
                <a:lnTo>
                  <a:pt x="173736" y="413004"/>
                </a:lnTo>
                <a:close/>
              </a:path>
              <a:path w="173989" h="41338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413385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74904"/>
                </a:lnTo>
                <a:lnTo>
                  <a:pt x="153924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413385">
                <a:moveTo>
                  <a:pt x="38100" y="393191"/>
                </a:moveTo>
                <a:lnTo>
                  <a:pt x="19812" y="374904"/>
                </a:lnTo>
                <a:lnTo>
                  <a:pt x="38100" y="374904"/>
                </a:lnTo>
                <a:lnTo>
                  <a:pt x="38100" y="393191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38100" y="393191"/>
                </a:lnTo>
                <a:lnTo>
                  <a:pt x="38100" y="374904"/>
                </a:lnTo>
                <a:lnTo>
                  <a:pt x="135636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93191"/>
                </a:moveTo>
                <a:lnTo>
                  <a:pt x="135636" y="393191"/>
                </a:lnTo>
                <a:lnTo>
                  <a:pt x="153924" y="374904"/>
                </a:lnTo>
                <a:lnTo>
                  <a:pt x="173736" y="374904"/>
                </a:lnTo>
                <a:lnTo>
                  <a:pt x="173736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036314" y="1469136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036314" y="2252472"/>
            <a:ext cx="0" cy="4532630"/>
          </a:xfrm>
          <a:custGeom>
            <a:avLst/>
            <a:gdLst/>
            <a:ahLst/>
            <a:cxnLst/>
            <a:rect l="l" t="t" r="r" b="b"/>
            <a:pathLst>
              <a:path w="0" h="4532630">
                <a:moveTo>
                  <a:pt x="0" y="0"/>
                </a:moveTo>
                <a:lnTo>
                  <a:pt x="0" y="45323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977639" y="1414271"/>
            <a:ext cx="109727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77639" y="6743700"/>
            <a:ext cx="109727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61232" y="5716523"/>
            <a:ext cx="276225" cy="285115"/>
          </a:xfrm>
          <a:custGeom>
            <a:avLst/>
            <a:gdLst/>
            <a:ahLst/>
            <a:cxnLst/>
            <a:rect l="l" t="t" r="r" b="b"/>
            <a:pathLst>
              <a:path w="276225" h="285114">
                <a:moveTo>
                  <a:pt x="248411" y="284988"/>
                </a:moveTo>
                <a:lnTo>
                  <a:pt x="0" y="25908"/>
                </a:lnTo>
                <a:lnTo>
                  <a:pt x="27432" y="0"/>
                </a:lnTo>
                <a:lnTo>
                  <a:pt x="275843" y="259080"/>
                </a:lnTo>
                <a:lnTo>
                  <a:pt x="248411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74947" y="5729478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89832" y="5716523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89" h="304800">
                <a:moveTo>
                  <a:pt x="27432" y="304800"/>
                </a:moveTo>
                <a:lnTo>
                  <a:pt x="0" y="278892"/>
                </a:lnTo>
                <a:lnTo>
                  <a:pt x="260603" y="0"/>
                </a:lnTo>
                <a:lnTo>
                  <a:pt x="288035" y="25908"/>
                </a:lnTo>
                <a:lnTo>
                  <a:pt x="27432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64279" y="6315455"/>
            <a:ext cx="274320" cy="285115"/>
          </a:xfrm>
          <a:custGeom>
            <a:avLst/>
            <a:gdLst/>
            <a:ahLst/>
            <a:cxnLst/>
            <a:rect l="l" t="t" r="r" b="b"/>
            <a:pathLst>
              <a:path w="274320" h="285115">
                <a:moveTo>
                  <a:pt x="246887" y="284988"/>
                </a:moveTo>
                <a:lnTo>
                  <a:pt x="0" y="25908"/>
                </a:lnTo>
                <a:lnTo>
                  <a:pt x="27431" y="0"/>
                </a:lnTo>
                <a:lnTo>
                  <a:pt x="274319" y="257556"/>
                </a:lnTo>
                <a:lnTo>
                  <a:pt x="246887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62755" y="6328410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977640" y="6315455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89" h="304800">
                <a:moveTo>
                  <a:pt x="27432" y="304800"/>
                </a:moveTo>
                <a:lnTo>
                  <a:pt x="0" y="278892"/>
                </a:lnTo>
                <a:lnTo>
                  <a:pt x="260603" y="0"/>
                </a:lnTo>
                <a:lnTo>
                  <a:pt x="288035" y="25908"/>
                </a:lnTo>
                <a:lnTo>
                  <a:pt x="27432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781044" y="5988557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781044" y="6587490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941819" y="3943350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161032" y="3848100"/>
            <a:ext cx="111251" cy="132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1383304" y="1982695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838945" y="3139979"/>
            <a:ext cx="29591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332676" y="3146069"/>
            <a:ext cx="29654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412176" y="4134601"/>
            <a:ext cx="4318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707573" y="3970014"/>
            <a:ext cx="4318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519875" y="2766111"/>
            <a:ext cx="2959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f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503206" y="1793671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323273" y="5603661"/>
            <a:ext cx="34671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361373" y="6269665"/>
            <a:ext cx="34671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872501" y="5279068"/>
            <a:ext cx="31305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573803" y="6077656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234370" y="2327069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421893" y="171747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624537" y="1893778"/>
            <a:ext cx="21653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617182" y="2915386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427995" y="5696678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5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499859" y="4687823"/>
            <a:ext cx="445134" cy="338455"/>
          </a:xfrm>
          <a:custGeom>
            <a:avLst/>
            <a:gdLst/>
            <a:ahLst/>
            <a:cxnLst/>
            <a:rect l="l" t="t" r="r" b="b"/>
            <a:pathLst>
              <a:path w="445134" h="338454">
                <a:moveTo>
                  <a:pt x="59837" y="293455"/>
                </a:moveTo>
                <a:lnTo>
                  <a:pt x="74820" y="258201"/>
                </a:lnTo>
                <a:lnTo>
                  <a:pt x="422148" y="0"/>
                </a:lnTo>
                <a:lnTo>
                  <a:pt x="445008" y="30480"/>
                </a:lnTo>
                <a:lnTo>
                  <a:pt x="97006" y="289182"/>
                </a:lnTo>
                <a:lnTo>
                  <a:pt x="59837" y="293455"/>
                </a:lnTo>
                <a:close/>
              </a:path>
              <a:path w="445134" h="338454">
                <a:moveTo>
                  <a:pt x="0" y="338328"/>
                </a:moveTo>
                <a:lnTo>
                  <a:pt x="64008" y="187452"/>
                </a:lnTo>
                <a:lnTo>
                  <a:pt x="68484" y="180641"/>
                </a:lnTo>
                <a:lnTo>
                  <a:pt x="74676" y="176402"/>
                </a:lnTo>
                <a:lnTo>
                  <a:pt x="82010" y="175021"/>
                </a:lnTo>
                <a:lnTo>
                  <a:pt x="89915" y="176783"/>
                </a:lnTo>
                <a:lnTo>
                  <a:pt x="95845" y="181236"/>
                </a:lnTo>
                <a:lnTo>
                  <a:pt x="99631" y="187261"/>
                </a:lnTo>
                <a:lnTo>
                  <a:pt x="100845" y="194143"/>
                </a:lnTo>
                <a:lnTo>
                  <a:pt x="99060" y="201168"/>
                </a:lnTo>
                <a:lnTo>
                  <a:pt x="74820" y="258201"/>
                </a:lnTo>
                <a:lnTo>
                  <a:pt x="18287" y="300228"/>
                </a:lnTo>
                <a:lnTo>
                  <a:pt x="41148" y="330708"/>
                </a:lnTo>
                <a:lnTo>
                  <a:pt x="68579" y="330708"/>
                </a:lnTo>
                <a:lnTo>
                  <a:pt x="0" y="338328"/>
                </a:lnTo>
                <a:close/>
              </a:path>
              <a:path w="445134" h="338454">
                <a:moveTo>
                  <a:pt x="41148" y="330708"/>
                </a:moveTo>
                <a:lnTo>
                  <a:pt x="18287" y="300228"/>
                </a:lnTo>
                <a:lnTo>
                  <a:pt x="74820" y="258201"/>
                </a:lnTo>
                <a:lnTo>
                  <a:pt x="59837" y="293455"/>
                </a:lnTo>
                <a:lnTo>
                  <a:pt x="27432" y="297180"/>
                </a:lnTo>
                <a:lnTo>
                  <a:pt x="47243" y="323087"/>
                </a:lnTo>
                <a:lnTo>
                  <a:pt x="51398" y="323087"/>
                </a:lnTo>
                <a:lnTo>
                  <a:pt x="41148" y="330708"/>
                </a:lnTo>
                <a:close/>
              </a:path>
              <a:path w="445134" h="338454">
                <a:moveTo>
                  <a:pt x="68579" y="330708"/>
                </a:moveTo>
                <a:lnTo>
                  <a:pt x="41148" y="330708"/>
                </a:lnTo>
                <a:lnTo>
                  <a:pt x="97006" y="289182"/>
                </a:lnTo>
                <a:lnTo>
                  <a:pt x="160020" y="281940"/>
                </a:lnTo>
                <a:lnTo>
                  <a:pt x="167639" y="282416"/>
                </a:lnTo>
                <a:lnTo>
                  <a:pt x="174116" y="285750"/>
                </a:lnTo>
                <a:lnTo>
                  <a:pt x="178879" y="291369"/>
                </a:lnTo>
                <a:lnTo>
                  <a:pt x="181355" y="298704"/>
                </a:lnTo>
                <a:lnTo>
                  <a:pt x="180022" y="306324"/>
                </a:lnTo>
                <a:lnTo>
                  <a:pt x="176402" y="312800"/>
                </a:lnTo>
                <a:lnTo>
                  <a:pt x="171068" y="317563"/>
                </a:lnTo>
                <a:lnTo>
                  <a:pt x="164591" y="320039"/>
                </a:lnTo>
                <a:lnTo>
                  <a:pt x="68579" y="330708"/>
                </a:lnTo>
                <a:close/>
              </a:path>
              <a:path w="445134" h="338454">
                <a:moveTo>
                  <a:pt x="51398" y="323087"/>
                </a:moveTo>
                <a:lnTo>
                  <a:pt x="47243" y="323087"/>
                </a:lnTo>
                <a:lnTo>
                  <a:pt x="59837" y="293455"/>
                </a:lnTo>
                <a:lnTo>
                  <a:pt x="97006" y="289182"/>
                </a:lnTo>
                <a:lnTo>
                  <a:pt x="51398" y="323087"/>
                </a:lnTo>
                <a:close/>
              </a:path>
              <a:path w="445134" h="338454">
                <a:moveTo>
                  <a:pt x="47243" y="323087"/>
                </a:moveTo>
                <a:lnTo>
                  <a:pt x="27432" y="297180"/>
                </a:lnTo>
                <a:lnTo>
                  <a:pt x="59837" y="293455"/>
                </a:lnTo>
                <a:lnTo>
                  <a:pt x="47243" y="323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991355" y="548792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85344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626" y="3452"/>
                </a:lnTo>
                <a:lnTo>
                  <a:pt x="73152" y="12763"/>
                </a:lnTo>
                <a:lnTo>
                  <a:pt x="82105" y="26360"/>
                </a:lnTo>
                <a:lnTo>
                  <a:pt x="85344" y="42672"/>
                </a:lnTo>
                <a:lnTo>
                  <a:pt x="82105" y="58983"/>
                </a:lnTo>
                <a:lnTo>
                  <a:pt x="73152" y="72580"/>
                </a:lnTo>
                <a:lnTo>
                  <a:pt x="59626" y="81891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989832" y="5487924"/>
            <a:ext cx="88900" cy="85725"/>
          </a:xfrm>
          <a:custGeom>
            <a:avLst/>
            <a:gdLst/>
            <a:ahLst/>
            <a:cxnLst/>
            <a:rect l="l" t="t" r="r" b="b"/>
            <a:pathLst>
              <a:path w="88900" h="85725">
                <a:moveTo>
                  <a:pt x="44195" y="85344"/>
                </a:moveTo>
                <a:lnTo>
                  <a:pt x="7620" y="67056"/>
                </a:lnTo>
                <a:lnTo>
                  <a:pt x="0" y="42672"/>
                </a:lnTo>
                <a:lnTo>
                  <a:pt x="1524" y="33528"/>
                </a:lnTo>
                <a:lnTo>
                  <a:pt x="27432" y="3048"/>
                </a:lnTo>
                <a:lnTo>
                  <a:pt x="35052" y="0"/>
                </a:lnTo>
                <a:lnTo>
                  <a:pt x="53339" y="0"/>
                </a:lnTo>
                <a:lnTo>
                  <a:pt x="57150" y="1524"/>
                </a:lnTo>
                <a:lnTo>
                  <a:pt x="36576" y="1524"/>
                </a:lnTo>
                <a:lnTo>
                  <a:pt x="27432" y="4572"/>
                </a:lnTo>
                <a:lnTo>
                  <a:pt x="21336" y="7620"/>
                </a:lnTo>
                <a:lnTo>
                  <a:pt x="13716" y="13716"/>
                </a:lnTo>
                <a:lnTo>
                  <a:pt x="15240" y="13716"/>
                </a:lnTo>
                <a:lnTo>
                  <a:pt x="9144" y="19812"/>
                </a:lnTo>
                <a:lnTo>
                  <a:pt x="6096" y="25908"/>
                </a:lnTo>
                <a:lnTo>
                  <a:pt x="3555" y="33528"/>
                </a:lnTo>
                <a:lnTo>
                  <a:pt x="3048" y="33528"/>
                </a:lnTo>
                <a:lnTo>
                  <a:pt x="1524" y="42672"/>
                </a:lnTo>
                <a:lnTo>
                  <a:pt x="3048" y="50292"/>
                </a:lnTo>
                <a:lnTo>
                  <a:pt x="6096" y="59436"/>
                </a:lnTo>
                <a:lnTo>
                  <a:pt x="6705" y="59436"/>
                </a:lnTo>
                <a:lnTo>
                  <a:pt x="9144" y="65532"/>
                </a:lnTo>
                <a:lnTo>
                  <a:pt x="15240" y="71628"/>
                </a:lnTo>
                <a:lnTo>
                  <a:pt x="13716" y="71628"/>
                </a:lnTo>
                <a:lnTo>
                  <a:pt x="21336" y="76200"/>
                </a:lnTo>
                <a:lnTo>
                  <a:pt x="27432" y="80772"/>
                </a:lnTo>
                <a:lnTo>
                  <a:pt x="36576" y="83820"/>
                </a:lnTo>
                <a:lnTo>
                  <a:pt x="53339" y="83820"/>
                </a:lnTo>
                <a:lnTo>
                  <a:pt x="44195" y="85344"/>
                </a:lnTo>
                <a:close/>
              </a:path>
              <a:path w="88900" h="85725">
                <a:moveTo>
                  <a:pt x="68580" y="7620"/>
                </a:moveTo>
                <a:lnTo>
                  <a:pt x="53339" y="1524"/>
                </a:lnTo>
                <a:lnTo>
                  <a:pt x="57150" y="1524"/>
                </a:lnTo>
                <a:lnTo>
                  <a:pt x="60960" y="3048"/>
                </a:lnTo>
                <a:lnTo>
                  <a:pt x="68580" y="7620"/>
                </a:lnTo>
                <a:close/>
              </a:path>
              <a:path w="88900" h="85725">
                <a:moveTo>
                  <a:pt x="83820" y="25908"/>
                </a:moveTo>
                <a:lnTo>
                  <a:pt x="74676" y="13716"/>
                </a:lnTo>
                <a:lnTo>
                  <a:pt x="67056" y="7620"/>
                </a:lnTo>
                <a:lnTo>
                  <a:pt x="68580" y="7620"/>
                </a:lnTo>
                <a:lnTo>
                  <a:pt x="74676" y="12192"/>
                </a:lnTo>
                <a:lnTo>
                  <a:pt x="80772" y="18288"/>
                </a:lnTo>
                <a:lnTo>
                  <a:pt x="83820" y="25908"/>
                </a:lnTo>
                <a:close/>
              </a:path>
              <a:path w="88900" h="85725">
                <a:moveTo>
                  <a:pt x="85344" y="35052"/>
                </a:moveTo>
                <a:lnTo>
                  <a:pt x="83820" y="25908"/>
                </a:lnTo>
                <a:lnTo>
                  <a:pt x="86868" y="33528"/>
                </a:lnTo>
                <a:lnTo>
                  <a:pt x="85344" y="33528"/>
                </a:lnTo>
                <a:lnTo>
                  <a:pt x="85344" y="35052"/>
                </a:lnTo>
                <a:close/>
              </a:path>
              <a:path w="88900" h="85725">
                <a:moveTo>
                  <a:pt x="3048" y="35052"/>
                </a:moveTo>
                <a:lnTo>
                  <a:pt x="3048" y="33528"/>
                </a:lnTo>
                <a:lnTo>
                  <a:pt x="3555" y="33528"/>
                </a:lnTo>
                <a:lnTo>
                  <a:pt x="3048" y="35052"/>
                </a:lnTo>
                <a:close/>
              </a:path>
              <a:path w="88900" h="85725">
                <a:moveTo>
                  <a:pt x="83820" y="59436"/>
                </a:moveTo>
                <a:lnTo>
                  <a:pt x="85344" y="50292"/>
                </a:lnTo>
                <a:lnTo>
                  <a:pt x="86868" y="42672"/>
                </a:lnTo>
                <a:lnTo>
                  <a:pt x="85344" y="33528"/>
                </a:lnTo>
                <a:lnTo>
                  <a:pt x="86868" y="33528"/>
                </a:lnTo>
                <a:lnTo>
                  <a:pt x="88391" y="42672"/>
                </a:lnTo>
                <a:lnTo>
                  <a:pt x="86868" y="51816"/>
                </a:lnTo>
                <a:lnTo>
                  <a:pt x="83820" y="59436"/>
                </a:lnTo>
                <a:close/>
              </a:path>
              <a:path w="88900" h="85725">
                <a:moveTo>
                  <a:pt x="6705" y="59436"/>
                </a:moveTo>
                <a:lnTo>
                  <a:pt x="6096" y="59436"/>
                </a:lnTo>
                <a:lnTo>
                  <a:pt x="6096" y="57912"/>
                </a:lnTo>
                <a:lnTo>
                  <a:pt x="6705" y="59436"/>
                </a:lnTo>
                <a:close/>
              </a:path>
              <a:path w="88900" h="85725">
                <a:moveTo>
                  <a:pt x="53339" y="83820"/>
                </a:moveTo>
                <a:lnTo>
                  <a:pt x="60960" y="80772"/>
                </a:lnTo>
                <a:lnTo>
                  <a:pt x="68580" y="76200"/>
                </a:lnTo>
                <a:lnTo>
                  <a:pt x="67056" y="76200"/>
                </a:lnTo>
                <a:lnTo>
                  <a:pt x="74676" y="71628"/>
                </a:lnTo>
                <a:lnTo>
                  <a:pt x="79248" y="65532"/>
                </a:lnTo>
                <a:lnTo>
                  <a:pt x="83820" y="57912"/>
                </a:lnTo>
                <a:lnTo>
                  <a:pt x="83820" y="59436"/>
                </a:lnTo>
                <a:lnTo>
                  <a:pt x="80772" y="67056"/>
                </a:lnTo>
                <a:lnTo>
                  <a:pt x="74676" y="73152"/>
                </a:lnTo>
                <a:lnTo>
                  <a:pt x="68580" y="77724"/>
                </a:lnTo>
                <a:lnTo>
                  <a:pt x="60960" y="82296"/>
                </a:lnTo>
                <a:lnTo>
                  <a:pt x="53339" y="83820"/>
                </a:lnTo>
                <a:close/>
              </a:path>
              <a:path w="88900" h="85725">
                <a:moveTo>
                  <a:pt x="44195" y="83820"/>
                </a:moveTo>
                <a:lnTo>
                  <a:pt x="36576" y="83820"/>
                </a:lnTo>
                <a:lnTo>
                  <a:pt x="35052" y="82296"/>
                </a:lnTo>
                <a:lnTo>
                  <a:pt x="44195" y="83820"/>
                </a:lnTo>
                <a:close/>
              </a:path>
              <a:path w="88900" h="85725">
                <a:moveTo>
                  <a:pt x="53339" y="83820"/>
                </a:moveTo>
                <a:lnTo>
                  <a:pt x="44195" y="83820"/>
                </a:lnTo>
                <a:lnTo>
                  <a:pt x="53339" y="82296"/>
                </a:lnTo>
                <a:lnTo>
                  <a:pt x="53339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236975" y="3898391"/>
            <a:ext cx="135890" cy="373380"/>
          </a:xfrm>
          <a:custGeom>
            <a:avLst/>
            <a:gdLst/>
            <a:ahLst/>
            <a:cxnLst/>
            <a:rect l="l" t="t" r="r" b="b"/>
            <a:pathLst>
              <a:path w="135889" h="373379">
                <a:moveTo>
                  <a:pt x="0" y="0"/>
                </a:moveTo>
                <a:lnTo>
                  <a:pt x="135635" y="0"/>
                </a:lnTo>
                <a:lnTo>
                  <a:pt x="135635" y="373380"/>
                </a:lnTo>
                <a:lnTo>
                  <a:pt x="0" y="373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218688" y="3878580"/>
            <a:ext cx="172720" cy="413384"/>
          </a:xfrm>
          <a:custGeom>
            <a:avLst/>
            <a:gdLst/>
            <a:ahLst/>
            <a:cxnLst/>
            <a:rect l="l" t="t" r="r" b="b"/>
            <a:pathLst>
              <a:path w="172720" h="413385">
                <a:moveTo>
                  <a:pt x="172211" y="413004"/>
                </a:moveTo>
                <a:lnTo>
                  <a:pt x="0" y="413004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374904"/>
                </a:lnTo>
                <a:lnTo>
                  <a:pt x="18288" y="374904"/>
                </a:lnTo>
                <a:lnTo>
                  <a:pt x="38100" y="393191"/>
                </a:lnTo>
                <a:lnTo>
                  <a:pt x="172211" y="393191"/>
                </a:lnTo>
                <a:lnTo>
                  <a:pt x="172211" y="413004"/>
                </a:lnTo>
                <a:close/>
              </a:path>
              <a:path w="172720" h="413385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72720" h="413385">
                <a:moveTo>
                  <a:pt x="134112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099"/>
                </a:lnTo>
                <a:close/>
              </a:path>
              <a:path w="172720" h="413385">
                <a:moveTo>
                  <a:pt x="134112" y="393191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099"/>
                </a:lnTo>
                <a:lnTo>
                  <a:pt x="172211" y="374904"/>
                </a:lnTo>
                <a:lnTo>
                  <a:pt x="153924" y="374904"/>
                </a:lnTo>
                <a:lnTo>
                  <a:pt x="134112" y="393191"/>
                </a:lnTo>
                <a:close/>
              </a:path>
              <a:path w="172720" h="413385">
                <a:moveTo>
                  <a:pt x="172211" y="38099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099"/>
                </a:lnTo>
                <a:close/>
              </a:path>
              <a:path w="172720" h="413385">
                <a:moveTo>
                  <a:pt x="38100" y="393191"/>
                </a:moveTo>
                <a:lnTo>
                  <a:pt x="18288" y="374904"/>
                </a:lnTo>
                <a:lnTo>
                  <a:pt x="38100" y="374904"/>
                </a:lnTo>
                <a:lnTo>
                  <a:pt x="38100" y="393191"/>
                </a:lnTo>
                <a:close/>
              </a:path>
              <a:path w="172720" h="413385">
                <a:moveTo>
                  <a:pt x="134112" y="393191"/>
                </a:moveTo>
                <a:lnTo>
                  <a:pt x="38100" y="393191"/>
                </a:lnTo>
                <a:lnTo>
                  <a:pt x="38100" y="374904"/>
                </a:lnTo>
                <a:lnTo>
                  <a:pt x="134112" y="374904"/>
                </a:lnTo>
                <a:lnTo>
                  <a:pt x="134112" y="393191"/>
                </a:lnTo>
                <a:close/>
              </a:path>
              <a:path w="172720" h="413385">
                <a:moveTo>
                  <a:pt x="172211" y="393191"/>
                </a:moveTo>
                <a:lnTo>
                  <a:pt x="134112" y="393191"/>
                </a:lnTo>
                <a:lnTo>
                  <a:pt x="153924" y="374904"/>
                </a:lnTo>
                <a:lnTo>
                  <a:pt x="172211" y="374904"/>
                </a:lnTo>
                <a:lnTo>
                  <a:pt x="172211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198107" y="3957065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 h="0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215634" y="3572255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194047" y="3573017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 h="0">
                <a:moveTo>
                  <a:pt x="0" y="0"/>
                </a:moveTo>
                <a:lnTo>
                  <a:pt x="201472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17391" y="3276600"/>
            <a:ext cx="375285" cy="135890"/>
          </a:xfrm>
          <a:custGeom>
            <a:avLst/>
            <a:gdLst/>
            <a:ahLst/>
            <a:cxnLst/>
            <a:rect l="l" t="t" r="r" b="b"/>
            <a:pathLst>
              <a:path w="375285" h="135889">
                <a:moveTo>
                  <a:pt x="374904" y="0"/>
                </a:moveTo>
                <a:lnTo>
                  <a:pt x="374904" y="135635"/>
                </a:lnTo>
                <a:lnTo>
                  <a:pt x="0" y="135635"/>
                </a:lnTo>
                <a:lnTo>
                  <a:pt x="0" y="0"/>
                </a:lnTo>
                <a:lnTo>
                  <a:pt x="374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499103" y="3258311"/>
            <a:ext cx="413384" cy="172720"/>
          </a:xfrm>
          <a:custGeom>
            <a:avLst/>
            <a:gdLst/>
            <a:ahLst/>
            <a:cxnLst/>
            <a:rect l="l" t="t" r="r" b="b"/>
            <a:pathLst>
              <a:path w="413385" h="172720">
                <a:moveTo>
                  <a:pt x="413004" y="172211"/>
                </a:moveTo>
                <a:lnTo>
                  <a:pt x="0" y="172211"/>
                </a:lnTo>
                <a:lnTo>
                  <a:pt x="0" y="0"/>
                </a:lnTo>
                <a:lnTo>
                  <a:pt x="413004" y="0"/>
                </a:lnTo>
                <a:lnTo>
                  <a:pt x="413004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34112"/>
                </a:lnTo>
                <a:lnTo>
                  <a:pt x="18288" y="134112"/>
                </a:lnTo>
                <a:lnTo>
                  <a:pt x="38100" y="153924"/>
                </a:lnTo>
                <a:lnTo>
                  <a:pt x="413004" y="153924"/>
                </a:lnTo>
                <a:lnTo>
                  <a:pt x="413004" y="172211"/>
                </a:lnTo>
                <a:close/>
              </a:path>
              <a:path w="413385" h="17272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413385" h="172720">
                <a:moveTo>
                  <a:pt x="37490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74904" y="18288"/>
                </a:lnTo>
                <a:lnTo>
                  <a:pt x="374904" y="38100"/>
                </a:lnTo>
                <a:close/>
              </a:path>
              <a:path w="413385" h="172720">
                <a:moveTo>
                  <a:pt x="374904" y="153924"/>
                </a:moveTo>
                <a:lnTo>
                  <a:pt x="374904" y="18288"/>
                </a:lnTo>
                <a:lnTo>
                  <a:pt x="393192" y="38100"/>
                </a:lnTo>
                <a:lnTo>
                  <a:pt x="413004" y="38100"/>
                </a:lnTo>
                <a:lnTo>
                  <a:pt x="413004" y="134112"/>
                </a:lnTo>
                <a:lnTo>
                  <a:pt x="393192" y="134112"/>
                </a:lnTo>
                <a:lnTo>
                  <a:pt x="374904" y="153924"/>
                </a:lnTo>
                <a:close/>
              </a:path>
              <a:path w="413385" h="172720">
                <a:moveTo>
                  <a:pt x="413004" y="38100"/>
                </a:moveTo>
                <a:lnTo>
                  <a:pt x="393192" y="38100"/>
                </a:lnTo>
                <a:lnTo>
                  <a:pt x="374904" y="18288"/>
                </a:lnTo>
                <a:lnTo>
                  <a:pt x="413004" y="18287"/>
                </a:lnTo>
                <a:lnTo>
                  <a:pt x="413004" y="38100"/>
                </a:lnTo>
                <a:close/>
              </a:path>
              <a:path w="413385" h="172720">
                <a:moveTo>
                  <a:pt x="38100" y="153924"/>
                </a:moveTo>
                <a:lnTo>
                  <a:pt x="18288" y="134112"/>
                </a:lnTo>
                <a:lnTo>
                  <a:pt x="38100" y="134112"/>
                </a:lnTo>
                <a:lnTo>
                  <a:pt x="38100" y="153924"/>
                </a:lnTo>
                <a:close/>
              </a:path>
              <a:path w="413385" h="172720">
                <a:moveTo>
                  <a:pt x="374904" y="153924"/>
                </a:moveTo>
                <a:lnTo>
                  <a:pt x="38100" y="153924"/>
                </a:lnTo>
                <a:lnTo>
                  <a:pt x="38100" y="134112"/>
                </a:lnTo>
                <a:lnTo>
                  <a:pt x="374904" y="134112"/>
                </a:lnTo>
                <a:lnTo>
                  <a:pt x="374904" y="153924"/>
                </a:lnTo>
                <a:close/>
              </a:path>
              <a:path w="413385" h="172720">
                <a:moveTo>
                  <a:pt x="413004" y="153924"/>
                </a:moveTo>
                <a:lnTo>
                  <a:pt x="374904" y="153924"/>
                </a:lnTo>
                <a:lnTo>
                  <a:pt x="393192" y="134112"/>
                </a:lnTo>
                <a:lnTo>
                  <a:pt x="413004" y="134112"/>
                </a:lnTo>
                <a:lnTo>
                  <a:pt x="413004" y="1539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174235" y="3307080"/>
            <a:ext cx="44450" cy="279400"/>
          </a:xfrm>
          <a:custGeom>
            <a:avLst/>
            <a:gdLst/>
            <a:ahLst/>
            <a:cxnLst/>
            <a:rect l="l" t="t" r="r" b="b"/>
            <a:pathLst>
              <a:path w="44450" h="279400">
                <a:moveTo>
                  <a:pt x="38100" y="278891"/>
                </a:moveTo>
                <a:lnTo>
                  <a:pt x="0" y="277367"/>
                </a:lnTo>
                <a:lnTo>
                  <a:pt x="6096" y="0"/>
                </a:lnTo>
                <a:lnTo>
                  <a:pt x="44196" y="1523"/>
                </a:lnTo>
                <a:lnTo>
                  <a:pt x="38100" y="2788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883407" y="3332226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 h="0">
                <a:moveTo>
                  <a:pt x="0" y="0"/>
                </a:moveTo>
                <a:lnTo>
                  <a:pt x="63550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893820" y="33200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516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7576770" y="2056209"/>
            <a:ext cx="185991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400" spc="1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引入了本级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576343" y="2232156"/>
            <a:ext cx="1863725" cy="928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265">
              <a:lnSpc>
                <a:spcPts val="1764"/>
              </a:lnSpc>
            </a:pP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  <a:spcBef>
                <a:spcPts val="40"/>
              </a:spcBef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交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流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压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并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联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负反馈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5183123" y="279654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6"/>
                </a:moveTo>
                <a:lnTo>
                  <a:pt x="23145" y="71747"/>
                </a:lnTo>
                <a:lnTo>
                  <a:pt x="11049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164835" y="2778251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77724" y="4571"/>
                </a:moveTo>
                <a:lnTo>
                  <a:pt x="35052" y="4571"/>
                </a:lnTo>
                <a:lnTo>
                  <a:pt x="35052" y="3047"/>
                </a:lnTo>
                <a:lnTo>
                  <a:pt x="42672" y="1523"/>
                </a:lnTo>
                <a:lnTo>
                  <a:pt x="44195" y="1523"/>
                </a:lnTo>
                <a:lnTo>
                  <a:pt x="45719" y="0"/>
                </a:lnTo>
                <a:lnTo>
                  <a:pt x="67056" y="0"/>
                </a:lnTo>
                <a:lnTo>
                  <a:pt x="68580" y="1523"/>
                </a:lnTo>
                <a:lnTo>
                  <a:pt x="76200" y="3047"/>
                </a:lnTo>
                <a:lnTo>
                  <a:pt x="77724" y="4571"/>
                </a:lnTo>
                <a:close/>
              </a:path>
              <a:path w="113029" h="113030">
                <a:moveTo>
                  <a:pt x="85344" y="9143"/>
                </a:moveTo>
                <a:lnTo>
                  <a:pt x="25908" y="9143"/>
                </a:lnTo>
                <a:lnTo>
                  <a:pt x="32004" y="4571"/>
                </a:lnTo>
                <a:lnTo>
                  <a:pt x="79248" y="4571"/>
                </a:lnTo>
                <a:lnTo>
                  <a:pt x="85344" y="9143"/>
                </a:lnTo>
                <a:close/>
              </a:path>
              <a:path w="113029" h="113030">
                <a:moveTo>
                  <a:pt x="86868" y="103631"/>
                </a:moveTo>
                <a:lnTo>
                  <a:pt x="24384" y="103631"/>
                </a:lnTo>
                <a:lnTo>
                  <a:pt x="24384" y="102107"/>
                </a:lnTo>
                <a:lnTo>
                  <a:pt x="22859" y="102107"/>
                </a:lnTo>
                <a:lnTo>
                  <a:pt x="16764" y="97535"/>
                </a:lnTo>
                <a:lnTo>
                  <a:pt x="16764" y="96011"/>
                </a:lnTo>
                <a:lnTo>
                  <a:pt x="15240" y="96011"/>
                </a:lnTo>
                <a:lnTo>
                  <a:pt x="15240" y="94487"/>
                </a:lnTo>
                <a:lnTo>
                  <a:pt x="9144" y="88391"/>
                </a:lnTo>
                <a:lnTo>
                  <a:pt x="9144" y="86867"/>
                </a:lnTo>
                <a:lnTo>
                  <a:pt x="7620" y="85343"/>
                </a:lnTo>
                <a:lnTo>
                  <a:pt x="4572" y="79247"/>
                </a:lnTo>
                <a:lnTo>
                  <a:pt x="3048" y="77723"/>
                </a:lnTo>
                <a:lnTo>
                  <a:pt x="3048" y="76199"/>
                </a:lnTo>
                <a:lnTo>
                  <a:pt x="1524" y="70103"/>
                </a:lnTo>
                <a:lnTo>
                  <a:pt x="1524" y="68579"/>
                </a:lnTo>
                <a:lnTo>
                  <a:pt x="0" y="67055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5051"/>
                </a:lnTo>
                <a:lnTo>
                  <a:pt x="4572" y="33527"/>
                </a:lnTo>
                <a:lnTo>
                  <a:pt x="4572" y="32003"/>
                </a:lnTo>
                <a:lnTo>
                  <a:pt x="7620" y="25907"/>
                </a:lnTo>
                <a:lnTo>
                  <a:pt x="9144" y="25907"/>
                </a:lnTo>
                <a:lnTo>
                  <a:pt x="9144" y="24383"/>
                </a:lnTo>
                <a:lnTo>
                  <a:pt x="15240" y="18287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88391" y="9143"/>
                </a:lnTo>
                <a:lnTo>
                  <a:pt x="88391" y="10667"/>
                </a:lnTo>
                <a:lnTo>
                  <a:pt x="94488" y="15239"/>
                </a:lnTo>
                <a:lnTo>
                  <a:pt x="96012" y="15239"/>
                </a:lnTo>
                <a:lnTo>
                  <a:pt x="96012" y="16763"/>
                </a:lnTo>
                <a:lnTo>
                  <a:pt x="102108" y="22859"/>
                </a:lnTo>
                <a:lnTo>
                  <a:pt x="102108" y="24383"/>
                </a:lnTo>
                <a:lnTo>
                  <a:pt x="103632" y="25907"/>
                </a:lnTo>
                <a:lnTo>
                  <a:pt x="106679" y="32003"/>
                </a:lnTo>
                <a:lnTo>
                  <a:pt x="108204" y="33527"/>
                </a:lnTo>
                <a:lnTo>
                  <a:pt x="108204" y="36575"/>
                </a:lnTo>
                <a:lnTo>
                  <a:pt x="108966" y="38099"/>
                </a:lnTo>
                <a:lnTo>
                  <a:pt x="50292" y="38099"/>
                </a:lnTo>
                <a:lnTo>
                  <a:pt x="47244" y="39623"/>
                </a:lnTo>
                <a:lnTo>
                  <a:pt x="41148" y="44195"/>
                </a:lnTo>
                <a:lnTo>
                  <a:pt x="38100" y="50291"/>
                </a:lnTo>
                <a:lnTo>
                  <a:pt x="38100" y="62483"/>
                </a:lnTo>
                <a:lnTo>
                  <a:pt x="38608" y="62483"/>
                </a:lnTo>
                <a:lnTo>
                  <a:pt x="39624" y="65531"/>
                </a:lnTo>
                <a:lnTo>
                  <a:pt x="41148" y="68579"/>
                </a:lnTo>
                <a:lnTo>
                  <a:pt x="47244" y="73151"/>
                </a:lnTo>
                <a:lnTo>
                  <a:pt x="50292" y="73151"/>
                </a:lnTo>
                <a:lnTo>
                  <a:pt x="54292" y="74485"/>
                </a:lnTo>
                <a:lnTo>
                  <a:pt x="53339" y="74675"/>
                </a:lnTo>
                <a:lnTo>
                  <a:pt x="108966" y="74675"/>
                </a:lnTo>
                <a:lnTo>
                  <a:pt x="108204" y="76199"/>
                </a:lnTo>
                <a:lnTo>
                  <a:pt x="108204" y="79247"/>
                </a:lnTo>
                <a:lnTo>
                  <a:pt x="106679" y="79247"/>
                </a:lnTo>
                <a:lnTo>
                  <a:pt x="103632" y="85343"/>
                </a:lnTo>
                <a:lnTo>
                  <a:pt x="103632" y="86867"/>
                </a:lnTo>
                <a:lnTo>
                  <a:pt x="102108" y="88391"/>
                </a:lnTo>
                <a:lnTo>
                  <a:pt x="102108" y="89915"/>
                </a:lnTo>
                <a:lnTo>
                  <a:pt x="94488" y="97535"/>
                </a:lnTo>
                <a:lnTo>
                  <a:pt x="88391" y="102107"/>
                </a:lnTo>
                <a:lnTo>
                  <a:pt x="86868" y="103631"/>
                </a:lnTo>
                <a:close/>
              </a:path>
              <a:path w="113029" h="113030">
                <a:moveTo>
                  <a:pt x="47244" y="39623"/>
                </a:moveTo>
                <a:lnTo>
                  <a:pt x="50292" y="38099"/>
                </a:lnTo>
                <a:lnTo>
                  <a:pt x="48629" y="39346"/>
                </a:lnTo>
                <a:lnTo>
                  <a:pt x="47244" y="39623"/>
                </a:lnTo>
                <a:close/>
              </a:path>
              <a:path w="113029" h="113030">
                <a:moveTo>
                  <a:pt x="48629" y="39346"/>
                </a:moveTo>
                <a:lnTo>
                  <a:pt x="50292" y="38099"/>
                </a:lnTo>
                <a:lnTo>
                  <a:pt x="54864" y="38099"/>
                </a:lnTo>
                <a:lnTo>
                  <a:pt x="48629" y="39346"/>
                </a:lnTo>
                <a:close/>
              </a:path>
              <a:path w="113029" h="113030">
                <a:moveTo>
                  <a:pt x="62484" y="39242"/>
                </a:moveTo>
                <a:lnTo>
                  <a:pt x="57912" y="38099"/>
                </a:lnTo>
                <a:lnTo>
                  <a:pt x="60960" y="38099"/>
                </a:lnTo>
                <a:lnTo>
                  <a:pt x="62484" y="39242"/>
                </a:lnTo>
                <a:close/>
              </a:path>
              <a:path w="113029" h="113030">
                <a:moveTo>
                  <a:pt x="64008" y="39623"/>
                </a:moveTo>
                <a:lnTo>
                  <a:pt x="62484" y="39242"/>
                </a:lnTo>
                <a:lnTo>
                  <a:pt x="60960" y="38099"/>
                </a:lnTo>
                <a:lnTo>
                  <a:pt x="64008" y="39623"/>
                </a:lnTo>
                <a:close/>
              </a:path>
              <a:path w="113029" h="113030">
                <a:moveTo>
                  <a:pt x="111861" y="62483"/>
                </a:moveTo>
                <a:lnTo>
                  <a:pt x="73152" y="62483"/>
                </a:lnTo>
                <a:lnTo>
                  <a:pt x="74676" y="57911"/>
                </a:lnTo>
                <a:lnTo>
                  <a:pt x="74676" y="54863"/>
                </a:lnTo>
                <a:lnTo>
                  <a:pt x="73152" y="50291"/>
                </a:lnTo>
                <a:lnTo>
                  <a:pt x="70104" y="44195"/>
                </a:lnTo>
                <a:lnTo>
                  <a:pt x="64008" y="39623"/>
                </a:lnTo>
                <a:lnTo>
                  <a:pt x="60960" y="38099"/>
                </a:lnTo>
                <a:lnTo>
                  <a:pt x="108966" y="38099"/>
                </a:lnTo>
                <a:lnTo>
                  <a:pt x="111252" y="42671"/>
                </a:lnTo>
                <a:lnTo>
                  <a:pt x="111252" y="47243"/>
                </a:lnTo>
                <a:lnTo>
                  <a:pt x="112775" y="54863"/>
                </a:lnTo>
                <a:lnTo>
                  <a:pt x="112775" y="57911"/>
                </a:lnTo>
                <a:lnTo>
                  <a:pt x="111861" y="62483"/>
                </a:lnTo>
                <a:close/>
              </a:path>
              <a:path w="113029" h="113030">
                <a:moveTo>
                  <a:pt x="67056" y="42671"/>
                </a:moveTo>
                <a:lnTo>
                  <a:pt x="62484" y="39242"/>
                </a:lnTo>
                <a:lnTo>
                  <a:pt x="64008" y="39623"/>
                </a:lnTo>
                <a:lnTo>
                  <a:pt x="67056" y="42671"/>
                </a:lnTo>
                <a:close/>
              </a:path>
              <a:path w="113029" h="113030">
                <a:moveTo>
                  <a:pt x="44195" y="42671"/>
                </a:moveTo>
                <a:lnTo>
                  <a:pt x="47244" y="39623"/>
                </a:lnTo>
                <a:lnTo>
                  <a:pt x="48629" y="39346"/>
                </a:lnTo>
                <a:lnTo>
                  <a:pt x="44195" y="42671"/>
                </a:lnTo>
                <a:close/>
              </a:path>
              <a:path w="113029" h="113030">
                <a:moveTo>
                  <a:pt x="39624" y="47243"/>
                </a:moveTo>
                <a:lnTo>
                  <a:pt x="41148" y="44195"/>
                </a:lnTo>
                <a:lnTo>
                  <a:pt x="44195" y="42671"/>
                </a:lnTo>
                <a:lnTo>
                  <a:pt x="39624" y="47243"/>
                </a:lnTo>
                <a:close/>
              </a:path>
              <a:path w="113029" h="113030">
                <a:moveTo>
                  <a:pt x="71628" y="47243"/>
                </a:moveTo>
                <a:lnTo>
                  <a:pt x="67056" y="42671"/>
                </a:lnTo>
                <a:lnTo>
                  <a:pt x="70104" y="44195"/>
                </a:lnTo>
                <a:lnTo>
                  <a:pt x="71628" y="47243"/>
                </a:lnTo>
                <a:close/>
              </a:path>
              <a:path w="113029" h="113030">
                <a:moveTo>
                  <a:pt x="38100" y="54863"/>
                </a:moveTo>
                <a:lnTo>
                  <a:pt x="38100" y="50291"/>
                </a:lnTo>
                <a:lnTo>
                  <a:pt x="39624" y="47243"/>
                </a:lnTo>
                <a:lnTo>
                  <a:pt x="38100" y="54863"/>
                </a:lnTo>
                <a:close/>
              </a:path>
              <a:path w="113029" h="113030">
                <a:moveTo>
                  <a:pt x="73456" y="51815"/>
                </a:moveTo>
                <a:lnTo>
                  <a:pt x="71628" y="47243"/>
                </a:lnTo>
                <a:lnTo>
                  <a:pt x="73152" y="50291"/>
                </a:lnTo>
                <a:lnTo>
                  <a:pt x="73456" y="51815"/>
                </a:lnTo>
                <a:close/>
              </a:path>
              <a:path w="113029" h="113030">
                <a:moveTo>
                  <a:pt x="74676" y="54863"/>
                </a:moveTo>
                <a:lnTo>
                  <a:pt x="73456" y="51815"/>
                </a:lnTo>
                <a:lnTo>
                  <a:pt x="73152" y="50291"/>
                </a:lnTo>
                <a:lnTo>
                  <a:pt x="74676" y="54863"/>
                </a:lnTo>
                <a:close/>
              </a:path>
              <a:path w="113029" h="113030">
                <a:moveTo>
                  <a:pt x="74371" y="56387"/>
                </a:moveTo>
                <a:lnTo>
                  <a:pt x="73456" y="51815"/>
                </a:lnTo>
                <a:lnTo>
                  <a:pt x="74676" y="54863"/>
                </a:lnTo>
                <a:lnTo>
                  <a:pt x="74371" y="56387"/>
                </a:lnTo>
                <a:close/>
              </a:path>
              <a:path w="113029" h="113030">
                <a:moveTo>
                  <a:pt x="74676" y="57911"/>
                </a:moveTo>
                <a:lnTo>
                  <a:pt x="74371" y="56387"/>
                </a:lnTo>
                <a:lnTo>
                  <a:pt x="74676" y="54863"/>
                </a:lnTo>
                <a:lnTo>
                  <a:pt x="74676" y="57911"/>
                </a:lnTo>
                <a:close/>
              </a:path>
              <a:path w="113029" h="113030">
                <a:moveTo>
                  <a:pt x="73456" y="60959"/>
                </a:moveTo>
                <a:lnTo>
                  <a:pt x="74371" y="56387"/>
                </a:lnTo>
                <a:lnTo>
                  <a:pt x="74676" y="57911"/>
                </a:lnTo>
                <a:lnTo>
                  <a:pt x="73456" y="60959"/>
                </a:lnTo>
                <a:close/>
              </a:path>
              <a:path w="113029" h="113030">
                <a:moveTo>
                  <a:pt x="39319" y="64007"/>
                </a:moveTo>
                <a:lnTo>
                  <a:pt x="38100" y="60959"/>
                </a:lnTo>
                <a:lnTo>
                  <a:pt x="38100" y="57911"/>
                </a:lnTo>
                <a:lnTo>
                  <a:pt x="39319" y="64007"/>
                </a:lnTo>
                <a:close/>
              </a:path>
              <a:path w="113029" h="113030">
                <a:moveTo>
                  <a:pt x="73152" y="62483"/>
                </a:moveTo>
                <a:lnTo>
                  <a:pt x="73456" y="60959"/>
                </a:lnTo>
                <a:lnTo>
                  <a:pt x="74676" y="57911"/>
                </a:lnTo>
                <a:lnTo>
                  <a:pt x="73152" y="62483"/>
                </a:lnTo>
                <a:close/>
              </a:path>
              <a:path w="113029" h="113030">
                <a:moveTo>
                  <a:pt x="38608" y="62483"/>
                </a:moveTo>
                <a:lnTo>
                  <a:pt x="38100" y="62483"/>
                </a:lnTo>
                <a:lnTo>
                  <a:pt x="38100" y="60959"/>
                </a:lnTo>
                <a:lnTo>
                  <a:pt x="38608" y="62483"/>
                </a:lnTo>
                <a:close/>
              </a:path>
              <a:path w="113029" h="113030">
                <a:moveTo>
                  <a:pt x="39624" y="65531"/>
                </a:moveTo>
                <a:lnTo>
                  <a:pt x="38100" y="60959"/>
                </a:lnTo>
                <a:lnTo>
                  <a:pt x="39319" y="64007"/>
                </a:lnTo>
                <a:lnTo>
                  <a:pt x="39624" y="65531"/>
                </a:lnTo>
                <a:close/>
              </a:path>
              <a:path w="113029" h="113030">
                <a:moveTo>
                  <a:pt x="71120" y="66039"/>
                </a:moveTo>
                <a:lnTo>
                  <a:pt x="73152" y="60959"/>
                </a:lnTo>
                <a:lnTo>
                  <a:pt x="71628" y="65531"/>
                </a:lnTo>
                <a:lnTo>
                  <a:pt x="71120" y="66039"/>
                </a:lnTo>
                <a:close/>
              </a:path>
              <a:path w="113029" h="113030">
                <a:moveTo>
                  <a:pt x="109728" y="73151"/>
                </a:moveTo>
                <a:lnTo>
                  <a:pt x="64008" y="73151"/>
                </a:lnTo>
                <a:lnTo>
                  <a:pt x="70104" y="68579"/>
                </a:lnTo>
                <a:lnTo>
                  <a:pt x="71628" y="65531"/>
                </a:lnTo>
                <a:lnTo>
                  <a:pt x="73456" y="60959"/>
                </a:lnTo>
                <a:lnTo>
                  <a:pt x="73152" y="62483"/>
                </a:lnTo>
                <a:lnTo>
                  <a:pt x="111861" y="62483"/>
                </a:lnTo>
                <a:lnTo>
                  <a:pt x="111252" y="65531"/>
                </a:lnTo>
                <a:lnTo>
                  <a:pt x="111252" y="70103"/>
                </a:lnTo>
                <a:lnTo>
                  <a:pt x="109728" y="73151"/>
                </a:lnTo>
                <a:close/>
              </a:path>
              <a:path w="113029" h="113030">
                <a:moveTo>
                  <a:pt x="40131" y="66039"/>
                </a:moveTo>
                <a:lnTo>
                  <a:pt x="39624" y="65531"/>
                </a:lnTo>
                <a:lnTo>
                  <a:pt x="39319" y="64007"/>
                </a:lnTo>
                <a:lnTo>
                  <a:pt x="40131" y="66039"/>
                </a:lnTo>
                <a:close/>
              </a:path>
              <a:path w="113029" h="113030">
                <a:moveTo>
                  <a:pt x="41148" y="68579"/>
                </a:moveTo>
                <a:lnTo>
                  <a:pt x="39624" y="65531"/>
                </a:lnTo>
                <a:lnTo>
                  <a:pt x="40131" y="66039"/>
                </a:lnTo>
                <a:lnTo>
                  <a:pt x="41148" y="68579"/>
                </a:lnTo>
                <a:close/>
              </a:path>
              <a:path w="113029" h="113030">
                <a:moveTo>
                  <a:pt x="70104" y="68579"/>
                </a:moveTo>
                <a:lnTo>
                  <a:pt x="71120" y="66039"/>
                </a:lnTo>
                <a:lnTo>
                  <a:pt x="71628" y="65531"/>
                </a:lnTo>
                <a:lnTo>
                  <a:pt x="70104" y="68579"/>
                </a:lnTo>
                <a:close/>
              </a:path>
              <a:path w="113029" h="113030">
                <a:moveTo>
                  <a:pt x="44195" y="70103"/>
                </a:moveTo>
                <a:lnTo>
                  <a:pt x="41148" y="68579"/>
                </a:lnTo>
                <a:lnTo>
                  <a:pt x="40131" y="66039"/>
                </a:lnTo>
                <a:lnTo>
                  <a:pt x="44195" y="70103"/>
                </a:lnTo>
                <a:close/>
              </a:path>
              <a:path w="113029" h="113030">
                <a:moveTo>
                  <a:pt x="67056" y="70103"/>
                </a:moveTo>
                <a:lnTo>
                  <a:pt x="71120" y="66039"/>
                </a:lnTo>
                <a:lnTo>
                  <a:pt x="70104" y="68579"/>
                </a:lnTo>
                <a:lnTo>
                  <a:pt x="67056" y="70103"/>
                </a:lnTo>
                <a:close/>
              </a:path>
              <a:path w="113029" h="113030">
                <a:moveTo>
                  <a:pt x="50292" y="73151"/>
                </a:moveTo>
                <a:lnTo>
                  <a:pt x="47244" y="73151"/>
                </a:lnTo>
                <a:lnTo>
                  <a:pt x="44195" y="70103"/>
                </a:lnTo>
                <a:lnTo>
                  <a:pt x="50292" y="73151"/>
                </a:lnTo>
                <a:close/>
              </a:path>
              <a:path w="113029" h="113030">
                <a:moveTo>
                  <a:pt x="108966" y="74675"/>
                </a:moveTo>
                <a:lnTo>
                  <a:pt x="57912" y="74675"/>
                </a:lnTo>
                <a:lnTo>
                  <a:pt x="67056" y="70103"/>
                </a:lnTo>
                <a:lnTo>
                  <a:pt x="64008" y="73151"/>
                </a:lnTo>
                <a:lnTo>
                  <a:pt x="109728" y="73151"/>
                </a:lnTo>
                <a:lnTo>
                  <a:pt x="108966" y="74675"/>
                </a:lnTo>
                <a:close/>
              </a:path>
              <a:path w="113029" h="113030">
                <a:moveTo>
                  <a:pt x="51816" y="73456"/>
                </a:moveTo>
                <a:lnTo>
                  <a:pt x="50292" y="73151"/>
                </a:lnTo>
                <a:lnTo>
                  <a:pt x="47244" y="71627"/>
                </a:lnTo>
                <a:lnTo>
                  <a:pt x="51816" y="73456"/>
                </a:lnTo>
                <a:close/>
              </a:path>
              <a:path w="113029" h="113030">
                <a:moveTo>
                  <a:pt x="54292" y="74485"/>
                </a:moveTo>
                <a:lnTo>
                  <a:pt x="50292" y="73151"/>
                </a:lnTo>
                <a:lnTo>
                  <a:pt x="51816" y="73456"/>
                </a:lnTo>
                <a:lnTo>
                  <a:pt x="54355" y="74472"/>
                </a:lnTo>
                <a:close/>
              </a:path>
              <a:path w="113029" h="113030">
                <a:moveTo>
                  <a:pt x="57912" y="74675"/>
                </a:moveTo>
                <a:lnTo>
                  <a:pt x="55626" y="74218"/>
                </a:lnTo>
                <a:lnTo>
                  <a:pt x="60960" y="73151"/>
                </a:lnTo>
                <a:lnTo>
                  <a:pt x="57912" y="74675"/>
                </a:lnTo>
                <a:close/>
              </a:path>
              <a:path w="113029" h="113030">
                <a:moveTo>
                  <a:pt x="54355" y="74472"/>
                </a:moveTo>
                <a:lnTo>
                  <a:pt x="51816" y="73456"/>
                </a:lnTo>
                <a:lnTo>
                  <a:pt x="55626" y="74218"/>
                </a:lnTo>
                <a:lnTo>
                  <a:pt x="54355" y="74472"/>
                </a:lnTo>
                <a:close/>
              </a:path>
              <a:path w="113029" h="113030">
                <a:moveTo>
                  <a:pt x="57912" y="74675"/>
                </a:moveTo>
                <a:lnTo>
                  <a:pt x="54864" y="74675"/>
                </a:lnTo>
                <a:lnTo>
                  <a:pt x="54355" y="74472"/>
                </a:lnTo>
                <a:lnTo>
                  <a:pt x="55626" y="74218"/>
                </a:lnTo>
                <a:lnTo>
                  <a:pt x="57912" y="74675"/>
                </a:lnTo>
                <a:close/>
              </a:path>
              <a:path w="113029" h="113030">
                <a:moveTo>
                  <a:pt x="54864" y="74675"/>
                </a:moveTo>
                <a:lnTo>
                  <a:pt x="54292" y="74485"/>
                </a:lnTo>
                <a:lnTo>
                  <a:pt x="54864" y="74675"/>
                </a:lnTo>
                <a:close/>
              </a:path>
              <a:path w="113029" h="113030">
                <a:moveTo>
                  <a:pt x="54864" y="74675"/>
                </a:moveTo>
                <a:lnTo>
                  <a:pt x="53339" y="74675"/>
                </a:lnTo>
                <a:lnTo>
                  <a:pt x="54292" y="74485"/>
                </a:lnTo>
                <a:lnTo>
                  <a:pt x="54864" y="74675"/>
                </a:lnTo>
                <a:close/>
              </a:path>
              <a:path w="113029" h="113030">
                <a:moveTo>
                  <a:pt x="77724" y="108203"/>
                </a:moveTo>
                <a:lnTo>
                  <a:pt x="33528" y="108203"/>
                </a:lnTo>
                <a:lnTo>
                  <a:pt x="32004" y="106679"/>
                </a:lnTo>
                <a:lnTo>
                  <a:pt x="25908" y="103631"/>
                </a:lnTo>
                <a:lnTo>
                  <a:pt x="85344" y="103631"/>
                </a:lnTo>
                <a:lnTo>
                  <a:pt x="79248" y="106679"/>
                </a:lnTo>
                <a:lnTo>
                  <a:pt x="77724" y="108203"/>
                </a:lnTo>
                <a:close/>
              </a:path>
              <a:path w="113029" h="113030">
                <a:moveTo>
                  <a:pt x="68580" y="111251"/>
                </a:moveTo>
                <a:lnTo>
                  <a:pt x="42672" y="111251"/>
                </a:lnTo>
                <a:lnTo>
                  <a:pt x="35052" y="108203"/>
                </a:lnTo>
                <a:lnTo>
                  <a:pt x="76200" y="108203"/>
                </a:lnTo>
                <a:lnTo>
                  <a:pt x="68580" y="111251"/>
                </a:lnTo>
                <a:close/>
              </a:path>
              <a:path w="113029" h="113030">
                <a:moveTo>
                  <a:pt x="57912" y="112775"/>
                </a:moveTo>
                <a:lnTo>
                  <a:pt x="53339" y="112775"/>
                </a:lnTo>
                <a:lnTo>
                  <a:pt x="45719" y="111251"/>
                </a:lnTo>
                <a:lnTo>
                  <a:pt x="65532" y="111251"/>
                </a:lnTo>
                <a:lnTo>
                  <a:pt x="57912" y="11277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525517" y="2758440"/>
            <a:ext cx="0" cy="207645"/>
          </a:xfrm>
          <a:custGeom>
            <a:avLst/>
            <a:gdLst/>
            <a:ahLst/>
            <a:cxnLst/>
            <a:rect l="l" t="t" r="r" b="b"/>
            <a:pathLst>
              <a:path w="0" h="207644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613909" y="2758440"/>
            <a:ext cx="0" cy="207645"/>
          </a:xfrm>
          <a:custGeom>
            <a:avLst/>
            <a:gdLst/>
            <a:ahLst/>
            <a:cxnLst/>
            <a:rect l="l" t="t" r="r" b="b"/>
            <a:pathLst>
              <a:path w="0" h="207644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613147" y="2849117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 h="0">
                <a:moveTo>
                  <a:pt x="0" y="0"/>
                </a:moveTo>
                <a:lnTo>
                  <a:pt x="615696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363211" y="2849117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62450" y="2478024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1856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337304" y="2417064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60" h="94614">
                <a:moveTo>
                  <a:pt x="36575" y="94488"/>
                </a:moveTo>
                <a:lnTo>
                  <a:pt x="22502" y="90749"/>
                </a:lnTo>
                <a:lnTo>
                  <a:pt x="10858" y="80581"/>
                </a:lnTo>
                <a:lnTo>
                  <a:pt x="2928" y="65555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1" y="47244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5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17491" y="2398776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60" h="131444">
                <a:moveTo>
                  <a:pt x="65531" y="1523"/>
                </a:moveTo>
                <a:lnTo>
                  <a:pt x="45719" y="1523"/>
                </a:lnTo>
                <a:lnTo>
                  <a:pt x="53339" y="0"/>
                </a:lnTo>
                <a:lnTo>
                  <a:pt x="59435" y="0"/>
                </a:lnTo>
                <a:lnTo>
                  <a:pt x="65531" y="1523"/>
                </a:lnTo>
                <a:close/>
              </a:path>
              <a:path w="111760" h="131444">
                <a:moveTo>
                  <a:pt x="79247" y="6095"/>
                </a:moveTo>
                <a:lnTo>
                  <a:pt x="33527" y="6095"/>
                </a:lnTo>
                <a:lnTo>
                  <a:pt x="35051" y="4571"/>
                </a:lnTo>
                <a:lnTo>
                  <a:pt x="41147" y="1523"/>
                </a:lnTo>
                <a:lnTo>
                  <a:pt x="70103" y="1523"/>
                </a:lnTo>
                <a:lnTo>
                  <a:pt x="77723" y="4571"/>
                </a:lnTo>
                <a:lnTo>
                  <a:pt x="79247" y="6095"/>
                </a:lnTo>
                <a:close/>
              </a:path>
              <a:path w="111760" h="131444">
                <a:moveTo>
                  <a:pt x="88391" y="12191"/>
                </a:moveTo>
                <a:lnTo>
                  <a:pt x="24383" y="12191"/>
                </a:lnTo>
                <a:lnTo>
                  <a:pt x="24383" y="10667"/>
                </a:lnTo>
                <a:lnTo>
                  <a:pt x="30479" y="7619"/>
                </a:lnTo>
                <a:lnTo>
                  <a:pt x="32003" y="6095"/>
                </a:lnTo>
                <a:lnTo>
                  <a:pt x="80771" y="6095"/>
                </a:lnTo>
                <a:lnTo>
                  <a:pt x="80771" y="7619"/>
                </a:lnTo>
                <a:lnTo>
                  <a:pt x="86867" y="10667"/>
                </a:lnTo>
                <a:lnTo>
                  <a:pt x="88391" y="12191"/>
                </a:lnTo>
                <a:close/>
              </a:path>
              <a:path w="111760" h="131444">
                <a:moveTo>
                  <a:pt x="103631" y="102107"/>
                </a:moveTo>
                <a:lnTo>
                  <a:pt x="9143" y="102107"/>
                </a:lnTo>
                <a:lnTo>
                  <a:pt x="9143" y="99059"/>
                </a:lnTo>
                <a:lnTo>
                  <a:pt x="4571" y="91439"/>
                </a:lnTo>
                <a:lnTo>
                  <a:pt x="4571" y="88391"/>
                </a:lnTo>
                <a:lnTo>
                  <a:pt x="1523" y="79247"/>
                </a:lnTo>
                <a:lnTo>
                  <a:pt x="1523" y="76199"/>
                </a:lnTo>
                <a:lnTo>
                  <a:pt x="0" y="67055"/>
                </a:lnTo>
                <a:lnTo>
                  <a:pt x="0" y="64007"/>
                </a:lnTo>
                <a:lnTo>
                  <a:pt x="1523" y="54863"/>
                </a:lnTo>
                <a:lnTo>
                  <a:pt x="1523" y="51815"/>
                </a:lnTo>
                <a:lnTo>
                  <a:pt x="4571" y="42671"/>
                </a:lnTo>
                <a:lnTo>
                  <a:pt x="4571" y="39623"/>
                </a:lnTo>
                <a:lnTo>
                  <a:pt x="7619" y="32003"/>
                </a:lnTo>
                <a:lnTo>
                  <a:pt x="9143" y="32003"/>
                </a:lnTo>
                <a:lnTo>
                  <a:pt x="9143" y="30479"/>
                </a:lnTo>
                <a:lnTo>
                  <a:pt x="10667" y="28955"/>
                </a:lnTo>
                <a:lnTo>
                  <a:pt x="13715" y="22859"/>
                </a:lnTo>
                <a:lnTo>
                  <a:pt x="15239" y="21335"/>
                </a:lnTo>
                <a:lnTo>
                  <a:pt x="15239" y="19811"/>
                </a:lnTo>
                <a:lnTo>
                  <a:pt x="16763" y="19811"/>
                </a:lnTo>
                <a:lnTo>
                  <a:pt x="21335" y="13715"/>
                </a:lnTo>
                <a:lnTo>
                  <a:pt x="22859" y="12191"/>
                </a:lnTo>
                <a:lnTo>
                  <a:pt x="89915" y="12191"/>
                </a:lnTo>
                <a:lnTo>
                  <a:pt x="89915" y="13715"/>
                </a:lnTo>
                <a:lnTo>
                  <a:pt x="97535" y="21335"/>
                </a:lnTo>
                <a:lnTo>
                  <a:pt x="97535" y="22859"/>
                </a:lnTo>
                <a:lnTo>
                  <a:pt x="102107" y="28955"/>
                </a:lnTo>
                <a:lnTo>
                  <a:pt x="103631" y="30479"/>
                </a:lnTo>
                <a:lnTo>
                  <a:pt x="103631" y="32003"/>
                </a:lnTo>
                <a:lnTo>
                  <a:pt x="107289" y="38099"/>
                </a:lnTo>
                <a:lnTo>
                  <a:pt x="53339" y="38099"/>
                </a:lnTo>
                <a:lnTo>
                  <a:pt x="48767" y="39623"/>
                </a:lnTo>
                <a:lnTo>
                  <a:pt x="50291" y="39623"/>
                </a:lnTo>
                <a:lnTo>
                  <a:pt x="47243" y="42671"/>
                </a:lnTo>
                <a:lnTo>
                  <a:pt x="45719" y="42671"/>
                </a:lnTo>
                <a:lnTo>
                  <a:pt x="44195" y="45719"/>
                </a:lnTo>
                <a:lnTo>
                  <a:pt x="44500" y="45719"/>
                </a:lnTo>
                <a:lnTo>
                  <a:pt x="43281" y="48767"/>
                </a:lnTo>
                <a:lnTo>
                  <a:pt x="41452" y="51815"/>
                </a:lnTo>
                <a:lnTo>
                  <a:pt x="41147" y="51815"/>
                </a:lnTo>
                <a:lnTo>
                  <a:pt x="39623" y="54863"/>
                </a:lnTo>
                <a:lnTo>
                  <a:pt x="40639" y="54863"/>
                </a:lnTo>
                <a:lnTo>
                  <a:pt x="40131" y="57911"/>
                </a:lnTo>
                <a:lnTo>
                  <a:pt x="39623" y="57911"/>
                </a:lnTo>
                <a:lnTo>
                  <a:pt x="38607" y="64007"/>
                </a:lnTo>
                <a:lnTo>
                  <a:pt x="38099" y="64007"/>
                </a:lnTo>
                <a:lnTo>
                  <a:pt x="38099" y="67055"/>
                </a:lnTo>
                <a:lnTo>
                  <a:pt x="38607" y="67055"/>
                </a:lnTo>
                <a:lnTo>
                  <a:pt x="39623" y="73151"/>
                </a:lnTo>
                <a:lnTo>
                  <a:pt x="40131" y="73151"/>
                </a:lnTo>
                <a:lnTo>
                  <a:pt x="40639" y="76199"/>
                </a:lnTo>
                <a:lnTo>
                  <a:pt x="39623" y="76199"/>
                </a:lnTo>
                <a:lnTo>
                  <a:pt x="45719" y="88391"/>
                </a:lnTo>
                <a:lnTo>
                  <a:pt x="47243" y="88391"/>
                </a:lnTo>
                <a:lnTo>
                  <a:pt x="50291" y="91439"/>
                </a:lnTo>
                <a:lnTo>
                  <a:pt x="48767" y="91439"/>
                </a:lnTo>
                <a:lnTo>
                  <a:pt x="52577" y="92963"/>
                </a:lnTo>
                <a:lnTo>
                  <a:pt x="51815" y="92963"/>
                </a:lnTo>
                <a:lnTo>
                  <a:pt x="55244" y="94106"/>
                </a:lnTo>
                <a:lnTo>
                  <a:pt x="53339" y="94487"/>
                </a:lnTo>
                <a:lnTo>
                  <a:pt x="105460" y="94487"/>
                </a:lnTo>
                <a:lnTo>
                  <a:pt x="103631" y="99059"/>
                </a:lnTo>
                <a:lnTo>
                  <a:pt x="103631" y="102107"/>
                </a:lnTo>
                <a:close/>
              </a:path>
              <a:path w="111760" h="131444">
                <a:moveTo>
                  <a:pt x="48767" y="39623"/>
                </a:moveTo>
                <a:lnTo>
                  <a:pt x="53339" y="38099"/>
                </a:lnTo>
                <a:lnTo>
                  <a:pt x="52231" y="38931"/>
                </a:lnTo>
                <a:lnTo>
                  <a:pt x="48767" y="39623"/>
                </a:lnTo>
                <a:close/>
              </a:path>
              <a:path w="111760" h="131444">
                <a:moveTo>
                  <a:pt x="52231" y="38931"/>
                </a:moveTo>
                <a:lnTo>
                  <a:pt x="53339" y="38099"/>
                </a:lnTo>
                <a:lnTo>
                  <a:pt x="56387" y="38099"/>
                </a:lnTo>
                <a:lnTo>
                  <a:pt x="52231" y="38931"/>
                </a:lnTo>
                <a:close/>
              </a:path>
              <a:path w="111760" h="131444">
                <a:moveTo>
                  <a:pt x="60544" y="38931"/>
                </a:moveTo>
                <a:lnTo>
                  <a:pt x="56387" y="38099"/>
                </a:lnTo>
                <a:lnTo>
                  <a:pt x="59435" y="38099"/>
                </a:lnTo>
                <a:lnTo>
                  <a:pt x="60544" y="38931"/>
                </a:lnTo>
                <a:close/>
              </a:path>
              <a:path w="111760" h="131444">
                <a:moveTo>
                  <a:pt x="64007" y="39623"/>
                </a:moveTo>
                <a:lnTo>
                  <a:pt x="60544" y="38931"/>
                </a:lnTo>
                <a:lnTo>
                  <a:pt x="59435" y="38099"/>
                </a:lnTo>
                <a:lnTo>
                  <a:pt x="64007" y="39623"/>
                </a:lnTo>
                <a:close/>
              </a:path>
              <a:path w="111760" h="131444">
                <a:moveTo>
                  <a:pt x="109219" y="45719"/>
                </a:moveTo>
                <a:lnTo>
                  <a:pt x="68579" y="45719"/>
                </a:lnTo>
                <a:lnTo>
                  <a:pt x="62483" y="39623"/>
                </a:lnTo>
                <a:lnTo>
                  <a:pt x="64007" y="39623"/>
                </a:lnTo>
                <a:lnTo>
                  <a:pt x="59435" y="38099"/>
                </a:lnTo>
                <a:lnTo>
                  <a:pt x="107289" y="38099"/>
                </a:lnTo>
                <a:lnTo>
                  <a:pt x="108203" y="39623"/>
                </a:lnTo>
                <a:lnTo>
                  <a:pt x="108203" y="42671"/>
                </a:lnTo>
                <a:lnTo>
                  <a:pt x="109219" y="45719"/>
                </a:lnTo>
                <a:close/>
              </a:path>
              <a:path w="111760" h="131444">
                <a:moveTo>
                  <a:pt x="47243" y="42671"/>
                </a:moveTo>
                <a:lnTo>
                  <a:pt x="50291" y="39623"/>
                </a:lnTo>
                <a:lnTo>
                  <a:pt x="48767" y="39623"/>
                </a:lnTo>
                <a:lnTo>
                  <a:pt x="52231" y="38931"/>
                </a:lnTo>
                <a:lnTo>
                  <a:pt x="47243" y="42671"/>
                </a:lnTo>
                <a:close/>
              </a:path>
              <a:path w="111760" h="131444">
                <a:moveTo>
                  <a:pt x="65531" y="42671"/>
                </a:moveTo>
                <a:lnTo>
                  <a:pt x="60544" y="38931"/>
                </a:lnTo>
                <a:lnTo>
                  <a:pt x="64007" y="39623"/>
                </a:lnTo>
                <a:lnTo>
                  <a:pt x="62483" y="39623"/>
                </a:lnTo>
                <a:lnTo>
                  <a:pt x="65531" y="42671"/>
                </a:lnTo>
                <a:close/>
              </a:path>
              <a:path w="111760" h="131444">
                <a:moveTo>
                  <a:pt x="44195" y="45719"/>
                </a:moveTo>
                <a:lnTo>
                  <a:pt x="45719" y="42671"/>
                </a:lnTo>
                <a:lnTo>
                  <a:pt x="44703" y="45211"/>
                </a:lnTo>
                <a:lnTo>
                  <a:pt x="44195" y="45719"/>
                </a:lnTo>
                <a:close/>
              </a:path>
              <a:path w="111760" h="131444">
                <a:moveTo>
                  <a:pt x="44703" y="45211"/>
                </a:moveTo>
                <a:lnTo>
                  <a:pt x="45719" y="42671"/>
                </a:lnTo>
                <a:lnTo>
                  <a:pt x="47243" y="42671"/>
                </a:lnTo>
                <a:lnTo>
                  <a:pt x="44703" y="45211"/>
                </a:lnTo>
                <a:close/>
              </a:path>
              <a:path w="111760" h="131444">
                <a:moveTo>
                  <a:pt x="70103" y="50291"/>
                </a:moveTo>
                <a:lnTo>
                  <a:pt x="65531" y="42671"/>
                </a:lnTo>
                <a:lnTo>
                  <a:pt x="68579" y="45719"/>
                </a:lnTo>
                <a:lnTo>
                  <a:pt x="109219" y="45719"/>
                </a:lnTo>
                <a:lnTo>
                  <a:pt x="109727" y="47243"/>
                </a:lnTo>
                <a:lnTo>
                  <a:pt x="68579" y="47243"/>
                </a:lnTo>
                <a:lnTo>
                  <a:pt x="70103" y="50291"/>
                </a:lnTo>
                <a:close/>
              </a:path>
              <a:path w="111760" h="131444">
                <a:moveTo>
                  <a:pt x="44500" y="45719"/>
                </a:moveTo>
                <a:lnTo>
                  <a:pt x="44195" y="45719"/>
                </a:lnTo>
                <a:lnTo>
                  <a:pt x="44703" y="45211"/>
                </a:lnTo>
                <a:lnTo>
                  <a:pt x="44500" y="45719"/>
                </a:lnTo>
                <a:close/>
              </a:path>
              <a:path w="111760" h="131444">
                <a:moveTo>
                  <a:pt x="42671" y="50291"/>
                </a:moveTo>
                <a:lnTo>
                  <a:pt x="43281" y="48767"/>
                </a:lnTo>
                <a:lnTo>
                  <a:pt x="44195" y="47243"/>
                </a:lnTo>
                <a:lnTo>
                  <a:pt x="42671" y="50291"/>
                </a:lnTo>
                <a:close/>
              </a:path>
              <a:path w="111760" h="131444">
                <a:moveTo>
                  <a:pt x="71745" y="52519"/>
                </a:moveTo>
                <a:lnTo>
                  <a:pt x="68579" y="47243"/>
                </a:lnTo>
                <a:lnTo>
                  <a:pt x="109727" y="47243"/>
                </a:lnTo>
                <a:lnTo>
                  <a:pt x="111251" y="51815"/>
                </a:lnTo>
                <a:lnTo>
                  <a:pt x="71627" y="51815"/>
                </a:lnTo>
                <a:lnTo>
                  <a:pt x="71745" y="52519"/>
                </a:lnTo>
                <a:close/>
              </a:path>
              <a:path w="111760" h="131444">
                <a:moveTo>
                  <a:pt x="39623" y="54863"/>
                </a:moveTo>
                <a:lnTo>
                  <a:pt x="41147" y="51815"/>
                </a:lnTo>
                <a:lnTo>
                  <a:pt x="41030" y="52519"/>
                </a:lnTo>
                <a:lnTo>
                  <a:pt x="39623" y="54863"/>
                </a:lnTo>
                <a:close/>
              </a:path>
              <a:path w="111760" h="131444">
                <a:moveTo>
                  <a:pt x="41030" y="52519"/>
                </a:moveTo>
                <a:lnTo>
                  <a:pt x="41147" y="51815"/>
                </a:lnTo>
                <a:lnTo>
                  <a:pt x="41452" y="51815"/>
                </a:lnTo>
                <a:lnTo>
                  <a:pt x="41030" y="52519"/>
                </a:lnTo>
                <a:close/>
              </a:path>
              <a:path w="111760" h="131444">
                <a:moveTo>
                  <a:pt x="73151" y="54863"/>
                </a:moveTo>
                <a:lnTo>
                  <a:pt x="71745" y="52519"/>
                </a:lnTo>
                <a:lnTo>
                  <a:pt x="71627" y="51815"/>
                </a:lnTo>
                <a:lnTo>
                  <a:pt x="73151" y="54863"/>
                </a:lnTo>
                <a:close/>
              </a:path>
              <a:path w="111760" h="131444">
                <a:moveTo>
                  <a:pt x="111251" y="54863"/>
                </a:moveTo>
                <a:lnTo>
                  <a:pt x="73151" y="54863"/>
                </a:lnTo>
                <a:lnTo>
                  <a:pt x="71627" y="51815"/>
                </a:lnTo>
                <a:lnTo>
                  <a:pt x="111251" y="51815"/>
                </a:lnTo>
                <a:lnTo>
                  <a:pt x="111251" y="54863"/>
                </a:lnTo>
                <a:close/>
              </a:path>
              <a:path w="111760" h="131444">
                <a:moveTo>
                  <a:pt x="40639" y="54863"/>
                </a:moveTo>
                <a:lnTo>
                  <a:pt x="39623" y="54863"/>
                </a:lnTo>
                <a:lnTo>
                  <a:pt x="41030" y="52519"/>
                </a:lnTo>
                <a:lnTo>
                  <a:pt x="40639" y="54863"/>
                </a:lnTo>
                <a:close/>
              </a:path>
              <a:path w="111760" h="131444">
                <a:moveTo>
                  <a:pt x="73151" y="60959"/>
                </a:moveTo>
                <a:lnTo>
                  <a:pt x="71745" y="52519"/>
                </a:lnTo>
                <a:lnTo>
                  <a:pt x="73151" y="54863"/>
                </a:lnTo>
                <a:lnTo>
                  <a:pt x="111251" y="54863"/>
                </a:lnTo>
                <a:lnTo>
                  <a:pt x="111251" y="57911"/>
                </a:lnTo>
                <a:lnTo>
                  <a:pt x="73151" y="57911"/>
                </a:lnTo>
                <a:lnTo>
                  <a:pt x="73151" y="60959"/>
                </a:lnTo>
                <a:close/>
              </a:path>
              <a:path w="111760" h="131444">
                <a:moveTo>
                  <a:pt x="39623" y="60959"/>
                </a:moveTo>
                <a:lnTo>
                  <a:pt x="39623" y="57911"/>
                </a:lnTo>
                <a:lnTo>
                  <a:pt x="40131" y="57911"/>
                </a:lnTo>
                <a:lnTo>
                  <a:pt x="39623" y="60959"/>
                </a:lnTo>
                <a:close/>
              </a:path>
              <a:path w="111760" h="131444">
                <a:moveTo>
                  <a:pt x="111251" y="73151"/>
                </a:moveTo>
                <a:lnTo>
                  <a:pt x="73151" y="73151"/>
                </a:lnTo>
                <a:lnTo>
                  <a:pt x="73151" y="57911"/>
                </a:lnTo>
                <a:lnTo>
                  <a:pt x="111251" y="57911"/>
                </a:lnTo>
                <a:lnTo>
                  <a:pt x="111251" y="73151"/>
                </a:lnTo>
                <a:close/>
              </a:path>
              <a:path w="111760" h="131444">
                <a:moveTo>
                  <a:pt x="38099" y="67055"/>
                </a:moveTo>
                <a:lnTo>
                  <a:pt x="38099" y="64007"/>
                </a:lnTo>
                <a:lnTo>
                  <a:pt x="38353" y="65531"/>
                </a:lnTo>
                <a:lnTo>
                  <a:pt x="38099" y="67055"/>
                </a:lnTo>
                <a:close/>
              </a:path>
              <a:path w="111760" h="131444">
                <a:moveTo>
                  <a:pt x="38353" y="65531"/>
                </a:moveTo>
                <a:lnTo>
                  <a:pt x="38099" y="64007"/>
                </a:lnTo>
                <a:lnTo>
                  <a:pt x="38607" y="64007"/>
                </a:lnTo>
                <a:lnTo>
                  <a:pt x="38353" y="65531"/>
                </a:lnTo>
                <a:close/>
              </a:path>
              <a:path w="111760" h="131444">
                <a:moveTo>
                  <a:pt x="38607" y="67055"/>
                </a:moveTo>
                <a:lnTo>
                  <a:pt x="38099" y="67055"/>
                </a:lnTo>
                <a:lnTo>
                  <a:pt x="38353" y="65531"/>
                </a:lnTo>
                <a:lnTo>
                  <a:pt x="38607" y="67055"/>
                </a:lnTo>
                <a:close/>
              </a:path>
              <a:path w="111760" h="131444">
                <a:moveTo>
                  <a:pt x="40131" y="73151"/>
                </a:moveTo>
                <a:lnTo>
                  <a:pt x="39623" y="73151"/>
                </a:lnTo>
                <a:lnTo>
                  <a:pt x="39623" y="70103"/>
                </a:lnTo>
                <a:lnTo>
                  <a:pt x="40131" y="73151"/>
                </a:lnTo>
                <a:close/>
              </a:path>
              <a:path w="111760" h="131444">
                <a:moveTo>
                  <a:pt x="71745" y="78544"/>
                </a:moveTo>
                <a:lnTo>
                  <a:pt x="73151" y="70103"/>
                </a:lnTo>
                <a:lnTo>
                  <a:pt x="73151" y="73151"/>
                </a:lnTo>
                <a:lnTo>
                  <a:pt x="111251" y="73151"/>
                </a:lnTo>
                <a:lnTo>
                  <a:pt x="111251" y="76199"/>
                </a:lnTo>
                <a:lnTo>
                  <a:pt x="73151" y="76199"/>
                </a:lnTo>
                <a:lnTo>
                  <a:pt x="71745" y="78544"/>
                </a:lnTo>
                <a:close/>
              </a:path>
              <a:path w="111760" h="131444">
                <a:moveTo>
                  <a:pt x="41147" y="79247"/>
                </a:moveTo>
                <a:lnTo>
                  <a:pt x="39623" y="76199"/>
                </a:lnTo>
                <a:lnTo>
                  <a:pt x="40639" y="76199"/>
                </a:lnTo>
                <a:lnTo>
                  <a:pt x="41147" y="79247"/>
                </a:lnTo>
                <a:close/>
              </a:path>
              <a:path w="111760" h="131444">
                <a:moveTo>
                  <a:pt x="71627" y="79247"/>
                </a:moveTo>
                <a:lnTo>
                  <a:pt x="71745" y="78544"/>
                </a:lnTo>
                <a:lnTo>
                  <a:pt x="73151" y="76199"/>
                </a:lnTo>
                <a:lnTo>
                  <a:pt x="71627" y="79247"/>
                </a:lnTo>
                <a:close/>
              </a:path>
              <a:path w="111760" h="131444">
                <a:moveTo>
                  <a:pt x="111251" y="79247"/>
                </a:moveTo>
                <a:lnTo>
                  <a:pt x="71627" y="79247"/>
                </a:lnTo>
                <a:lnTo>
                  <a:pt x="73151" y="76199"/>
                </a:lnTo>
                <a:lnTo>
                  <a:pt x="111251" y="76199"/>
                </a:lnTo>
                <a:lnTo>
                  <a:pt x="111251" y="79247"/>
                </a:lnTo>
                <a:close/>
              </a:path>
              <a:path w="111760" h="131444">
                <a:moveTo>
                  <a:pt x="68579" y="83819"/>
                </a:moveTo>
                <a:lnTo>
                  <a:pt x="71745" y="78544"/>
                </a:lnTo>
                <a:lnTo>
                  <a:pt x="71627" y="79247"/>
                </a:lnTo>
                <a:lnTo>
                  <a:pt x="111251" y="79247"/>
                </a:lnTo>
                <a:lnTo>
                  <a:pt x="110235" y="82295"/>
                </a:lnTo>
                <a:lnTo>
                  <a:pt x="70103" y="82295"/>
                </a:lnTo>
                <a:lnTo>
                  <a:pt x="68579" y="83819"/>
                </a:lnTo>
                <a:close/>
              </a:path>
              <a:path w="111760" h="131444">
                <a:moveTo>
                  <a:pt x="65531" y="88391"/>
                </a:moveTo>
                <a:lnTo>
                  <a:pt x="70103" y="82295"/>
                </a:lnTo>
                <a:lnTo>
                  <a:pt x="110235" y="82295"/>
                </a:lnTo>
                <a:lnTo>
                  <a:pt x="109219" y="85343"/>
                </a:lnTo>
                <a:lnTo>
                  <a:pt x="68579" y="85343"/>
                </a:lnTo>
                <a:lnTo>
                  <a:pt x="65531" y="88391"/>
                </a:lnTo>
                <a:close/>
              </a:path>
              <a:path w="111760" h="131444">
                <a:moveTo>
                  <a:pt x="47243" y="88391"/>
                </a:moveTo>
                <a:lnTo>
                  <a:pt x="45719" y="88391"/>
                </a:lnTo>
                <a:lnTo>
                  <a:pt x="44195" y="85343"/>
                </a:lnTo>
                <a:lnTo>
                  <a:pt x="47243" y="88391"/>
                </a:lnTo>
                <a:close/>
              </a:path>
              <a:path w="111760" h="131444">
                <a:moveTo>
                  <a:pt x="59435" y="93268"/>
                </a:moveTo>
                <a:lnTo>
                  <a:pt x="64007" y="91439"/>
                </a:lnTo>
                <a:lnTo>
                  <a:pt x="62483" y="91439"/>
                </a:lnTo>
                <a:lnTo>
                  <a:pt x="68579" y="85343"/>
                </a:lnTo>
                <a:lnTo>
                  <a:pt x="109219" y="85343"/>
                </a:lnTo>
                <a:lnTo>
                  <a:pt x="108203" y="88391"/>
                </a:lnTo>
                <a:lnTo>
                  <a:pt x="108203" y="89915"/>
                </a:lnTo>
                <a:lnTo>
                  <a:pt x="106679" y="91439"/>
                </a:lnTo>
                <a:lnTo>
                  <a:pt x="106070" y="92963"/>
                </a:lnTo>
                <a:lnTo>
                  <a:pt x="60959" y="92963"/>
                </a:lnTo>
                <a:lnTo>
                  <a:pt x="59435" y="93268"/>
                </a:lnTo>
                <a:close/>
              </a:path>
              <a:path w="111760" h="131444">
                <a:moveTo>
                  <a:pt x="53339" y="92963"/>
                </a:moveTo>
                <a:lnTo>
                  <a:pt x="48767" y="91439"/>
                </a:lnTo>
                <a:lnTo>
                  <a:pt x="50291" y="91439"/>
                </a:lnTo>
                <a:lnTo>
                  <a:pt x="47243" y="88391"/>
                </a:lnTo>
                <a:lnTo>
                  <a:pt x="53339" y="92963"/>
                </a:lnTo>
                <a:close/>
              </a:path>
              <a:path w="111760" h="131444">
                <a:moveTo>
                  <a:pt x="59435" y="92963"/>
                </a:moveTo>
                <a:lnTo>
                  <a:pt x="65531" y="88391"/>
                </a:lnTo>
                <a:lnTo>
                  <a:pt x="62483" y="91439"/>
                </a:lnTo>
                <a:lnTo>
                  <a:pt x="64007" y="91439"/>
                </a:lnTo>
                <a:lnTo>
                  <a:pt x="59435" y="92963"/>
                </a:lnTo>
                <a:close/>
              </a:path>
              <a:path w="111760" h="131444">
                <a:moveTo>
                  <a:pt x="55244" y="94106"/>
                </a:moveTo>
                <a:lnTo>
                  <a:pt x="51815" y="92963"/>
                </a:lnTo>
                <a:lnTo>
                  <a:pt x="53339" y="93268"/>
                </a:lnTo>
                <a:lnTo>
                  <a:pt x="55371" y="94081"/>
                </a:lnTo>
                <a:close/>
              </a:path>
              <a:path w="111760" h="131444">
                <a:moveTo>
                  <a:pt x="53339" y="93268"/>
                </a:moveTo>
                <a:lnTo>
                  <a:pt x="51815" y="92963"/>
                </a:lnTo>
                <a:lnTo>
                  <a:pt x="52577" y="92963"/>
                </a:lnTo>
                <a:lnTo>
                  <a:pt x="53339" y="93268"/>
                </a:lnTo>
                <a:close/>
              </a:path>
              <a:path w="111760" h="131444">
                <a:moveTo>
                  <a:pt x="57530" y="94106"/>
                </a:moveTo>
                <a:lnTo>
                  <a:pt x="57403" y="94081"/>
                </a:lnTo>
                <a:lnTo>
                  <a:pt x="59435" y="93268"/>
                </a:lnTo>
                <a:lnTo>
                  <a:pt x="60959" y="92963"/>
                </a:lnTo>
                <a:lnTo>
                  <a:pt x="57530" y="94106"/>
                </a:lnTo>
                <a:close/>
              </a:path>
              <a:path w="111760" h="131444">
                <a:moveTo>
                  <a:pt x="105460" y="94487"/>
                </a:moveTo>
                <a:lnTo>
                  <a:pt x="59435" y="94487"/>
                </a:lnTo>
                <a:lnTo>
                  <a:pt x="57530" y="94106"/>
                </a:lnTo>
                <a:lnTo>
                  <a:pt x="60959" y="92963"/>
                </a:lnTo>
                <a:lnTo>
                  <a:pt x="106070" y="92963"/>
                </a:lnTo>
                <a:lnTo>
                  <a:pt x="105460" y="94487"/>
                </a:lnTo>
                <a:close/>
              </a:path>
              <a:path w="111760" h="131444">
                <a:moveTo>
                  <a:pt x="55371" y="94081"/>
                </a:moveTo>
                <a:lnTo>
                  <a:pt x="53339" y="93268"/>
                </a:lnTo>
                <a:lnTo>
                  <a:pt x="56387" y="93878"/>
                </a:lnTo>
                <a:lnTo>
                  <a:pt x="55371" y="94081"/>
                </a:lnTo>
                <a:close/>
              </a:path>
              <a:path w="111760" h="131444">
                <a:moveTo>
                  <a:pt x="57403" y="94081"/>
                </a:moveTo>
                <a:lnTo>
                  <a:pt x="56387" y="93878"/>
                </a:lnTo>
                <a:lnTo>
                  <a:pt x="59435" y="93268"/>
                </a:lnTo>
                <a:lnTo>
                  <a:pt x="57403" y="94081"/>
                </a:lnTo>
                <a:close/>
              </a:path>
              <a:path w="111760" h="131444">
                <a:moveTo>
                  <a:pt x="56387" y="94487"/>
                </a:moveTo>
                <a:lnTo>
                  <a:pt x="55371" y="94081"/>
                </a:lnTo>
                <a:lnTo>
                  <a:pt x="56387" y="93878"/>
                </a:lnTo>
                <a:lnTo>
                  <a:pt x="57403" y="94081"/>
                </a:lnTo>
                <a:lnTo>
                  <a:pt x="56387" y="94487"/>
                </a:lnTo>
                <a:close/>
              </a:path>
              <a:path w="111760" h="131444">
                <a:moveTo>
                  <a:pt x="56387" y="94487"/>
                </a:moveTo>
                <a:lnTo>
                  <a:pt x="55244" y="94106"/>
                </a:lnTo>
                <a:lnTo>
                  <a:pt x="55371" y="94081"/>
                </a:lnTo>
                <a:lnTo>
                  <a:pt x="56387" y="94487"/>
                </a:lnTo>
                <a:close/>
              </a:path>
              <a:path w="111760" h="131444">
                <a:moveTo>
                  <a:pt x="56387" y="94487"/>
                </a:moveTo>
                <a:lnTo>
                  <a:pt x="57403" y="94081"/>
                </a:lnTo>
                <a:lnTo>
                  <a:pt x="57530" y="94106"/>
                </a:lnTo>
                <a:lnTo>
                  <a:pt x="56387" y="94487"/>
                </a:lnTo>
                <a:close/>
              </a:path>
              <a:path w="111760" h="131444">
                <a:moveTo>
                  <a:pt x="56387" y="94487"/>
                </a:moveTo>
                <a:lnTo>
                  <a:pt x="53339" y="94487"/>
                </a:lnTo>
                <a:lnTo>
                  <a:pt x="55244" y="94106"/>
                </a:lnTo>
                <a:lnTo>
                  <a:pt x="56387" y="94487"/>
                </a:lnTo>
                <a:close/>
              </a:path>
              <a:path w="111760" h="131444">
                <a:moveTo>
                  <a:pt x="59435" y="94487"/>
                </a:moveTo>
                <a:lnTo>
                  <a:pt x="56387" y="94487"/>
                </a:lnTo>
                <a:lnTo>
                  <a:pt x="57530" y="94106"/>
                </a:lnTo>
                <a:lnTo>
                  <a:pt x="59435" y="94487"/>
                </a:lnTo>
                <a:close/>
              </a:path>
              <a:path w="111760" h="131444">
                <a:moveTo>
                  <a:pt x="89915" y="118871"/>
                </a:moveTo>
                <a:lnTo>
                  <a:pt x="22859" y="118871"/>
                </a:lnTo>
                <a:lnTo>
                  <a:pt x="15239" y="111251"/>
                </a:lnTo>
                <a:lnTo>
                  <a:pt x="15239" y="109727"/>
                </a:lnTo>
                <a:lnTo>
                  <a:pt x="13715" y="109727"/>
                </a:lnTo>
                <a:lnTo>
                  <a:pt x="10667" y="102107"/>
                </a:lnTo>
                <a:lnTo>
                  <a:pt x="102107" y="102107"/>
                </a:lnTo>
                <a:lnTo>
                  <a:pt x="97535" y="109727"/>
                </a:lnTo>
                <a:lnTo>
                  <a:pt x="89915" y="117347"/>
                </a:lnTo>
                <a:lnTo>
                  <a:pt x="89915" y="118871"/>
                </a:lnTo>
                <a:close/>
              </a:path>
              <a:path w="111760" h="131444">
                <a:moveTo>
                  <a:pt x="79247" y="126491"/>
                </a:moveTo>
                <a:lnTo>
                  <a:pt x="33527" y="126491"/>
                </a:lnTo>
                <a:lnTo>
                  <a:pt x="32003" y="124967"/>
                </a:lnTo>
                <a:lnTo>
                  <a:pt x="30479" y="124967"/>
                </a:lnTo>
                <a:lnTo>
                  <a:pt x="24383" y="120395"/>
                </a:lnTo>
                <a:lnTo>
                  <a:pt x="24383" y="118871"/>
                </a:lnTo>
                <a:lnTo>
                  <a:pt x="88391" y="118871"/>
                </a:lnTo>
                <a:lnTo>
                  <a:pt x="86867" y="120395"/>
                </a:lnTo>
                <a:lnTo>
                  <a:pt x="80771" y="124967"/>
                </a:lnTo>
                <a:lnTo>
                  <a:pt x="79247" y="126491"/>
                </a:lnTo>
                <a:close/>
              </a:path>
              <a:path w="111760" h="131444">
                <a:moveTo>
                  <a:pt x="70103" y="129539"/>
                </a:moveTo>
                <a:lnTo>
                  <a:pt x="41147" y="129539"/>
                </a:lnTo>
                <a:lnTo>
                  <a:pt x="35051" y="126491"/>
                </a:lnTo>
                <a:lnTo>
                  <a:pt x="77723" y="126491"/>
                </a:lnTo>
                <a:lnTo>
                  <a:pt x="70103" y="129539"/>
                </a:lnTo>
                <a:close/>
              </a:path>
              <a:path w="111760" h="131444">
                <a:moveTo>
                  <a:pt x="67055" y="131063"/>
                </a:moveTo>
                <a:lnTo>
                  <a:pt x="44195" y="131063"/>
                </a:lnTo>
                <a:lnTo>
                  <a:pt x="42671" y="129539"/>
                </a:lnTo>
                <a:lnTo>
                  <a:pt x="68579" y="129539"/>
                </a:lnTo>
                <a:lnTo>
                  <a:pt x="67055" y="1310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007864" y="3820667"/>
            <a:ext cx="276225" cy="285115"/>
          </a:xfrm>
          <a:custGeom>
            <a:avLst/>
            <a:gdLst/>
            <a:ahLst/>
            <a:cxnLst/>
            <a:rect l="l" t="t" r="r" b="b"/>
            <a:pathLst>
              <a:path w="276225" h="285114">
                <a:moveTo>
                  <a:pt x="248412" y="284988"/>
                </a:moveTo>
                <a:lnTo>
                  <a:pt x="0" y="25908"/>
                </a:lnTo>
                <a:lnTo>
                  <a:pt x="27432" y="0"/>
                </a:lnTo>
                <a:lnTo>
                  <a:pt x="275843" y="259080"/>
                </a:lnTo>
                <a:lnTo>
                  <a:pt x="248412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021579" y="3833622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221223" y="3820667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89" h="304800">
                <a:moveTo>
                  <a:pt x="28956" y="304800"/>
                </a:moveTo>
                <a:lnTo>
                  <a:pt x="0" y="278891"/>
                </a:lnTo>
                <a:lnTo>
                  <a:pt x="260604" y="0"/>
                </a:lnTo>
                <a:lnTo>
                  <a:pt x="288036" y="25908"/>
                </a:lnTo>
                <a:lnTo>
                  <a:pt x="2895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995671" y="4418076"/>
            <a:ext cx="274320" cy="287020"/>
          </a:xfrm>
          <a:custGeom>
            <a:avLst/>
            <a:gdLst/>
            <a:ahLst/>
            <a:cxnLst/>
            <a:rect l="l" t="t" r="r" b="b"/>
            <a:pathLst>
              <a:path w="274320" h="287020">
                <a:moveTo>
                  <a:pt x="246888" y="286512"/>
                </a:moveTo>
                <a:lnTo>
                  <a:pt x="0" y="27432"/>
                </a:lnTo>
                <a:lnTo>
                  <a:pt x="27432" y="0"/>
                </a:lnTo>
                <a:lnTo>
                  <a:pt x="274320" y="259080"/>
                </a:lnTo>
                <a:lnTo>
                  <a:pt x="246888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09388" y="4432553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224271" y="4419600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89" h="304800">
                <a:moveTo>
                  <a:pt x="27432" y="304800"/>
                </a:moveTo>
                <a:lnTo>
                  <a:pt x="0" y="278891"/>
                </a:lnTo>
                <a:lnTo>
                  <a:pt x="259080" y="0"/>
                </a:lnTo>
                <a:lnTo>
                  <a:pt x="288035" y="25908"/>
                </a:lnTo>
                <a:lnTo>
                  <a:pt x="27432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027676" y="4092702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027676" y="4690109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5609268" y="3715484"/>
            <a:ext cx="34671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604803" y="4344876"/>
            <a:ext cx="34671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184647" y="3070860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0" y="0"/>
                </a:moveTo>
                <a:lnTo>
                  <a:pt x="114300" y="0"/>
                </a:lnTo>
                <a:lnTo>
                  <a:pt x="114300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166360" y="3052572"/>
            <a:ext cx="152400" cy="350520"/>
          </a:xfrm>
          <a:custGeom>
            <a:avLst/>
            <a:gdLst/>
            <a:ahLst/>
            <a:cxnLst/>
            <a:rect l="l" t="t" r="r" b="b"/>
            <a:pathLst>
              <a:path w="152400" h="350520">
                <a:moveTo>
                  <a:pt x="152400" y="350519"/>
                </a:moveTo>
                <a:lnTo>
                  <a:pt x="0" y="350519"/>
                </a:lnTo>
                <a:lnTo>
                  <a:pt x="0" y="0"/>
                </a:lnTo>
                <a:lnTo>
                  <a:pt x="152400" y="0"/>
                </a:lnTo>
                <a:lnTo>
                  <a:pt x="152400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312419"/>
                </a:lnTo>
                <a:lnTo>
                  <a:pt x="18288" y="312419"/>
                </a:lnTo>
                <a:lnTo>
                  <a:pt x="38100" y="330708"/>
                </a:lnTo>
                <a:lnTo>
                  <a:pt x="152400" y="330708"/>
                </a:lnTo>
                <a:lnTo>
                  <a:pt x="152400" y="350519"/>
                </a:lnTo>
                <a:close/>
              </a:path>
              <a:path w="152400" h="350520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52400" h="350520">
                <a:moveTo>
                  <a:pt x="114300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4300" y="18288"/>
                </a:lnTo>
                <a:lnTo>
                  <a:pt x="114300" y="38099"/>
                </a:lnTo>
                <a:close/>
              </a:path>
              <a:path w="152400" h="350520">
                <a:moveTo>
                  <a:pt x="114300" y="330708"/>
                </a:moveTo>
                <a:lnTo>
                  <a:pt x="114300" y="18288"/>
                </a:lnTo>
                <a:lnTo>
                  <a:pt x="132588" y="38100"/>
                </a:lnTo>
                <a:lnTo>
                  <a:pt x="152400" y="38099"/>
                </a:lnTo>
                <a:lnTo>
                  <a:pt x="152400" y="312419"/>
                </a:lnTo>
                <a:lnTo>
                  <a:pt x="132588" y="312419"/>
                </a:lnTo>
                <a:lnTo>
                  <a:pt x="114300" y="330708"/>
                </a:lnTo>
                <a:close/>
              </a:path>
              <a:path w="152400" h="350520">
                <a:moveTo>
                  <a:pt x="152400" y="38099"/>
                </a:moveTo>
                <a:lnTo>
                  <a:pt x="132588" y="38100"/>
                </a:lnTo>
                <a:lnTo>
                  <a:pt x="114300" y="18288"/>
                </a:lnTo>
                <a:lnTo>
                  <a:pt x="152400" y="18288"/>
                </a:lnTo>
                <a:lnTo>
                  <a:pt x="152400" y="38099"/>
                </a:lnTo>
                <a:close/>
              </a:path>
              <a:path w="152400" h="350520">
                <a:moveTo>
                  <a:pt x="38100" y="330708"/>
                </a:moveTo>
                <a:lnTo>
                  <a:pt x="18288" y="312419"/>
                </a:lnTo>
                <a:lnTo>
                  <a:pt x="38100" y="312419"/>
                </a:lnTo>
                <a:lnTo>
                  <a:pt x="38100" y="330708"/>
                </a:lnTo>
                <a:close/>
              </a:path>
              <a:path w="152400" h="350520">
                <a:moveTo>
                  <a:pt x="114300" y="330708"/>
                </a:moveTo>
                <a:lnTo>
                  <a:pt x="38100" y="330708"/>
                </a:lnTo>
                <a:lnTo>
                  <a:pt x="38100" y="312419"/>
                </a:lnTo>
                <a:lnTo>
                  <a:pt x="114300" y="312419"/>
                </a:lnTo>
                <a:lnTo>
                  <a:pt x="114300" y="330708"/>
                </a:lnTo>
                <a:close/>
              </a:path>
              <a:path w="152400" h="350520">
                <a:moveTo>
                  <a:pt x="152400" y="330708"/>
                </a:moveTo>
                <a:lnTo>
                  <a:pt x="114300" y="330708"/>
                </a:lnTo>
                <a:lnTo>
                  <a:pt x="132588" y="312419"/>
                </a:lnTo>
                <a:lnTo>
                  <a:pt x="152400" y="312419"/>
                </a:lnTo>
                <a:lnTo>
                  <a:pt x="152400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5415791" y="300081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5618400" y="3177024"/>
            <a:ext cx="13843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7342631" y="3860292"/>
            <a:ext cx="11125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7253712" y="3329361"/>
            <a:ext cx="30162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5189219" y="4991099"/>
            <a:ext cx="111251" cy="132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192267" y="5751576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0" y="0"/>
                </a:moveTo>
                <a:lnTo>
                  <a:pt x="114300" y="0"/>
                </a:lnTo>
                <a:lnTo>
                  <a:pt x="114300" y="315467"/>
                </a:lnTo>
                <a:lnTo>
                  <a:pt x="0" y="3154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172455" y="5731764"/>
            <a:ext cx="152400" cy="355600"/>
          </a:xfrm>
          <a:custGeom>
            <a:avLst/>
            <a:gdLst/>
            <a:ahLst/>
            <a:cxnLst/>
            <a:rect l="l" t="t" r="r" b="b"/>
            <a:pathLst>
              <a:path w="152400" h="355600">
                <a:moveTo>
                  <a:pt x="152400" y="355091"/>
                </a:moveTo>
                <a:lnTo>
                  <a:pt x="0" y="355091"/>
                </a:lnTo>
                <a:lnTo>
                  <a:pt x="0" y="0"/>
                </a:lnTo>
                <a:lnTo>
                  <a:pt x="152400" y="0"/>
                </a:lnTo>
                <a:lnTo>
                  <a:pt x="15240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16991"/>
                </a:lnTo>
                <a:lnTo>
                  <a:pt x="19812" y="316991"/>
                </a:lnTo>
                <a:lnTo>
                  <a:pt x="38100" y="335280"/>
                </a:lnTo>
                <a:lnTo>
                  <a:pt x="152400" y="335280"/>
                </a:lnTo>
                <a:lnTo>
                  <a:pt x="152400" y="355091"/>
                </a:lnTo>
                <a:close/>
              </a:path>
              <a:path w="152400" h="3556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52400" h="355600">
                <a:moveTo>
                  <a:pt x="1143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4300" y="19812"/>
                </a:lnTo>
                <a:lnTo>
                  <a:pt x="114300" y="38100"/>
                </a:lnTo>
                <a:close/>
              </a:path>
              <a:path w="152400" h="355600">
                <a:moveTo>
                  <a:pt x="114300" y="335280"/>
                </a:moveTo>
                <a:lnTo>
                  <a:pt x="114300" y="19812"/>
                </a:lnTo>
                <a:lnTo>
                  <a:pt x="134112" y="38100"/>
                </a:lnTo>
                <a:lnTo>
                  <a:pt x="152400" y="38100"/>
                </a:lnTo>
                <a:lnTo>
                  <a:pt x="152400" y="316991"/>
                </a:lnTo>
                <a:lnTo>
                  <a:pt x="134112" y="316991"/>
                </a:lnTo>
                <a:lnTo>
                  <a:pt x="114300" y="335280"/>
                </a:lnTo>
                <a:close/>
              </a:path>
              <a:path w="152400" h="355600">
                <a:moveTo>
                  <a:pt x="152400" y="38100"/>
                </a:moveTo>
                <a:lnTo>
                  <a:pt x="134112" y="38100"/>
                </a:lnTo>
                <a:lnTo>
                  <a:pt x="114300" y="19812"/>
                </a:lnTo>
                <a:lnTo>
                  <a:pt x="152400" y="19812"/>
                </a:lnTo>
                <a:lnTo>
                  <a:pt x="152400" y="38100"/>
                </a:lnTo>
                <a:close/>
              </a:path>
              <a:path w="152400" h="355600">
                <a:moveTo>
                  <a:pt x="38100" y="335280"/>
                </a:moveTo>
                <a:lnTo>
                  <a:pt x="19812" y="316991"/>
                </a:lnTo>
                <a:lnTo>
                  <a:pt x="38100" y="316991"/>
                </a:lnTo>
                <a:lnTo>
                  <a:pt x="38100" y="335280"/>
                </a:lnTo>
                <a:close/>
              </a:path>
              <a:path w="152400" h="355600">
                <a:moveTo>
                  <a:pt x="114300" y="335280"/>
                </a:moveTo>
                <a:lnTo>
                  <a:pt x="38100" y="335280"/>
                </a:lnTo>
                <a:lnTo>
                  <a:pt x="38100" y="316991"/>
                </a:lnTo>
                <a:lnTo>
                  <a:pt x="114300" y="316991"/>
                </a:lnTo>
                <a:lnTo>
                  <a:pt x="114300" y="335280"/>
                </a:lnTo>
                <a:close/>
              </a:path>
              <a:path w="152400" h="355600">
                <a:moveTo>
                  <a:pt x="152400" y="335280"/>
                </a:moveTo>
                <a:lnTo>
                  <a:pt x="114300" y="335280"/>
                </a:lnTo>
                <a:lnTo>
                  <a:pt x="134112" y="316991"/>
                </a:lnTo>
                <a:lnTo>
                  <a:pt x="152400" y="316991"/>
                </a:lnTo>
                <a:lnTo>
                  <a:pt x="152400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198364" y="1670304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19">
                <a:moveTo>
                  <a:pt x="0" y="0"/>
                </a:moveTo>
                <a:lnTo>
                  <a:pt x="114300" y="0"/>
                </a:lnTo>
                <a:lnTo>
                  <a:pt x="114300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178552" y="1650492"/>
            <a:ext cx="152400" cy="350520"/>
          </a:xfrm>
          <a:custGeom>
            <a:avLst/>
            <a:gdLst/>
            <a:ahLst/>
            <a:cxnLst/>
            <a:rect l="l" t="t" r="r" b="b"/>
            <a:pathLst>
              <a:path w="152400" h="350519">
                <a:moveTo>
                  <a:pt x="152400" y="350519"/>
                </a:moveTo>
                <a:lnTo>
                  <a:pt x="0" y="350519"/>
                </a:lnTo>
                <a:lnTo>
                  <a:pt x="0" y="0"/>
                </a:lnTo>
                <a:lnTo>
                  <a:pt x="152400" y="0"/>
                </a:lnTo>
                <a:lnTo>
                  <a:pt x="15240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312419"/>
                </a:lnTo>
                <a:lnTo>
                  <a:pt x="19812" y="312419"/>
                </a:lnTo>
                <a:lnTo>
                  <a:pt x="38100" y="332232"/>
                </a:lnTo>
                <a:lnTo>
                  <a:pt x="152400" y="332232"/>
                </a:lnTo>
                <a:lnTo>
                  <a:pt x="152400" y="350519"/>
                </a:lnTo>
                <a:close/>
              </a:path>
              <a:path w="152400" h="350519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52400" h="350519">
                <a:moveTo>
                  <a:pt x="114300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14300" y="19812"/>
                </a:lnTo>
                <a:lnTo>
                  <a:pt x="114300" y="38099"/>
                </a:lnTo>
                <a:close/>
              </a:path>
              <a:path w="152400" h="350519">
                <a:moveTo>
                  <a:pt x="114300" y="332232"/>
                </a:moveTo>
                <a:lnTo>
                  <a:pt x="114300" y="19812"/>
                </a:lnTo>
                <a:lnTo>
                  <a:pt x="134112" y="38100"/>
                </a:lnTo>
                <a:lnTo>
                  <a:pt x="152400" y="38099"/>
                </a:lnTo>
                <a:lnTo>
                  <a:pt x="152400" y="312419"/>
                </a:lnTo>
                <a:lnTo>
                  <a:pt x="134112" y="312419"/>
                </a:lnTo>
                <a:lnTo>
                  <a:pt x="114300" y="332232"/>
                </a:lnTo>
                <a:close/>
              </a:path>
              <a:path w="152400" h="350519">
                <a:moveTo>
                  <a:pt x="152400" y="38099"/>
                </a:moveTo>
                <a:lnTo>
                  <a:pt x="134112" y="38100"/>
                </a:lnTo>
                <a:lnTo>
                  <a:pt x="114300" y="19812"/>
                </a:lnTo>
                <a:lnTo>
                  <a:pt x="152400" y="19812"/>
                </a:lnTo>
                <a:lnTo>
                  <a:pt x="152400" y="38099"/>
                </a:lnTo>
                <a:close/>
              </a:path>
              <a:path w="152400" h="350519">
                <a:moveTo>
                  <a:pt x="38100" y="332232"/>
                </a:moveTo>
                <a:lnTo>
                  <a:pt x="19812" y="312419"/>
                </a:lnTo>
                <a:lnTo>
                  <a:pt x="38100" y="312419"/>
                </a:lnTo>
                <a:lnTo>
                  <a:pt x="38100" y="332232"/>
                </a:lnTo>
                <a:close/>
              </a:path>
              <a:path w="152400" h="350519">
                <a:moveTo>
                  <a:pt x="114300" y="332232"/>
                </a:moveTo>
                <a:lnTo>
                  <a:pt x="38100" y="332232"/>
                </a:lnTo>
                <a:lnTo>
                  <a:pt x="38100" y="312419"/>
                </a:lnTo>
                <a:lnTo>
                  <a:pt x="114300" y="312419"/>
                </a:lnTo>
                <a:lnTo>
                  <a:pt x="114300" y="332232"/>
                </a:lnTo>
                <a:close/>
              </a:path>
              <a:path w="152400" h="350519">
                <a:moveTo>
                  <a:pt x="152400" y="332232"/>
                </a:moveTo>
                <a:lnTo>
                  <a:pt x="114300" y="332232"/>
                </a:lnTo>
                <a:lnTo>
                  <a:pt x="134112" y="312419"/>
                </a:lnTo>
                <a:lnTo>
                  <a:pt x="152400" y="312419"/>
                </a:lnTo>
                <a:lnTo>
                  <a:pt x="152400" y="33223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263134" y="1982724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263134" y="1459991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093975" y="6096000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0" y="0"/>
                </a:moveTo>
                <a:lnTo>
                  <a:pt x="114300" y="0"/>
                </a:lnTo>
                <a:lnTo>
                  <a:pt x="114300" y="315467"/>
                </a:lnTo>
                <a:lnTo>
                  <a:pt x="0" y="3154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075688" y="6077712"/>
            <a:ext cx="152400" cy="353695"/>
          </a:xfrm>
          <a:custGeom>
            <a:avLst/>
            <a:gdLst/>
            <a:ahLst/>
            <a:cxnLst/>
            <a:rect l="l" t="t" r="r" b="b"/>
            <a:pathLst>
              <a:path w="152400" h="353695">
                <a:moveTo>
                  <a:pt x="152400" y="353567"/>
                </a:moveTo>
                <a:lnTo>
                  <a:pt x="0" y="353567"/>
                </a:lnTo>
                <a:lnTo>
                  <a:pt x="0" y="0"/>
                </a:lnTo>
                <a:lnTo>
                  <a:pt x="152400" y="0"/>
                </a:lnTo>
                <a:lnTo>
                  <a:pt x="152400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315467"/>
                </a:lnTo>
                <a:lnTo>
                  <a:pt x="18288" y="315467"/>
                </a:lnTo>
                <a:lnTo>
                  <a:pt x="38100" y="333756"/>
                </a:lnTo>
                <a:lnTo>
                  <a:pt x="152400" y="333756"/>
                </a:lnTo>
                <a:lnTo>
                  <a:pt x="152400" y="353567"/>
                </a:lnTo>
                <a:close/>
              </a:path>
              <a:path w="152400" h="353695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52400" h="353695">
                <a:moveTo>
                  <a:pt x="114300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4300" y="18288"/>
                </a:lnTo>
                <a:lnTo>
                  <a:pt x="114300" y="38099"/>
                </a:lnTo>
                <a:close/>
              </a:path>
              <a:path w="152400" h="353695">
                <a:moveTo>
                  <a:pt x="114300" y="333756"/>
                </a:moveTo>
                <a:lnTo>
                  <a:pt x="114300" y="18288"/>
                </a:lnTo>
                <a:lnTo>
                  <a:pt x="132588" y="38100"/>
                </a:lnTo>
                <a:lnTo>
                  <a:pt x="152400" y="38099"/>
                </a:lnTo>
                <a:lnTo>
                  <a:pt x="152400" y="315467"/>
                </a:lnTo>
                <a:lnTo>
                  <a:pt x="132588" y="315467"/>
                </a:lnTo>
                <a:lnTo>
                  <a:pt x="114300" y="333756"/>
                </a:lnTo>
                <a:close/>
              </a:path>
              <a:path w="152400" h="353695">
                <a:moveTo>
                  <a:pt x="152400" y="38099"/>
                </a:moveTo>
                <a:lnTo>
                  <a:pt x="132588" y="38100"/>
                </a:lnTo>
                <a:lnTo>
                  <a:pt x="114300" y="18288"/>
                </a:lnTo>
                <a:lnTo>
                  <a:pt x="152400" y="18287"/>
                </a:lnTo>
                <a:lnTo>
                  <a:pt x="152400" y="38099"/>
                </a:lnTo>
                <a:close/>
              </a:path>
              <a:path w="152400" h="353695">
                <a:moveTo>
                  <a:pt x="38100" y="333756"/>
                </a:moveTo>
                <a:lnTo>
                  <a:pt x="18288" y="315467"/>
                </a:lnTo>
                <a:lnTo>
                  <a:pt x="38100" y="315467"/>
                </a:lnTo>
                <a:lnTo>
                  <a:pt x="38100" y="333756"/>
                </a:lnTo>
                <a:close/>
              </a:path>
              <a:path w="152400" h="353695">
                <a:moveTo>
                  <a:pt x="114300" y="333756"/>
                </a:moveTo>
                <a:lnTo>
                  <a:pt x="38100" y="333756"/>
                </a:lnTo>
                <a:lnTo>
                  <a:pt x="38100" y="315467"/>
                </a:lnTo>
                <a:lnTo>
                  <a:pt x="114300" y="315467"/>
                </a:lnTo>
                <a:lnTo>
                  <a:pt x="114300" y="333756"/>
                </a:lnTo>
                <a:close/>
              </a:path>
              <a:path w="152400" h="353695">
                <a:moveTo>
                  <a:pt x="152400" y="333756"/>
                </a:moveTo>
                <a:lnTo>
                  <a:pt x="114300" y="333756"/>
                </a:lnTo>
                <a:lnTo>
                  <a:pt x="132588" y="315467"/>
                </a:lnTo>
                <a:lnTo>
                  <a:pt x="152400" y="315467"/>
                </a:lnTo>
                <a:lnTo>
                  <a:pt x="152400" y="33375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160270" y="5801867"/>
            <a:ext cx="0" cy="294640"/>
          </a:xfrm>
          <a:custGeom>
            <a:avLst/>
            <a:gdLst/>
            <a:ahLst/>
            <a:cxnLst/>
            <a:rect l="l" t="t" r="r" b="b"/>
            <a:pathLst>
              <a:path w="0" h="294639">
                <a:moveTo>
                  <a:pt x="0" y="0"/>
                </a:moveTo>
                <a:lnTo>
                  <a:pt x="0" y="294132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151125" y="6411467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/>
          <p:nvPr/>
        </p:nvSpPr>
        <p:spPr>
          <a:xfrm>
            <a:off x="7678737" y="3580575"/>
            <a:ext cx="1874520" cy="280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75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引入了级间</a:t>
            </a:r>
            <a:endParaRPr sz="2400">
              <a:latin typeface="宋体"/>
              <a:cs typeface="宋体"/>
            </a:endParaRPr>
          </a:p>
          <a:p>
            <a:pPr algn="just" marL="12700" marR="15240">
              <a:lnSpc>
                <a:spcPts val="2760"/>
              </a:lnSpc>
              <a:spcBef>
                <a:spcPts val="310"/>
              </a:spcBef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交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直流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压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串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联负反馈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22860" marR="5080">
              <a:lnSpc>
                <a:spcPct val="93200"/>
              </a:lnSpc>
            </a:pPr>
            <a:r>
              <a:rPr dirty="0" baseline="13888" sz="3600" spc="-7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e3 </a:t>
            </a:r>
            <a:r>
              <a:rPr dirty="0" sz="1600" spc="-5" b="1">
                <a:solidFill>
                  <a:srgbClr val="0000CC"/>
                </a:solidFill>
                <a:latin typeface="Microsoft JhengHei"/>
                <a:cs typeface="Microsoft JhengHei"/>
              </a:rPr>
              <a:t>、 </a:t>
            </a:r>
            <a:r>
              <a:rPr dirty="0" baseline="13888" sz="3600" spc="-7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e4 </a:t>
            </a:r>
            <a:r>
              <a:rPr dirty="0" baseline="13888" sz="3600">
                <a:solidFill>
                  <a:srgbClr val="0000CC"/>
                </a:solidFill>
                <a:latin typeface="宋体"/>
                <a:cs typeface="宋体"/>
              </a:rPr>
              <a:t>分别 </a:t>
            </a:r>
            <a:r>
              <a:rPr dirty="0" baseline="13888" sz="3600" spc="-172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引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入了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本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级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交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直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流电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流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串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联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负反馈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9" name="object 18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4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7"/>
              </a:spcBef>
            </a:pPr>
            <a:endParaRPr sz="2250">
              <a:latin typeface="Times New Roman"/>
              <a:cs typeface="Times New Roman"/>
            </a:endParaRPr>
          </a:p>
          <a:p>
            <a:pPr marL="1941830">
              <a:lnSpc>
                <a:spcPct val="100000"/>
              </a:lnSpc>
            </a:pP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例</a:t>
            </a:r>
            <a:r>
              <a:rPr dirty="0" sz="2800" spc="5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z="28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宋体"/>
                <a:cs typeface="宋体"/>
              </a:rPr>
              <a:t>试判断图示电路中的反馈类型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350520"/>
            <a:ext cx="9144000" cy="1125220"/>
          </a:xfrm>
          <a:custGeom>
            <a:avLst/>
            <a:gdLst/>
            <a:ahLst/>
            <a:cxnLst/>
            <a:rect l="l" t="t" r="r" b="b"/>
            <a:pathLst>
              <a:path w="9144000" h="1125220">
                <a:moveTo>
                  <a:pt x="0" y="0"/>
                </a:moveTo>
                <a:lnTo>
                  <a:pt x="9143999" y="0"/>
                </a:lnTo>
                <a:lnTo>
                  <a:pt x="9143999" y="1124712"/>
                </a:lnTo>
                <a:lnTo>
                  <a:pt x="0" y="1124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5290" y="1791890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串</a:t>
            </a:r>
            <a:r>
              <a:rPr dirty="0" sz="2400">
                <a:latin typeface="宋体"/>
                <a:cs typeface="宋体"/>
              </a:rPr>
              <a:t>联</a:t>
            </a:r>
            <a:r>
              <a:rPr dirty="0" sz="2400" spc="20">
                <a:latin typeface="宋体"/>
                <a:cs typeface="宋体"/>
              </a:rPr>
              <a:t>负</a:t>
            </a:r>
            <a:r>
              <a:rPr dirty="0" sz="2400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3279" rIns="0" bIns="0" rtlCol="0" vert="horz">
            <a:spAutoFit/>
          </a:bodyPr>
          <a:lstStyle/>
          <a:p>
            <a:pPr marL="210185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讨论：信号源对反馈效果的影响（</a:t>
            </a:r>
            <a:r>
              <a:rPr dirty="0" sz="2400" spc="20">
                <a:latin typeface="Times New Roman"/>
                <a:cs typeface="Times New Roman"/>
              </a:rPr>
              <a:t>P374: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7.1.3</a:t>
            </a:r>
            <a:r>
              <a:rPr dirty="0" sz="2400" spc="-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3098" y="1738902"/>
            <a:ext cx="133794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ID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I</a:t>
            </a:r>
            <a:r>
              <a:rPr dirty="0" baseline="-20833" sz="2400" spc="157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-v</a:t>
            </a:r>
            <a:r>
              <a:rPr dirty="0" baseline="-20833" sz="2400" spc="-30">
                <a:latin typeface="Times New Roman"/>
                <a:cs typeface="Times New Roman"/>
              </a:rPr>
              <a:t>F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578" y="2334815"/>
            <a:ext cx="3749040" cy="1356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宋体"/>
                <a:cs typeface="宋体"/>
              </a:rPr>
              <a:t>希望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宋体"/>
                <a:cs typeface="宋体"/>
              </a:rPr>
              <a:t>变化不影响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62230" marR="5080">
              <a:lnSpc>
                <a:spcPct val="110000"/>
              </a:lnSpc>
              <a:spcBef>
                <a:spcPts val="1030"/>
              </a:spcBef>
            </a:pPr>
            <a:r>
              <a:rPr dirty="0" sz="2400" spc="70">
                <a:solidFill>
                  <a:srgbClr val="FF0000"/>
                </a:solidFill>
                <a:latin typeface="宋体"/>
                <a:cs typeface="宋体"/>
              </a:rPr>
              <a:t>则</a:t>
            </a: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22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spc="95">
                <a:solidFill>
                  <a:srgbClr val="FF0000"/>
                </a:solidFill>
                <a:latin typeface="宋体"/>
                <a:cs typeface="宋体"/>
              </a:rPr>
              <a:t>应</a:t>
            </a:r>
            <a:r>
              <a:rPr dirty="0" sz="2400" spc="45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dirty="0" sz="2400" spc="95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 spc="70">
                <a:solidFill>
                  <a:srgbClr val="FF0000"/>
                </a:solidFill>
                <a:latin typeface="宋体"/>
                <a:cs typeface="宋体"/>
              </a:rPr>
              <a:t>压源</a:t>
            </a:r>
            <a:r>
              <a:rPr dirty="0" sz="2400" spc="95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2400" spc="70">
                <a:solidFill>
                  <a:srgbClr val="FF0000"/>
                </a:solidFill>
                <a:latin typeface="宋体"/>
                <a:cs typeface="宋体"/>
              </a:rPr>
              <a:t>即信号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源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内阻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越小越好。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620" y="2115311"/>
            <a:ext cx="242570" cy="259079"/>
          </a:xfrm>
          <a:custGeom>
            <a:avLst/>
            <a:gdLst/>
            <a:ahLst/>
            <a:cxnLst/>
            <a:rect l="l" t="t" r="r" b="b"/>
            <a:pathLst>
              <a:path w="242570" h="259080">
                <a:moveTo>
                  <a:pt x="120396" y="259079"/>
                </a:moveTo>
                <a:lnTo>
                  <a:pt x="60056" y="241412"/>
                </a:lnTo>
                <a:lnTo>
                  <a:pt x="16651" y="194959"/>
                </a:lnTo>
                <a:lnTo>
                  <a:pt x="0" y="129539"/>
                </a:lnTo>
                <a:lnTo>
                  <a:pt x="4367" y="95073"/>
                </a:lnTo>
                <a:lnTo>
                  <a:pt x="35623" y="37909"/>
                </a:lnTo>
                <a:lnTo>
                  <a:pt x="88723" y="4621"/>
                </a:lnTo>
                <a:lnTo>
                  <a:pt x="120396" y="0"/>
                </a:lnTo>
                <a:lnTo>
                  <a:pt x="152710" y="4621"/>
                </a:lnTo>
                <a:lnTo>
                  <a:pt x="206502" y="37909"/>
                </a:lnTo>
                <a:lnTo>
                  <a:pt x="237941" y="95073"/>
                </a:lnTo>
                <a:lnTo>
                  <a:pt x="242316" y="129539"/>
                </a:lnTo>
                <a:lnTo>
                  <a:pt x="237941" y="164006"/>
                </a:lnTo>
                <a:lnTo>
                  <a:pt x="206502" y="221170"/>
                </a:lnTo>
                <a:lnTo>
                  <a:pt x="152710" y="254458"/>
                </a:lnTo>
                <a:lnTo>
                  <a:pt x="120396" y="259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08903" y="2100072"/>
            <a:ext cx="269875" cy="288290"/>
          </a:xfrm>
          <a:custGeom>
            <a:avLst/>
            <a:gdLst/>
            <a:ahLst/>
            <a:cxnLst/>
            <a:rect l="l" t="t" r="r" b="b"/>
            <a:pathLst>
              <a:path w="269875" h="288289">
                <a:moveTo>
                  <a:pt x="135636" y="288035"/>
                </a:moveTo>
                <a:lnTo>
                  <a:pt x="94488" y="281939"/>
                </a:lnTo>
                <a:lnTo>
                  <a:pt x="48768" y="256031"/>
                </a:lnTo>
                <a:lnTo>
                  <a:pt x="39624" y="245363"/>
                </a:lnTo>
                <a:lnTo>
                  <a:pt x="30480" y="236219"/>
                </a:lnTo>
                <a:lnTo>
                  <a:pt x="10668" y="201167"/>
                </a:lnTo>
                <a:lnTo>
                  <a:pt x="0" y="160019"/>
                </a:lnTo>
                <a:lnTo>
                  <a:pt x="0" y="129539"/>
                </a:lnTo>
                <a:lnTo>
                  <a:pt x="6096" y="102107"/>
                </a:lnTo>
                <a:lnTo>
                  <a:pt x="10668" y="89915"/>
                </a:lnTo>
                <a:lnTo>
                  <a:pt x="15240" y="76199"/>
                </a:lnTo>
                <a:lnTo>
                  <a:pt x="22859" y="65531"/>
                </a:lnTo>
                <a:lnTo>
                  <a:pt x="30480" y="53339"/>
                </a:lnTo>
                <a:lnTo>
                  <a:pt x="38100" y="44195"/>
                </a:lnTo>
                <a:lnTo>
                  <a:pt x="70104" y="18287"/>
                </a:lnTo>
                <a:lnTo>
                  <a:pt x="106679" y="3047"/>
                </a:lnTo>
                <a:lnTo>
                  <a:pt x="134112" y="0"/>
                </a:lnTo>
                <a:lnTo>
                  <a:pt x="161543" y="3047"/>
                </a:lnTo>
                <a:lnTo>
                  <a:pt x="173736" y="7619"/>
                </a:lnTo>
                <a:lnTo>
                  <a:pt x="187452" y="12191"/>
                </a:lnTo>
                <a:lnTo>
                  <a:pt x="198119" y="18287"/>
                </a:lnTo>
                <a:lnTo>
                  <a:pt x="210311" y="24383"/>
                </a:lnTo>
                <a:lnTo>
                  <a:pt x="215646" y="28955"/>
                </a:lnTo>
                <a:lnTo>
                  <a:pt x="124968" y="28955"/>
                </a:lnTo>
                <a:lnTo>
                  <a:pt x="114300" y="32003"/>
                </a:lnTo>
                <a:lnTo>
                  <a:pt x="103632" y="33527"/>
                </a:lnTo>
                <a:lnTo>
                  <a:pt x="68580" y="54863"/>
                </a:lnTo>
                <a:lnTo>
                  <a:pt x="41148" y="88391"/>
                </a:lnTo>
                <a:lnTo>
                  <a:pt x="28956" y="131063"/>
                </a:lnTo>
                <a:lnTo>
                  <a:pt x="28956" y="155447"/>
                </a:lnTo>
                <a:lnTo>
                  <a:pt x="30480" y="167639"/>
                </a:lnTo>
                <a:lnTo>
                  <a:pt x="36576" y="188975"/>
                </a:lnTo>
                <a:lnTo>
                  <a:pt x="41148" y="198119"/>
                </a:lnTo>
                <a:lnTo>
                  <a:pt x="45719" y="208787"/>
                </a:lnTo>
                <a:lnTo>
                  <a:pt x="74676" y="239267"/>
                </a:lnTo>
                <a:lnTo>
                  <a:pt x="112775" y="257555"/>
                </a:lnTo>
                <a:lnTo>
                  <a:pt x="123444" y="259079"/>
                </a:lnTo>
                <a:lnTo>
                  <a:pt x="215493" y="259079"/>
                </a:lnTo>
                <a:lnTo>
                  <a:pt x="211836" y="262127"/>
                </a:lnTo>
                <a:lnTo>
                  <a:pt x="199643" y="269747"/>
                </a:lnTo>
                <a:lnTo>
                  <a:pt x="188976" y="275843"/>
                </a:lnTo>
                <a:lnTo>
                  <a:pt x="175260" y="280415"/>
                </a:lnTo>
                <a:lnTo>
                  <a:pt x="163068" y="284987"/>
                </a:lnTo>
                <a:lnTo>
                  <a:pt x="135636" y="288035"/>
                </a:lnTo>
                <a:close/>
              </a:path>
              <a:path w="269875" h="288289">
                <a:moveTo>
                  <a:pt x="215493" y="259079"/>
                </a:moveTo>
                <a:lnTo>
                  <a:pt x="144779" y="259079"/>
                </a:lnTo>
                <a:lnTo>
                  <a:pt x="155448" y="257555"/>
                </a:lnTo>
                <a:lnTo>
                  <a:pt x="166116" y="254507"/>
                </a:lnTo>
                <a:lnTo>
                  <a:pt x="175260" y="251459"/>
                </a:lnTo>
                <a:lnTo>
                  <a:pt x="184404" y="245363"/>
                </a:lnTo>
                <a:lnTo>
                  <a:pt x="193548" y="240791"/>
                </a:lnTo>
                <a:lnTo>
                  <a:pt x="201168" y="233171"/>
                </a:lnTo>
                <a:lnTo>
                  <a:pt x="208788" y="227075"/>
                </a:lnTo>
                <a:lnTo>
                  <a:pt x="216407" y="217931"/>
                </a:lnTo>
                <a:lnTo>
                  <a:pt x="222504" y="210311"/>
                </a:lnTo>
                <a:lnTo>
                  <a:pt x="227076" y="199643"/>
                </a:lnTo>
                <a:lnTo>
                  <a:pt x="233172" y="190499"/>
                </a:lnTo>
                <a:lnTo>
                  <a:pt x="236219" y="179831"/>
                </a:lnTo>
                <a:lnTo>
                  <a:pt x="239268" y="167639"/>
                </a:lnTo>
                <a:lnTo>
                  <a:pt x="240792" y="156971"/>
                </a:lnTo>
                <a:lnTo>
                  <a:pt x="240792" y="132587"/>
                </a:lnTo>
                <a:lnTo>
                  <a:pt x="228600" y="89915"/>
                </a:lnTo>
                <a:lnTo>
                  <a:pt x="202692" y="54863"/>
                </a:lnTo>
                <a:lnTo>
                  <a:pt x="167640" y="35051"/>
                </a:lnTo>
                <a:lnTo>
                  <a:pt x="135636" y="28955"/>
                </a:lnTo>
                <a:lnTo>
                  <a:pt x="215646" y="28955"/>
                </a:lnTo>
                <a:lnTo>
                  <a:pt x="246888" y="64007"/>
                </a:lnTo>
                <a:lnTo>
                  <a:pt x="263652" y="100583"/>
                </a:lnTo>
                <a:lnTo>
                  <a:pt x="268224" y="129539"/>
                </a:lnTo>
                <a:lnTo>
                  <a:pt x="269748" y="143255"/>
                </a:lnTo>
                <a:lnTo>
                  <a:pt x="269748" y="158495"/>
                </a:lnTo>
                <a:lnTo>
                  <a:pt x="263652" y="185927"/>
                </a:lnTo>
                <a:lnTo>
                  <a:pt x="246888" y="224027"/>
                </a:lnTo>
                <a:lnTo>
                  <a:pt x="220980" y="254507"/>
                </a:lnTo>
                <a:lnTo>
                  <a:pt x="215493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6802" y="1689353"/>
            <a:ext cx="3027426" cy="1341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30823" y="1927098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356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40600" y="2157412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4666" y="3756659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642035" y="3109409"/>
            <a:ext cx="22288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latin typeface="Times New Roman"/>
                <a:cs typeface="Times New Roman"/>
              </a:rPr>
              <a:t>o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98080" y="3970782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979202" y="2966248"/>
            <a:ext cx="26543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R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74848" y="2653829"/>
            <a:ext cx="27495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R</a:t>
            </a:r>
            <a:r>
              <a:rPr dirty="0" baseline="-21367" sz="1950" spc="-82"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30511" y="3063240"/>
            <a:ext cx="0" cy="711835"/>
          </a:xfrm>
          <a:custGeom>
            <a:avLst/>
            <a:gdLst/>
            <a:ahLst/>
            <a:cxnLst/>
            <a:rect l="l" t="t" r="r" b="b"/>
            <a:pathLst>
              <a:path w="0" h="711835">
                <a:moveTo>
                  <a:pt x="0" y="0"/>
                </a:moveTo>
                <a:lnTo>
                  <a:pt x="0" y="71170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63817" y="2615183"/>
            <a:ext cx="0" cy="1152525"/>
          </a:xfrm>
          <a:custGeom>
            <a:avLst/>
            <a:gdLst/>
            <a:ahLst/>
            <a:cxnLst/>
            <a:rect l="l" t="t" r="r" b="b"/>
            <a:pathLst>
              <a:path w="0"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64579" y="3758184"/>
            <a:ext cx="3258820" cy="0"/>
          </a:xfrm>
          <a:custGeom>
            <a:avLst/>
            <a:gdLst/>
            <a:ahLst/>
            <a:cxnLst/>
            <a:rect l="l" t="t" r="r" b="b"/>
            <a:pathLst>
              <a:path w="3258820" h="0">
                <a:moveTo>
                  <a:pt x="0" y="0"/>
                </a:moveTo>
                <a:lnTo>
                  <a:pt x="325831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85432" y="3695700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39624" y="77724"/>
                </a:moveTo>
                <a:lnTo>
                  <a:pt x="24431" y="74533"/>
                </a:lnTo>
                <a:lnTo>
                  <a:pt x="11810" y="65913"/>
                </a:lnTo>
                <a:lnTo>
                  <a:pt x="3190" y="53292"/>
                </a:lnTo>
                <a:lnTo>
                  <a:pt x="0" y="38100"/>
                </a:lnTo>
                <a:lnTo>
                  <a:pt x="3190" y="23788"/>
                </a:lnTo>
                <a:lnTo>
                  <a:pt x="11811" y="11620"/>
                </a:lnTo>
                <a:lnTo>
                  <a:pt x="24431" y="3167"/>
                </a:lnTo>
                <a:lnTo>
                  <a:pt x="39624" y="0"/>
                </a:lnTo>
                <a:lnTo>
                  <a:pt x="54816" y="3167"/>
                </a:lnTo>
                <a:lnTo>
                  <a:pt x="67437" y="11620"/>
                </a:lnTo>
                <a:lnTo>
                  <a:pt x="76057" y="23788"/>
                </a:lnTo>
                <a:lnTo>
                  <a:pt x="79248" y="38100"/>
                </a:lnTo>
                <a:lnTo>
                  <a:pt x="76057" y="53292"/>
                </a:lnTo>
                <a:lnTo>
                  <a:pt x="67437" y="65913"/>
                </a:lnTo>
                <a:lnTo>
                  <a:pt x="54816" y="74533"/>
                </a:lnTo>
                <a:lnTo>
                  <a:pt x="39624" y="77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71716" y="3681984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62484" y="1523"/>
                </a:moveTo>
                <a:lnTo>
                  <a:pt x="44195" y="1523"/>
                </a:lnTo>
                <a:lnTo>
                  <a:pt x="51816" y="0"/>
                </a:lnTo>
                <a:lnTo>
                  <a:pt x="54864" y="0"/>
                </a:lnTo>
                <a:lnTo>
                  <a:pt x="62484" y="1523"/>
                </a:lnTo>
                <a:close/>
              </a:path>
              <a:path w="106679" h="105410">
                <a:moveTo>
                  <a:pt x="73152" y="4571"/>
                </a:moveTo>
                <a:lnTo>
                  <a:pt x="33528" y="4571"/>
                </a:lnTo>
                <a:lnTo>
                  <a:pt x="33528" y="3047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3047"/>
                </a:lnTo>
                <a:lnTo>
                  <a:pt x="73152" y="4571"/>
                </a:lnTo>
                <a:close/>
              </a:path>
              <a:path w="106679" h="105410">
                <a:moveTo>
                  <a:pt x="82296" y="9143"/>
                </a:moveTo>
                <a:lnTo>
                  <a:pt x="24384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7619"/>
                </a:lnTo>
                <a:lnTo>
                  <a:pt x="82296" y="9143"/>
                </a:lnTo>
                <a:close/>
              </a:path>
              <a:path w="106679" h="105410">
                <a:moveTo>
                  <a:pt x="38100" y="33527"/>
                </a:moveTo>
                <a:lnTo>
                  <a:pt x="39624" y="32003"/>
                </a:lnTo>
                <a:lnTo>
                  <a:pt x="4572" y="32003"/>
                </a:lnTo>
                <a:lnTo>
                  <a:pt x="4572" y="30479"/>
                </a:lnTo>
                <a:lnTo>
                  <a:pt x="7620" y="24383"/>
                </a:lnTo>
                <a:lnTo>
                  <a:pt x="9144" y="22859"/>
                </a:lnTo>
                <a:lnTo>
                  <a:pt x="9144" y="21335"/>
                </a:lnTo>
                <a:lnTo>
                  <a:pt x="16764" y="13715"/>
                </a:lnTo>
                <a:lnTo>
                  <a:pt x="22859" y="9143"/>
                </a:lnTo>
                <a:lnTo>
                  <a:pt x="83820" y="9143"/>
                </a:lnTo>
                <a:lnTo>
                  <a:pt x="89916" y="13715"/>
                </a:lnTo>
                <a:lnTo>
                  <a:pt x="89916" y="15239"/>
                </a:lnTo>
                <a:lnTo>
                  <a:pt x="91439" y="15239"/>
                </a:lnTo>
                <a:lnTo>
                  <a:pt x="91439" y="16763"/>
                </a:lnTo>
                <a:lnTo>
                  <a:pt x="97536" y="22859"/>
                </a:lnTo>
                <a:lnTo>
                  <a:pt x="97536" y="24383"/>
                </a:lnTo>
                <a:lnTo>
                  <a:pt x="100964" y="28955"/>
                </a:lnTo>
                <a:lnTo>
                  <a:pt x="48768" y="28955"/>
                </a:lnTo>
                <a:lnTo>
                  <a:pt x="42672" y="30479"/>
                </a:lnTo>
                <a:lnTo>
                  <a:pt x="44195" y="30479"/>
                </a:lnTo>
                <a:lnTo>
                  <a:pt x="38100" y="33527"/>
                </a:lnTo>
                <a:close/>
              </a:path>
              <a:path w="106679" h="105410">
                <a:moveTo>
                  <a:pt x="103632" y="33527"/>
                </a:moveTo>
                <a:lnTo>
                  <a:pt x="68580" y="33527"/>
                </a:lnTo>
                <a:lnTo>
                  <a:pt x="62484" y="30479"/>
                </a:lnTo>
                <a:lnTo>
                  <a:pt x="64008" y="30479"/>
                </a:lnTo>
                <a:lnTo>
                  <a:pt x="56387" y="28955"/>
                </a:lnTo>
                <a:lnTo>
                  <a:pt x="100964" y="28955"/>
                </a:lnTo>
                <a:lnTo>
                  <a:pt x="102108" y="30479"/>
                </a:lnTo>
                <a:lnTo>
                  <a:pt x="102108" y="32003"/>
                </a:lnTo>
                <a:lnTo>
                  <a:pt x="103632" y="33527"/>
                </a:lnTo>
                <a:close/>
              </a:path>
              <a:path w="106679" h="105410">
                <a:moveTo>
                  <a:pt x="39624" y="73151"/>
                </a:moveTo>
                <a:lnTo>
                  <a:pt x="3048" y="73151"/>
                </a:lnTo>
                <a:lnTo>
                  <a:pt x="3048" y="71627"/>
                </a:lnTo>
                <a:lnTo>
                  <a:pt x="1524" y="64007"/>
                </a:lnTo>
                <a:lnTo>
                  <a:pt x="0" y="64007"/>
                </a:lnTo>
                <a:lnTo>
                  <a:pt x="0" y="41147"/>
                </a:lnTo>
                <a:lnTo>
                  <a:pt x="1524" y="41147"/>
                </a:lnTo>
                <a:lnTo>
                  <a:pt x="3048" y="33527"/>
                </a:lnTo>
                <a:lnTo>
                  <a:pt x="3048" y="32003"/>
                </a:lnTo>
                <a:lnTo>
                  <a:pt x="39624" y="32003"/>
                </a:lnTo>
                <a:lnTo>
                  <a:pt x="33528" y="36575"/>
                </a:lnTo>
                <a:lnTo>
                  <a:pt x="35433" y="36575"/>
                </a:lnTo>
                <a:lnTo>
                  <a:pt x="34290" y="38099"/>
                </a:lnTo>
                <a:lnTo>
                  <a:pt x="33528" y="38099"/>
                </a:lnTo>
                <a:lnTo>
                  <a:pt x="28956" y="44195"/>
                </a:lnTo>
                <a:lnTo>
                  <a:pt x="29718" y="44195"/>
                </a:lnTo>
                <a:lnTo>
                  <a:pt x="27432" y="48767"/>
                </a:lnTo>
                <a:lnTo>
                  <a:pt x="28346" y="48767"/>
                </a:lnTo>
                <a:lnTo>
                  <a:pt x="27736" y="51815"/>
                </a:lnTo>
                <a:lnTo>
                  <a:pt x="27432" y="51815"/>
                </a:lnTo>
                <a:lnTo>
                  <a:pt x="27432" y="53339"/>
                </a:lnTo>
                <a:lnTo>
                  <a:pt x="27736" y="53339"/>
                </a:lnTo>
                <a:lnTo>
                  <a:pt x="28346" y="56387"/>
                </a:lnTo>
                <a:lnTo>
                  <a:pt x="27432" y="56387"/>
                </a:lnTo>
                <a:lnTo>
                  <a:pt x="29718" y="60959"/>
                </a:lnTo>
                <a:lnTo>
                  <a:pt x="28956" y="60959"/>
                </a:lnTo>
                <a:lnTo>
                  <a:pt x="33528" y="67055"/>
                </a:lnTo>
                <a:lnTo>
                  <a:pt x="34290" y="67055"/>
                </a:lnTo>
                <a:lnTo>
                  <a:pt x="35433" y="68579"/>
                </a:lnTo>
                <a:lnTo>
                  <a:pt x="33528" y="68579"/>
                </a:lnTo>
                <a:lnTo>
                  <a:pt x="39624" y="73151"/>
                </a:lnTo>
                <a:close/>
              </a:path>
              <a:path w="106679" h="105410">
                <a:moveTo>
                  <a:pt x="70757" y="35922"/>
                </a:moveTo>
                <a:lnTo>
                  <a:pt x="65532" y="32003"/>
                </a:lnTo>
                <a:lnTo>
                  <a:pt x="68580" y="33527"/>
                </a:lnTo>
                <a:lnTo>
                  <a:pt x="103632" y="33527"/>
                </a:lnTo>
                <a:lnTo>
                  <a:pt x="103936" y="35051"/>
                </a:lnTo>
                <a:lnTo>
                  <a:pt x="70104" y="35051"/>
                </a:lnTo>
                <a:lnTo>
                  <a:pt x="70757" y="35922"/>
                </a:lnTo>
                <a:close/>
              </a:path>
              <a:path w="106679" h="105410">
                <a:moveTo>
                  <a:pt x="35433" y="36575"/>
                </a:moveTo>
                <a:lnTo>
                  <a:pt x="33528" y="36575"/>
                </a:lnTo>
                <a:lnTo>
                  <a:pt x="36576" y="35051"/>
                </a:lnTo>
                <a:lnTo>
                  <a:pt x="35433" y="36575"/>
                </a:lnTo>
                <a:close/>
              </a:path>
              <a:path w="106679" h="105410">
                <a:moveTo>
                  <a:pt x="71628" y="36575"/>
                </a:moveTo>
                <a:lnTo>
                  <a:pt x="70757" y="35922"/>
                </a:lnTo>
                <a:lnTo>
                  <a:pt x="70104" y="35051"/>
                </a:lnTo>
                <a:lnTo>
                  <a:pt x="71628" y="36575"/>
                </a:lnTo>
                <a:close/>
              </a:path>
              <a:path w="106679" h="105410">
                <a:moveTo>
                  <a:pt x="104241" y="36575"/>
                </a:moveTo>
                <a:lnTo>
                  <a:pt x="71628" y="36575"/>
                </a:lnTo>
                <a:lnTo>
                  <a:pt x="70104" y="35051"/>
                </a:lnTo>
                <a:lnTo>
                  <a:pt x="103936" y="35051"/>
                </a:lnTo>
                <a:lnTo>
                  <a:pt x="104241" y="36575"/>
                </a:lnTo>
                <a:close/>
              </a:path>
              <a:path w="106679" h="105410">
                <a:moveTo>
                  <a:pt x="74676" y="41147"/>
                </a:moveTo>
                <a:lnTo>
                  <a:pt x="70757" y="35922"/>
                </a:lnTo>
                <a:lnTo>
                  <a:pt x="71628" y="36575"/>
                </a:lnTo>
                <a:lnTo>
                  <a:pt x="104241" y="36575"/>
                </a:lnTo>
                <a:lnTo>
                  <a:pt x="104546" y="38099"/>
                </a:lnTo>
                <a:lnTo>
                  <a:pt x="73152" y="38099"/>
                </a:lnTo>
                <a:lnTo>
                  <a:pt x="74676" y="41147"/>
                </a:lnTo>
                <a:close/>
              </a:path>
              <a:path w="106679" h="105410">
                <a:moveTo>
                  <a:pt x="32004" y="41147"/>
                </a:moveTo>
                <a:lnTo>
                  <a:pt x="33528" y="38099"/>
                </a:lnTo>
                <a:lnTo>
                  <a:pt x="34290" y="38099"/>
                </a:lnTo>
                <a:lnTo>
                  <a:pt x="32004" y="41147"/>
                </a:lnTo>
                <a:close/>
              </a:path>
              <a:path w="106679" h="105410">
                <a:moveTo>
                  <a:pt x="106679" y="44195"/>
                </a:moveTo>
                <a:lnTo>
                  <a:pt x="77724" y="44195"/>
                </a:lnTo>
                <a:lnTo>
                  <a:pt x="73152" y="38099"/>
                </a:lnTo>
                <a:lnTo>
                  <a:pt x="104546" y="38099"/>
                </a:lnTo>
                <a:lnTo>
                  <a:pt x="105155" y="41147"/>
                </a:lnTo>
                <a:lnTo>
                  <a:pt x="105155" y="42671"/>
                </a:lnTo>
                <a:lnTo>
                  <a:pt x="106679" y="44195"/>
                </a:lnTo>
                <a:close/>
              </a:path>
              <a:path w="106679" h="105410">
                <a:moveTo>
                  <a:pt x="29718" y="44195"/>
                </a:moveTo>
                <a:lnTo>
                  <a:pt x="28956" y="44195"/>
                </a:lnTo>
                <a:lnTo>
                  <a:pt x="30480" y="42671"/>
                </a:lnTo>
                <a:lnTo>
                  <a:pt x="29718" y="44195"/>
                </a:lnTo>
                <a:close/>
              </a:path>
              <a:path w="106679" h="105410">
                <a:moveTo>
                  <a:pt x="77724" y="48767"/>
                </a:moveTo>
                <a:lnTo>
                  <a:pt x="76200" y="42671"/>
                </a:lnTo>
                <a:lnTo>
                  <a:pt x="77724" y="44195"/>
                </a:lnTo>
                <a:lnTo>
                  <a:pt x="106679" y="44195"/>
                </a:lnTo>
                <a:lnTo>
                  <a:pt x="106679" y="45719"/>
                </a:lnTo>
                <a:lnTo>
                  <a:pt x="77724" y="45719"/>
                </a:lnTo>
                <a:lnTo>
                  <a:pt x="77724" y="48767"/>
                </a:lnTo>
                <a:close/>
              </a:path>
              <a:path w="106679" h="105410">
                <a:moveTo>
                  <a:pt x="28346" y="48767"/>
                </a:moveTo>
                <a:lnTo>
                  <a:pt x="27432" y="48767"/>
                </a:lnTo>
                <a:lnTo>
                  <a:pt x="28956" y="45719"/>
                </a:lnTo>
                <a:lnTo>
                  <a:pt x="28346" y="48767"/>
                </a:lnTo>
                <a:close/>
              </a:path>
              <a:path w="106679" h="105410">
                <a:moveTo>
                  <a:pt x="106679" y="59435"/>
                </a:moveTo>
                <a:lnTo>
                  <a:pt x="77724" y="59435"/>
                </a:lnTo>
                <a:lnTo>
                  <a:pt x="77724" y="45719"/>
                </a:lnTo>
                <a:lnTo>
                  <a:pt x="106679" y="45719"/>
                </a:lnTo>
                <a:lnTo>
                  <a:pt x="106679" y="59435"/>
                </a:lnTo>
                <a:close/>
              </a:path>
              <a:path w="106679" h="105410">
                <a:moveTo>
                  <a:pt x="27432" y="53339"/>
                </a:moveTo>
                <a:lnTo>
                  <a:pt x="27432" y="51815"/>
                </a:lnTo>
                <a:lnTo>
                  <a:pt x="27584" y="52577"/>
                </a:lnTo>
                <a:lnTo>
                  <a:pt x="27432" y="53339"/>
                </a:lnTo>
                <a:close/>
              </a:path>
              <a:path w="106679" h="105410">
                <a:moveTo>
                  <a:pt x="27584" y="52577"/>
                </a:moveTo>
                <a:lnTo>
                  <a:pt x="27432" y="51815"/>
                </a:lnTo>
                <a:lnTo>
                  <a:pt x="27736" y="51815"/>
                </a:lnTo>
                <a:lnTo>
                  <a:pt x="27584" y="52577"/>
                </a:lnTo>
                <a:close/>
              </a:path>
              <a:path w="106679" h="105410">
                <a:moveTo>
                  <a:pt x="27736" y="53339"/>
                </a:moveTo>
                <a:lnTo>
                  <a:pt x="27432" y="53339"/>
                </a:lnTo>
                <a:lnTo>
                  <a:pt x="27584" y="52577"/>
                </a:lnTo>
                <a:lnTo>
                  <a:pt x="27736" y="53339"/>
                </a:lnTo>
                <a:close/>
              </a:path>
              <a:path w="106679" h="105410">
                <a:moveTo>
                  <a:pt x="28956" y="59435"/>
                </a:moveTo>
                <a:lnTo>
                  <a:pt x="27432" y="56387"/>
                </a:lnTo>
                <a:lnTo>
                  <a:pt x="28346" y="56387"/>
                </a:lnTo>
                <a:lnTo>
                  <a:pt x="28956" y="59435"/>
                </a:lnTo>
                <a:close/>
              </a:path>
              <a:path w="106679" h="105410">
                <a:moveTo>
                  <a:pt x="76200" y="62483"/>
                </a:moveTo>
                <a:lnTo>
                  <a:pt x="77724" y="56387"/>
                </a:lnTo>
                <a:lnTo>
                  <a:pt x="77724" y="59435"/>
                </a:lnTo>
                <a:lnTo>
                  <a:pt x="106679" y="59435"/>
                </a:lnTo>
                <a:lnTo>
                  <a:pt x="106679" y="60959"/>
                </a:lnTo>
                <a:lnTo>
                  <a:pt x="77724" y="60959"/>
                </a:lnTo>
                <a:lnTo>
                  <a:pt x="76200" y="62483"/>
                </a:lnTo>
                <a:close/>
              </a:path>
              <a:path w="106679" h="105410">
                <a:moveTo>
                  <a:pt x="30480" y="62483"/>
                </a:moveTo>
                <a:lnTo>
                  <a:pt x="28956" y="60959"/>
                </a:lnTo>
                <a:lnTo>
                  <a:pt x="29718" y="60959"/>
                </a:lnTo>
                <a:lnTo>
                  <a:pt x="30480" y="62483"/>
                </a:lnTo>
                <a:close/>
              </a:path>
              <a:path w="106679" h="105410">
                <a:moveTo>
                  <a:pt x="104546" y="67055"/>
                </a:moveTo>
                <a:lnTo>
                  <a:pt x="73152" y="67055"/>
                </a:lnTo>
                <a:lnTo>
                  <a:pt x="77724" y="60959"/>
                </a:lnTo>
                <a:lnTo>
                  <a:pt x="106679" y="60959"/>
                </a:lnTo>
                <a:lnTo>
                  <a:pt x="106679" y="62483"/>
                </a:lnTo>
                <a:lnTo>
                  <a:pt x="105155" y="62483"/>
                </a:lnTo>
                <a:lnTo>
                  <a:pt x="105155" y="64007"/>
                </a:lnTo>
                <a:lnTo>
                  <a:pt x="104546" y="67055"/>
                </a:lnTo>
                <a:close/>
              </a:path>
              <a:path w="106679" h="105410">
                <a:moveTo>
                  <a:pt x="34290" y="67055"/>
                </a:moveTo>
                <a:lnTo>
                  <a:pt x="33528" y="67055"/>
                </a:lnTo>
                <a:lnTo>
                  <a:pt x="32004" y="64007"/>
                </a:lnTo>
                <a:lnTo>
                  <a:pt x="34290" y="67055"/>
                </a:lnTo>
                <a:close/>
              </a:path>
              <a:path w="106679" h="105410">
                <a:moveTo>
                  <a:pt x="70757" y="69233"/>
                </a:moveTo>
                <a:lnTo>
                  <a:pt x="74676" y="64007"/>
                </a:lnTo>
                <a:lnTo>
                  <a:pt x="73152" y="67055"/>
                </a:lnTo>
                <a:lnTo>
                  <a:pt x="104546" y="67055"/>
                </a:lnTo>
                <a:lnTo>
                  <a:pt x="104241" y="68579"/>
                </a:lnTo>
                <a:lnTo>
                  <a:pt x="71628" y="68579"/>
                </a:lnTo>
                <a:lnTo>
                  <a:pt x="70757" y="69233"/>
                </a:lnTo>
                <a:close/>
              </a:path>
              <a:path w="106679" h="105410">
                <a:moveTo>
                  <a:pt x="36576" y="70103"/>
                </a:moveTo>
                <a:lnTo>
                  <a:pt x="33528" y="68579"/>
                </a:lnTo>
                <a:lnTo>
                  <a:pt x="35433" y="68579"/>
                </a:lnTo>
                <a:lnTo>
                  <a:pt x="36576" y="70103"/>
                </a:lnTo>
                <a:close/>
              </a:path>
              <a:path w="106679" h="105410">
                <a:moveTo>
                  <a:pt x="70104" y="70103"/>
                </a:moveTo>
                <a:lnTo>
                  <a:pt x="70757" y="69233"/>
                </a:lnTo>
                <a:lnTo>
                  <a:pt x="71628" y="68579"/>
                </a:lnTo>
                <a:lnTo>
                  <a:pt x="70104" y="70103"/>
                </a:lnTo>
                <a:close/>
              </a:path>
              <a:path w="106679" h="105410">
                <a:moveTo>
                  <a:pt x="103936" y="70103"/>
                </a:moveTo>
                <a:lnTo>
                  <a:pt x="70104" y="70103"/>
                </a:lnTo>
                <a:lnTo>
                  <a:pt x="71628" y="68579"/>
                </a:lnTo>
                <a:lnTo>
                  <a:pt x="104241" y="68579"/>
                </a:lnTo>
                <a:lnTo>
                  <a:pt x="103936" y="70103"/>
                </a:lnTo>
                <a:close/>
              </a:path>
              <a:path w="106679" h="105410">
                <a:moveTo>
                  <a:pt x="65532" y="73151"/>
                </a:moveTo>
                <a:lnTo>
                  <a:pt x="70757" y="69233"/>
                </a:lnTo>
                <a:lnTo>
                  <a:pt x="70104" y="70103"/>
                </a:lnTo>
                <a:lnTo>
                  <a:pt x="103936" y="70103"/>
                </a:lnTo>
                <a:lnTo>
                  <a:pt x="103632" y="71627"/>
                </a:lnTo>
                <a:lnTo>
                  <a:pt x="68580" y="71627"/>
                </a:lnTo>
                <a:lnTo>
                  <a:pt x="65532" y="73151"/>
                </a:lnTo>
                <a:close/>
              </a:path>
              <a:path w="106679" h="105410">
                <a:moveTo>
                  <a:pt x="83820" y="96011"/>
                </a:moveTo>
                <a:lnTo>
                  <a:pt x="22859" y="96011"/>
                </a:lnTo>
                <a:lnTo>
                  <a:pt x="16764" y="91439"/>
                </a:lnTo>
                <a:lnTo>
                  <a:pt x="9144" y="83819"/>
                </a:lnTo>
                <a:lnTo>
                  <a:pt x="9144" y="82295"/>
                </a:lnTo>
                <a:lnTo>
                  <a:pt x="7620" y="80771"/>
                </a:lnTo>
                <a:lnTo>
                  <a:pt x="4572" y="74675"/>
                </a:lnTo>
                <a:lnTo>
                  <a:pt x="4572" y="73151"/>
                </a:lnTo>
                <a:lnTo>
                  <a:pt x="39624" y="73151"/>
                </a:lnTo>
                <a:lnTo>
                  <a:pt x="38100" y="71627"/>
                </a:lnTo>
                <a:lnTo>
                  <a:pt x="44195" y="74675"/>
                </a:lnTo>
                <a:lnTo>
                  <a:pt x="42672" y="74675"/>
                </a:lnTo>
                <a:lnTo>
                  <a:pt x="48768" y="76199"/>
                </a:lnTo>
                <a:lnTo>
                  <a:pt x="100965" y="76199"/>
                </a:lnTo>
                <a:lnTo>
                  <a:pt x="97536" y="80771"/>
                </a:lnTo>
                <a:lnTo>
                  <a:pt x="97536" y="82295"/>
                </a:lnTo>
                <a:lnTo>
                  <a:pt x="91439" y="88391"/>
                </a:lnTo>
                <a:lnTo>
                  <a:pt x="91439" y="89915"/>
                </a:lnTo>
                <a:lnTo>
                  <a:pt x="89916" y="89915"/>
                </a:lnTo>
                <a:lnTo>
                  <a:pt x="89916" y="91439"/>
                </a:lnTo>
                <a:lnTo>
                  <a:pt x="83820" y="96011"/>
                </a:lnTo>
                <a:close/>
              </a:path>
              <a:path w="106679" h="105410">
                <a:moveTo>
                  <a:pt x="100965" y="76199"/>
                </a:moveTo>
                <a:lnTo>
                  <a:pt x="56387" y="76199"/>
                </a:lnTo>
                <a:lnTo>
                  <a:pt x="64008" y="74675"/>
                </a:lnTo>
                <a:lnTo>
                  <a:pt x="62484" y="74675"/>
                </a:lnTo>
                <a:lnTo>
                  <a:pt x="68580" y="71627"/>
                </a:lnTo>
                <a:lnTo>
                  <a:pt x="103632" y="71627"/>
                </a:lnTo>
                <a:lnTo>
                  <a:pt x="102108" y="73151"/>
                </a:lnTo>
                <a:lnTo>
                  <a:pt x="102108" y="74675"/>
                </a:lnTo>
                <a:lnTo>
                  <a:pt x="100965" y="76199"/>
                </a:lnTo>
                <a:close/>
              </a:path>
              <a:path w="106679" h="105410">
                <a:moveTo>
                  <a:pt x="74676" y="100583"/>
                </a:moveTo>
                <a:lnTo>
                  <a:pt x="32004" y="100583"/>
                </a:lnTo>
                <a:lnTo>
                  <a:pt x="24384" y="97535"/>
                </a:lnTo>
                <a:lnTo>
                  <a:pt x="24384" y="96011"/>
                </a:lnTo>
                <a:lnTo>
                  <a:pt x="82296" y="96011"/>
                </a:lnTo>
                <a:lnTo>
                  <a:pt x="82296" y="97535"/>
                </a:lnTo>
                <a:lnTo>
                  <a:pt x="74676" y="100583"/>
                </a:lnTo>
                <a:close/>
              </a:path>
              <a:path w="106679" h="105410">
                <a:moveTo>
                  <a:pt x="65532" y="103631"/>
                </a:moveTo>
                <a:lnTo>
                  <a:pt x="41148" y="103631"/>
                </a:lnTo>
                <a:lnTo>
                  <a:pt x="33528" y="102107"/>
                </a:lnTo>
                <a:lnTo>
                  <a:pt x="33528" y="100583"/>
                </a:lnTo>
                <a:lnTo>
                  <a:pt x="73152" y="100583"/>
                </a:lnTo>
                <a:lnTo>
                  <a:pt x="73152" y="102107"/>
                </a:lnTo>
                <a:lnTo>
                  <a:pt x="65532" y="103631"/>
                </a:lnTo>
                <a:close/>
              </a:path>
              <a:path w="106679" h="105410">
                <a:moveTo>
                  <a:pt x="54864" y="105155"/>
                </a:moveTo>
                <a:lnTo>
                  <a:pt x="51816" y="105155"/>
                </a:lnTo>
                <a:lnTo>
                  <a:pt x="44195" y="103631"/>
                </a:lnTo>
                <a:lnTo>
                  <a:pt x="62484" y="103631"/>
                </a:lnTo>
                <a:lnTo>
                  <a:pt x="54864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697467" y="3692652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39624" y="76200"/>
                </a:moveTo>
                <a:lnTo>
                  <a:pt x="23788" y="73247"/>
                </a:lnTo>
                <a:lnTo>
                  <a:pt x="11239" y="65151"/>
                </a:lnTo>
                <a:lnTo>
                  <a:pt x="2976" y="53054"/>
                </a:lnTo>
                <a:lnTo>
                  <a:pt x="0" y="38100"/>
                </a:lnTo>
                <a:lnTo>
                  <a:pt x="2976" y="23145"/>
                </a:lnTo>
                <a:lnTo>
                  <a:pt x="11239" y="11049"/>
                </a:lnTo>
                <a:lnTo>
                  <a:pt x="23788" y="2952"/>
                </a:lnTo>
                <a:lnTo>
                  <a:pt x="39624" y="0"/>
                </a:lnTo>
                <a:lnTo>
                  <a:pt x="54578" y="2952"/>
                </a:lnTo>
                <a:lnTo>
                  <a:pt x="66675" y="11049"/>
                </a:lnTo>
                <a:lnTo>
                  <a:pt x="74771" y="23145"/>
                </a:lnTo>
                <a:lnTo>
                  <a:pt x="77724" y="38100"/>
                </a:lnTo>
                <a:lnTo>
                  <a:pt x="74771" y="53054"/>
                </a:lnTo>
                <a:lnTo>
                  <a:pt x="66675" y="65151"/>
                </a:lnTo>
                <a:lnTo>
                  <a:pt x="54578" y="73247"/>
                </a:lnTo>
                <a:lnTo>
                  <a:pt x="39624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82228" y="3678935"/>
            <a:ext cx="108585" cy="105410"/>
          </a:xfrm>
          <a:custGeom>
            <a:avLst/>
            <a:gdLst/>
            <a:ahLst/>
            <a:cxnLst/>
            <a:rect l="l" t="t" r="r" b="b"/>
            <a:pathLst>
              <a:path w="108584" h="105410">
                <a:moveTo>
                  <a:pt x="74676" y="3047"/>
                </a:moveTo>
                <a:lnTo>
                  <a:pt x="35052" y="3047"/>
                </a:lnTo>
                <a:lnTo>
                  <a:pt x="42672" y="1523"/>
                </a:lnTo>
                <a:lnTo>
                  <a:pt x="42672" y="0"/>
                </a:lnTo>
                <a:lnTo>
                  <a:pt x="65532" y="0"/>
                </a:lnTo>
                <a:lnTo>
                  <a:pt x="67056" y="1523"/>
                </a:lnTo>
                <a:lnTo>
                  <a:pt x="74676" y="3047"/>
                </a:lnTo>
                <a:close/>
              </a:path>
              <a:path w="108584" h="105410">
                <a:moveTo>
                  <a:pt x="91440" y="15239"/>
                </a:moveTo>
                <a:lnTo>
                  <a:pt x="16764" y="15239"/>
                </a:lnTo>
                <a:lnTo>
                  <a:pt x="22860" y="9143"/>
                </a:lnTo>
                <a:lnTo>
                  <a:pt x="24384" y="9143"/>
                </a:lnTo>
                <a:lnTo>
                  <a:pt x="24384" y="7619"/>
                </a:lnTo>
                <a:lnTo>
                  <a:pt x="25908" y="7619"/>
                </a:lnTo>
                <a:lnTo>
                  <a:pt x="32004" y="4571"/>
                </a:lnTo>
                <a:lnTo>
                  <a:pt x="33528" y="3047"/>
                </a:lnTo>
                <a:lnTo>
                  <a:pt x="76200" y="3047"/>
                </a:lnTo>
                <a:lnTo>
                  <a:pt x="76200" y="4571"/>
                </a:lnTo>
                <a:lnTo>
                  <a:pt x="83820" y="7619"/>
                </a:lnTo>
                <a:lnTo>
                  <a:pt x="85344" y="9143"/>
                </a:lnTo>
                <a:lnTo>
                  <a:pt x="91440" y="13715"/>
                </a:lnTo>
                <a:lnTo>
                  <a:pt x="91440" y="15239"/>
                </a:lnTo>
                <a:close/>
              </a:path>
              <a:path w="108584" h="105410">
                <a:moveTo>
                  <a:pt x="42672" y="30479"/>
                </a:moveTo>
                <a:lnTo>
                  <a:pt x="6096" y="30479"/>
                </a:lnTo>
                <a:lnTo>
                  <a:pt x="9144" y="24383"/>
                </a:lnTo>
                <a:lnTo>
                  <a:pt x="9144" y="22859"/>
                </a:lnTo>
                <a:lnTo>
                  <a:pt x="10668" y="22859"/>
                </a:lnTo>
                <a:lnTo>
                  <a:pt x="10668" y="21335"/>
                </a:lnTo>
                <a:lnTo>
                  <a:pt x="15240" y="15239"/>
                </a:lnTo>
                <a:lnTo>
                  <a:pt x="92964" y="15239"/>
                </a:lnTo>
                <a:lnTo>
                  <a:pt x="97536" y="21335"/>
                </a:lnTo>
                <a:lnTo>
                  <a:pt x="99060" y="22859"/>
                </a:lnTo>
                <a:lnTo>
                  <a:pt x="99060" y="24383"/>
                </a:lnTo>
                <a:lnTo>
                  <a:pt x="101346" y="27431"/>
                </a:lnTo>
                <a:lnTo>
                  <a:pt x="53340" y="27431"/>
                </a:lnTo>
                <a:lnTo>
                  <a:pt x="54725" y="27709"/>
                </a:lnTo>
                <a:lnTo>
                  <a:pt x="47244" y="28955"/>
                </a:lnTo>
                <a:lnTo>
                  <a:pt x="45720" y="28955"/>
                </a:lnTo>
                <a:lnTo>
                  <a:pt x="42672" y="30479"/>
                </a:lnTo>
                <a:close/>
              </a:path>
              <a:path w="108584" h="105410">
                <a:moveTo>
                  <a:pt x="54725" y="27709"/>
                </a:moveTo>
                <a:lnTo>
                  <a:pt x="53340" y="27431"/>
                </a:lnTo>
                <a:lnTo>
                  <a:pt x="56388" y="27431"/>
                </a:lnTo>
                <a:lnTo>
                  <a:pt x="54725" y="27709"/>
                </a:lnTo>
                <a:close/>
              </a:path>
              <a:path w="108584" h="105410">
                <a:moveTo>
                  <a:pt x="103632" y="30479"/>
                </a:moveTo>
                <a:lnTo>
                  <a:pt x="65532" y="30479"/>
                </a:lnTo>
                <a:lnTo>
                  <a:pt x="62484" y="28955"/>
                </a:lnTo>
                <a:lnTo>
                  <a:pt x="60960" y="28955"/>
                </a:lnTo>
                <a:lnTo>
                  <a:pt x="54725" y="27709"/>
                </a:lnTo>
                <a:lnTo>
                  <a:pt x="56388" y="27431"/>
                </a:lnTo>
                <a:lnTo>
                  <a:pt x="101346" y="27431"/>
                </a:lnTo>
                <a:lnTo>
                  <a:pt x="103632" y="30479"/>
                </a:lnTo>
                <a:close/>
              </a:path>
              <a:path w="108584" h="105410">
                <a:moveTo>
                  <a:pt x="42672" y="30479"/>
                </a:moveTo>
                <a:lnTo>
                  <a:pt x="45720" y="28955"/>
                </a:lnTo>
                <a:lnTo>
                  <a:pt x="44057" y="30202"/>
                </a:lnTo>
                <a:lnTo>
                  <a:pt x="42672" y="30479"/>
                </a:lnTo>
                <a:close/>
              </a:path>
              <a:path w="108584" h="105410">
                <a:moveTo>
                  <a:pt x="44057" y="30202"/>
                </a:moveTo>
                <a:lnTo>
                  <a:pt x="45720" y="28955"/>
                </a:lnTo>
                <a:lnTo>
                  <a:pt x="50292" y="28955"/>
                </a:lnTo>
                <a:lnTo>
                  <a:pt x="44057" y="30202"/>
                </a:lnTo>
                <a:close/>
              </a:path>
              <a:path w="108584" h="105410">
                <a:moveTo>
                  <a:pt x="64770" y="30327"/>
                </a:moveTo>
                <a:lnTo>
                  <a:pt x="57912" y="28955"/>
                </a:lnTo>
                <a:lnTo>
                  <a:pt x="62484" y="28955"/>
                </a:lnTo>
                <a:lnTo>
                  <a:pt x="64770" y="30327"/>
                </a:lnTo>
                <a:close/>
              </a:path>
              <a:path w="108584" h="105410">
                <a:moveTo>
                  <a:pt x="65532" y="30479"/>
                </a:moveTo>
                <a:lnTo>
                  <a:pt x="64770" y="30327"/>
                </a:lnTo>
                <a:lnTo>
                  <a:pt x="62484" y="28955"/>
                </a:lnTo>
                <a:lnTo>
                  <a:pt x="65532" y="30479"/>
                </a:lnTo>
                <a:close/>
              </a:path>
              <a:path w="108584" h="105410">
                <a:moveTo>
                  <a:pt x="85344" y="96011"/>
                </a:moveTo>
                <a:lnTo>
                  <a:pt x="24384" y="96011"/>
                </a:lnTo>
                <a:lnTo>
                  <a:pt x="18288" y="89915"/>
                </a:lnTo>
                <a:lnTo>
                  <a:pt x="16764" y="89915"/>
                </a:lnTo>
                <a:lnTo>
                  <a:pt x="16764" y="88391"/>
                </a:lnTo>
                <a:lnTo>
                  <a:pt x="15240" y="88391"/>
                </a:lnTo>
                <a:lnTo>
                  <a:pt x="10668" y="82295"/>
                </a:lnTo>
                <a:lnTo>
                  <a:pt x="9144" y="80771"/>
                </a:lnTo>
                <a:lnTo>
                  <a:pt x="6096" y="74675"/>
                </a:lnTo>
                <a:lnTo>
                  <a:pt x="4572" y="73151"/>
                </a:lnTo>
                <a:lnTo>
                  <a:pt x="4572" y="71627"/>
                </a:lnTo>
                <a:lnTo>
                  <a:pt x="1524" y="64007"/>
                </a:lnTo>
                <a:lnTo>
                  <a:pt x="1524" y="53339"/>
                </a:lnTo>
                <a:lnTo>
                  <a:pt x="0" y="51815"/>
                </a:lnTo>
                <a:lnTo>
                  <a:pt x="1524" y="50291"/>
                </a:lnTo>
                <a:lnTo>
                  <a:pt x="1524" y="39623"/>
                </a:lnTo>
                <a:lnTo>
                  <a:pt x="4572" y="33527"/>
                </a:lnTo>
                <a:lnTo>
                  <a:pt x="4572" y="30479"/>
                </a:lnTo>
                <a:lnTo>
                  <a:pt x="42672" y="30479"/>
                </a:lnTo>
                <a:lnTo>
                  <a:pt x="44057" y="30202"/>
                </a:lnTo>
                <a:lnTo>
                  <a:pt x="41656" y="32003"/>
                </a:lnTo>
                <a:lnTo>
                  <a:pt x="41148" y="32003"/>
                </a:lnTo>
                <a:lnTo>
                  <a:pt x="39116" y="33527"/>
                </a:lnTo>
                <a:lnTo>
                  <a:pt x="38100" y="33527"/>
                </a:lnTo>
                <a:lnTo>
                  <a:pt x="32004" y="39623"/>
                </a:lnTo>
                <a:lnTo>
                  <a:pt x="32766" y="39623"/>
                </a:lnTo>
                <a:lnTo>
                  <a:pt x="30480" y="44195"/>
                </a:lnTo>
                <a:lnTo>
                  <a:pt x="30784" y="44195"/>
                </a:lnTo>
                <a:lnTo>
                  <a:pt x="28956" y="48767"/>
                </a:lnTo>
                <a:lnTo>
                  <a:pt x="29870" y="48767"/>
                </a:lnTo>
                <a:lnTo>
                  <a:pt x="29565" y="50291"/>
                </a:lnTo>
                <a:lnTo>
                  <a:pt x="28956" y="50291"/>
                </a:lnTo>
                <a:lnTo>
                  <a:pt x="28956" y="53339"/>
                </a:lnTo>
                <a:lnTo>
                  <a:pt x="29565" y="53339"/>
                </a:lnTo>
                <a:lnTo>
                  <a:pt x="29870" y="54863"/>
                </a:lnTo>
                <a:lnTo>
                  <a:pt x="28956" y="54863"/>
                </a:lnTo>
                <a:lnTo>
                  <a:pt x="30784" y="59435"/>
                </a:lnTo>
                <a:lnTo>
                  <a:pt x="30480" y="59435"/>
                </a:lnTo>
                <a:lnTo>
                  <a:pt x="32308" y="64007"/>
                </a:lnTo>
                <a:lnTo>
                  <a:pt x="32004" y="64007"/>
                </a:lnTo>
                <a:lnTo>
                  <a:pt x="33528" y="67055"/>
                </a:lnTo>
                <a:lnTo>
                  <a:pt x="35052" y="67055"/>
                </a:lnTo>
                <a:lnTo>
                  <a:pt x="36576" y="68579"/>
                </a:lnTo>
                <a:lnTo>
                  <a:pt x="35052" y="68579"/>
                </a:lnTo>
                <a:lnTo>
                  <a:pt x="41148" y="73151"/>
                </a:lnTo>
                <a:lnTo>
                  <a:pt x="42672" y="73151"/>
                </a:lnTo>
                <a:lnTo>
                  <a:pt x="45720" y="74675"/>
                </a:lnTo>
                <a:lnTo>
                  <a:pt x="46482" y="74675"/>
                </a:lnTo>
                <a:lnTo>
                  <a:pt x="50292" y="76199"/>
                </a:lnTo>
                <a:lnTo>
                  <a:pt x="102489" y="76199"/>
                </a:lnTo>
                <a:lnTo>
                  <a:pt x="99060" y="80771"/>
                </a:lnTo>
                <a:lnTo>
                  <a:pt x="99060" y="82295"/>
                </a:lnTo>
                <a:lnTo>
                  <a:pt x="97536" y="82295"/>
                </a:lnTo>
                <a:lnTo>
                  <a:pt x="92964" y="88391"/>
                </a:lnTo>
                <a:lnTo>
                  <a:pt x="91440" y="89915"/>
                </a:lnTo>
                <a:lnTo>
                  <a:pt x="85344" y="94487"/>
                </a:lnTo>
                <a:lnTo>
                  <a:pt x="85344" y="96011"/>
                </a:lnTo>
                <a:close/>
              </a:path>
              <a:path w="108584" h="105410">
                <a:moveTo>
                  <a:pt x="106680" y="39623"/>
                </a:moveTo>
                <a:lnTo>
                  <a:pt x="76200" y="39623"/>
                </a:lnTo>
                <a:lnTo>
                  <a:pt x="71628" y="33527"/>
                </a:lnTo>
                <a:lnTo>
                  <a:pt x="70104" y="33527"/>
                </a:lnTo>
                <a:lnTo>
                  <a:pt x="64770" y="30327"/>
                </a:lnTo>
                <a:lnTo>
                  <a:pt x="65532" y="30479"/>
                </a:lnTo>
                <a:lnTo>
                  <a:pt x="103632" y="30479"/>
                </a:lnTo>
                <a:lnTo>
                  <a:pt x="103632" y="33527"/>
                </a:lnTo>
                <a:lnTo>
                  <a:pt x="106680" y="39623"/>
                </a:lnTo>
                <a:close/>
              </a:path>
              <a:path w="108584" h="105410">
                <a:moveTo>
                  <a:pt x="39624" y="33527"/>
                </a:moveTo>
                <a:lnTo>
                  <a:pt x="41148" y="32003"/>
                </a:lnTo>
                <a:lnTo>
                  <a:pt x="41656" y="32003"/>
                </a:lnTo>
                <a:lnTo>
                  <a:pt x="39624" y="33527"/>
                </a:lnTo>
                <a:close/>
              </a:path>
              <a:path w="108584" h="105410">
                <a:moveTo>
                  <a:pt x="73152" y="36575"/>
                </a:moveTo>
                <a:lnTo>
                  <a:pt x="67056" y="32003"/>
                </a:lnTo>
                <a:lnTo>
                  <a:pt x="70104" y="33527"/>
                </a:lnTo>
                <a:lnTo>
                  <a:pt x="71628" y="33527"/>
                </a:lnTo>
                <a:lnTo>
                  <a:pt x="73152" y="36575"/>
                </a:lnTo>
                <a:close/>
              </a:path>
              <a:path w="108584" h="105410">
                <a:moveTo>
                  <a:pt x="35052" y="36575"/>
                </a:moveTo>
                <a:lnTo>
                  <a:pt x="38100" y="33527"/>
                </a:lnTo>
                <a:lnTo>
                  <a:pt x="39116" y="33527"/>
                </a:lnTo>
                <a:lnTo>
                  <a:pt x="35052" y="36575"/>
                </a:lnTo>
                <a:close/>
              </a:path>
              <a:path w="108584" h="105410">
                <a:moveTo>
                  <a:pt x="32766" y="39623"/>
                </a:moveTo>
                <a:lnTo>
                  <a:pt x="32004" y="39623"/>
                </a:lnTo>
                <a:lnTo>
                  <a:pt x="33528" y="38099"/>
                </a:lnTo>
                <a:lnTo>
                  <a:pt x="32766" y="39623"/>
                </a:lnTo>
                <a:close/>
              </a:path>
              <a:path w="108584" h="105410">
                <a:moveTo>
                  <a:pt x="77724" y="44195"/>
                </a:moveTo>
                <a:lnTo>
                  <a:pt x="74676" y="38099"/>
                </a:lnTo>
                <a:lnTo>
                  <a:pt x="76200" y="39623"/>
                </a:lnTo>
                <a:lnTo>
                  <a:pt x="106680" y="39623"/>
                </a:lnTo>
                <a:lnTo>
                  <a:pt x="106680" y="41147"/>
                </a:lnTo>
                <a:lnTo>
                  <a:pt x="77724" y="41147"/>
                </a:lnTo>
                <a:lnTo>
                  <a:pt x="77724" y="44195"/>
                </a:lnTo>
                <a:close/>
              </a:path>
              <a:path w="108584" h="105410">
                <a:moveTo>
                  <a:pt x="30784" y="44195"/>
                </a:moveTo>
                <a:lnTo>
                  <a:pt x="30480" y="44195"/>
                </a:lnTo>
                <a:lnTo>
                  <a:pt x="32004" y="41147"/>
                </a:lnTo>
                <a:lnTo>
                  <a:pt x="30784" y="44195"/>
                </a:lnTo>
                <a:close/>
              </a:path>
              <a:path w="108584" h="105410">
                <a:moveTo>
                  <a:pt x="79248" y="48767"/>
                </a:moveTo>
                <a:lnTo>
                  <a:pt x="77724" y="41147"/>
                </a:lnTo>
                <a:lnTo>
                  <a:pt x="106680" y="41147"/>
                </a:lnTo>
                <a:lnTo>
                  <a:pt x="106680" y="42671"/>
                </a:lnTo>
                <a:lnTo>
                  <a:pt x="107289" y="45719"/>
                </a:lnTo>
                <a:lnTo>
                  <a:pt x="79248" y="45719"/>
                </a:lnTo>
                <a:lnTo>
                  <a:pt x="79248" y="48767"/>
                </a:lnTo>
                <a:close/>
              </a:path>
              <a:path w="108584" h="105410">
                <a:moveTo>
                  <a:pt x="29870" y="48767"/>
                </a:moveTo>
                <a:lnTo>
                  <a:pt x="28956" y="48767"/>
                </a:lnTo>
                <a:lnTo>
                  <a:pt x="30480" y="45719"/>
                </a:lnTo>
                <a:lnTo>
                  <a:pt x="29870" y="48767"/>
                </a:lnTo>
                <a:close/>
              </a:path>
              <a:path w="108584" h="105410">
                <a:moveTo>
                  <a:pt x="107289" y="57911"/>
                </a:moveTo>
                <a:lnTo>
                  <a:pt x="79248" y="57911"/>
                </a:lnTo>
                <a:lnTo>
                  <a:pt x="79248" y="45719"/>
                </a:lnTo>
                <a:lnTo>
                  <a:pt x="107289" y="45719"/>
                </a:lnTo>
                <a:lnTo>
                  <a:pt x="108204" y="50291"/>
                </a:lnTo>
                <a:lnTo>
                  <a:pt x="108204" y="53339"/>
                </a:lnTo>
                <a:lnTo>
                  <a:pt x="107289" y="57911"/>
                </a:lnTo>
                <a:close/>
              </a:path>
              <a:path w="108584" h="105410">
                <a:moveTo>
                  <a:pt x="28956" y="53339"/>
                </a:moveTo>
                <a:lnTo>
                  <a:pt x="28956" y="50291"/>
                </a:lnTo>
                <a:lnTo>
                  <a:pt x="29260" y="51815"/>
                </a:lnTo>
                <a:lnTo>
                  <a:pt x="28956" y="53339"/>
                </a:lnTo>
                <a:close/>
              </a:path>
              <a:path w="108584" h="105410">
                <a:moveTo>
                  <a:pt x="29260" y="51815"/>
                </a:moveTo>
                <a:lnTo>
                  <a:pt x="28956" y="50291"/>
                </a:lnTo>
                <a:lnTo>
                  <a:pt x="29565" y="50291"/>
                </a:lnTo>
                <a:lnTo>
                  <a:pt x="29260" y="51815"/>
                </a:lnTo>
                <a:close/>
              </a:path>
              <a:path w="108584" h="105410">
                <a:moveTo>
                  <a:pt x="29565" y="53339"/>
                </a:moveTo>
                <a:lnTo>
                  <a:pt x="28956" y="53339"/>
                </a:lnTo>
                <a:lnTo>
                  <a:pt x="29260" y="51815"/>
                </a:lnTo>
                <a:lnTo>
                  <a:pt x="29565" y="53339"/>
                </a:lnTo>
                <a:close/>
              </a:path>
              <a:path w="108584" h="105410">
                <a:moveTo>
                  <a:pt x="30480" y="57911"/>
                </a:moveTo>
                <a:lnTo>
                  <a:pt x="28956" y="54863"/>
                </a:lnTo>
                <a:lnTo>
                  <a:pt x="29870" y="54863"/>
                </a:lnTo>
                <a:lnTo>
                  <a:pt x="30480" y="57911"/>
                </a:lnTo>
                <a:close/>
              </a:path>
              <a:path w="108584" h="105410">
                <a:moveTo>
                  <a:pt x="106680" y="62483"/>
                </a:moveTo>
                <a:lnTo>
                  <a:pt x="77724" y="62483"/>
                </a:lnTo>
                <a:lnTo>
                  <a:pt x="79248" y="54863"/>
                </a:lnTo>
                <a:lnTo>
                  <a:pt x="79248" y="57911"/>
                </a:lnTo>
                <a:lnTo>
                  <a:pt x="107289" y="57911"/>
                </a:lnTo>
                <a:lnTo>
                  <a:pt x="106680" y="60959"/>
                </a:lnTo>
                <a:lnTo>
                  <a:pt x="106680" y="62483"/>
                </a:lnTo>
                <a:close/>
              </a:path>
              <a:path w="108584" h="105410">
                <a:moveTo>
                  <a:pt x="32004" y="62483"/>
                </a:moveTo>
                <a:lnTo>
                  <a:pt x="30480" y="59435"/>
                </a:lnTo>
                <a:lnTo>
                  <a:pt x="30784" y="59435"/>
                </a:lnTo>
                <a:lnTo>
                  <a:pt x="32004" y="62483"/>
                </a:lnTo>
                <a:close/>
              </a:path>
              <a:path w="108584" h="105410">
                <a:moveTo>
                  <a:pt x="75546" y="64878"/>
                </a:moveTo>
                <a:lnTo>
                  <a:pt x="77724" y="59435"/>
                </a:lnTo>
                <a:lnTo>
                  <a:pt x="77724" y="62483"/>
                </a:lnTo>
                <a:lnTo>
                  <a:pt x="106680" y="62483"/>
                </a:lnTo>
                <a:lnTo>
                  <a:pt x="106680" y="64007"/>
                </a:lnTo>
                <a:lnTo>
                  <a:pt x="76200" y="64007"/>
                </a:lnTo>
                <a:lnTo>
                  <a:pt x="75546" y="64878"/>
                </a:lnTo>
                <a:close/>
              </a:path>
              <a:path w="108584" h="105410">
                <a:moveTo>
                  <a:pt x="33528" y="67055"/>
                </a:moveTo>
                <a:lnTo>
                  <a:pt x="32004" y="64007"/>
                </a:lnTo>
                <a:lnTo>
                  <a:pt x="32512" y="64515"/>
                </a:lnTo>
                <a:lnTo>
                  <a:pt x="33528" y="67055"/>
                </a:lnTo>
                <a:close/>
              </a:path>
              <a:path w="108584" h="105410">
                <a:moveTo>
                  <a:pt x="32512" y="64515"/>
                </a:moveTo>
                <a:lnTo>
                  <a:pt x="32004" y="64007"/>
                </a:lnTo>
                <a:lnTo>
                  <a:pt x="32308" y="64007"/>
                </a:lnTo>
                <a:lnTo>
                  <a:pt x="32512" y="64515"/>
                </a:lnTo>
                <a:close/>
              </a:path>
              <a:path w="108584" h="105410">
                <a:moveTo>
                  <a:pt x="74676" y="67055"/>
                </a:moveTo>
                <a:lnTo>
                  <a:pt x="75546" y="64878"/>
                </a:lnTo>
                <a:lnTo>
                  <a:pt x="76200" y="64007"/>
                </a:lnTo>
                <a:lnTo>
                  <a:pt x="74676" y="67055"/>
                </a:lnTo>
                <a:close/>
              </a:path>
              <a:path w="108584" h="105410">
                <a:moveTo>
                  <a:pt x="105460" y="67055"/>
                </a:moveTo>
                <a:lnTo>
                  <a:pt x="74676" y="67055"/>
                </a:lnTo>
                <a:lnTo>
                  <a:pt x="76200" y="64007"/>
                </a:lnTo>
                <a:lnTo>
                  <a:pt x="106680" y="64007"/>
                </a:lnTo>
                <a:lnTo>
                  <a:pt x="105460" y="67055"/>
                </a:lnTo>
                <a:close/>
              </a:path>
              <a:path w="108584" h="105410">
                <a:moveTo>
                  <a:pt x="35052" y="67055"/>
                </a:moveTo>
                <a:lnTo>
                  <a:pt x="33528" y="67055"/>
                </a:lnTo>
                <a:lnTo>
                  <a:pt x="32512" y="64515"/>
                </a:lnTo>
                <a:lnTo>
                  <a:pt x="35052" y="67055"/>
                </a:lnTo>
                <a:close/>
              </a:path>
              <a:path w="108584" h="105410">
                <a:moveTo>
                  <a:pt x="72281" y="69233"/>
                </a:moveTo>
                <a:lnTo>
                  <a:pt x="75546" y="64878"/>
                </a:lnTo>
                <a:lnTo>
                  <a:pt x="74676" y="67055"/>
                </a:lnTo>
                <a:lnTo>
                  <a:pt x="105460" y="67055"/>
                </a:lnTo>
                <a:lnTo>
                  <a:pt x="104851" y="68579"/>
                </a:lnTo>
                <a:lnTo>
                  <a:pt x="73152" y="68579"/>
                </a:lnTo>
                <a:lnTo>
                  <a:pt x="72281" y="69233"/>
                </a:lnTo>
                <a:close/>
              </a:path>
              <a:path w="108584" h="105410">
                <a:moveTo>
                  <a:pt x="38100" y="70103"/>
                </a:moveTo>
                <a:lnTo>
                  <a:pt x="35052" y="68579"/>
                </a:lnTo>
                <a:lnTo>
                  <a:pt x="36576" y="68579"/>
                </a:lnTo>
                <a:lnTo>
                  <a:pt x="38100" y="70103"/>
                </a:lnTo>
                <a:close/>
              </a:path>
              <a:path w="108584" h="105410">
                <a:moveTo>
                  <a:pt x="71628" y="70103"/>
                </a:moveTo>
                <a:lnTo>
                  <a:pt x="72281" y="69233"/>
                </a:lnTo>
                <a:lnTo>
                  <a:pt x="73152" y="68579"/>
                </a:lnTo>
                <a:lnTo>
                  <a:pt x="71628" y="70103"/>
                </a:lnTo>
                <a:close/>
              </a:path>
              <a:path w="108584" h="105410">
                <a:moveTo>
                  <a:pt x="104241" y="70103"/>
                </a:moveTo>
                <a:lnTo>
                  <a:pt x="71628" y="70103"/>
                </a:lnTo>
                <a:lnTo>
                  <a:pt x="73152" y="68579"/>
                </a:lnTo>
                <a:lnTo>
                  <a:pt x="104851" y="68579"/>
                </a:lnTo>
                <a:lnTo>
                  <a:pt x="104241" y="70103"/>
                </a:lnTo>
                <a:close/>
              </a:path>
              <a:path w="108584" h="105410">
                <a:moveTo>
                  <a:pt x="67926" y="72498"/>
                </a:moveTo>
                <a:lnTo>
                  <a:pt x="72281" y="69233"/>
                </a:lnTo>
                <a:lnTo>
                  <a:pt x="71628" y="70103"/>
                </a:lnTo>
                <a:lnTo>
                  <a:pt x="104241" y="70103"/>
                </a:lnTo>
                <a:lnTo>
                  <a:pt x="103632" y="71627"/>
                </a:lnTo>
                <a:lnTo>
                  <a:pt x="70104" y="71627"/>
                </a:lnTo>
                <a:lnTo>
                  <a:pt x="67926" y="72498"/>
                </a:lnTo>
                <a:close/>
              </a:path>
              <a:path w="108584" h="105410">
                <a:moveTo>
                  <a:pt x="42672" y="73151"/>
                </a:moveTo>
                <a:lnTo>
                  <a:pt x="41148" y="73151"/>
                </a:lnTo>
                <a:lnTo>
                  <a:pt x="39624" y="71627"/>
                </a:lnTo>
                <a:lnTo>
                  <a:pt x="42672" y="73151"/>
                </a:lnTo>
                <a:close/>
              </a:path>
              <a:path w="108584" h="105410">
                <a:moveTo>
                  <a:pt x="67056" y="73151"/>
                </a:moveTo>
                <a:lnTo>
                  <a:pt x="67926" y="72498"/>
                </a:lnTo>
                <a:lnTo>
                  <a:pt x="70104" y="71627"/>
                </a:lnTo>
                <a:lnTo>
                  <a:pt x="67056" y="73151"/>
                </a:lnTo>
                <a:close/>
              </a:path>
              <a:path w="108584" h="105410">
                <a:moveTo>
                  <a:pt x="103632" y="73151"/>
                </a:moveTo>
                <a:lnTo>
                  <a:pt x="67056" y="73151"/>
                </a:lnTo>
                <a:lnTo>
                  <a:pt x="70104" y="71627"/>
                </a:lnTo>
                <a:lnTo>
                  <a:pt x="103632" y="71627"/>
                </a:lnTo>
                <a:lnTo>
                  <a:pt x="103632" y="73151"/>
                </a:lnTo>
                <a:close/>
              </a:path>
              <a:path w="108584" h="105410">
                <a:moveTo>
                  <a:pt x="103632" y="74675"/>
                </a:moveTo>
                <a:lnTo>
                  <a:pt x="62484" y="74675"/>
                </a:lnTo>
                <a:lnTo>
                  <a:pt x="67926" y="72498"/>
                </a:lnTo>
                <a:lnTo>
                  <a:pt x="67056" y="73151"/>
                </a:lnTo>
                <a:lnTo>
                  <a:pt x="103632" y="73151"/>
                </a:lnTo>
                <a:lnTo>
                  <a:pt x="103632" y="74675"/>
                </a:lnTo>
                <a:close/>
              </a:path>
              <a:path w="108584" h="105410">
                <a:moveTo>
                  <a:pt x="46482" y="74675"/>
                </a:moveTo>
                <a:lnTo>
                  <a:pt x="45720" y="74675"/>
                </a:lnTo>
                <a:lnTo>
                  <a:pt x="42672" y="73151"/>
                </a:lnTo>
                <a:lnTo>
                  <a:pt x="46482" y="74675"/>
                </a:lnTo>
                <a:close/>
              </a:path>
              <a:path w="108584" h="105410">
                <a:moveTo>
                  <a:pt x="102489" y="76199"/>
                </a:moveTo>
                <a:lnTo>
                  <a:pt x="57912" y="76199"/>
                </a:lnTo>
                <a:lnTo>
                  <a:pt x="65532" y="73151"/>
                </a:lnTo>
                <a:lnTo>
                  <a:pt x="62484" y="74675"/>
                </a:lnTo>
                <a:lnTo>
                  <a:pt x="103632" y="74675"/>
                </a:lnTo>
                <a:lnTo>
                  <a:pt x="102489" y="76199"/>
                </a:lnTo>
                <a:close/>
              </a:path>
              <a:path w="108584" h="105410">
                <a:moveTo>
                  <a:pt x="53340" y="76199"/>
                </a:moveTo>
                <a:lnTo>
                  <a:pt x="50292" y="76199"/>
                </a:lnTo>
                <a:lnTo>
                  <a:pt x="47244" y="74675"/>
                </a:lnTo>
                <a:lnTo>
                  <a:pt x="54725" y="75922"/>
                </a:lnTo>
                <a:lnTo>
                  <a:pt x="53340" y="76199"/>
                </a:lnTo>
                <a:close/>
              </a:path>
              <a:path w="108584" h="105410">
                <a:moveTo>
                  <a:pt x="57912" y="76199"/>
                </a:moveTo>
                <a:lnTo>
                  <a:pt x="56388" y="76199"/>
                </a:lnTo>
                <a:lnTo>
                  <a:pt x="54725" y="75922"/>
                </a:lnTo>
                <a:lnTo>
                  <a:pt x="60960" y="74675"/>
                </a:lnTo>
                <a:lnTo>
                  <a:pt x="57912" y="76199"/>
                </a:lnTo>
                <a:close/>
              </a:path>
              <a:path w="108584" h="105410">
                <a:moveTo>
                  <a:pt x="56388" y="76199"/>
                </a:moveTo>
                <a:lnTo>
                  <a:pt x="53340" y="76199"/>
                </a:lnTo>
                <a:lnTo>
                  <a:pt x="54725" y="75922"/>
                </a:lnTo>
                <a:lnTo>
                  <a:pt x="56388" y="76199"/>
                </a:lnTo>
                <a:close/>
              </a:path>
              <a:path w="108584" h="105410">
                <a:moveTo>
                  <a:pt x="76200" y="100583"/>
                </a:moveTo>
                <a:lnTo>
                  <a:pt x="32004" y="100583"/>
                </a:lnTo>
                <a:lnTo>
                  <a:pt x="25908" y="96011"/>
                </a:lnTo>
                <a:lnTo>
                  <a:pt x="83820" y="96011"/>
                </a:lnTo>
                <a:lnTo>
                  <a:pt x="76200" y="100583"/>
                </a:lnTo>
                <a:close/>
              </a:path>
              <a:path w="108584" h="105410">
                <a:moveTo>
                  <a:pt x="67056" y="103631"/>
                </a:moveTo>
                <a:lnTo>
                  <a:pt x="42672" y="103631"/>
                </a:lnTo>
                <a:lnTo>
                  <a:pt x="35052" y="100583"/>
                </a:lnTo>
                <a:lnTo>
                  <a:pt x="74676" y="100583"/>
                </a:lnTo>
                <a:lnTo>
                  <a:pt x="67056" y="103631"/>
                </a:lnTo>
                <a:close/>
              </a:path>
              <a:path w="108584" h="105410">
                <a:moveTo>
                  <a:pt x="56388" y="105155"/>
                </a:moveTo>
                <a:lnTo>
                  <a:pt x="53340" y="105155"/>
                </a:lnTo>
                <a:lnTo>
                  <a:pt x="45720" y="103631"/>
                </a:lnTo>
                <a:lnTo>
                  <a:pt x="64008" y="103631"/>
                </a:lnTo>
                <a:lnTo>
                  <a:pt x="56388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363455" y="2615183"/>
            <a:ext cx="125095" cy="448309"/>
          </a:xfrm>
          <a:custGeom>
            <a:avLst/>
            <a:gdLst/>
            <a:ahLst/>
            <a:cxnLst/>
            <a:rect l="l" t="t" r="r" b="b"/>
            <a:pathLst>
              <a:path w="125095" h="448310">
                <a:moveTo>
                  <a:pt x="0" y="0"/>
                </a:moveTo>
                <a:lnTo>
                  <a:pt x="124967" y="0"/>
                </a:lnTo>
                <a:lnTo>
                  <a:pt x="124967" y="448056"/>
                </a:lnTo>
                <a:lnTo>
                  <a:pt x="0" y="4480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349740" y="2599943"/>
            <a:ext cx="154305" cy="477520"/>
          </a:xfrm>
          <a:custGeom>
            <a:avLst/>
            <a:gdLst/>
            <a:ahLst/>
            <a:cxnLst/>
            <a:rect l="l" t="t" r="r" b="b"/>
            <a:pathLst>
              <a:path w="154304" h="477519">
                <a:moveTo>
                  <a:pt x="153924" y="477012"/>
                </a:moveTo>
                <a:lnTo>
                  <a:pt x="0" y="477012"/>
                </a:lnTo>
                <a:lnTo>
                  <a:pt x="0" y="0"/>
                </a:lnTo>
                <a:lnTo>
                  <a:pt x="153924" y="0"/>
                </a:lnTo>
                <a:lnTo>
                  <a:pt x="153924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48056"/>
                </a:lnTo>
                <a:lnTo>
                  <a:pt x="13716" y="448056"/>
                </a:lnTo>
                <a:lnTo>
                  <a:pt x="28956" y="463295"/>
                </a:lnTo>
                <a:lnTo>
                  <a:pt x="153924" y="463295"/>
                </a:lnTo>
                <a:lnTo>
                  <a:pt x="153924" y="477012"/>
                </a:lnTo>
                <a:close/>
              </a:path>
              <a:path w="154304" h="477519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54304" h="477519">
                <a:moveTo>
                  <a:pt x="124968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24968" y="15240"/>
                </a:lnTo>
                <a:lnTo>
                  <a:pt x="124968" y="28955"/>
                </a:lnTo>
                <a:close/>
              </a:path>
              <a:path w="154304" h="477519">
                <a:moveTo>
                  <a:pt x="124968" y="463295"/>
                </a:moveTo>
                <a:lnTo>
                  <a:pt x="124968" y="15240"/>
                </a:lnTo>
                <a:lnTo>
                  <a:pt x="138684" y="28956"/>
                </a:lnTo>
                <a:lnTo>
                  <a:pt x="153924" y="28955"/>
                </a:lnTo>
                <a:lnTo>
                  <a:pt x="153924" y="448056"/>
                </a:lnTo>
                <a:lnTo>
                  <a:pt x="138684" y="448056"/>
                </a:lnTo>
                <a:lnTo>
                  <a:pt x="124968" y="463295"/>
                </a:lnTo>
                <a:close/>
              </a:path>
              <a:path w="154304" h="477519">
                <a:moveTo>
                  <a:pt x="153924" y="28955"/>
                </a:moveTo>
                <a:lnTo>
                  <a:pt x="138684" y="28956"/>
                </a:lnTo>
                <a:lnTo>
                  <a:pt x="124968" y="15240"/>
                </a:lnTo>
                <a:lnTo>
                  <a:pt x="153924" y="15240"/>
                </a:lnTo>
                <a:lnTo>
                  <a:pt x="153924" y="28955"/>
                </a:lnTo>
                <a:close/>
              </a:path>
              <a:path w="154304" h="477519">
                <a:moveTo>
                  <a:pt x="28956" y="463295"/>
                </a:moveTo>
                <a:lnTo>
                  <a:pt x="13716" y="448056"/>
                </a:lnTo>
                <a:lnTo>
                  <a:pt x="28956" y="448056"/>
                </a:lnTo>
                <a:lnTo>
                  <a:pt x="28956" y="463295"/>
                </a:lnTo>
                <a:close/>
              </a:path>
              <a:path w="154304" h="477519">
                <a:moveTo>
                  <a:pt x="124968" y="463295"/>
                </a:moveTo>
                <a:lnTo>
                  <a:pt x="28956" y="463295"/>
                </a:lnTo>
                <a:lnTo>
                  <a:pt x="28956" y="448056"/>
                </a:lnTo>
                <a:lnTo>
                  <a:pt x="124968" y="448056"/>
                </a:lnTo>
                <a:lnTo>
                  <a:pt x="124968" y="463295"/>
                </a:lnTo>
                <a:close/>
              </a:path>
              <a:path w="154304" h="477519">
                <a:moveTo>
                  <a:pt x="153924" y="463295"/>
                </a:moveTo>
                <a:lnTo>
                  <a:pt x="124968" y="463295"/>
                </a:lnTo>
                <a:lnTo>
                  <a:pt x="138684" y="448056"/>
                </a:lnTo>
                <a:lnTo>
                  <a:pt x="153924" y="448056"/>
                </a:lnTo>
                <a:lnTo>
                  <a:pt x="153924" y="46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31585" y="1900427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5">
                <a:moveTo>
                  <a:pt x="0" y="0"/>
                </a:moveTo>
                <a:lnTo>
                  <a:pt x="0" y="71932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30668" y="2971800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30668" y="3563111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12179" y="1837944"/>
            <a:ext cx="419100" cy="134620"/>
          </a:xfrm>
          <a:custGeom>
            <a:avLst/>
            <a:gdLst/>
            <a:ahLst/>
            <a:cxnLst/>
            <a:rect l="l" t="t" r="r" b="b"/>
            <a:pathLst>
              <a:path w="419100" h="134619">
                <a:moveTo>
                  <a:pt x="419100" y="0"/>
                </a:moveTo>
                <a:lnTo>
                  <a:pt x="419100" y="134111"/>
                </a:lnTo>
                <a:lnTo>
                  <a:pt x="0" y="134111"/>
                </a:lnTo>
                <a:lnTo>
                  <a:pt x="0" y="0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98464" y="1824227"/>
            <a:ext cx="447040" cy="161925"/>
          </a:xfrm>
          <a:custGeom>
            <a:avLst/>
            <a:gdLst/>
            <a:ahLst/>
            <a:cxnLst/>
            <a:rect l="l" t="t" r="r" b="b"/>
            <a:pathLst>
              <a:path w="447039" h="161925">
                <a:moveTo>
                  <a:pt x="446532" y="161543"/>
                </a:moveTo>
                <a:lnTo>
                  <a:pt x="0" y="161543"/>
                </a:lnTo>
                <a:lnTo>
                  <a:pt x="0" y="0"/>
                </a:lnTo>
                <a:lnTo>
                  <a:pt x="446532" y="0"/>
                </a:lnTo>
                <a:lnTo>
                  <a:pt x="446532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134112"/>
                </a:lnTo>
                <a:lnTo>
                  <a:pt x="13716" y="134112"/>
                </a:lnTo>
                <a:lnTo>
                  <a:pt x="28956" y="147828"/>
                </a:lnTo>
                <a:lnTo>
                  <a:pt x="446532" y="147828"/>
                </a:lnTo>
                <a:lnTo>
                  <a:pt x="446532" y="161543"/>
                </a:lnTo>
                <a:close/>
              </a:path>
              <a:path w="447039" h="161925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47039" h="161925">
                <a:moveTo>
                  <a:pt x="417576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17576" y="13716"/>
                </a:lnTo>
                <a:lnTo>
                  <a:pt x="417576" y="27431"/>
                </a:lnTo>
                <a:close/>
              </a:path>
              <a:path w="447039" h="161925">
                <a:moveTo>
                  <a:pt x="417576" y="147828"/>
                </a:moveTo>
                <a:lnTo>
                  <a:pt x="417576" y="13716"/>
                </a:lnTo>
                <a:lnTo>
                  <a:pt x="432816" y="27432"/>
                </a:lnTo>
                <a:lnTo>
                  <a:pt x="446532" y="27431"/>
                </a:lnTo>
                <a:lnTo>
                  <a:pt x="446532" y="134112"/>
                </a:lnTo>
                <a:lnTo>
                  <a:pt x="432816" y="134112"/>
                </a:lnTo>
                <a:lnTo>
                  <a:pt x="417576" y="147828"/>
                </a:lnTo>
                <a:close/>
              </a:path>
              <a:path w="447039" h="161925">
                <a:moveTo>
                  <a:pt x="446532" y="27431"/>
                </a:moveTo>
                <a:lnTo>
                  <a:pt x="432816" y="27432"/>
                </a:lnTo>
                <a:lnTo>
                  <a:pt x="417576" y="13716"/>
                </a:lnTo>
                <a:lnTo>
                  <a:pt x="446532" y="13716"/>
                </a:lnTo>
                <a:lnTo>
                  <a:pt x="446532" y="27431"/>
                </a:lnTo>
                <a:close/>
              </a:path>
              <a:path w="447039" h="161925">
                <a:moveTo>
                  <a:pt x="28956" y="147828"/>
                </a:moveTo>
                <a:lnTo>
                  <a:pt x="13716" y="134112"/>
                </a:lnTo>
                <a:lnTo>
                  <a:pt x="28956" y="134112"/>
                </a:lnTo>
                <a:lnTo>
                  <a:pt x="28956" y="147828"/>
                </a:lnTo>
                <a:close/>
              </a:path>
              <a:path w="447039" h="161925">
                <a:moveTo>
                  <a:pt x="417576" y="147828"/>
                </a:moveTo>
                <a:lnTo>
                  <a:pt x="28956" y="147828"/>
                </a:lnTo>
                <a:lnTo>
                  <a:pt x="28956" y="134112"/>
                </a:lnTo>
                <a:lnTo>
                  <a:pt x="417576" y="134112"/>
                </a:lnTo>
                <a:lnTo>
                  <a:pt x="417576" y="147828"/>
                </a:lnTo>
                <a:close/>
              </a:path>
              <a:path w="447039" h="161925">
                <a:moveTo>
                  <a:pt x="446532" y="147828"/>
                </a:moveTo>
                <a:lnTo>
                  <a:pt x="417576" y="147828"/>
                </a:lnTo>
                <a:lnTo>
                  <a:pt x="432816" y="134112"/>
                </a:lnTo>
                <a:lnTo>
                  <a:pt x="446532" y="134112"/>
                </a:lnTo>
                <a:lnTo>
                  <a:pt x="44653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30823" y="2615183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 h="0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94092" y="2933699"/>
            <a:ext cx="58419" cy="64135"/>
          </a:xfrm>
          <a:custGeom>
            <a:avLst/>
            <a:gdLst/>
            <a:ahLst/>
            <a:cxnLst/>
            <a:rect l="l" t="t" r="r" b="b"/>
            <a:pathLst>
              <a:path w="58420" h="64135">
                <a:moveTo>
                  <a:pt x="28956" y="64007"/>
                </a:moveTo>
                <a:lnTo>
                  <a:pt x="17359" y="61579"/>
                </a:lnTo>
                <a:lnTo>
                  <a:pt x="8191" y="54863"/>
                </a:lnTo>
                <a:lnTo>
                  <a:pt x="2166" y="44719"/>
                </a:lnTo>
                <a:lnTo>
                  <a:pt x="0" y="32003"/>
                </a:lnTo>
                <a:lnTo>
                  <a:pt x="2166" y="19288"/>
                </a:lnTo>
                <a:lnTo>
                  <a:pt x="8191" y="9143"/>
                </a:lnTo>
                <a:lnTo>
                  <a:pt x="17359" y="2428"/>
                </a:lnTo>
                <a:lnTo>
                  <a:pt x="28956" y="0"/>
                </a:lnTo>
                <a:lnTo>
                  <a:pt x="39909" y="2428"/>
                </a:lnTo>
                <a:lnTo>
                  <a:pt x="49148" y="9143"/>
                </a:lnTo>
                <a:lnTo>
                  <a:pt x="55530" y="19288"/>
                </a:lnTo>
                <a:lnTo>
                  <a:pt x="57912" y="32003"/>
                </a:lnTo>
                <a:lnTo>
                  <a:pt x="55530" y="44719"/>
                </a:lnTo>
                <a:lnTo>
                  <a:pt x="49149" y="54863"/>
                </a:lnTo>
                <a:lnTo>
                  <a:pt x="39909" y="61579"/>
                </a:lnTo>
                <a:lnTo>
                  <a:pt x="28956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78852" y="2918459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50292" y="1523"/>
                </a:moveTo>
                <a:lnTo>
                  <a:pt x="36576" y="1523"/>
                </a:lnTo>
                <a:lnTo>
                  <a:pt x="42672" y="0"/>
                </a:lnTo>
                <a:lnTo>
                  <a:pt x="45719" y="0"/>
                </a:lnTo>
                <a:lnTo>
                  <a:pt x="50292" y="1523"/>
                </a:lnTo>
                <a:close/>
              </a:path>
              <a:path w="86995" h="94614">
                <a:moveTo>
                  <a:pt x="60960" y="4571"/>
                </a:moveTo>
                <a:lnTo>
                  <a:pt x="27432" y="4571"/>
                </a:lnTo>
                <a:lnTo>
                  <a:pt x="27432" y="3047"/>
                </a:lnTo>
                <a:lnTo>
                  <a:pt x="33528" y="1523"/>
                </a:lnTo>
                <a:lnTo>
                  <a:pt x="54864" y="1523"/>
                </a:lnTo>
                <a:lnTo>
                  <a:pt x="59436" y="3047"/>
                </a:lnTo>
                <a:lnTo>
                  <a:pt x="60960" y="4571"/>
                </a:lnTo>
                <a:close/>
              </a:path>
              <a:path w="86995" h="94614">
                <a:moveTo>
                  <a:pt x="68580" y="9143"/>
                </a:moveTo>
                <a:lnTo>
                  <a:pt x="19812" y="9143"/>
                </a:lnTo>
                <a:lnTo>
                  <a:pt x="19812" y="7619"/>
                </a:lnTo>
                <a:lnTo>
                  <a:pt x="24384" y="4571"/>
                </a:lnTo>
                <a:lnTo>
                  <a:pt x="62484" y="4571"/>
                </a:lnTo>
                <a:lnTo>
                  <a:pt x="67056" y="7619"/>
                </a:lnTo>
                <a:lnTo>
                  <a:pt x="68580" y="9143"/>
                </a:lnTo>
                <a:close/>
              </a:path>
              <a:path w="86995" h="94614">
                <a:moveTo>
                  <a:pt x="73152" y="13715"/>
                </a:moveTo>
                <a:lnTo>
                  <a:pt x="13716" y="13715"/>
                </a:lnTo>
                <a:lnTo>
                  <a:pt x="18288" y="9143"/>
                </a:lnTo>
                <a:lnTo>
                  <a:pt x="70104" y="9143"/>
                </a:lnTo>
                <a:lnTo>
                  <a:pt x="73152" y="13715"/>
                </a:lnTo>
                <a:close/>
              </a:path>
              <a:path w="86995" h="94614">
                <a:moveTo>
                  <a:pt x="79248" y="22859"/>
                </a:moveTo>
                <a:lnTo>
                  <a:pt x="7620" y="22859"/>
                </a:lnTo>
                <a:lnTo>
                  <a:pt x="7620" y="21335"/>
                </a:lnTo>
                <a:lnTo>
                  <a:pt x="12192" y="15239"/>
                </a:lnTo>
                <a:lnTo>
                  <a:pt x="12192" y="13715"/>
                </a:lnTo>
                <a:lnTo>
                  <a:pt x="74676" y="13715"/>
                </a:lnTo>
                <a:lnTo>
                  <a:pt x="74676" y="15239"/>
                </a:lnTo>
                <a:lnTo>
                  <a:pt x="76200" y="15239"/>
                </a:lnTo>
                <a:lnTo>
                  <a:pt x="79248" y="21335"/>
                </a:lnTo>
                <a:lnTo>
                  <a:pt x="79248" y="22859"/>
                </a:lnTo>
                <a:close/>
              </a:path>
              <a:path w="86995" h="94614">
                <a:moveTo>
                  <a:pt x="82296" y="28955"/>
                </a:moveTo>
                <a:lnTo>
                  <a:pt x="4572" y="28955"/>
                </a:lnTo>
                <a:lnTo>
                  <a:pt x="6096" y="22859"/>
                </a:lnTo>
                <a:lnTo>
                  <a:pt x="80772" y="22859"/>
                </a:lnTo>
                <a:lnTo>
                  <a:pt x="82296" y="28955"/>
                </a:lnTo>
                <a:close/>
              </a:path>
              <a:path w="86995" h="94614">
                <a:moveTo>
                  <a:pt x="39624" y="65531"/>
                </a:moveTo>
                <a:lnTo>
                  <a:pt x="3048" y="65531"/>
                </a:lnTo>
                <a:lnTo>
                  <a:pt x="3048" y="64007"/>
                </a:lnTo>
                <a:lnTo>
                  <a:pt x="1524" y="57911"/>
                </a:lnTo>
                <a:lnTo>
                  <a:pt x="1524" y="54863"/>
                </a:lnTo>
                <a:lnTo>
                  <a:pt x="0" y="48767"/>
                </a:lnTo>
                <a:lnTo>
                  <a:pt x="0" y="45719"/>
                </a:lnTo>
                <a:lnTo>
                  <a:pt x="1524" y="39623"/>
                </a:lnTo>
                <a:lnTo>
                  <a:pt x="1524" y="36575"/>
                </a:lnTo>
                <a:lnTo>
                  <a:pt x="3048" y="30479"/>
                </a:lnTo>
                <a:lnTo>
                  <a:pt x="3048" y="28955"/>
                </a:lnTo>
                <a:lnTo>
                  <a:pt x="39624" y="28955"/>
                </a:lnTo>
                <a:lnTo>
                  <a:pt x="36576" y="30479"/>
                </a:lnTo>
                <a:lnTo>
                  <a:pt x="35052" y="32003"/>
                </a:lnTo>
                <a:lnTo>
                  <a:pt x="32766" y="35051"/>
                </a:lnTo>
                <a:lnTo>
                  <a:pt x="32004" y="35051"/>
                </a:lnTo>
                <a:lnTo>
                  <a:pt x="30480" y="38099"/>
                </a:lnTo>
                <a:lnTo>
                  <a:pt x="29337" y="42671"/>
                </a:lnTo>
                <a:lnTo>
                  <a:pt x="28956" y="42671"/>
                </a:lnTo>
                <a:lnTo>
                  <a:pt x="28956" y="53339"/>
                </a:lnTo>
                <a:lnTo>
                  <a:pt x="29718" y="53339"/>
                </a:lnTo>
                <a:lnTo>
                  <a:pt x="30480" y="56387"/>
                </a:lnTo>
                <a:lnTo>
                  <a:pt x="32004" y="59435"/>
                </a:lnTo>
                <a:lnTo>
                  <a:pt x="32766" y="59435"/>
                </a:lnTo>
                <a:lnTo>
                  <a:pt x="35052" y="62483"/>
                </a:lnTo>
                <a:lnTo>
                  <a:pt x="36576" y="64007"/>
                </a:lnTo>
                <a:lnTo>
                  <a:pt x="39624" y="65531"/>
                </a:lnTo>
                <a:close/>
              </a:path>
              <a:path w="86995" h="94614">
                <a:moveTo>
                  <a:pt x="36576" y="30479"/>
                </a:moveTo>
                <a:lnTo>
                  <a:pt x="39624" y="28955"/>
                </a:lnTo>
                <a:lnTo>
                  <a:pt x="37795" y="30175"/>
                </a:lnTo>
                <a:lnTo>
                  <a:pt x="36576" y="30479"/>
                </a:lnTo>
                <a:close/>
              </a:path>
              <a:path w="86995" h="94614">
                <a:moveTo>
                  <a:pt x="37795" y="30175"/>
                </a:moveTo>
                <a:lnTo>
                  <a:pt x="39624" y="28955"/>
                </a:lnTo>
                <a:lnTo>
                  <a:pt x="42672" y="28955"/>
                </a:lnTo>
                <a:lnTo>
                  <a:pt x="37795" y="30175"/>
                </a:lnTo>
                <a:close/>
              </a:path>
              <a:path w="86995" h="94614">
                <a:moveTo>
                  <a:pt x="49072" y="30175"/>
                </a:moveTo>
                <a:lnTo>
                  <a:pt x="44195" y="28955"/>
                </a:lnTo>
                <a:lnTo>
                  <a:pt x="47244" y="28955"/>
                </a:lnTo>
                <a:lnTo>
                  <a:pt x="49072" y="30175"/>
                </a:lnTo>
                <a:close/>
              </a:path>
              <a:path w="86995" h="94614">
                <a:moveTo>
                  <a:pt x="50292" y="30479"/>
                </a:moveTo>
                <a:lnTo>
                  <a:pt x="49072" y="30175"/>
                </a:lnTo>
                <a:lnTo>
                  <a:pt x="47244" y="28955"/>
                </a:lnTo>
                <a:lnTo>
                  <a:pt x="50292" y="30479"/>
                </a:lnTo>
                <a:close/>
              </a:path>
              <a:path w="86995" h="94614">
                <a:moveTo>
                  <a:pt x="86868" y="41147"/>
                </a:moveTo>
                <a:lnTo>
                  <a:pt x="57912" y="41147"/>
                </a:lnTo>
                <a:lnTo>
                  <a:pt x="54864" y="35051"/>
                </a:lnTo>
                <a:lnTo>
                  <a:pt x="50292" y="30479"/>
                </a:lnTo>
                <a:lnTo>
                  <a:pt x="47244" y="28955"/>
                </a:lnTo>
                <a:lnTo>
                  <a:pt x="83820" y="28955"/>
                </a:lnTo>
                <a:lnTo>
                  <a:pt x="83820" y="30479"/>
                </a:lnTo>
                <a:lnTo>
                  <a:pt x="85344" y="36575"/>
                </a:lnTo>
                <a:lnTo>
                  <a:pt x="85344" y="38099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86995" h="94614">
                <a:moveTo>
                  <a:pt x="35966" y="31394"/>
                </a:moveTo>
                <a:lnTo>
                  <a:pt x="36576" y="30479"/>
                </a:lnTo>
                <a:lnTo>
                  <a:pt x="37795" y="30175"/>
                </a:lnTo>
                <a:lnTo>
                  <a:pt x="35966" y="31394"/>
                </a:lnTo>
                <a:close/>
              </a:path>
              <a:path w="86995" h="94614">
                <a:moveTo>
                  <a:pt x="51816" y="32003"/>
                </a:moveTo>
                <a:lnTo>
                  <a:pt x="49072" y="30175"/>
                </a:lnTo>
                <a:lnTo>
                  <a:pt x="50292" y="30479"/>
                </a:lnTo>
                <a:lnTo>
                  <a:pt x="51816" y="32003"/>
                </a:lnTo>
                <a:close/>
              </a:path>
              <a:path w="86995" h="94614">
                <a:moveTo>
                  <a:pt x="35052" y="32003"/>
                </a:moveTo>
                <a:lnTo>
                  <a:pt x="36576" y="30479"/>
                </a:lnTo>
                <a:lnTo>
                  <a:pt x="35966" y="31394"/>
                </a:lnTo>
                <a:lnTo>
                  <a:pt x="35052" y="32003"/>
                </a:lnTo>
                <a:close/>
              </a:path>
              <a:path w="86995" h="94614">
                <a:moveTo>
                  <a:pt x="33528" y="35051"/>
                </a:moveTo>
                <a:lnTo>
                  <a:pt x="35052" y="32003"/>
                </a:lnTo>
                <a:lnTo>
                  <a:pt x="35966" y="31394"/>
                </a:lnTo>
                <a:lnTo>
                  <a:pt x="33528" y="35051"/>
                </a:lnTo>
                <a:close/>
              </a:path>
              <a:path w="86995" h="94614">
                <a:moveTo>
                  <a:pt x="56387" y="38099"/>
                </a:moveTo>
                <a:lnTo>
                  <a:pt x="51816" y="32003"/>
                </a:lnTo>
                <a:lnTo>
                  <a:pt x="54864" y="35051"/>
                </a:lnTo>
                <a:lnTo>
                  <a:pt x="56387" y="38099"/>
                </a:lnTo>
                <a:close/>
              </a:path>
              <a:path w="86995" h="94614">
                <a:moveTo>
                  <a:pt x="30480" y="38099"/>
                </a:moveTo>
                <a:lnTo>
                  <a:pt x="32004" y="35051"/>
                </a:lnTo>
                <a:lnTo>
                  <a:pt x="31622" y="36575"/>
                </a:lnTo>
                <a:lnTo>
                  <a:pt x="30480" y="38099"/>
                </a:lnTo>
                <a:close/>
              </a:path>
              <a:path w="86995" h="94614">
                <a:moveTo>
                  <a:pt x="31622" y="36575"/>
                </a:moveTo>
                <a:lnTo>
                  <a:pt x="32004" y="35051"/>
                </a:lnTo>
                <a:lnTo>
                  <a:pt x="32766" y="35051"/>
                </a:lnTo>
                <a:lnTo>
                  <a:pt x="31622" y="36575"/>
                </a:lnTo>
                <a:close/>
              </a:path>
              <a:path w="86995" h="94614">
                <a:moveTo>
                  <a:pt x="30480" y="41147"/>
                </a:moveTo>
                <a:lnTo>
                  <a:pt x="30480" y="38099"/>
                </a:lnTo>
                <a:lnTo>
                  <a:pt x="31622" y="36575"/>
                </a:lnTo>
                <a:lnTo>
                  <a:pt x="30480" y="41147"/>
                </a:lnTo>
                <a:close/>
              </a:path>
              <a:path w="86995" h="94614">
                <a:moveTo>
                  <a:pt x="57912" y="44195"/>
                </a:moveTo>
                <a:lnTo>
                  <a:pt x="56387" y="38099"/>
                </a:lnTo>
                <a:lnTo>
                  <a:pt x="57912" y="41147"/>
                </a:lnTo>
                <a:lnTo>
                  <a:pt x="86868" y="41147"/>
                </a:lnTo>
                <a:lnTo>
                  <a:pt x="86868" y="42671"/>
                </a:lnTo>
                <a:lnTo>
                  <a:pt x="57912" y="42671"/>
                </a:lnTo>
                <a:lnTo>
                  <a:pt x="57912" y="44195"/>
                </a:lnTo>
                <a:close/>
              </a:path>
              <a:path w="86995" h="94614">
                <a:moveTo>
                  <a:pt x="28956" y="44195"/>
                </a:moveTo>
                <a:lnTo>
                  <a:pt x="28956" y="42671"/>
                </a:lnTo>
                <a:lnTo>
                  <a:pt x="29337" y="42671"/>
                </a:lnTo>
                <a:lnTo>
                  <a:pt x="28956" y="44195"/>
                </a:lnTo>
                <a:close/>
              </a:path>
              <a:path w="86995" h="94614">
                <a:moveTo>
                  <a:pt x="83820" y="65531"/>
                </a:moveTo>
                <a:lnTo>
                  <a:pt x="47244" y="65531"/>
                </a:lnTo>
                <a:lnTo>
                  <a:pt x="50292" y="64007"/>
                </a:lnTo>
                <a:lnTo>
                  <a:pt x="54864" y="59435"/>
                </a:lnTo>
                <a:lnTo>
                  <a:pt x="57912" y="53339"/>
                </a:lnTo>
                <a:lnTo>
                  <a:pt x="57912" y="42671"/>
                </a:lnTo>
                <a:lnTo>
                  <a:pt x="86868" y="42671"/>
                </a:lnTo>
                <a:lnTo>
                  <a:pt x="86868" y="54863"/>
                </a:lnTo>
                <a:lnTo>
                  <a:pt x="85344" y="56387"/>
                </a:lnTo>
                <a:lnTo>
                  <a:pt x="85344" y="57911"/>
                </a:lnTo>
                <a:lnTo>
                  <a:pt x="83820" y="64007"/>
                </a:lnTo>
                <a:lnTo>
                  <a:pt x="83820" y="65531"/>
                </a:lnTo>
                <a:close/>
              </a:path>
              <a:path w="86995" h="94614">
                <a:moveTo>
                  <a:pt x="29718" y="53339"/>
                </a:moveTo>
                <a:lnTo>
                  <a:pt x="28956" y="53339"/>
                </a:lnTo>
                <a:lnTo>
                  <a:pt x="28956" y="50291"/>
                </a:lnTo>
                <a:lnTo>
                  <a:pt x="29718" y="53339"/>
                </a:lnTo>
                <a:close/>
              </a:path>
              <a:path w="86995" h="94614">
                <a:moveTo>
                  <a:pt x="56387" y="56387"/>
                </a:moveTo>
                <a:lnTo>
                  <a:pt x="57912" y="50291"/>
                </a:lnTo>
                <a:lnTo>
                  <a:pt x="57912" y="53339"/>
                </a:lnTo>
                <a:lnTo>
                  <a:pt x="56387" y="56387"/>
                </a:lnTo>
                <a:close/>
              </a:path>
              <a:path w="86995" h="94614">
                <a:moveTo>
                  <a:pt x="31622" y="57911"/>
                </a:moveTo>
                <a:lnTo>
                  <a:pt x="30480" y="56387"/>
                </a:lnTo>
                <a:lnTo>
                  <a:pt x="30480" y="53339"/>
                </a:lnTo>
                <a:lnTo>
                  <a:pt x="31622" y="57911"/>
                </a:lnTo>
                <a:close/>
              </a:path>
              <a:path w="86995" h="94614">
                <a:moveTo>
                  <a:pt x="32004" y="59435"/>
                </a:moveTo>
                <a:lnTo>
                  <a:pt x="30480" y="56387"/>
                </a:lnTo>
                <a:lnTo>
                  <a:pt x="31622" y="57911"/>
                </a:lnTo>
                <a:lnTo>
                  <a:pt x="32004" y="59435"/>
                </a:lnTo>
                <a:close/>
              </a:path>
              <a:path w="86995" h="94614">
                <a:moveTo>
                  <a:pt x="51816" y="62483"/>
                </a:moveTo>
                <a:lnTo>
                  <a:pt x="56387" y="56387"/>
                </a:lnTo>
                <a:lnTo>
                  <a:pt x="54864" y="59435"/>
                </a:lnTo>
                <a:lnTo>
                  <a:pt x="51816" y="62483"/>
                </a:lnTo>
                <a:close/>
              </a:path>
              <a:path w="86995" h="94614">
                <a:moveTo>
                  <a:pt x="32766" y="59435"/>
                </a:moveTo>
                <a:lnTo>
                  <a:pt x="32004" y="59435"/>
                </a:lnTo>
                <a:lnTo>
                  <a:pt x="31622" y="57911"/>
                </a:lnTo>
                <a:lnTo>
                  <a:pt x="32766" y="59435"/>
                </a:lnTo>
                <a:close/>
              </a:path>
              <a:path w="86995" h="94614">
                <a:moveTo>
                  <a:pt x="35966" y="63093"/>
                </a:moveTo>
                <a:lnTo>
                  <a:pt x="35052" y="62483"/>
                </a:lnTo>
                <a:lnTo>
                  <a:pt x="33528" y="59435"/>
                </a:lnTo>
                <a:lnTo>
                  <a:pt x="35966" y="63093"/>
                </a:lnTo>
                <a:close/>
              </a:path>
              <a:path w="86995" h="94614">
                <a:moveTo>
                  <a:pt x="36576" y="64007"/>
                </a:moveTo>
                <a:lnTo>
                  <a:pt x="35052" y="62483"/>
                </a:lnTo>
                <a:lnTo>
                  <a:pt x="35966" y="63093"/>
                </a:lnTo>
                <a:lnTo>
                  <a:pt x="36576" y="64007"/>
                </a:lnTo>
                <a:close/>
              </a:path>
              <a:path w="86995" h="94614">
                <a:moveTo>
                  <a:pt x="49072" y="64312"/>
                </a:moveTo>
                <a:lnTo>
                  <a:pt x="51816" y="62483"/>
                </a:lnTo>
                <a:lnTo>
                  <a:pt x="50292" y="64007"/>
                </a:lnTo>
                <a:lnTo>
                  <a:pt x="49072" y="64312"/>
                </a:lnTo>
                <a:close/>
              </a:path>
              <a:path w="86995" h="94614">
                <a:moveTo>
                  <a:pt x="37795" y="64312"/>
                </a:moveTo>
                <a:lnTo>
                  <a:pt x="36576" y="64007"/>
                </a:lnTo>
                <a:lnTo>
                  <a:pt x="35966" y="63093"/>
                </a:lnTo>
                <a:lnTo>
                  <a:pt x="37795" y="64312"/>
                </a:lnTo>
                <a:close/>
              </a:path>
              <a:path w="86995" h="94614">
                <a:moveTo>
                  <a:pt x="39624" y="65531"/>
                </a:moveTo>
                <a:lnTo>
                  <a:pt x="36576" y="64007"/>
                </a:lnTo>
                <a:lnTo>
                  <a:pt x="37795" y="64312"/>
                </a:lnTo>
                <a:lnTo>
                  <a:pt x="39624" y="65531"/>
                </a:lnTo>
                <a:close/>
              </a:path>
              <a:path w="86995" h="94614">
                <a:moveTo>
                  <a:pt x="47244" y="65531"/>
                </a:moveTo>
                <a:lnTo>
                  <a:pt x="49072" y="64312"/>
                </a:lnTo>
                <a:lnTo>
                  <a:pt x="50292" y="64007"/>
                </a:lnTo>
                <a:lnTo>
                  <a:pt x="47244" y="65531"/>
                </a:lnTo>
                <a:close/>
              </a:path>
              <a:path w="86995" h="94614">
                <a:moveTo>
                  <a:pt x="42672" y="65531"/>
                </a:moveTo>
                <a:lnTo>
                  <a:pt x="39624" y="65531"/>
                </a:lnTo>
                <a:lnTo>
                  <a:pt x="37795" y="64312"/>
                </a:lnTo>
                <a:lnTo>
                  <a:pt x="42672" y="65531"/>
                </a:lnTo>
                <a:close/>
              </a:path>
              <a:path w="86995" h="94614">
                <a:moveTo>
                  <a:pt x="47244" y="65531"/>
                </a:moveTo>
                <a:lnTo>
                  <a:pt x="44195" y="65531"/>
                </a:lnTo>
                <a:lnTo>
                  <a:pt x="49072" y="64312"/>
                </a:lnTo>
                <a:lnTo>
                  <a:pt x="47244" y="65531"/>
                </a:lnTo>
                <a:close/>
              </a:path>
              <a:path w="86995" h="94614">
                <a:moveTo>
                  <a:pt x="74676" y="80771"/>
                </a:moveTo>
                <a:lnTo>
                  <a:pt x="12192" y="80771"/>
                </a:lnTo>
                <a:lnTo>
                  <a:pt x="12192" y="79247"/>
                </a:lnTo>
                <a:lnTo>
                  <a:pt x="7620" y="74675"/>
                </a:lnTo>
                <a:lnTo>
                  <a:pt x="7620" y="73151"/>
                </a:lnTo>
                <a:lnTo>
                  <a:pt x="6096" y="71627"/>
                </a:lnTo>
                <a:lnTo>
                  <a:pt x="4572" y="65531"/>
                </a:lnTo>
                <a:lnTo>
                  <a:pt x="82296" y="65531"/>
                </a:lnTo>
                <a:lnTo>
                  <a:pt x="80772" y="71627"/>
                </a:lnTo>
                <a:lnTo>
                  <a:pt x="79248" y="73151"/>
                </a:lnTo>
                <a:lnTo>
                  <a:pt x="79248" y="74675"/>
                </a:lnTo>
                <a:lnTo>
                  <a:pt x="76200" y="79247"/>
                </a:lnTo>
                <a:lnTo>
                  <a:pt x="74676" y="79247"/>
                </a:lnTo>
                <a:lnTo>
                  <a:pt x="74676" y="80771"/>
                </a:lnTo>
                <a:close/>
              </a:path>
              <a:path w="86995" h="94614">
                <a:moveTo>
                  <a:pt x="70104" y="85343"/>
                </a:moveTo>
                <a:lnTo>
                  <a:pt x="18288" y="85343"/>
                </a:lnTo>
                <a:lnTo>
                  <a:pt x="13716" y="80771"/>
                </a:lnTo>
                <a:lnTo>
                  <a:pt x="73152" y="80771"/>
                </a:lnTo>
                <a:lnTo>
                  <a:pt x="70104" y="85343"/>
                </a:lnTo>
                <a:close/>
              </a:path>
              <a:path w="86995" h="94614">
                <a:moveTo>
                  <a:pt x="62484" y="89915"/>
                </a:moveTo>
                <a:lnTo>
                  <a:pt x="24384" y="89915"/>
                </a:lnTo>
                <a:lnTo>
                  <a:pt x="19812" y="86867"/>
                </a:lnTo>
                <a:lnTo>
                  <a:pt x="19812" y="85343"/>
                </a:lnTo>
                <a:lnTo>
                  <a:pt x="68580" y="85343"/>
                </a:lnTo>
                <a:lnTo>
                  <a:pt x="67056" y="86867"/>
                </a:lnTo>
                <a:lnTo>
                  <a:pt x="62484" y="89915"/>
                </a:lnTo>
                <a:close/>
              </a:path>
              <a:path w="86995" h="94614">
                <a:moveTo>
                  <a:pt x="54864" y="92963"/>
                </a:moveTo>
                <a:lnTo>
                  <a:pt x="33528" y="92963"/>
                </a:lnTo>
                <a:lnTo>
                  <a:pt x="27432" y="89915"/>
                </a:lnTo>
                <a:lnTo>
                  <a:pt x="59436" y="89915"/>
                </a:lnTo>
                <a:lnTo>
                  <a:pt x="54864" y="92963"/>
                </a:lnTo>
                <a:close/>
              </a:path>
              <a:path w="86995" h="94614">
                <a:moveTo>
                  <a:pt x="45719" y="94487"/>
                </a:moveTo>
                <a:lnTo>
                  <a:pt x="42672" y="94487"/>
                </a:lnTo>
                <a:lnTo>
                  <a:pt x="36576" y="92963"/>
                </a:lnTo>
                <a:lnTo>
                  <a:pt x="50292" y="92963"/>
                </a:lnTo>
                <a:lnTo>
                  <a:pt x="45719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83552" y="1528572"/>
            <a:ext cx="1495425" cy="1100455"/>
          </a:xfrm>
          <a:custGeom>
            <a:avLst/>
            <a:gdLst/>
            <a:ahLst/>
            <a:cxnLst/>
            <a:rect l="l" t="t" r="r" b="b"/>
            <a:pathLst>
              <a:path w="1495425" h="1100455">
                <a:moveTo>
                  <a:pt x="13716" y="1086612"/>
                </a:moveTo>
                <a:lnTo>
                  <a:pt x="0" y="1086612"/>
                </a:lnTo>
                <a:lnTo>
                  <a:pt x="0" y="972312"/>
                </a:lnTo>
                <a:lnTo>
                  <a:pt x="28956" y="972312"/>
                </a:lnTo>
                <a:lnTo>
                  <a:pt x="28956" y="1071372"/>
                </a:lnTo>
                <a:lnTo>
                  <a:pt x="13716" y="1071372"/>
                </a:lnTo>
                <a:lnTo>
                  <a:pt x="13716" y="1086612"/>
                </a:lnTo>
                <a:close/>
              </a:path>
              <a:path w="1495425" h="1100455">
                <a:moveTo>
                  <a:pt x="88391" y="1100328"/>
                </a:moveTo>
                <a:lnTo>
                  <a:pt x="13716" y="1100328"/>
                </a:lnTo>
                <a:lnTo>
                  <a:pt x="13716" y="1071372"/>
                </a:lnTo>
                <a:lnTo>
                  <a:pt x="28956" y="1071372"/>
                </a:lnTo>
                <a:lnTo>
                  <a:pt x="28956" y="1086612"/>
                </a:lnTo>
                <a:lnTo>
                  <a:pt x="88391" y="1086612"/>
                </a:lnTo>
                <a:lnTo>
                  <a:pt x="88391" y="1100328"/>
                </a:lnTo>
                <a:close/>
              </a:path>
              <a:path w="1495425" h="1100455">
                <a:moveTo>
                  <a:pt x="88391" y="1086612"/>
                </a:moveTo>
                <a:lnTo>
                  <a:pt x="28956" y="1086612"/>
                </a:lnTo>
                <a:lnTo>
                  <a:pt x="28956" y="1071372"/>
                </a:lnTo>
                <a:lnTo>
                  <a:pt x="88391" y="1071372"/>
                </a:lnTo>
                <a:lnTo>
                  <a:pt x="88391" y="1086612"/>
                </a:lnTo>
                <a:close/>
              </a:path>
              <a:path w="1495425" h="1100455">
                <a:moveTo>
                  <a:pt x="28956" y="885444"/>
                </a:moveTo>
                <a:lnTo>
                  <a:pt x="0" y="885444"/>
                </a:lnTo>
                <a:lnTo>
                  <a:pt x="0" y="771144"/>
                </a:lnTo>
                <a:lnTo>
                  <a:pt x="28956" y="771144"/>
                </a:lnTo>
                <a:lnTo>
                  <a:pt x="28956" y="885444"/>
                </a:lnTo>
                <a:close/>
              </a:path>
              <a:path w="1495425" h="1100455">
                <a:moveTo>
                  <a:pt x="28956" y="685800"/>
                </a:moveTo>
                <a:lnTo>
                  <a:pt x="0" y="685800"/>
                </a:lnTo>
                <a:lnTo>
                  <a:pt x="0" y="571500"/>
                </a:lnTo>
                <a:lnTo>
                  <a:pt x="28956" y="571500"/>
                </a:lnTo>
                <a:lnTo>
                  <a:pt x="28956" y="685800"/>
                </a:lnTo>
                <a:close/>
              </a:path>
              <a:path w="1495425" h="1100455">
                <a:moveTo>
                  <a:pt x="28956" y="486156"/>
                </a:moveTo>
                <a:lnTo>
                  <a:pt x="0" y="486156"/>
                </a:lnTo>
                <a:lnTo>
                  <a:pt x="0" y="371856"/>
                </a:lnTo>
                <a:lnTo>
                  <a:pt x="28956" y="371856"/>
                </a:lnTo>
                <a:lnTo>
                  <a:pt x="28956" y="486156"/>
                </a:lnTo>
                <a:close/>
              </a:path>
              <a:path w="1495425" h="1100455">
                <a:moveTo>
                  <a:pt x="28956" y="286512"/>
                </a:moveTo>
                <a:lnTo>
                  <a:pt x="0" y="286512"/>
                </a:lnTo>
                <a:lnTo>
                  <a:pt x="0" y="172212"/>
                </a:lnTo>
                <a:lnTo>
                  <a:pt x="28956" y="172212"/>
                </a:lnTo>
                <a:lnTo>
                  <a:pt x="28956" y="286512"/>
                </a:lnTo>
                <a:close/>
              </a:path>
              <a:path w="1495425" h="1100455">
                <a:moveTo>
                  <a:pt x="28956" y="85343"/>
                </a:moveTo>
                <a:lnTo>
                  <a:pt x="0" y="85343"/>
                </a:lnTo>
                <a:lnTo>
                  <a:pt x="0" y="7620"/>
                </a:lnTo>
                <a:lnTo>
                  <a:pt x="6096" y="0"/>
                </a:lnTo>
                <a:lnTo>
                  <a:pt x="56387" y="0"/>
                </a:lnTo>
                <a:lnTo>
                  <a:pt x="56387" y="15239"/>
                </a:lnTo>
                <a:lnTo>
                  <a:pt x="28956" y="15239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85343"/>
                </a:lnTo>
                <a:close/>
              </a:path>
              <a:path w="1495425" h="1100455">
                <a:moveTo>
                  <a:pt x="28956" y="28956"/>
                </a:moveTo>
                <a:lnTo>
                  <a:pt x="13716" y="28956"/>
                </a:lnTo>
                <a:lnTo>
                  <a:pt x="28956" y="15239"/>
                </a:lnTo>
                <a:lnTo>
                  <a:pt x="28956" y="28956"/>
                </a:lnTo>
                <a:close/>
              </a:path>
              <a:path w="1495425" h="1100455">
                <a:moveTo>
                  <a:pt x="56387" y="28956"/>
                </a:moveTo>
                <a:lnTo>
                  <a:pt x="28956" y="28956"/>
                </a:lnTo>
                <a:lnTo>
                  <a:pt x="28956" y="15239"/>
                </a:lnTo>
                <a:lnTo>
                  <a:pt x="56387" y="15239"/>
                </a:lnTo>
                <a:lnTo>
                  <a:pt x="56387" y="28956"/>
                </a:lnTo>
                <a:close/>
              </a:path>
              <a:path w="1495425" h="1100455">
                <a:moveTo>
                  <a:pt x="257556" y="28956"/>
                </a:moveTo>
                <a:lnTo>
                  <a:pt x="143256" y="28956"/>
                </a:lnTo>
                <a:lnTo>
                  <a:pt x="143256" y="0"/>
                </a:lnTo>
                <a:lnTo>
                  <a:pt x="257556" y="0"/>
                </a:lnTo>
                <a:lnTo>
                  <a:pt x="257556" y="28956"/>
                </a:lnTo>
                <a:close/>
              </a:path>
              <a:path w="1495425" h="1100455">
                <a:moveTo>
                  <a:pt x="457200" y="28956"/>
                </a:moveTo>
                <a:lnTo>
                  <a:pt x="342900" y="28956"/>
                </a:lnTo>
                <a:lnTo>
                  <a:pt x="342900" y="0"/>
                </a:lnTo>
                <a:lnTo>
                  <a:pt x="457200" y="0"/>
                </a:lnTo>
                <a:lnTo>
                  <a:pt x="457200" y="28956"/>
                </a:lnTo>
                <a:close/>
              </a:path>
              <a:path w="1495425" h="1100455">
                <a:moveTo>
                  <a:pt x="656843" y="28956"/>
                </a:moveTo>
                <a:lnTo>
                  <a:pt x="542543" y="28956"/>
                </a:lnTo>
                <a:lnTo>
                  <a:pt x="542543" y="0"/>
                </a:lnTo>
                <a:lnTo>
                  <a:pt x="656843" y="0"/>
                </a:lnTo>
                <a:lnTo>
                  <a:pt x="656843" y="28956"/>
                </a:lnTo>
                <a:close/>
              </a:path>
              <a:path w="1495425" h="1100455">
                <a:moveTo>
                  <a:pt x="856487" y="28956"/>
                </a:moveTo>
                <a:lnTo>
                  <a:pt x="742187" y="28956"/>
                </a:lnTo>
                <a:lnTo>
                  <a:pt x="742187" y="0"/>
                </a:lnTo>
                <a:lnTo>
                  <a:pt x="856487" y="0"/>
                </a:lnTo>
                <a:lnTo>
                  <a:pt x="856487" y="28956"/>
                </a:lnTo>
                <a:close/>
              </a:path>
              <a:path w="1495425" h="1100455">
                <a:moveTo>
                  <a:pt x="1057656" y="28956"/>
                </a:moveTo>
                <a:lnTo>
                  <a:pt x="943356" y="28956"/>
                </a:lnTo>
                <a:lnTo>
                  <a:pt x="943356" y="0"/>
                </a:lnTo>
                <a:lnTo>
                  <a:pt x="1057656" y="0"/>
                </a:lnTo>
                <a:lnTo>
                  <a:pt x="1057656" y="28956"/>
                </a:lnTo>
                <a:close/>
              </a:path>
              <a:path w="1495425" h="1100455">
                <a:moveTo>
                  <a:pt x="1257300" y="28956"/>
                </a:moveTo>
                <a:lnTo>
                  <a:pt x="1143000" y="28956"/>
                </a:lnTo>
                <a:lnTo>
                  <a:pt x="1143000" y="0"/>
                </a:lnTo>
                <a:lnTo>
                  <a:pt x="1257300" y="0"/>
                </a:lnTo>
                <a:lnTo>
                  <a:pt x="1257300" y="28956"/>
                </a:lnTo>
                <a:close/>
              </a:path>
              <a:path w="1495425" h="1100455">
                <a:moveTo>
                  <a:pt x="1456944" y="28956"/>
                </a:moveTo>
                <a:lnTo>
                  <a:pt x="1342644" y="28956"/>
                </a:lnTo>
                <a:lnTo>
                  <a:pt x="1342644" y="0"/>
                </a:lnTo>
                <a:lnTo>
                  <a:pt x="1456944" y="0"/>
                </a:lnTo>
                <a:lnTo>
                  <a:pt x="1456944" y="28956"/>
                </a:lnTo>
                <a:close/>
              </a:path>
              <a:path w="1495425" h="1100455">
                <a:moveTo>
                  <a:pt x="1495044" y="192024"/>
                </a:moveTo>
                <a:lnTo>
                  <a:pt x="1466087" y="192024"/>
                </a:lnTo>
                <a:lnTo>
                  <a:pt x="1466087" y="77724"/>
                </a:lnTo>
                <a:lnTo>
                  <a:pt x="1495044" y="77724"/>
                </a:lnTo>
                <a:lnTo>
                  <a:pt x="1495044" y="192024"/>
                </a:lnTo>
                <a:close/>
              </a:path>
              <a:path w="1495425" h="1100455">
                <a:moveTo>
                  <a:pt x="1495044" y="391668"/>
                </a:moveTo>
                <a:lnTo>
                  <a:pt x="1466087" y="391668"/>
                </a:lnTo>
                <a:lnTo>
                  <a:pt x="1466087" y="277368"/>
                </a:lnTo>
                <a:lnTo>
                  <a:pt x="1495044" y="277368"/>
                </a:lnTo>
                <a:lnTo>
                  <a:pt x="1495044" y="391668"/>
                </a:lnTo>
                <a:close/>
              </a:path>
              <a:path w="1495425" h="1100455">
                <a:moveTo>
                  <a:pt x="1495044" y="591312"/>
                </a:moveTo>
                <a:lnTo>
                  <a:pt x="1466087" y="591312"/>
                </a:lnTo>
                <a:lnTo>
                  <a:pt x="1466087" y="477012"/>
                </a:lnTo>
                <a:lnTo>
                  <a:pt x="1495044" y="477012"/>
                </a:lnTo>
                <a:lnTo>
                  <a:pt x="1495044" y="591312"/>
                </a:lnTo>
                <a:close/>
              </a:path>
              <a:path w="1495425" h="1100455">
                <a:moveTo>
                  <a:pt x="1495044" y="792480"/>
                </a:moveTo>
                <a:lnTo>
                  <a:pt x="1466087" y="792480"/>
                </a:lnTo>
                <a:lnTo>
                  <a:pt x="1466087" y="678180"/>
                </a:lnTo>
                <a:lnTo>
                  <a:pt x="1495044" y="678180"/>
                </a:lnTo>
                <a:lnTo>
                  <a:pt x="1495044" y="792480"/>
                </a:lnTo>
                <a:close/>
              </a:path>
              <a:path w="1495425" h="1100455">
                <a:moveTo>
                  <a:pt x="1495044" y="992124"/>
                </a:moveTo>
                <a:lnTo>
                  <a:pt x="1466087" y="992124"/>
                </a:lnTo>
                <a:lnTo>
                  <a:pt x="1466087" y="877824"/>
                </a:lnTo>
                <a:lnTo>
                  <a:pt x="1495044" y="877824"/>
                </a:lnTo>
                <a:lnTo>
                  <a:pt x="1495044" y="992124"/>
                </a:lnTo>
                <a:close/>
              </a:path>
              <a:path w="1495425" h="1100455">
                <a:moveTo>
                  <a:pt x="1488948" y="1100328"/>
                </a:moveTo>
                <a:lnTo>
                  <a:pt x="1374648" y="1100328"/>
                </a:lnTo>
                <a:lnTo>
                  <a:pt x="1374648" y="1071372"/>
                </a:lnTo>
                <a:lnTo>
                  <a:pt x="1479804" y="1071372"/>
                </a:lnTo>
                <a:lnTo>
                  <a:pt x="1474317" y="1077468"/>
                </a:lnTo>
                <a:lnTo>
                  <a:pt x="1466087" y="1077468"/>
                </a:lnTo>
                <a:lnTo>
                  <a:pt x="1466087" y="1086612"/>
                </a:lnTo>
                <a:lnTo>
                  <a:pt x="1495044" y="1086612"/>
                </a:lnTo>
                <a:lnTo>
                  <a:pt x="1495044" y="1094232"/>
                </a:lnTo>
                <a:lnTo>
                  <a:pt x="1488948" y="1100328"/>
                </a:lnTo>
                <a:close/>
              </a:path>
              <a:path w="1495425" h="1100455">
                <a:moveTo>
                  <a:pt x="1466087" y="1086612"/>
                </a:moveTo>
                <a:lnTo>
                  <a:pt x="1466087" y="1077468"/>
                </a:lnTo>
                <a:lnTo>
                  <a:pt x="1474317" y="1077468"/>
                </a:lnTo>
                <a:lnTo>
                  <a:pt x="1466087" y="1086612"/>
                </a:lnTo>
                <a:close/>
              </a:path>
              <a:path w="1495425" h="1100455">
                <a:moveTo>
                  <a:pt x="1495044" y="1086612"/>
                </a:moveTo>
                <a:lnTo>
                  <a:pt x="1466087" y="1086612"/>
                </a:lnTo>
                <a:lnTo>
                  <a:pt x="1474317" y="1077468"/>
                </a:lnTo>
                <a:lnTo>
                  <a:pt x="1495044" y="1077468"/>
                </a:lnTo>
                <a:lnTo>
                  <a:pt x="1495044" y="1086612"/>
                </a:lnTo>
                <a:close/>
              </a:path>
              <a:path w="1495425" h="1100455">
                <a:moveTo>
                  <a:pt x="1289304" y="1100328"/>
                </a:moveTo>
                <a:lnTo>
                  <a:pt x="1175004" y="1100328"/>
                </a:lnTo>
                <a:lnTo>
                  <a:pt x="1175004" y="1071372"/>
                </a:lnTo>
                <a:lnTo>
                  <a:pt x="1289304" y="1071372"/>
                </a:lnTo>
                <a:lnTo>
                  <a:pt x="1289304" y="1100328"/>
                </a:lnTo>
                <a:close/>
              </a:path>
              <a:path w="1495425" h="1100455">
                <a:moveTo>
                  <a:pt x="1089660" y="1100328"/>
                </a:moveTo>
                <a:lnTo>
                  <a:pt x="975360" y="1100328"/>
                </a:lnTo>
                <a:lnTo>
                  <a:pt x="975360" y="1071372"/>
                </a:lnTo>
                <a:lnTo>
                  <a:pt x="1089660" y="1071372"/>
                </a:lnTo>
                <a:lnTo>
                  <a:pt x="1089660" y="1100328"/>
                </a:lnTo>
                <a:close/>
              </a:path>
              <a:path w="1495425" h="1100455">
                <a:moveTo>
                  <a:pt x="888491" y="1100328"/>
                </a:moveTo>
                <a:lnTo>
                  <a:pt x="774191" y="1100328"/>
                </a:lnTo>
                <a:lnTo>
                  <a:pt x="774191" y="1071372"/>
                </a:lnTo>
                <a:lnTo>
                  <a:pt x="888491" y="1071372"/>
                </a:lnTo>
                <a:lnTo>
                  <a:pt x="888491" y="1100328"/>
                </a:lnTo>
                <a:close/>
              </a:path>
              <a:path w="1495425" h="1100455">
                <a:moveTo>
                  <a:pt x="688847" y="1100328"/>
                </a:moveTo>
                <a:lnTo>
                  <a:pt x="574548" y="1100328"/>
                </a:lnTo>
                <a:lnTo>
                  <a:pt x="574548" y="1071372"/>
                </a:lnTo>
                <a:lnTo>
                  <a:pt x="688847" y="1071372"/>
                </a:lnTo>
                <a:lnTo>
                  <a:pt x="688847" y="1100328"/>
                </a:lnTo>
                <a:close/>
              </a:path>
              <a:path w="1495425" h="1100455">
                <a:moveTo>
                  <a:pt x="489204" y="1100328"/>
                </a:moveTo>
                <a:lnTo>
                  <a:pt x="374904" y="1100328"/>
                </a:lnTo>
                <a:lnTo>
                  <a:pt x="374904" y="1071372"/>
                </a:lnTo>
                <a:lnTo>
                  <a:pt x="489204" y="1071372"/>
                </a:lnTo>
                <a:lnTo>
                  <a:pt x="489204" y="1100328"/>
                </a:lnTo>
                <a:close/>
              </a:path>
              <a:path w="1495425" h="1100455">
                <a:moveTo>
                  <a:pt x="289559" y="1100328"/>
                </a:moveTo>
                <a:lnTo>
                  <a:pt x="175260" y="1100328"/>
                </a:lnTo>
                <a:lnTo>
                  <a:pt x="175260" y="1071372"/>
                </a:lnTo>
                <a:lnTo>
                  <a:pt x="289559" y="1071372"/>
                </a:lnTo>
                <a:lnTo>
                  <a:pt x="289559" y="110032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83552" y="2743200"/>
            <a:ext cx="1495425" cy="1172210"/>
          </a:xfrm>
          <a:custGeom>
            <a:avLst/>
            <a:gdLst/>
            <a:ahLst/>
            <a:cxnLst/>
            <a:rect l="l" t="t" r="r" b="b"/>
            <a:pathLst>
              <a:path w="1495425" h="1172210">
                <a:moveTo>
                  <a:pt x="13716" y="1158239"/>
                </a:moveTo>
                <a:lnTo>
                  <a:pt x="0" y="1158239"/>
                </a:lnTo>
                <a:lnTo>
                  <a:pt x="0" y="1043939"/>
                </a:lnTo>
                <a:lnTo>
                  <a:pt x="28956" y="1043939"/>
                </a:lnTo>
                <a:lnTo>
                  <a:pt x="28956" y="1142999"/>
                </a:lnTo>
                <a:lnTo>
                  <a:pt x="13716" y="1142999"/>
                </a:lnTo>
                <a:lnTo>
                  <a:pt x="13716" y="1158239"/>
                </a:lnTo>
                <a:close/>
              </a:path>
              <a:path w="1495425" h="1172210">
                <a:moveTo>
                  <a:pt x="33528" y="1171955"/>
                </a:moveTo>
                <a:lnTo>
                  <a:pt x="13716" y="1171955"/>
                </a:lnTo>
                <a:lnTo>
                  <a:pt x="13716" y="1142999"/>
                </a:lnTo>
                <a:lnTo>
                  <a:pt x="28956" y="1142999"/>
                </a:lnTo>
                <a:lnTo>
                  <a:pt x="28956" y="1158239"/>
                </a:lnTo>
                <a:lnTo>
                  <a:pt x="33528" y="1158239"/>
                </a:lnTo>
                <a:lnTo>
                  <a:pt x="33528" y="1171955"/>
                </a:lnTo>
                <a:close/>
              </a:path>
              <a:path w="1495425" h="1172210">
                <a:moveTo>
                  <a:pt x="33528" y="1158239"/>
                </a:moveTo>
                <a:lnTo>
                  <a:pt x="28956" y="1158239"/>
                </a:lnTo>
                <a:lnTo>
                  <a:pt x="28956" y="1142999"/>
                </a:lnTo>
                <a:lnTo>
                  <a:pt x="33528" y="1142999"/>
                </a:lnTo>
                <a:lnTo>
                  <a:pt x="33528" y="1158239"/>
                </a:lnTo>
                <a:close/>
              </a:path>
              <a:path w="1495425" h="1172210">
                <a:moveTo>
                  <a:pt x="28956" y="957071"/>
                </a:moveTo>
                <a:lnTo>
                  <a:pt x="0" y="957071"/>
                </a:lnTo>
                <a:lnTo>
                  <a:pt x="0" y="842771"/>
                </a:lnTo>
                <a:lnTo>
                  <a:pt x="28956" y="842771"/>
                </a:lnTo>
                <a:lnTo>
                  <a:pt x="28956" y="957071"/>
                </a:lnTo>
                <a:close/>
              </a:path>
              <a:path w="1495425" h="1172210">
                <a:moveTo>
                  <a:pt x="28956" y="757427"/>
                </a:moveTo>
                <a:lnTo>
                  <a:pt x="0" y="757427"/>
                </a:lnTo>
                <a:lnTo>
                  <a:pt x="0" y="643127"/>
                </a:lnTo>
                <a:lnTo>
                  <a:pt x="28956" y="643127"/>
                </a:lnTo>
                <a:lnTo>
                  <a:pt x="28956" y="757427"/>
                </a:lnTo>
                <a:close/>
              </a:path>
              <a:path w="1495425" h="1172210">
                <a:moveTo>
                  <a:pt x="28956" y="557783"/>
                </a:moveTo>
                <a:lnTo>
                  <a:pt x="0" y="557783"/>
                </a:lnTo>
                <a:lnTo>
                  <a:pt x="0" y="443483"/>
                </a:lnTo>
                <a:lnTo>
                  <a:pt x="28956" y="443483"/>
                </a:lnTo>
                <a:lnTo>
                  <a:pt x="28956" y="557783"/>
                </a:lnTo>
                <a:close/>
              </a:path>
              <a:path w="1495425" h="1172210">
                <a:moveTo>
                  <a:pt x="28956" y="358139"/>
                </a:moveTo>
                <a:lnTo>
                  <a:pt x="0" y="358139"/>
                </a:lnTo>
                <a:lnTo>
                  <a:pt x="0" y="243839"/>
                </a:lnTo>
                <a:lnTo>
                  <a:pt x="28956" y="243839"/>
                </a:lnTo>
                <a:lnTo>
                  <a:pt x="28956" y="358139"/>
                </a:lnTo>
                <a:close/>
              </a:path>
              <a:path w="1495425" h="1172210">
                <a:moveTo>
                  <a:pt x="28956" y="156971"/>
                </a:moveTo>
                <a:lnTo>
                  <a:pt x="0" y="156971"/>
                </a:lnTo>
                <a:lnTo>
                  <a:pt x="0" y="42671"/>
                </a:lnTo>
                <a:lnTo>
                  <a:pt x="28956" y="42671"/>
                </a:lnTo>
                <a:lnTo>
                  <a:pt x="28956" y="156971"/>
                </a:lnTo>
                <a:close/>
              </a:path>
              <a:path w="1495425" h="1172210">
                <a:moveTo>
                  <a:pt x="184404" y="28956"/>
                </a:moveTo>
                <a:lnTo>
                  <a:pt x="70104" y="28956"/>
                </a:lnTo>
                <a:lnTo>
                  <a:pt x="70104" y="0"/>
                </a:lnTo>
                <a:lnTo>
                  <a:pt x="184404" y="0"/>
                </a:lnTo>
                <a:lnTo>
                  <a:pt x="184404" y="28956"/>
                </a:lnTo>
                <a:close/>
              </a:path>
              <a:path w="1495425" h="1172210">
                <a:moveTo>
                  <a:pt x="385572" y="28956"/>
                </a:moveTo>
                <a:lnTo>
                  <a:pt x="271272" y="28956"/>
                </a:lnTo>
                <a:lnTo>
                  <a:pt x="271272" y="0"/>
                </a:lnTo>
                <a:lnTo>
                  <a:pt x="385572" y="0"/>
                </a:lnTo>
                <a:lnTo>
                  <a:pt x="385572" y="28956"/>
                </a:lnTo>
                <a:close/>
              </a:path>
              <a:path w="1495425" h="1172210">
                <a:moveTo>
                  <a:pt x="585215" y="28956"/>
                </a:moveTo>
                <a:lnTo>
                  <a:pt x="470915" y="28956"/>
                </a:lnTo>
                <a:lnTo>
                  <a:pt x="470915" y="0"/>
                </a:lnTo>
                <a:lnTo>
                  <a:pt x="585215" y="0"/>
                </a:lnTo>
                <a:lnTo>
                  <a:pt x="585215" y="28956"/>
                </a:lnTo>
                <a:close/>
              </a:path>
              <a:path w="1495425" h="1172210">
                <a:moveTo>
                  <a:pt x="784860" y="28956"/>
                </a:moveTo>
                <a:lnTo>
                  <a:pt x="670560" y="28956"/>
                </a:lnTo>
                <a:lnTo>
                  <a:pt x="670560" y="0"/>
                </a:lnTo>
                <a:lnTo>
                  <a:pt x="784860" y="0"/>
                </a:lnTo>
                <a:lnTo>
                  <a:pt x="784860" y="28956"/>
                </a:lnTo>
                <a:close/>
              </a:path>
              <a:path w="1495425" h="1172210">
                <a:moveTo>
                  <a:pt x="984504" y="28956"/>
                </a:moveTo>
                <a:lnTo>
                  <a:pt x="870204" y="28956"/>
                </a:lnTo>
                <a:lnTo>
                  <a:pt x="870204" y="0"/>
                </a:lnTo>
                <a:lnTo>
                  <a:pt x="984504" y="0"/>
                </a:lnTo>
                <a:lnTo>
                  <a:pt x="984504" y="28956"/>
                </a:lnTo>
                <a:close/>
              </a:path>
              <a:path w="1495425" h="1172210">
                <a:moveTo>
                  <a:pt x="1185672" y="28956"/>
                </a:moveTo>
                <a:lnTo>
                  <a:pt x="1071372" y="28956"/>
                </a:lnTo>
                <a:lnTo>
                  <a:pt x="1071372" y="0"/>
                </a:lnTo>
                <a:lnTo>
                  <a:pt x="1185672" y="0"/>
                </a:lnTo>
                <a:lnTo>
                  <a:pt x="1185672" y="28956"/>
                </a:lnTo>
                <a:close/>
              </a:path>
              <a:path w="1495425" h="1172210">
                <a:moveTo>
                  <a:pt x="1385316" y="28956"/>
                </a:moveTo>
                <a:lnTo>
                  <a:pt x="1271016" y="28956"/>
                </a:lnTo>
                <a:lnTo>
                  <a:pt x="1271016" y="0"/>
                </a:lnTo>
                <a:lnTo>
                  <a:pt x="1385316" y="0"/>
                </a:lnTo>
                <a:lnTo>
                  <a:pt x="1385316" y="28956"/>
                </a:lnTo>
                <a:close/>
              </a:path>
              <a:path w="1495425" h="1172210">
                <a:moveTo>
                  <a:pt x="1495044" y="28956"/>
                </a:moveTo>
                <a:lnTo>
                  <a:pt x="1479804" y="28956"/>
                </a:lnTo>
                <a:lnTo>
                  <a:pt x="1470659" y="18795"/>
                </a:lnTo>
                <a:lnTo>
                  <a:pt x="1470659" y="0"/>
                </a:lnTo>
                <a:lnTo>
                  <a:pt x="1488948" y="0"/>
                </a:lnTo>
                <a:lnTo>
                  <a:pt x="1495044" y="6095"/>
                </a:lnTo>
                <a:lnTo>
                  <a:pt x="1495044" y="28956"/>
                </a:lnTo>
                <a:close/>
              </a:path>
              <a:path w="1495425" h="1172210">
                <a:moveTo>
                  <a:pt x="1495044" y="118871"/>
                </a:moveTo>
                <a:lnTo>
                  <a:pt x="1466087" y="118871"/>
                </a:lnTo>
                <a:lnTo>
                  <a:pt x="1466087" y="13715"/>
                </a:lnTo>
                <a:lnTo>
                  <a:pt x="1470659" y="18795"/>
                </a:lnTo>
                <a:lnTo>
                  <a:pt x="1470659" y="28956"/>
                </a:lnTo>
                <a:lnTo>
                  <a:pt x="1495044" y="28956"/>
                </a:lnTo>
                <a:lnTo>
                  <a:pt x="1495044" y="118871"/>
                </a:lnTo>
                <a:close/>
              </a:path>
              <a:path w="1495425" h="1172210">
                <a:moveTo>
                  <a:pt x="1479804" y="28956"/>
                </a:moveTo>
                <a:lnTo>
                  <a:pt x="1470659" y="28956"/>
                </a:lnTo>
                <a:lnTo>
                  <a:pt x="1470659" y="18795"/>
                </a:lnTo>
                <a:lnTo>
                  <a:pt x="1479804" y="28956"/>
                </a:lnTo>
                <a:close/>
              </a:path>
              <a:path w="1495425" h="1172210">
                <a:moveTo>
                  <a:pt x="1495044" y="318515"/>
                </a:moveTo>
                <a:lnTo>
                  <a:pt x="1466087" y="318515"/>
                </a:lnTo>
                <a:lnTo>
                  <a:pt x="1466087" y="204215"/>
                </a:lnTo>
                <a:lnTo>
                  <a:pt x="1495044" y="204215"/>
                </a:lnTo>
                <a:lnTo>
                  <a:pt x="1495044" y="318515"/>
                </a:lnTo>
                <a:close/>
              </a:path>
              <a:path w="1495425" h="1172210">
                <a:moveTo>
                  <a:pt x="1495044" y="519683"/>
                </a:moveTo>
                <a:lnTo>
                  <a:pt x="1466087" y="519683"/>
                </a:lnTo>
                <a:lnTo>
                  <a:pt x="1466087" y="405383"/>
                </a:lnTo>
                <a:lnTo>
                  <a:pt x="1495044" y="405383"/>
                </a:lnTo>
                <a:lnTo>
                  <a:pt x="1495044" y="519683"/>
                </a:lnTo>
                <a:close/>
              </a:path>
              <a:path w="1495425" h="1172210">
                <a:moveTo>
                  <a:pt x="1495044" y="719327"/>
                </a:moveTo>
                <a:lnTo>
                  <a:pt x="1466087" y="719327"/>
                </a:lnTo>
                <a:lnTo>
                  <a:pt x="1466087" y="605027"/>
                </a:lnTo>
                <a:lnTo>
                  <a:pt x="1495044" y="605027"/>
                </a:lnTo>
                <a:lnTo>
                  <a:pt x="1495044" y="719327"/>
                </a:lnTo>
                <a:close/>
              </a:path>
              <a:path w="1495425" h="1172210">
                <a:moveTo>
                  <a:pt x="1495044" y="918971"/>
                </a:moveTo>
                <a:lnTo>
                  <a:pt x="1466087" y="918971"/>
                </a:lnTo>
                <a:lnTo>
                  <a:pt x="1466087" y="804671"/>
                </a:lnTo>
                <a:lnTo>
                  <a:pt x="1495044" y="804671"/>
                </a:lnTo>
                <a:lnTo>
                  <a:pt x="1495044" y="918971"/>
                </a:lnTo>
                <a:close/>
              </a:path>
              <a:path w="1495425" h="1172210">
                <a:moveTo>
                  <a:pt x="1495044" y="1118615"/>
                </a:moveTo>
                <a:lnTo>
                  <a:pt x="1466087" y="1118615"/>
                </a:lnTo>
                <a:lnTo>
                  <a:pt x="1466087" y="1004315"/>
                </a:lnTo>
                <a:lnTo>
                  <a:pt x="1495044" y="1004315"/>
                </a:lnTo>
                <a:lnTo>
                  <a:pt x="1495044" y="1118615"/>
                </a:lnTo>
                <a:close/>
              </a:path>
              <a:path w="1495425" h="1172210">
                <a:moveTo>
                  <a:pt x="1432559" y="1171955"/>
                </a:moveTo>
                <a:lnTo>
                  <a:pt x="1318259" y="1171955"/>
                </a:lnTo>
                <a:lnTo>
                  <a:pt x="1318259" y="1142999"/>
                </a:lnTo>
                <a:lnTo>
                  <a:pt x="1432559" y="1142999"/>
                </a:lnTo>
                <a:lnTo>
                  <a:pt x="1432559" y="1171955"/>
                </a:lnTo>
                <a:close/>
              </a:path>
              <a:path w="1495425" h="1172210">
                <a:moveTo>
                  <a:pt x="1232916" y="1171955"/>
                </a:moveTo>
                <a:lnTo>
                  <a:pt x="1118616" y="1171955"/>
                </a:lnTo>
                <a:lnTo>
                  <a:pt x="1118616" y="1142999"/>
                </a:lnTo>
                <a:lnTo>
                  <a:pt x="1232916" y="1142999"/>
                </a:lnTo>
                <a:lnTo>
                  <a:pt x="1232916" y="1171955"/>
                </a:lnTo>
                <a:close/>
              </a:path>
              <a:path w="1495425" h="1172210">
                <a:moveTo>
                  <a:pt x="1033272" y="1171955"/>
                </a:moveTo>
                <a:lnTo>
                  <a:pt x="918972" y="1171955"/>
                </a:lnTo>
                <a:lnTo>
                  <a:pt x="918972" y="1142999"/>
                </a:lnTo>
                <a:lnTo>
                  <a:pt x="1033272" y="1142999"/>
                </a:lnTo>
                <a:lnTo>
                  <a:pt x="1033272" y="1171955"/>
                </a:lnTo>
                <a:close/>
              </a:path>
              <a:path w="1495425" h="1172210">
                <a:moveTo>
                  <a:pt x="833627" y="1171955"/>
                </a:moveTo>
                <a:lnTo>
                  <a:pt x="719327" y="1171955"/>
                </a:lnTo>
                <a:lnTo>
                  <a:pt x="719327" y="1142999"/>
                </a:lnTo>
                <a:lnTo>
                  <a:pt x="833627" y="1142999"/>
                </a:lnTo>
                <a:lnTo>
                  <a:pt x="833627" y="1171955"/>
                </a:lnTo>
                <a:close/>
              </a:path>
              <a:path w="1495425" h="1172210">
                <a:moveTo>
                  <a:pt x="632460" y="1171955"/>
                </a:moveTo>
                <a:lnTo>
                  <a:pt x="518160" y="1171955"/>
                </a:lnTo>
                <a:lnTo>
                  <a:pt x="518160" y="1142999"/>
                </a:lnTo>
                <a:lnTo>
                  <a:pt x="632460" y="1142999"/>
                </a:lnTo>
                <a:lnTo>
                  <a:pt x="632460" y="1171955"/>
                </a:lnTo>
                <a:close/>
              </a:path>
              <a:path w="1495425" h="1172210">
                <a:moveTo>
                  <a:pt x="432815" y="1171955"/>
                </a:moveTo>
                <a:lnTo>
                  <a:pt x="318515" y="1171955"/>
                </a:lnTo>
                <a:lnTo>
                  <a:pt x="318515" y="1142999"/>
                </a:lnTo>
                <a:lnTo>
                  <a:pt x="432815" y="1142999"/>
                </a:lnTo>
                <a:lnTo>
                  <a:pt x="432815" y="1171955"/>
                </a:lnTo>
                <a:close/>
              </a:path>
              <a:path w="1495425" h="1172210">
                <a:moveTo>
                  <a:pt x="233172" y="1171955"/>
                </a:moveTo>
                <a:lnTo>
                  <a:pt x="118872" y="1171955"/>
                </a:lnTo>
                <a:lnTo>
                  <a:pt x="118872" y="1142999"/>
                </a:lnTo>
                <a:lnTo>
                  <a:pt x="233172" y="1142999"/>
                </a:lnTo>
                <a:lnTo>
                  <a:pt x="233172" y="1171955"/>
                </a:lnTo>
                <a:close/>
              </a:path>
            </a:pathLst>
          </a:custGeom>
          <a:solidFill>
            <a:srgbClr val="FF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81900" y="3718560"/>
            <a:ext cx="58419" cy="64135"/>
          </a:xfrm>
          <a:custGeom>
            <a:avLst/>
            <a:gdLst/>
            <a:ahLst/>
            <a:cxnLst/>
            <a:rect l="l" t="t" r="r" b="b"/>
            <a:pathLst>
              <a:path w="58420" h="64135">
                <a:moveTo>
                  <a:pt x="28956" y="64007"/>
                </a:moveTo>
                <a:lnTo>
                  <a:pt x="17359" y="61579"/>
                </a:lnTo>
                <a:lnTo>
                  <a:pt x="8191" y="54863"/>
                </a:lnTo>
                <a:lnTo>
                  <a:pt x="2166" y="44719"/>
                </a:lnTo>
                <a:lnTo>
                  <a:pt x="0" y="32003"/>
                </a:lnTo>
                <a:lnTo>
                  <a:pt x="2166" y="19288"/>
                </a:lnTo>
                <a:lnTo>
                  <a:pt x="8191" y="9143"/>
                </a:lnTo>
                <a:lnTo>
                  <a:pt x="17359" y="2428"/>
                </a:lnTo>
                <a:lnTo>
                  <a:pt x="28956" y="0"/>
                </a:lnTo>
                <a:lnTo>
                  <a:pt x="39909" y="2428"/>
                </a:lnTo>
                <a:lnTo>
                  <a:pt x="49148" y="9143"/>
                </a:lnTo>
                <a:lnTo>
                  <a:pt x="55530" y="19288"/>
                </a:lnTo>
                <a:lnTo>
                  <a:pt x="57912" y="32003"/>
                </a:lnTo>
                <a:lnTo>
                  <a:pt x="55530" y="44719"/>
                </a:lnTo>
                <a:lnTo>
                  <a:pt x="49149" y="54863"/>
                </a:lnTo>
                <a:lnTo>
                  <a:pt x="39909" y="61579"/>
                </a:lnTo>
                <a:lnTo>
                  <a:pt x="28956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66659" y="3703320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51816" y="1523"/>
                </a:moveTo>
                <a:lnTo>
                  <a:pt x="36576" y="1523"/>
                </a:lnTo>
                <a:lnTo>
                  <a:pt x="42672" y="0"/>
                </a:lnTo>
                <a:lnTo>
                  <a:pt x="45719" y="0"/>
                </a:lnTo>
                <a:lnTo>
                  <a:pt x="51816" y="1523"/>
                </a:lnTo>
                <a:close/>
              </a:path>
              <a:path w="86995" h="94614">
                <a:moveTo>
                  <a:pt x="60960" y="4571"/>
                </a:moveTo>
                <a:lnTo>
                  <a:pt x="27432" y="4571"/>
                </a:lnTo>
                <a:lnTo>
                  <a:pt x="27432" y="3047"/>
                </a:lnTo>
                <a:lnTo>
                  <a:pt x="33528" y="1523"/>
                </a:lnTo>
                <a:lnTo>
                  <a:pt x="54864" y="1523"/>
                </a:lnTo>
                <a:lnTo>
                  <a:pt x="59436" y="3047"/>
                </a:lnTo>
                <a:lnTo>
                  <a:pt x="60960" y="4571"/>
                </a:lnTo>
                <a:close/>
              </a:path>
              <a:path w="86995" h="94614">
                <a:moveTo>
                  <a:pt x="68580" y="9143"/>
                </a:moveTo>
                <a:lnTo>
                  <a:pt x="19812" y="9143"/>
                </a:lnTo>
                <a:lnTo>
                  <a:pt x="19812" y="7619"/>
                </a:lnTo>
                <a:lnTo>
                  <a:pt x="25908" y="4571"/>
                </a:lnTo>
                <a:lnTo>
                  <a:pt x="62484" y="4571"/>
                </a:lnTo>
                <a:lnTo>
                  <a:pt x="67056" y="7619"/>
                </a:lnTo>
                <a:lnTo>
                  <a:pt x="68580" y="9143"/>
                </a:lnTo>
                <a:close/>
              </a:path>
              <a:path w="86995" h="94614">
                <a:moveTo>
                  <a:pt x="73152" y="13715"/>
                </a:moveTo>
                <a:lnTo>
                  <a:pt x="13716" y="13715"/>
                </a:lnTo>
                <a:lnTo>
                  <a:pt x="18288" y="9143"/>
                </a:lnTo>
                <a:lnTo>
                  <a:pt x="70104" y="9143"/>
                </a:lnTo>
                <a:lnTo>
                  <a:pt x="73152" y="13715"/>
                </a:lnTo>
                <a:close/>
              </a:path>
              <a:path w="86995" h="94614">
                <a:moveTo>
                  <a:pt x="74676" y="80771"/>
                </a:moveTo>
                <a:lnTo>
                  <a:pt x="12192" y="80771"/>
                </a:lnTo>
                <a:lnTo>
                  <a:pt x="12192" y="79247"/>
                </a:lnTo>
                <a:lnTo>
                  <a:pt x="7620" y="74675"/>
                </a:lnTo>
                <a:lnTo>
                  <a:pt x="7620" y="73151"/>
                </a:lnTo>
                <a:lnTo>
                  <a:pt x="6096" y="71627"/>
                </a:lnTo>
                <a:lnTo>
                  <a:pt x="4572" y="65531"/>
                </a:lnTo>
                <a:lnTo>
                  <a:pt x="3048" y="64007"/>
                </a:lnTo>
                <a:lnTo>
                  <a:pt x="1524" y="57911"/>
                </a:lnTo>
                <a:lnTo>
                  <a:pt x="1524" y="54863"/>
                </a:lnTo>
                <a:lnTo>
                  <a:pt x="0" y="48767"/>
                </a:lnTo>
                <a:lnTo>
                  <a:pt x="0" y="45719"/>
                </a:lnTo>
                <a:lnTo>
                  <a:pt x="1524" y="39623"/>
                </a:lnTo>
                <a:lnTo>
                  <a:pt x="1524" y="36575"/>
                </a:lnTo>
                <a:lnTo>
                  <a:pt x="3048" y="30479"/>
                </a:lnTo>
                <a:lnTo>
                  <a:pt x="4572" y="28955"/>
                </a:lnTo>
                <a:lnTo>
                  <a:pt x="6096" y="22859"/>
                </a:lnTo>
                <a:lnTo>
                  <a:pt x="7620" y="21335"/>
                </a:lnTo>
                <a:lnTo>
                  <a:pt x="12192" y="15239"/>
                </a:lnTo>
                <a:lnTo>
                  <a:pt x="12192" y="13715"/>
                </a:lnTo>
                <a:lnTo>
                  <a:pt x="74676" y="13715"/>
                </a:lnTo>
                <a:lnTo>
                  <a:pt x="74676" y="15239"/>
                </a:lnTo>
                <a:lnTo>
                  <a:pt x="76200" y="15239"/>
                </a:lnTo>
                <a:lnTo>
                  <a:pt x="79248" y="21335"/>
                </a:lnTo>
                <a:lnTo>
                  <a:pt x="80772" y="21335"/>
                </a:lnTo>
                <a:lnTo>
                  <a:pt x="80772" y="22859"/>
                </a:lnTo>
                <a:lnTo>
                  <a:pt x="83820" y="28955"/>
                </a:lnTo>
                <a:lnTo>
                  <a:pt x="39624" y="28955"/>
                </a:lnTo>
                <a:lnTo>
                  <a:pt x="36576" y="30479"/>
                </a:lnTo>
                <a:lnTo>
                  <a:pt x="35052" y="32003"/>
                </a:lnTo>
                <a:lnTo>
                  <a:pt x="33528" y="35051"/>
                </a:lnTo>
                <a:lnTo>
                  <a:pt x="32004" y="35051"/>
                </a:lnTo>
                <a:lnTo>
                  <a:pt x="31242" y="38099"/>
                </a:lnTo>
                <a:lnTo>
                  <a:pt x="30480" y="38099"/>
                </a:lnTo>
                <a:lnTo>
                  <a:pt x="29337" y="42671"/>
                </a:lnTo>
                <a:lnTo>
                  <a:pt x="28956" y="42671"/>
                </a:lnTo>
                <a:lnTo>
                  <a:pt x="28956" y="53339"/>
                </a:lnTo>
                <a:lnTo>
                  <a:pt x="29718" y="53339"/>
                </a:lnTo>
                <a:lnTo>
                  <a:pt x="30480" y="56387"/>
                </a:lnTo>
                <a:lnTo>
                  <a:pt x="32004" y="59435"/>
                </a:lnTo>
                <a:lnTo>
                  <a:pt x="33528" y="59435"/>
                </a:lnTo>
                <a:lnTo>
                  <a:pt x="35560" y="62483"/>
                </a:lnTo>
                <a:lnTo>
                  <a:pt x="35052" y="62483"/>
                </a:lnTo>
                <a:lnTo>
                  <a:pt x="36576" y="64007"/>
                </a:lnTo>
                <a:lnTo>
                  <a:pt x="39624" y="65531"/>
                </a:lnTo>
                <a:lnTo>
                  <a:pt x="83820" y="65531"/>
                </a:lnTo>
                <a:lnTo>
                  <a:pt x="80772" y="71627"/>
                </a:lnTo>
                <a:lnTo>
                  <a:pt x="80772" y="73151"/>
                </a:lnTo>
                <a:lnTo>
                  <a:pt x="79248" y="73151"/>
                </a:lnTo>
                <a:lnTo>
                  <a:pt x="79248" y="74675"/>
                </a:lnTo>
                <a:lnTo>
                  <a:pt x="76200" y="79247"/>
                </a:lnTo>
                <a:lnTo>
                  <a:pt x="74676" y="79247"/>
                </a:lnTo>
                <a:lnTo>
                  <a:pt x="74676" y="80771"/>
                </a:lnTo>
                <a:close/>
              </a:path>
              <a:path w="86995" h="94614">
                <a:moveTo>
                  <a:pt x="36576" y="30479"/>
                </a:moveTo>
                <a:lnTo>
                  <a:pt x="39624" y="28955"/>
                </a:lnTo>
                <a:lnTo>
                  <a:pt x="37795" y="30175"/>
                </a:lnTo>
                <a:lnTo>
                  <a:pt x="36576" y="30479"/>
                </a:lnTo>
                <a:close/>
              </a:path>
              <a:path w="86995" h="94614">
                <a:moveTo>
                  <a:pt x="37795" y="30175"/>
                </a:moveTo>
                <a:lnTo>
                  <a:pt x="39624" y="28955"/>
                </a:lnTo>
                <a:lnTo>
                  <a:pt x="42672" y="28955"/>
                </a:lnTo>
                <a:lnTo>
                  <a:pt x="37795" y="30175"/>
                </a:lnTo>
                <a:close/>
              </a:path>
              <a:path w="86995" h="94614">
                <a:moveTo>
                  <a:pt x="49072" y="30175"/>
                </a:moveTo>
                <a:lnTo>
                  <a:pt x="44195" y="28955"/>
                </a:lnTo>
                <a:lnTo>
                  <a:pt x="47244" y="28955"/>
                </a:lnTo>
                <a:lnTo>
                  <a:pt x="49072" y="30175"/>
                </a:lnTo>
                <a:close/>
              </a:path>
              <a:path w="86995" h="94614">
                <a:moveTo>
                  <a:pt x="50292" y="30479"/>
                </a:moveTo>
                <a:lnTo>
                  <a:pt x="49072" y="30175"/>
                </a:lnTo>
                <a:lnTo>
                  <a:pt x="47244" y="28955"/>
                </a:lnTo>
                <a:lnTo>
                  <a:pt x="50292" y="30479"/>
                </a:lnTo>
                <a:close/>
              </a:path>
              <a:path w="86995" h="94614">
                <a:moveTo>
                  <a:pt x="86868" y="41147"/>
                </a:moveTo>
                <a:lnTo>
                  <a:pt x="57912" y="41147"/>
                </a:lnTo>
                <a:lnTo>
                  <a:pt x="54864" y="35051"/>
                </a:lnTo>
                <a:lnTo>
                  <a:pt x="50292" y="30479"/>
                </a:lnTo>
                <a:lnTo>
                  <a:pt x="47244" y="28955"/>
                </a:lnTo>
                <a:lnTo>
                  <a:pt x="83820" y="28955"/>
                </a:lnTo>
                <a:lnTo>
                  <a:pt x="83820" y="30479"/>
                </a:lnTo>
                <a:lnTo>
                  <a:pt x="85344" y="36575"/>
                </a:lnTo>
                <a:lnTo>
                  <a:pt x="85344" y="38099"/>
                </a:lnTo>
                <a:lnTo>
                  <a:pt x="86868" y="38099"/>
                </a:lnTo>
                <a:lnTo>
                  <a:pt x="86868" y="41147"/>
                </a:lnTo>
                <a:close/>
              </a:path>
              <a:path w="86995" h="94614">
                <a:moveTo>
                  <a:pt x="35966" y="31394"/>
                </a:moveTo>
                <a:lnTo>
                  <a:pt x="36576" y="30479"/>
                </a:lnTo>
                <a:lnTo>
                  <a:pt x="37795" y="30175"/>
                </a:lnTo>
                <a:lnTo>
                  <a:pt x="35966" y="31394"/>
                </a:lnTo>
                <a:close/>
              </a:path>
              <a:path w="86995" h="94614">
                <a:moveTo>
                  <a:pt x="51816" y="32003"/>
                </a:moveTo>
                <a:lnTo>
                  <a:pt x="49072" y="30175"/>
                </a:lnTo>
                <a:lnTo>
                  <a:pt x="50292" y="30479"/>
                </a:lnTo>
                <a:lnTo>
                  <a:pt x="51816" y="32003"/>
                </a:lnTo>
                <a:close/>
              </a:path>
              <a:path w="86995" h="94614">
                <a:moveTo>
                  <a:pt x="35052" y="32003"/>
                </a:moveTo>
                <a:lnTo>
                  <a:pt x="36576" y="30479"/>
                </a:lnTo>
                <a:lnTo>
                  <a:pt x="35966" y="31394"/>
                </a:lnTo>
                <a:lnTo>
                  <a:pt x="35052" y="32003"/>
                </a:lnTo>
                <a:close/>
              </a:path>
              <a:path w="86995" h="94614">
                <a:moveTo>
                  <a:pt x="33528" y="35051"/>
                </a:moveTo>
                <a:lnTo>
                  <a:pt x="35052" y="32003"/>
                </a:lnTo>
                <a:lnTo>
                  <a:pt x="35966" y="31394"/>
                </a:lnTo>
                <a:lnTo>
                  <a:pt x="33528" y="35051"/>
                </a:lnTo>
                <a:close/>
              </a:path>
              <a:path w="86995" h="94614">
                <a:moveTo>
                  <a:pt x="56387" y="38099"/>
                </a:moveTo>
                <a:lnTo>
                  <a:pt x="51816" y="32003"/>
                </a:lnTo>
                <a:lnTo>
                  <a:pt x="54864" y="35051"/>
                </a:lnTo>
                <a:lnTo>
                  <a:pt x="56387" y="38099"/>
                </a:lnTo>
                <a:close/>
              </a:path>
              <a:path w="86995" h="94614">
                <a:moveTo>
                  <a:pt x="32004" y="38099"/>
                </a:moveTo>
                <a:lnTo>
                  <a:pt x="32004" y="35051"/>
                </a:lnTo>
                <a:lnTo>
                  <a:pt x="33527" y="35051"/>
                </a:lnTo>
                <a:lnTo>
                  <a:pt x="32004" y="38099"/>
                </a:lnTo>
                <a:close/>
              </a:path>
              <a:path w="86995" h="94614">
                <a:moveTo>
                  <a:pt x="30480" y="41147"/>
                </a:moveTo>
                <a:lnTo>
                  <a:pt x="30480" y="38099"/>
                </a:lnTo>
                <a:lnTo>
                  <a:pt x="31242" y="38099"/>
                </a:lnTo>
                <a:lnTo>
                  <a:pt x="30480" y="41147"/>
                </a:lnTo>
                <a:close/>
              </a:path>
              <a:path w="86995" h="94614">
                <a:moveTo>
                  <a:pt x="57912" y="44195"/>
                </a:moveTo>
                <a:lnTo>
                  <a:pt x="56387" y="38099"/>
                </a:lnTo>
                <a:lnTo>
                  <a:pt x="57912" y="41147"/>
                </a:lnTo>
                <a:lnTo>
                  <a:pt x="86868" y="41147"/>
                </a:lnTo>
                <a:lnTo>
                  <a:pt x="86868" y="42671"/>
                </a:lnTo>
                <a:lnTo>
                  <a:pt x="57912" y="42671"/>
                </a:lnTo>
                <a:lnTo>
                  <a:pt x="57912" y="44195"/>
                </a:lnTo>
                <a:close/>
              </a:path>
              <a:path w="86995" h="94614">
                <a:moveTo>
                  <a:pt x="28956" y="44195"/>
                </a:moveTo>
                <a:lnTo>
                  <a:pt x="28956" y="42671"/>
                </a:lnTo>
                <a:lnTo>
                  <a:pt x="29337" y="42671"/>
                </a:lnTo>
                <a:lnTo>
                  <a:pt x="28956" y="44195"/>
                </a:lnTo>
                <a:close/>
              </a:path>
              <a:path w="86995" h="94614">
                <a:moveTo>
                  <a:pt x="83820" y="65531"/>
                </a:moveTo>
                <a:lnTo>
                  <a:pt x="47244" y="65531"/>
                </a:lnTo>
                <a:lnTo>
                  <a:pt x="50292" y="64007"/>
                </a:lnTo>
                <a:lnTo>
                  <a:pt x="54864" y="59435"/>
                </a:lnTo>
                <a:lnTo>
                  <a:pt x="57912" y="53339"/>
                </a:lnTo>
                <a:lnTo>
                  <a:pt x="57912" y="42671"/>
                </a:lnTo>
                <a:lnTo>
                  <a:pt x="86868" y="42671"/>
                </a:lnTo>
                <a:lnTo>
                  <a:pt x="86868" y="56387"/>
                </a:lnTo>
                <a:lnTo>
                  <a:pt x="85344" y="56387"/>
                </a:lnTo>
                <a:lnTo>
                  <a:pt x="85344" y="57911"/>
                </a:lnTo>
                <a:lnTo>
                  <a:pt x="83820" y="64007"/>
                </a:lnTo>
                <a:lnTo>
                  <a:pt x="83820" y="65531"/>
                </a:lnTo>
                <a:close/>
              </a:path>
              <a:path w="86995" h="94614">
                <a:moveTo>
                  <a:pt x="29718" y="53339"/>
                </a:moveTo>
                <a:lnTo>
                  <a:pt x="28956" y="53339"/>
                </a:lnTo>
                <a:lnTo>
                  <a:pt x="28956" y="50291"/>
                </a:lnTo>
                <a:lnTo>
                  <a:pt x="29718" y="53339"/>
                </a:lnTo>
                <a:close/>
              </a:path>
              <a:path w="86995" h="94614">
                <a:moveTo>
                  <a:pt x="56387" y="56387"/>
                </a:moveTo>
                <a:lnTo>
                  <a:pt x="57912" y="50291"/>
                </a:lnTo>
                <a:lnTo>
                  <a:pt x="57912" y="53339"/>
                </a:lnTo>
                <a:lnTo>
                  <a:pt x="56387" y="56387"/>
                </a:lnTo>
                <a:close/>
              </a:path>
              <a:path w="86995" h="94614">
                <a:moveTo>
                  <a:pt x="31496" y="57403"/>
                </a:moveTo>
                <a:lnTo>
                  <a:pt x="30480" y="56387"/>
                </a:lnTo>
                <a:lnTo>
                  <a:pt x="30480" y="53339"/>
                </a:lnTo>
                <a:lnTo>
                  <a:pt x="31496" y="57403"/>
                </a:lnTo>
                <a:close/>
              </a:path>
              <a:path w="86995" h="94614">
                <a:moveTo>
                  <a:pt x="32004" y="59435"/>
                </a:moveTo>
                <a:lnTo>
                  <a:pt x="30480" y="56387"/>
                </a:lnTo>
                <a:lnTo>
                  <a:pt x="31496" y="57403"/>
                </a:lnTo>
                <a:lnTo>
                  <a:pt x="32004" y="59435"/>
                </a:lnTo>
                <a:close/>
              </a:path>
              <a:path w="86995" h="94614">
                <a:moveTo>
                  <a:pt x="53339" y="60959"/>
                </a:moveTo>
                <a:lnTo>
                  <a:pt x="56387" y="56387"/>
                </a:lnTo>
                <a:lnTo>
                  <a:pt x="54864" y="59435"/>
                </a:lnTo>
                <a:lnTo>
                  <a:pt x="53339" y="60959"/>
                </a:lnTo>
                <a:close/>
              </a:path>
              <a:path w="86995" h="94614">
                <a:moveTo>
                  <a:pt x="33527" y="59435"/>
                </a:moveTo>
                <a:lnTo>
                  <a:pt x="32004" y="59435"/>
                </a:lnTo>
                <a:lnTo>
                  <a:pt x="31496" y="57403"/>
                </a:lnTo>
                <a:lnTo>
                  <a:pt x="33527" y="59435"/>
                </a:lnTo>
                <a:close/>
              </a:path>
              <a:path w="86995" h="94614">
                <a:moveTo>
                  <a:pt x="36576" y="64007"/>
                </a:moveTo>
                <a:lnTo>
                  <a:pt x="35052" y="62483"/>
                </a:lnTo>
                <a:lnTo>
                  <a:pt x="35966" y="63093"/>
                </a:lnTo>
                <a:lnTo>
                  <a:pt x="36576" y="64007"/>
                </a:lnTo>
                <a:close/>
              </a:path>
              <a:path w="86995" h="94614">
                <a:moveTo>
                  <a:pt x="35966" y="63093"/>
                </a:moveTo>
                <a:lnTo>
                  <a:pt x="35052" y="62483"/>
                </a:lnTo>
                <a:lnTo>
                  <a:pt x="35560" y="62483"/>
                </a:lnTo>
                <a:lnTo>
                  <a:pt x="35966" y="63093"/>
                </a:lnTo>
                <a:close/>
              </a:path>
              <a:path w="86995" h="94614">
                <a:moveTo>
                  <a:pt x="49072" y="64312"/>
                </a:moveTo>
                <a:lnTo>
                  <a:pt x="51816" y="62483"/>
                </a:lnTo>
                <a:lnTo>
                  <a:pt x="50292" y="64007"/>
                </a:lnTo>
                <a:lnTo>
                  <a:pt x="49072" y="64312"/>
                </a:lnTo>
                <a:close/>
              </a:path>
              <a:path w="86995" h="94614">
                <a:moveTo>
                  <a:pt x="37795" y="64312"/>
                </a:moveTo>
                <a:lnTo>
                  <a:pt x="36576" y="64007"/>
                </a:lnTo>
                <a:lnTo>
                  <a:pt x="35966" y="63093"/>
                </a:lnTo>
                <a:lnTo>
                  <a:pt x="37795" y="64312"/>
                </a:lnTo>
                <a:close/>
              </a:path>
              <a:path w="86995" h="94614">
                <a:moveTo>
                  <a:pt x="39624" y="65531"/>
                </a:moveTo>
                <a:lnTo>
                  <a:pt x="36576" y="64007"/>
                </a:lnTo>
                <a:lnTo>
                  <a:pt x="37795" y="64312"/>
                </a:lnTo>
                <a:lnTo>
                  <a:pt x="39624" y="65531"/>
                </a:lnTo>
                <a:close/>
              </a:path>
              <a:path w="86995" h="94614">
                <a:moveTo>
                  <a:pt x="47244" y="65531"/>
                </a:moveTo>
                <a:lnTo>
                  <a:pt x="49072" y="64312"/>
                </a:lnTo>
                <a:lnTo>
                  <a:pt x="50292" y="64007"/>
                </a:lnTo>
                <a:lnTo>
                  <a:pt x="47244" y="65531"/>
                </a:lnTo>
                <a:close/>
              </a:path>
              <a:path w="86995" h="94614">
                <a:moveTo>
                  <a:pt x="42672" y="65531"/>
                </a:moveTo>
                <a:lnTo>
                  <a:pt x="39624" y="65531"/>
                </a:lnTo>
                <a:lnTo>
                  <a:pt x="37795" y="64312"/>
                </a:lnTo>
                <a:lnTo>
                  <a:pt x="42672" y="65531"/>
                </a:lnTo>
                <a:close/>
              </a:path>
              <a:path w="86995" h="94614">
                <a:moveTo>
                  <a:pt x="47244" y="65531"/>
                </a:moveTo>
                <a:lnTo>
                  <a:pt x="44195" y="65531"/>
                </a:lnTo>
                <a:lnTo>
                  <a:pt x="49072" y="64312"/>
                </a:lnTo>
                <a:lnTo>
                  <a:pt x="47244" y="65531"/>
                </a:lnTo>
                <a:close/>
              </a:path>
              <a:path w="86995" h="94614">
                <a:moveTo>
                  <a:pt x="70104" y="85343"/>
                </a:moveTo>
                <a:lnTo>
                  <a:pt x="18288" y="85343"/>
                </a:lnTo>
                <a:lnTo>
                  <a:pt x="13716" y="80771"/>
                </a:lnTo>
                <a:lnTo>
                  <a:pt x="73152" y="80771"/>
                </a:lnTo>
                <a:lnTo>
                  <a:pt x="70104" y="85343"/>
                </a:lnTo>
                <a:close/>
              </a:path>
              <a:path w="86995" h="94614">
                <a:moveTo>
                  <a:pt x="62484" y="89915"/>
                </a:moveTo>
                <a:lnTo>
                  <a:pt x="25908" y="89915"/>
                </a:lnTo>
                <a:lnTo>
                  <a:pt x="19812" y="86867"/>
                </a:lnTo>
                <a:lnTo>
                  <a:pt x="19812" y="85343"/>
                </a:lnTo>
                <a:lnTo>
                  <a:pt x="68580" y="85343"/>
                </a:lnTo>
                <a:lnTo>
                  <a:pt x="67056" y="86867"/>
                </a:lnTo>
                <a:lnTo>
                  <a:pt x="62484" y="89915"/>
                </a:lnTo>
                <a:close/>
              </a:path>
              <a:path w="86995" h="94614">
                <a:moveTo>
                  <a:pt x="54864" y="92963"/>
                </a:moveTo>
                <a:lnTo>
                  <a:pt x="33528" y="92963"/>
                </a:lnTo>
                <a:lnTo>
                  <a:pt x="27432" y="89915"/>
                </a:lnTo>
                <a:lnTo>
                  <a:pt x="59436" y="89915"/>
                </a:lnTo>
                <a:lnTo>
                  <a:pt x="54864" y="92963"/>
                </a:lnTo>
                <a:close/>
              </a:path>
              <a:path w="86995" h="94614">
                <a:moveTo>
                  <a:pt x="45719" y="94487"/>
                </a:moveTo>
                <a:lnTo>
                  <a:pt x="42672" y="94487"/>
                </a:lnTo>
                <a:lnTo>
                  <a:pt x="36576" y="92963"/>
                </a:lnTo>
                <a:lnTo>
                  <a:pt x="51816" y="92963"/>
                </a:lnTo>
                <a:lnTo>
                  <a:pt x="45719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130538" y="1466539"/>
            <a:ext cx="24701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46553" y="1785937"/>
            <a:ext cx="438784" cy="509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r>
              <a:rPr dirty="0" sz="2400" spc="-475">
                <a:latin typeface="宋体"/>
                <a:cs typeface="宋体"/>
              </a:rPr>
              <a:t> </a:t>
            </a:r>
            <a:r>
              <a:rPr dirty="0" baseline="-30555" sz="3000" spc="-337">
                <a:latin typeface="Times New Roman"/>
                <a:cs typeface="Times New Roman"/>
              </a:rPr>
              <a:t>A</a:t>
            </a:r>
            <a:endParaRPr baseline="-30555" sz="3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79588" y="3966012"/>
            <a:ext cx="1809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53044" y="3819144"/>
            <a:ext cx="220979" cy="234950"/>
          </a:xfrm>
          <a:custGeom>
            <a:avLst/>
            <a:gdLst/>
            <a:ahLst/>
            <a:cxnLst/>
            <a:rect l="l" t="t" r="r" b="b"/>
            <a:pathLst>
              <a:path w="220979" h="234950">
                <a:moveTo>
                  <a:pt x="201167" y="234696"/>
                </a:moveTo>
                <a:lnTo>
                  <a:pt x="0" y="19812"/>
                </a:lnTo>
                <a:lnTo>
                  <a:pt x="21335" y="0"/>
                </a:lnTo>
                <a:lnTo>
                  <a:pt x="220979" y="214883"/>
                </a:lnTo>
                <a:lnTo>
                  <a:pt x="201167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63611" y="3115056"/>
            <a:ext cx="125095" cy="448309"/>
          </a:xfrm>
          <a:custGeom>
            <a:avLst/>
            <a:gdLst/>
            <a:ahLst/>
            <a:cxnLst/>
            <a:rect l="l" t="t" r="r" b="b"/>
            <a:pathLst>
              <a:path w="125095" h="448310">
                <a:moveTo>
                  <a:pt x="0" y="0"/>
                </a:moveTo>
                <a:lnTo>
                  <a:pt x="124967" y="0"/>
                </a:lnTo>
                <a:lnTo>
                  <a:pt x="124967" y="448055"/>
                </a:lnTo>
                <a:lnTo>
                  <a:pt x="0" y="4480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49896" y="3101340"/>
            <a:ext cx="154305" cy="477520"/>
          </a:xfrm>
          <a:custGeom>
            <a:avLst/>
            <a:gdLst/>
            <a:ahLst/>
            <a:cxnLst/>
            <a:rect l="l" t="t" r="r" b="b"/>
            <a:pathLst>
              <a:path w="154304" h="477520">
                <a:moveTo>
                  <a:pt x="153924" y="477012"/>
                </a:moveTo>
                <a:lnTo>
                  <a:pt x="0" y="477012"/>
                </a:lnTo>
                <a:lnTo>
                  <a:pt x="0" y="0"/>
                </a:lnTo>
                <a:lnTo>
                  <a:pt x="153924" y="0"/>
                </a:lnTo>
                <a:lnTo>
                  <a:pt x="153924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448056"/>
                </a:lnTo>
                <a:lnTo>
                  <a:pt x="13716" y="448056"/>
                </a:lnTo>
                <a:lnTo>
                  <a:pt x="28956" y="461772"/>
                </a:lnTo>
                <a:lnTo>
                  <a:pt x="153924" y="461772"/>
                </a:lnTo>
                <a:lnTo>
                  <a:pt x="153924" y="477012"/>
                </a:lnTo>
                <a:close/>
              </a:path>
              <a:path w="154304" h="477520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54304" h="477520">
                <a:moveTo>
                  <a:pt x="124968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24968" y="13716"/>
                </a:lnTo>
                <a:lnTo>
                  <a:pt x="124968" y="27432"/>
                </a:lnTo>
                <a:close/>
              </a:path>
              <a:path w="154304" h="477520">
                <a:moveTo>
                  <a:pt x="124968" y="461772"/>
                </a:moveTo>
                <a:lnTo>
                  <a:pt x="124968" y="13716"/>
                </a:lnTo>
                <a:lnTo>
                  <a:pt x="138684" y="27432"/>
                </a:lnTo>
                <a:lnTo>
                  <a:pt x="153924" y="27432"/>
                </a:lnTo>
                <a:lnTo>
                  <a:pt x="153924" y="448056"/>
                </a:lnTo>
                <a:lnTo>
                  <a:pt x="138684" y="448056"/>
                </a:lnTo>
                <a:lnTo>
                  <a:pt x="124968" y="461772"/>
                </a:lnTo>
                <a:close/>
              </a:path>
              <a:path w="154304" h="477520">
                <a:moveTo>
                  <a:pt x="153924" y="27432"/>
                </a:moveTo>
                <a:lnTo>
                  <a:pt x="138684" y="27432"/>
                </a:lnTo>
                <a:lnTo>
                  <a:pt x="124968" y="13716"/>
                </a:lnTo>
                <a:lnTo>
                  <a:pt x="153924" y="13716"/>
                </a:lnTo>
                <a:lnTo>
                  <a:pt x="153924" y="27432"/>
                </a:lnTo>
                <a:close/>
              </a:path>
              <a:path w="154304" h="477520">
                <a:moveTo>
                  <a:pt x="28956" y="461772"/>
                </a:moveTo>
                <a:lnTo>
                  <a:pt x="13716" y="448056"/>
                </a:lnTo>
                <a:lnTo>
                  <a:pt x="28956" y="448056"/>
                </a:lnTo>
                <a:lnTo>
                  <a:pt x="28956" y="461772"/>
                </a:lnTo>
                <a:close/>
              </a:path>
              <a:path w="154304" h="477520">
                <a:moveTo>
                  <a:pt x="124968" y="461772"/>
                </a:moveTo>
                <a:lnTo>
                  <a:pt x="28956" y="461772"/>
                </a:lnTo>
                <a:lnTo>
                  <a:pt x="28956" y="448056"/>
                </a:lnTo>
                <a:lnTo>
                  <a:pt x="124968" y="448056"/>
                </a:lnTo>
                <a:lnTo>
                  <a:pt x="124968" y="461772"/>
                </a:lnTo>
                <a:close/>
              </a:path>
              <a:path w="154304" h="477520">
                <a:moveTo>
                  <a:pt x="153924" y="461772"/>
                </a:moveTo>
                <a:lnTo>
                  <a:pt x="124968" y="461772"/>
                </a:lnTo>
                <a:lnTo>
                  <a:pt x="138684" y="448056"/>
                </a:lnTo>
                <a:lnTo>
                  <a:pt x="153924" y="448056"/>
                </a:lnTo>
                <a:lnTo>
                  <a:pt x="153924" y="461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441701" y="201221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54491" y="2163538"/>
            <a:ext cx="9144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09409" y="3155140"/>
            <a:ext cx="26543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R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79733" y="3155140"/>
            <a:ext cx="24193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27">
                <a:latin typeface="Times New Roman"/>
                <a:cs typeface="Times New Roman"/>
              </a:rPr>
              <a:t>F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75259" y="1957347"/>
            <a:ext cx="31623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79">
                <a:latin typeface="Times New Roman"/>
                <a:cs typeface="Times New Roman"/>
              </a:rPr>
              <a:t>v</a:t>
            </a:r>
            <a:r>
              <a:rPr dirty="0" sz="1300" spc="5">
                <a:latin typeface="Times New Roman"/>
                <a:cs typeface="Times New Roman"/>
              </a:rPr>
              <a:t>I</a:t>
            </a:r>
            <a:r>
              <a:rPr dirty="0" sz="1300" spc="2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99432" y="2181349"/>
            <a:ext cx="19494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5"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524257" y="1770134"/>
            <a:ext cx="41275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10" b="1">
                <a:latin typeface="Microsoft JhengHei"/>
                <a:cs typeface="Microsoft JhengHei"/>
              </a:rPr>
              <a:t>(</a:t>
            </a:r>
            <a:r>
              <a:rPr dirty="0" sz="2000" spc="-475" b="1">
                <a:latin typeface="Microsoft JhengHei"/>
                <a:cs typeface="Microsoft JhengHei"/>
              </a:rPr>
              <a:t>+</a:t>
            </a:r>
            <a:r>
              <a:rPr dirty="0" sz="2000" spc="295" b="1"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24805" y="2628105"/>
            <a:ext cx="41275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10" b="1">
                <a:latin typeface="Microsoft JhengHei"/>
                <a:cs typeface="Microsoft JhengHei"/>
              </a:rPr>
              <a:t>(</a:t>
            </a:r>
            <a:r>
              <a:rPr dirty="0" sz="2000" spc="-475" b="1">
                <a:latin typeface="Microsoft JhengHei"/>
                <a:cs typeface="Microsoft JhengHei"/>
              </a:rPr>
              <a:t>+</a:t>
            </a:r>
            <a:r>
              <a:rPr dirty="0" sz="2000" spc="295" b="1"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09892" y="1599136"/>
            <a:ext cx="41275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10" b="1">
                <a:latin typeface="Microsoft JhengHei"/>
                <a:cs typeface="Microsoft JhengHei"/>
              </a:rPr>
              <a:t>(</a:t>
            </a:r>
            <a:r>
              <a:rPr dirty="0" sz="2000" spc="-475" b="1">
                <a:latin typeface="Microsoft JhengHei"/>
                <a:cs typeface="Microsoft JhengHei"/>
              </a:rPr>
              <a:t>+</a:t>
            </a:r>
            <a:r>
              <a:rPr dirty="0" sz="2000" spc="295" b="1"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43317" y="1741303"/>
            <a:ext cx="41275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10" b="1">
                <a:latin typeface="Microsoft JhengHei"/>
                <a:cs typeface="Microsoft JhengHei"/>
              </a:rPr>
              <a:t>(</a:t>
            </a:r>
            <a:r>
              <a:rPr dirty="0" sz="2000" spc="-475" b="1">
                <a:latin typeface="Microsoft JhengHei"/>
                <a:cs typeface="Microsoft JhengHei"/>
              </a:rPr>
              <a:t>+</a:t>
            </a:r>
            <a:r>
              <a:rPr dirty="0" sz="2000" spc="295" b="1"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09755" y="1192520"/>
            <a:ext cx="232918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电压串联负反馈电路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48400" y="2100072"/>
            <a:ext cx="330835" cy="1506220"/>
          </a:xfrm>
          <a:custGeom>
            <a:avLst/>
            <a:gdLst/>
            <a:ahLst/>
            <a:cxnLst/>
            <a:rect l="l" t="t" r="r" b="b"/>
            <a:pathLst>
              <a:path w="330834" h="1506220">
                <a:moveTo>
                  <a:pt x="27432" y="1490471"/>
                </a:moveTo>
                <a:lnTo>
                  <a:pt x="0" y="1490471"/>
                </a:lnTo>
                <a:lnTo>
                  <a:pt x="0" y="1376171"/>
                </a:lnTo>
                <a:lnTo>
                  <a:pt x="27432" y="1376171"/>
                </a:lnTo>
                <a:lnTo>
                  <a:pt x="27432" y="1490471"/>
                </a:lnTo>
                <a:close/>
              </a:path>
              <a:path w="330834" h="1506220">
                <a:moveTo>
                  <a:pt x="27432" y="1290827"/>
                </a:moveTo>
                <a:lnTo>
                  <a:pt x="0" y="1290827"/>
                </a:lnTo>
                <a:lnTo>
                  <a:pt x="0" y="1176527"/>
                </a:lnTo>
                <a:lnTo>
                  <a:pt x="27432" y="1176527"/>
                </a:lnTo>
                <a:lnTo>
                  <a:pt x="27432" y="1290827"/>
                </a:lnTo>
                <a:close/>
              </a:path>
              <a:path w="330834" h="1506220">
                <a:moveTo>
                  <a:pt x="27432" y="1091183"/>
                </a:moveTo>
                <a:lnTo>
                  <a:pt x="0" y="1091183"/>
                </a:lnTo>
                <a:lnTo>
                  <a:pt x="0" y="976883"/>
                </a:lnTo>
                <a:lnTo>
                  <a:pt x="27432" y="976883"/>
                </a:lnTo>
                <a:lnTo>
                  <a:pt x="27432" y="1091183"/>
                </a:lnTo>
                <a:close/>
              </a:path>
              <a:path w="330834" h="1506220">
                <a:moveTo>
                  <a:pt x="27432" y="891539"/>
                </a:moveTo>
                <a:lnTo>
                  <a:pt x="0" y="891539"/>
                </a:lnTo>
                <a:lnTo>
                  <a:pt x="0" y="777239"/>
                </a:lnTo>
                <a:lnTo>
                  <a:pt x="27432" y="777239"/>
                </a:lnTo>
                <a:lnTo>
                  <a:pt x="27432" y="891539"/>
                </a:lnTo>
                <a:close/>
              </a:path>
              <a:path w="330834" h="1506220">
                <a:moveTo>
                  <a:pt x="27432" y="690371"/>
                </a:moveTo>
                <a:lnTo>
                  <a:pt x="0" y="690371"/>
                </a:lnTo>
                <a:lnTo>
                  <a:pt x="0" y="576071"/>
                </a:lnTo>
                <a:lnTo>
                  <a:pt x="27432" y="576071"/>
                </a:lnTo>
                <a:lnTo>
                  <a:pt x="27432" y="690371"/>
                </a:lnTo>
                <a:close/>
              </a:path>
              <a:path w="330834" h="1506220">
                <a:moveTo>
                  <a:pt x="27432" y="490727"/>
                </a:moveTo>
                <a:lnTo>
                  <a:pt x="0" y="490727"/>
                </a:lnTo>
                <a:lnTo>
                  <a:pt x="0" y="376427"/>
                </a:lnTo>
                <a:lnTo>
                  <a:pt x="27432" y="376427"/>
                </a:lnTo>
                <a:lnTo>
                  <a:pt x="27432" y="490727"/>
                </a:lnTo>
                <a:close/>
              </a:path>
              <a:path w="330834" h="1506220">
                <a:moveTo>
                  <a:pt x="27432" y="291083"/>
                </a:moveTo>
                <a:lnTo>
                  <a:pt x="0" y="291083"/>
                </a:lnTo>
                <a:lnTo>
                  <a:pt x="0" y="176783"/>
                </a:lnTo>
                <a:lnTo>
                  <a:pt x="27432" y="176783"/>
                </a:lnTo>
                <a:lnTo>
                  <a:pt x="27432" y="291083"/>
                </a:lnTo>
                <a:close/>
              </a:path>
              <a:path w="330834" h="1506220">
                <a:moveTo>
                  <a:pt x="27432" y="91439"/>
                </a:moveTo>
                <a:lnTo>
                  <a:pt x="0" y="91439"/>
                </a:lnTo>
                <a:lnTo>
                  <a:pt x="0" y="7620"/>
                </a:lnTo>
                <a:lnTo>
                  <a:pt x="6096" y="0"/>
                </a:lnTo>
                <a:lnTo>
                  <a:pt x="51816" y="0"/>
                </a:lnTo>
                <a:lnTo>
                  <a:pt x="51816" y="15239"/>
                </a:lnTo>
                <a:lnTo>
                  <a:pt x="27432" y="15239"/>
                </a:lnTo>
                <a:lnTo>
                  <a:pt x="13716" y="28955"/>
                </a:lnTo>
                <a:lnTo>
                  <a:pt x="27432" y="28955"/>
                </a:lnTo>
                <a:lnTo>
                  <a:pt x="27432" y="91439"/>
                </a:lnTo>
                <a:close/>
              </a:path>
              <a:path w="330834" h="1506220">
                <a:moveTo>
                  <a:pt x="27432" y="28955"/>
                </a:moveTo>
                <a:lnTo>
                  <a:pt x="13716" y="28955"/>
                </a:lnTo>
                <a:lnTo>
                  <a:pt x="27432" y="15239"/>
                </a:lnTo>
                <a:lnTo>
                  <a:pt x="27432" y="28955"/>
                </a:lnTo>
                <a:close/>
              </a:path>
              <a:path w="330834" h="1506220">
                <a:moveTo>
                  <a:pt x="51816" y="28955"/>
                </a:moveTo>
                <a:lnTo>
                  <a:pt x="27432" y="28955"/>
                </a:lnTo>
                <a:lnTo>
                  <a:pt x="27432" y="15239"/>
                </a:lnTo>
                <a:lnTo>
                  <a:pt x="51816" y="15239"/>
                </a:lnTo>
                <a:lnTo>
                  <a:pt x="51816" y="28955"/>
                </a:lnTo>
                <a:close/>
              </a:path>
              <a:path w="330834" h="1506220">
                <a:moveTo>
                  <a:pt x="251459" y="28955"/>
                </a:moveTo>
                <a:lnTo>
                  <a:pt x="137160" y="28955"/>
                </a:lnTo>
                <a:lnTo>
                  <a:pt x="137160" y="0"/>
                </a:lnTo>
                <a:lnTo>
                  <a:pt x="251459" y="0"/>
                </a:lnTo>
                <a:lnTo>
                  <a:pt x="251459" y="28955"/>
                </a:lnTo>
                <a:close/>
              </a:path>
              <a:path w="330834" h="1506220">
                <a:moveTo>
                  <a:pt x="330708" y="150875"/>
                </a:moveTo>
                <a:lnTo>
                  <a:pt x="301752" y="150875"/>
                </a:lnTo>
                <a:lnTo>
                  <a:pt x="301752" y="36575"/>
                </a:lnTo>
                <a:lnTo>
                  <a:pt x="330708" y="36575"/>
                </a:lnTo>
                <a:lnTo>
                  <a:pt x="330708" y="150875"/>
                </a:lnTo>
                <a:close/>
              </a:path>
              <a:path w="330834" h="1506220">
                <a:moveTo>
                  <a:pt x="330708" y="350519"/>
                </a:moveTo>
                <a:lnTo>
                  <a:pt x="301752" y="350519"/>
                </a:lnTo>
                <a:lnTo>
                  <a:pt x="301752" y="236220"/>
                </a:lnTo>
                <a:lnTo>
                  <a:pt x="330708" y="236220"/>
                </a:lnTo>
                <a:lnTo>
                  <a:pt x="330708" y="350519"/>
                </a:lnTo>
                <a:close/>
              </a:path>
              <a:path w="330834" h="1506220">
                <a:moveTo>
                  <a:pt x="330708" y="551687"/>
                </a:moveTo>
                <a:lnTo>
                  <a:pt x="301752" y="551687"/>
                </a:lnTo>
                <a:lnTo>
                  <a:pt x="301752" y="437387"/>
                </a:lnTo>
                <a:lnTo>
                  <a:pt x="330708" y="437387"/>
                </a:lnTo>
                <a:lnTo>
                  <a:pt x="330708" y="551687"/>
                </a:lnTo>
                <a:close/>
              </a:path>
              <a:path w="330834" h="1506220">
                <a:moveTo>
                  <a:pt x="330708" y="751331"/>
                </a:moveTo>
                <a:lnTo>
                  <a:pt x="301752" y="751331"/>
                </a:lnTo>
                <a:lnTo>
                  <a:pt x="301752" y="637031"/>
                </a:lnTo>
                <a:lnTo>
                  <a:pt x="330708" y="637031"/>
                </a:lnTo>
                <a:lnTo>
                  <a:pt x="330708" y="751331"/>
                </a:lnTo>
                <a:close/>
              </a:path>
              <a:path w="330834" h="1506220">
                <a:moveTo>
                  <a:pt x="330708" y="950975"/>
                </a:moveTo>
                <a:lnTo>
                  <a:pt x="301752" y="950975"/>
                </a:lnTo>
                <a:lnTo>
                  <a:pt x="301752" y="836675"/>
                </a:lnTo>
                <a:lnTo>
                  <a:pt x="330708" y="836675"/>
                </a:lnTo>
                <a:lnTo>
                  <a:pt x="330708" y="950975"/>
                </a:lnTo>
                <a:close/>
              </a:path>
              <a:path w="330834" h="1506220">
                <a:moveTo>
                  <a:pt x="330708" y="1150619"/>
                </a:moveTo>
                <a:lnTo>
                  <a:pt x="301752" y="1150619"/>
                </a:lnTo>
                <a:lnTo>
                  <a:pt x="301752" y="1036319"/>
                </a:lnTo>
                <a:lnTo>
                  <a:pt x="330708" y="1036319"/>
                </a:lnTo>
                <a:lnTo>
                  <a:pt x="330708" y="1150619"/>
                </a:lnTo>
                <a:close/>
              </a:path>
              <a:path w="330834" h="1506220">
                <a:moveTo>
                  <a:pt x="330708" y="1351787"/>
                </a:moveTo>
                <a:lnTo>
                  <a:pt x="301752" y="1351787"/>
                </a:lnTo>
                <a:lnTo>
                  <a:pt x="301752" y="1237487"/>
                </a:lnTo>
                <a:lnTo>
                  <a:pt x="330708" y="1237487"/>
                </a:lnTo>
                <a:lnTo>
                  <a:pt x="330708" y="1351787"/>
                </a:lnTo>
                <a:close/>
              </a:path>
              <a:path w="330834" h="1506220">
                <a:moveTo>
                  <a:pt x="301752" y="1490471"/>
                </a:moveTo>
                <a:lnTo>
                  <a:pt x="301752" y="1437131"/>
                </a:lnTo>
                <a:lnTo>
                  <a:pt x="330708" y="1437131"/>
                </a:lnTo>
                <a:lnTo>
                  <a:pt x="330708" y="1476755"/>
                </a:lnTo>
                <a:lnTo>
                  <a:pt x="315467" y="1476755"/>
                </a:lnTo>
                <a:lnTo>
                  <a:pt x="301752" y="1490471"/>
                </a:lnTo>
                <a:close/>
              </a:path>
              <a:path w="330834" h="1506220">
                <a:moveTo>
                  <a:pt x="323087" y="1505711"/>
                </a:moveTo>
                <a:lnTo>
                  <a:pt x="256031" y="1505711"/>
                </a:lnTo>
                <a:lnTo>
                  <a:pt x="256031" y="1476755"/>
                </a:lnTo>
                <a:lnTo>
                  <a:pt x="301752" y="1476755"/>
                </a:lnTo>
                <a:lnTo>
                  <a:pt x="301752" y="1490471"/>
                </a:lnTo>
                <a:lnTo>
                  <a:pt x="330708" y="1490471"/>
                </a:lnTo>
                <a:lnTo>
                  <a:pt x="330708" y="1498091"/>
                </a:lnTo>
                <a:lnTo>
                  <a:pt x="323087" y="1505711"/>
                </a:lnTo>
                <a:close/>
              </a:path>
              <a:path w="330834" h="1506220">
                <a:moveTo>
                  <a:pt x="330708" y="1490471"/>
                </a:moveTo>
                <a:lnTo>
                  <a:pt x="301752" y="1490471"/>
                </a:lnTo>
                <a:lnTo>
                  <a:pt x="315467" y="1476755"/>
                </a:lnTo>
                <a:lnTo>
                  <a:pt x="330708" y="1476755"/>
                </a:lnTo>
                <a:lnTo>
                  <a:pt x="330708" y="1490471"/>
                </a:lnTo>
                <a:close/>
              </a:path>
              <a:path w="330834" h="1506220">
                <a:moveTo>
                  <a:pt x="169164" y="1505711"/>
                </a:moveTo>
                <a:lnTo>
                  <a:pt x="54864" y="1505711"/>
                </a:lnTo>
                <a:lnTo>
                  <a:pt x="54864" y="1476755"/>
                </a:lnTo>
                <a:lnTo>
                  <a:pt x="169164" y="1476755"/>
                </a:lnTo>
                <a:lnTo>
                  <a:pt x="169164" y="15057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11851" y="4686300"/>
            <a:ext cx="0" cy="864235"/>
          </a:xfrm>
          <a:custGeom>
            <a:avLst/>
            <a:gdLst/>
            <a:ahLst/>
            <a:cxnLst/>
            <a:rect l="l" t="t" r="r" b="b"/>
            <a:pathLst>
              <a:path w="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41235" y="5544312"/>
            <a:ext cx="1643380" cy="856615"/>
          </a:xfrm>
          <a:custGeom>
            <a:avLst/>
            <a:gdLst/>
            <a:ahLst/>
            <a:cxnLst/>
            <a:rect l="l" t="t" r="r" b="b"/>
            <a:pathLst>
              <a:path w="1643379" h="856614">
                <a:moveTo>
                  <a:pt x="0" y="0"/>
                </a:moveTo>
                <a:lnTo>
                  <a:pt x="1642871" y="0"/>
                </a:lnTo>
                <a:lnTo>
                  <a:pt x="1642871" y="856487"/>
                </a:lnTo>
                <a:lnTo>
                  <a:pt x="0" y="856487"/>
                </a:lnTo>
                <a:lnTo>
                  <a:pt x="0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841235" y="4329684"/>
            <a:ext cx="1643380" cy="1071880"/>
          </a:xfrm>
          <a:custGeom>
            <a:avLst/>
            <a:gdLst/>
            <a:ahLst/>
            <a:cxnLst/>
            <a:rect l="l" t="t" r="r" b="b"/>
            <a:pathLst>
              <a:path w="1643379" h="1071879">
                <a:moveTo>
                  <a:pt x="0" y="0"/>
                </a:moveTo>
                <a:lnTo>
                  <a:pt x="1642871" y="0"/>
                </a:lnTo>
                <a:lnTo>
                  <a:pt x="1642871" y="1071371"/>
                </a:lnTo>
                <a:lnTo>
                  <a:pt x="0" y="1071371"/>
                </a:lnTo>
                <a:lnTo>
                  <a:pt x="0" y="0"/>
                </a:lnTo>
                <a:close/>
              </a:path>
            </a:pathLst>
          </a:custGeom>
          <a:solidFill>
            <a:srgbClr val="BDE2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30139" y="4712970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 h="0">
                <a:moveTo>
                  <a:pt x="0" y="0"/>
                </a:moveTo>
                <a:lnTo>
                  <a:pt x="223113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41135" y="4476750"/>
            <a:ext cx="3386328" cy="1805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150100" y="4543425"/>
            <a:ext cx="200660" cy="74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698485" y="6259067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419589" y="5797775"/>
            <a:ext cx="22288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latin typeface="Times New Roman"/>
                <a:cs typeface="Times New Roman"/>
              </a:rPr>
              <a:t>o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571232" y="6473190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561525" y="5797775"/>
            <a:ext cx="22796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R</a:t>
            </a:r>
            <a:r>
              <a:rPr dirty="0" baseline="-21367" sz="1950" spc="-97">
                <a:latin typeface="Times New Roman"/>
                <a:cs typeface="Times New Roman"/>
              </a:rPr>
              <a:t>f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562576" y="5441239"/>
            <a:ext cx="27495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R</a:t>
            </a:r>
            <a:r>
              <a:rPr dirty="0" baseline="-21367" sz="1950" spc="-82"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412985" y="5849112"/>
            <a:ext cx="0" cy="425450"/>
          </a:xfrm>
          <a:custGeom>
            <a:avLst/>
            <a:gdLst/>
            <a:ahLst/>
            <a:cxnLst/>
            <a:rect l="l" t="t" r="r" b="b"/>
            <a:pathLst>
              <a:path w="0" h="425450">
                <a:moveTo>
                  <a:pt x="0" y="0"/>
                </a:moveTo>
                <a:lnTo>
                  <a:pt x="0" y="4251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54852" y="6258305"/>
            <a:ext cx="3348354" cy="0"/>
          </a:xfrm>
          <a:custGeom>
            <a:avLst/>
            <a:gdLst/>
            <a:ahLst/>
            <a:cxnLst/>
            <a:rect l="l" t="t" r="r" b="b"/>
            <a:pathLst>
              <a:path w="3348354" h="0">
                <a:moveTo>
                  <a:pt x="0" y="0"/>
                </a:moveTo>
                <a:lnTo>
                  <a:pt x="334822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42532" y="6216396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1148" y="76200"/>
                </a:moveTo>
                <a:lnTo>
                  <a:pt x="25074" y="73247"/>
                </a:lnTo>
                <a:lnTo>
                  <a:pt x="12001" y="65151"/>
                </a:lnTo>
                <a:lnTo>
                  <a:pt x="3214" y="53054"/>
                </a:lnTo>
                <a:lnTo>
                  <a:pt x="0" y="38100"/>
                </a:lnTo>
                <a:lnTo>
                  <a:pt x="3214" y="23145"/>
                </a:lnTo>
                <a:lnTo>
                  <a:pt x="12001" y="11049"/>
                </a:lnTo>
                <a:lnTo>
                  <a:pt x="25074" y="2952"/>
                </a:lnTo>
                <a:lnTo>
                  <a:pt x="41148" y="0"/>
                </a:lnTo>
                <a:lnTo>
                  <a:pt x="58102" y="2952"/>
                </a:lnTo>
                <a:lnTo>
                  <a:pt x="71628" y="11049"/>
                </a:lnTo>
                <a:lnTo>
                  <a:pt x="80581" y="23145"/>
                </a:lnTo>
                <a:lnTo>
                  <a:pt x="83820" y="38100"/>
                </a:lnTo>
                <a:lnTo>
                  <a:pt x="80581" y="53054"/>
                </a:lnTo>
                <a:lnTo>
                  <a:pt x="71628" y="65151"/>
                </a:lnTo>
                <a:lnTo>
                  <a:pt x="58102" y="73247"/>
                </a:lnTo>
                <a:lnTo>
                  <a:pt x="41148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27292" y="6202679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29" h="105410">
                <a:moveTo>
                  <a:pt x="77724" y="3047"/>
                </a:moveTo>
                <a:lnTo>
                  <a:pt x="36576" y="3047"/>
                </a:lnTo>
                <a:lnTo>
                  <a:pt x="44195" y="1523"/>
                </a:lnTo>
                <a:lnTo>
                  <a:pt x="45719" y="0"/>
                </a:lnTo>
                <a:lnTo>
                  <a:pt x="68580" y="0"/>
                </a:lnTo>
                <a:lnTo>
                  <a:pt x="70104" y="1523"/>
                </a:lnTo>
                <a:lnTo>
                  <a:pt x="77724" y="3047"/>
                </a:lnTo>
                <a:close/>
              </a:path>
              <a:path w="113029" h="105410">
                <a:moveTo>
                  <a:pt x="86868" y="7619"/>
                </a:moveTo>
                <a:lnTo>
                  <a:pt x="27432" y="7619"/>
                </a:lnTo>
                <a:lnTo>
                  <a:pt x="35052" y="4571"/>
                </a:lnTo>
                <a:lnTo>
                  <a:pt x="35052" y="3047"/>
                </a:lnTo>
                <a:lnTo>
                  <a:pt x="79248" y="3047"/>
                </a:lnTo>
                <a:lnTo>
                  <a:pt x="79248" y="4571"/>
                </a:lnTo>
                <a:lnTo>
                  <a:pt x="86868" y="7619"/>
                </a:lnTo>
                <a:close/>
              </a:path>
              <a:path w="113029" h="105410">
                <a:moveTo>
                  <a:pt x="88391" y="9143"/>
                </a:moveTo>
                <a:lnTo>
                  <a:pt x="25908" y="9143"/>
                </a:lnTo>
                <a:lnTo>
                  <a:pt x="25908" y="7619"/>
                </a:lnTo>
                <a:lnTo>
                  <a:pt x="88391" y="7619"/>
                </a:lnTo>
                <a:lnTo>
                  <a:pt x="88391" y="9143"/>
                </a:lnTo>
                <a:close/>
              </a:path>
              <a:path w="113029" h="105410">
                <a:moveTo>
                  <a:pt x="102108" y="21335"/>
                </a:moveTo>
                <a:lnTo>
                  <a:pt x="12192" y="21335"/>
                </a:lnTo>
                <a:lnTo>
                  <a:pt x="16764" y="15239"/>
                </a:lnTo>
                <a:lnTo>
                  <a:pt x="18288" y="13715"/>
                </a:lnTo>
                <a:lnTo>
                  <a:pt x="24384" y="9143"/>
                </a:lnTo>
                <a:lnTo>
                  <a:pt x="89916" y="9143"/>
                </a:lnTo>
                <a:lnTo>
                  <a:pt x="96012" y="13715"/>
                </a:lnTo>
                <a:lnTo>
                  <a:pt x="96012" y="15239"/>
                </a:lnTo>
                <a:lnTo>
                  <a:pt x="97536" y="15239"/>
                </a:lnTo>
                <a:lnTo>
                  <a:pt x="102108" y="21335"/>
                </a:lnTo>
                <a:close/>
              </a:path>
              <a:path w="113029" h="105410">
                <a:moveTo>
                  <a:pt x="88391" y="96011"/>
                </a:moveTo>
                <a:lnTo>
                  <a:pt x="25908" y="96011"/>
                </a:lnTo>
                <a:lnTo>
                  <a:pt x="24384" y="94487"/>
                </a:lnTo>
                <a:lnTo>
                  <a:pt x="18288" y="89915"/>
                </a:lnTo>
                <a:lnTo>
                  <a:pt x="16764" y="89915"/>
                </a:lnTo>
                <a:lnTo>
                  <a:pt x="16764" y="88391"/>
                </a:lnTo>
                <a:lnTo>
                  <a:pt x="9144" y="80771"/>
                </a:lnTo>
                <a:lnTo>
                  <a:pt x="6096" y="74675"/>
                </a:lnTo>
                <a:lnTo>
                  <a:pt x="6096" y="73151"/>
                </a:lnTo>
                <a:lnTo>
                  <a:pt x="4572" y="73151"/>
                </a:lnTo>
                <a:lnTo>
                  <a:pt x="4572" y="71627"/>
                </a:lnTo>
                <a:lnTo>
                  <a:pt x="1524" y="64007"/>
                </a:lnTo>
                <a:lnTo>
                  <a:pt x="1524" y="60959"/>
                </a:lnTo>
                <a:lnTo>
                  <a:pt x="0" y="53339"/>
                </a:lnTo>
                <a:lnTo>
                  <a:pt x="0" y="50291"/>
                </a:lnTo>
                <a:lnTo>
                  <a:pt x="1524" y="42671"/>
                </a:lnTo>
                <a:lnTo>
                  <a:pt x="1524" y="39623"/>
                </a:lnTo>
                <a:lnTo>
                  <a:pt x="4572" y="32003"/>
                </a:lnTo>
                <a:lnTo>
                  <a:pt x="6096" y="30479"/>
                </a:lnTo>
                <a:lnTo>
                  <a:pt x="9144" y="22859"/>
                </a:lnTo>
                <a:lnTo>
                  <a:pt x="10668" y="22859"/>
                </a:lnTo>
                <a:lnTo>
                  <a:pt x="10668" y="21335"/>
                </a:lnTo>
                <a:lnTo>
                  <a:pt x="103632" y="21335"/>
                </a:lnTo>
                <a:lnTo>
                  <a:pt x="103632" y="22859"/>
                </a:lnTo>
                <a:lnTo>
                  <a:pt x="106375" y="27431"/>
                </a:lnTo>
                <a:lnTo>
                  <a:pt x="56387" y="27431"/>
                </a:lnTo>
                <a:lnTo>
                  <a:pt x="57150" y="27584"/>
                </a:lnTo>
                <a:lnTo>
                  <a:pt x="50292" y="28955"/>
                </a:lnTo>
                <a:lnTo>
                  <a:pt x="47244" y="28955"/>
                </a:lnTo>
                <a:lnTo>
                  <a:pt x="44195" y="30479"/>
                </a:lnTo>
                <a:lnTo>
                  <a:pt x="44704" y="30479"/>
                </a:lnTo>
                <a:lnTo>
                  <a:pt x="39624" y="33527"/>
                </a:lnTo>
                <a:lnTo>
                  <a:pt x="40132" y="33527"/>
                </a:lnTo>
                <a:lnTo>
                  <a:pt x="35052" y="36575"/>
                </a:lnTo>
                <a:lnTo>
                  <a:pt x="36068" y="36575"/>
                </a:lnTo>
                <a:lnTo>
                  <a:pt x="32004" y="39623"/>
                </a:lnTo>
                <a:lnTo>
                  <a:pt x="33909" y="39623"/>
                </a:lnTo>
                <a:lnTo>
                  <a:pt x="30480" y="44195"/>
                </a:lnTo>
                <a:lnTo>
                  <a:pt x="31242" y="44195"/>
                </a:lnTo>
                <a:lnTo>
                  <a:pt x="28956" y="48767"/>
                </a:lnTo>
                <a:lnTo>
                  <a:pt x="29870" y="48767"/>
                </a:lnTo>
                <a:lnTo>
                  <a:pt x="29565" y="50291"/>
                </a:lnTo>
                <a:lnTo>
                  <a:pt x="28956" y="50291"/>
                </a:lnTo>
                <a:lnTo>
                  <a:pt x="28956" y="53339"/>
                </a:lnTo>
                <a:lnTo>
                  <a:pt x="29565" y="53339"/>
                </a:lnTo>
                <a:lnTo>
                  <a:pt x="29870" y="54863"/>
                </a:lnTo>
                <a:lnTo>
                  <a:pt x="28956" y="54863"/>
                </a:lnTo>
                <a:lnTo>
                  <a:pt x="30784" y="59435"/>
                </a:lnTo>
                <a:lnTo>
                  <a:pt x="30480" y="59435"/>
                </a:lnTo>
                <a:lnTo>
                  <a:pt x="32766" y="64007"/>
                </a:lnTo>
                <a:lnTo>
                  <a:pt x="32004" y="64007"/>
                </a:lnTo>
                <a:lnTo>
                  <a:pt x="38100" y="70103"/>
                </a:lnTo>
                <a:lnTo>
                  <a:pt x="40132" y="70103"/>
                </a:lnTo>
                <a:lnTo>
                  <a:pt x="42672" y="71627"/>
                </a:lnTo>
                <a:lnTo>
                  <a:pt x="39624" y="71627"/>
                </a:lnTo>
                <a:lnTo>
                  <a:pt x="47244" y="74675"/>
                </a:lnTo>
                <a:lnTo>
                  <a:pt x="48006" y="74675"/>
                </a:lnTo>
                <a:lnTo>
                  <a:pt x="51816" y="76199"/>
                </a:lnTo>
                <a:lnTo>
                  <a:pt x="107061" y="76199"/>
                </a:lnTo>
                <a:lnTo>
                  <a:pt x="103632" y="80771"/>
                </a:lnTo>
                <a:lnTo>
                  <a:pt x="103632" y="82295"/>
                </a:lnTo>
                <a:lnTo>
                  <a:pt x="96012" y="89915"/>
                </a:lnTo>
                <a:lnTo>
                  <a:pt x="89916" y="94487"/>
                </a:lnTo>
                <a:lnTo>
                  <a:pt x="88391" y="96011"/>
                </a:lnTo>
                <a:close/>
              </a:path>
              <a:path w="113029" h="105410">
                <a:moveTo>
                  <a:pt x="57150" y="27584"/>
                </a:moveTo>
                <a:lnTo>
                  <a:pt x="56387" y="27431"/>
                </a:lnTo>
                <a:lnTo>
                  <a:pt x="57912" y="27431"/>
                </a:lnTo>
                <a:lnTo>
                  <a:pt x="57150" y="27584"/>
                </a:lnTo>
                <a:close/>
              </a:path>
              <a:path w="113029" h="105410">
                <a:moveTo>
                  <a:pt x="108204" y="30479"/>
                </a:moveTo>
                <a:lnTo>
                  <a:pt x="70104" y="30479"/>
                </a:lnTo>
                <a:lnTo>
                  <a:pt x="67056" y="28955"/>
                </a:lnTo>
                <a:lnTo>
                  <a:pt x="64008" y="28955"/>
                </a:lnTo>
                <a:lnTo>
                  <a:pt x="57150" y="27584"/>
                </a:lnTo>
                <a:lnTo>
                  <a:pt x="57912" y="27431"/>
                </a:lnTo>
                <a:lnTo>
                  <a:pt x="106375" y="27431"/>
                </a:lnTo>
                <a:lnTo>
                  <a:pt x="108204" y="30479"/>
                </a:lnTo>
                <a:close/>
              </a:path>
              <a:path w="113029" h="105410">
                <a:moveTo>
                  <a:pt x="44195" y="30479"/>
                </a:moveTo>
                <a:lnTo>
                  <a:pt x="47244" y="28955"/>
                </a:lnTo>
                <a:lnTo>
                  <a:pt x="44958" y="30327"/>
                </a:lnTo>
                <a:lnTo>
                  <a:pt x="44195" y="30479"/>
                </a:lnTo>
                <a:close/>
              </a:path>
              <a:path w="113029" h="105410">
                <a:moveTo>
                  <a:pt x="44958" y="30327"/>
                </a:moveTo>
                <a:lnTo>
                  <a:pt x="47244" y="28955"/>
                </a:lnTo>
                <a:lnTo>
                  <a:pt x="51816" y="28955"/>
                </a:lnTo>
                <a:lnTo>
                  <a:pt x="44958" y="30327"/>
                </a:lnTo>
                <a:close/>
              </a:path>
              <a:path w="113029" h="105410">
                <a:moveTo>
                  <a:pt x="69400" y="30362"/>
                </a:moveTo>
                <a:lnTo>
                  <a:pt x="60960" y="28955"/>
                </a:lnTo>
                <a:lnTo>
                  <a:pt x="67056" y="28955"/>
                </a:lnTo>
                <a:lnTo>
                  <a:pt x="69400" y="30362"/>
                </a:lnTo>
                <a:close/>
              </a:path>
              <a:path w="113029" h="105410">
                <a:moveTo>
                  <a:pt x="70104" y="30479"/>
                </a:moveTo>
                <a:lnTo>
                  <a:pt x="69400" y="30362"/>
                </a:lnTo>
                <a:lnTo>
                  <a:pt x="67056" y="28955"/>
                </a:lnTo>
                <a:lnTo>
                  <a:pt x="70104" y="30479"/>
                </a:lnTo>
                <a:close/>
              </a:path>
              <a:path w="113029" h="105410">
                <a:moveTo>
                  <a:pt x="44704" y="30479"/>
                </a:moveTo>
                <a:lnTo>
                  <a:pt x="44195" y="30479"/>
                </a:lnTo>
                <a:lnTo>
                  <a:pt x="44958" y="30327"/>
                </a:lnTo>
                <a:lnTo>
                  <a:pt x="44704" y="30479"/>
                </a:lnTo>
                <a:close/>
              </a:path>
              <a:path w="113029" h="105410">
                <a:moveTo>
                  <a:pt x="110032" y="33527"/>
                </a:moveTo>
                <a:lnTo>
                  <a:pt x="74676" y="33527"/>
                </a:lnTo>
                <a:lnTo>
                  <a:pt x="69400" y="30362"/>
                </a:lnTo>
                <a:lnTo>
                  <a:pt x="70104" y="30479"/>
                </a:lnTo>
                <a:lnTo>
                  <a:pt x="108204" y="30479"/>
                </a:lnTo>
                <a:lnTo>
                  <a:pt x="109728" y="32003"/>
                </a:lnTo>
                <a:lnTo>
                  <a:pt x="110032" y="33527"/>
                </a:lnTo>
                <a:close/>
              </a:path>
              <a:path w="113029" h="105410">
                <a:moveTo>
                  <a:pt x="40132" y="33527"/>
                </a:moveTo>
                <a:lnTo>
                  <a:pt x="39624" y="33527"/>
                </a:lnTo>
                <a:lnTo>
                  <a:pt x="42672" y="32003"/>
                </a:lnTo>
                <a:lnTo>
                  <a:pt x="40132" y="33527"/>
                </a:lnTo>
                <a:close/>
              </a:path>
              <a:path w="113029" h="105410">
                <a:moveTo>
                  <a:pt x="77724" y="36575"/>
                </a:moveTo>
                <a:lnTo>
                  <a:pt x="71628" y="32003"/>
                </a:lnTo>
                <a:lnTo>
                  <a:pt x="74676" y="33527"/>
                </a:lnTo>
                <a:lnTo>
                  <a:pt x="110032" y="33527"/>
                </a:lnTo>
                <a:lnTo>
                  <a:pt x="110337" y="35051"/>
                </a:lnTo>
                <a:lnTo>
                  <a:pt x="76200" y="35051"/>
                </a:lnTo>
                <a:lnTo>
                  <a:pt x="77724" y="36575"/>
                </a:lnTo>
                <a:close/>
              </a:path>
              <a:path w="113029" h="105410">
                <a:moveTo>
                  <a:pt x="36068" y="36575"/>
                </a:moveTo>
                <a:lnTo>
                  <a:pt x="35052" y="36575"/>
                </a:lnTo>
                <a:lnTo>
                  <a:pt x="38100" y="35051"/>
                </a:lnTo>
                <a:lnTo>
                  <a:pt x="36068" y="36575"/>
                </a:lnTo>
                <a:close/>
              </a:path>
              <a:path w="113029" h="105410">
                <a:moveTo>
                  <a:pt x="111252" y="39623"/>
                </a:moveTo>
                <a:lnTo>
                  <a:pt x="80772" y="39623"/>
                </a:lnTo>
                <a:lnTo>
                  <a:pt x="76200" y="35051"/>
                </a:lnTo>
                <a:lnTo>
                  <a:pt x="110337" y="35051"/>
                </a:lnTo>
                <a:lnTo>
                  <a:pt x="111252" y="39623"/>
                </a:lnTo>
                <a:close/>
              </a:path>
              <a:path w="113029" h="105410">
                <a:moveTo>
                  <a:pt x="33909" y="39623"/>
                </a:moveTo>
                <a:lnTo>
                  <a:pt x="32004" y="39623"/>
                </a:lnTo>
                <a:lnTo>
                  <a:pt x="35052" y="38099"/>
                </a:lnTo>
                <a:lnTo>
                  <a:pt x="33909" y="39623"/>
                </a:lnTo>
                <a:close/>
              </a:path>
              <a:path w="113029" h="105410">
                <a:moveTo>
                  <a:pt x="112775" y="44195"/>
                </a:moveTo>
                <a:lnTo>
                  <a:pt x="83820" y="44195"/>
                </a:lnTo>
                <a:lnTo>
                  <a:pt x="79248" y="38099"/>
                </a:lnTo>
                <a:lnTo>
                  <a:pt x="80772" y="39623"/>
                </a:lnTo>
                <a:lnTo>
                  <a:pt x="111252" y="39623"/>
                </a:lnTo>
                <a:lnTo>
                  <a:pt x="112775" y="41147"/>
                </a:lnTo>
                <a:lnTo>
                  <a:pt x="112775" y="44195"/>
                </a:lnTo>
                <a:close/>
              </a:path>
              <a:path w="113029" h="105410">
                <a:moveTo>
                  <a:pt x="31242" y="44195"/>
                </a:moveTo>
                <a:lnTo>
                  <a:pt x="30480" y="44195"/>
                </a:lnTo>
                <a:lnTo>
                  <a:pt x="32004" y="42671"/>
                </a:lnTo>
                <a:lnTo>
                  <a:pt x="31242" y="44195"/>
                </a:lnTo>
                <a:close/>
              </a:path>
              <a:path w="113029" h="105410">
                <a:moveTo>
                  <a:pt x="112775" y="48767"/>
                </a:moveTo>
                <a:lnTo>
                  <a:pt x="85344" y="48767"/>
                </a:lnTo>
                <a:lnTo>
                  <a:pt x="82296" y="42671"/>
                </a:lnTo>
                <a:lnTo>
                  <a:pt x="83820" y="44195"/>
                </a:lnTo>
                <a:lnTo>
                  <a:pt x="112775" y="44195"/>
                </a:lnTo>
                <a:lnTo>
                  <a:pt x="112775" y="48767"/>
                </a:lnTo>
                <a:close/>
              </a:path>
              <a:path w="113029" h="105410">
                <a:moveTo>
                  <a:pt x="29870" y="48767"/>
                </a:moveTo>
                <a:lnTo>
                  <a:pt x="28956" y="48767"/>
                </a:lnTo>
                <a:lnTo>
                  <a:pt x="30480" y="45719"/>
                </a:lnTo>
                <a:lnTo>
                  <a:pt x="29870" y="48767"/>
                </a:lnTo>
                <a:close/>
              </a:path>
              <a:path w="113029" h="105410">
                <a:moveTo>
                  <a:pt x="85039" y="51815"/>
                </a:moveTo>
                <a:lnTo>
                  <a:pt x="83820" y="45719"/>
                </a:lnTo>
                <a:lnTo>
                  <a:pt x="85344" y="48767"/>
                </a:lnTo>
                <a:lnTo>
                  <a:pt x="112775" y="48767"/>
                </a:lnTo>
                <a:lnTo>
                  <a:pt x="112775" y="50291"/>
                </a:lnTo>
                <a:lnTo>
                  <a:pt x="85344" y="50291"/>
                </a:lnTo>
                <a:lnTo>
                  <a:pt x="85039" y="51815"/>
                </a:lnTo>
                <a:close/>
              </a:path>
              <a:path w="113029" h="105410">
                <a:moveTo>
                  <a:pt x="28956" y="53339"/>
                </a:moveTo>
                <a:lnTo>
                  <a:pt x="28956" y="50291"/>
                </a:lnTo>
                <a:lnTo>
                  <a:pt x="29260" y="51815"/>
                </a:lnTo>
                <a:lnTo>
                  <a:pt x="28956" y="53339"/>
                </a:lnTo>
                <a:close/>
              </a:path>
              <a:path w="113029" h="105410">
                <a:moveTo>
                  <a:pt x="29260" y="51815"/>
                </a:moveTo>
                <a:lnTo>
                  <a:pt x="28956" y="50291"/>
                </a:lnTo>
                <a:lnTo>
                  <a:pt x="29565" y="50291"/>
                </a:lnTo>
                <a:lnTo>
                  <a:pt x="29260" y="51815"/>
                </a:lnTo>
                <a:close/>
              </a:path>
              <a:path w="113029" h="105410">
                <a:moveTo>
                  <a:pt x="85344" y="53339"/>
                </a:moveTo>
                <a:lnTo>
                  <a:pt x="85039" y="51815"/>
                </a:lnTo>
                <a:lnTo>
                  <a:pt x="85344" y="50291"/>
                </a:lnTo>
                <a:lnTo>
                  <a:pt x="85344" y="53339"/>
                </a:lnTo>
                <a:close/>
              </a:path>
              <a:path w="113029" h="105410">
                <a:moveTo>
                  <a:pt x="112775" y="53339"/>
                </a:moveTo>
                <a:lnTo>
                  <a:pt x="85344" y="53339"/>
                </a:lnTo>
                <a:lnTo>
                  <a:pt x="85344" y="50291"/>
                </a:lnTo>
                <a:lnTo>
                  <a:pt x="112775" y="50291"/>
                </a:lnTo>
                <a:lnTo>
                  <a:pt x="112775" y="53339"/>
                </a:lnTo>
                <a:close/>
              </a:path>
              <a:path w="113029" h="105410">
                <a:moveTo>
                  <a:pt x="29565" y="53339"/>
                </a:moveTo>
                <a:lnTo>
                  <a:pt x="28956" y="53339"/>
                </a:lnTo>
                <a:lnTo>
                  <a:pt x="29260" y="51815"/>
                </a:lnTo>
                <a:lnTo>
                  <a:pt x="29565" y="53339"/>
                </a:lnTo>
                <a:close/>
              </a:path>
              <a:path w="113029" h="105410">
                <a:moveTo>
                  <a:pt x="83820" y="57911"/>
                </a:moveTo>
                <a:lnTo>
                  <a:pt x="85039" y="51815"/>
                </a:lnTo>
                <a:lnTo>
                  <a:pt x="85344" y="53339"/>
                </a:lnTo>
                <a:lnTo>
                  <a:pt x="112775" y="53339"/>
                </a:lnTo>
                <a:lnTo>
                  <a:pt x="112775" y="54863"/>
                </a:lnTo>
                <a:lnTo>
                  <a:pt x="85344" y="54863"/>
                </a:lnTo>
                <a:lnTo>
                  <a:pt x="83820" y="57911"/>
                </a:lnTo>
                <a:close/>
              </a:path>
              <a:path w="113029" h="105410">
                <a:moveTo>
                  <a:pt x="30480" y="57911"/>
                </a:moveTo>
                <a:lnTo>
                  <a:pt x="28956" y="54863"/>
                </a:lnTo>
                <a:lnTo>
                  <a:pt x="29870" y="54863"/>
                </a:lnTo>
                <a:lnTo>
                  <a:pt x="30480" y="57911"/>
                </a:lnTo>
                <a:close/>
              </a:path>
              <a:path w="113029" h="105410">
                <a:moveTo>
                  <a:pt x="83166" y="60306"/>
                </a:moveTo>
                <a:lnTo>
                  <a:pt x="85344" y="54863"/>
                </a:lnTo>
                <a:lnTo>
                  <a:pt x="112775" y="54863"/>
                </a:lnTo>
                <a:lnTo>
                  <a:pt x="112775" y="59435"/>
                </a:lnTo>
                <a:lnTo>
                  <a:pt x="83820" y="59435"/>
                </a:lnTo>
                <a:lnTo>
                  <a:pt x="83166" y="60306"/>
                </a:lnTo>
                <a:close/>
              </a:path>
              <a:path w="113029" h="105410">
                <a:moveTo>
                  <a:pt x="32004" y="62483"/>
                </a:moveTo>
                <a:lnTo>
                  <a:pt x="30480" y="59435"/>
                </a:lnTo>
                <a:lnTo>
                  <a:pt x="30784" y="59435"/>
                </a:lnTo>
                <a:lnTo>
                  <a:pt x="32004" y="62483"/>
                </a:lnTo>
                <a:close/>
              </a:path>
              <a:path w="113029" h="105410">
                <a:moveTo>
                  <a:pt x="82296" y="62483"/>
                </a:moveTo>
                <a:lnTo>
                  <a:pt x="83166" y="60306"/>
                </a:lnTo>
                <a:lnTo>
                  <a:pt x="83820" y="59435"/>
                </a:lnTo>
                <a:lnTo>
                  <a:pt x="82296" y="62483"/>
                </a:lnTo>
                <a:close/>
              </a:path>
              <a:path w="113029" h="105410">
                <a:moveTo>
                  <a:pt x="112775" y="62483"/>
                </a:moveTo>
                <a:lnTo>
                  <a:pt x="82296" y="62483"/>
                </a:lnTo>
                <a:lnTo>
                  <a:pt x="83820" y="59435"/>
                </a:lnTo>
                <a:lnTo>
                  <a:pt x="112775" y="59435"/>
                </a:lnTo>
                <a:lnTo>
                  <a:pt x="112775" y="62483"/>
                </a:lnTo>
                <a:close/>
              </a:path>
              <a:path w="113029" h="105410">
                <a:moveTo>
                  <a:pt x="79248" y="65531"/>
                </a:moveTo>
                <a:lnTo>
                  <a:pt x="83166" y="60306"/>
                </a:lnTo>
                <a:lnTo>
                  <a:pt x="82296" y="62483"/>
                </a:lnTo>
                <a:lnTo>
                  <a:pt x="112775" y="62483"/>
                </a:lnTo>
                <a:lnTo>
                  <a:pt x="112775" y="64007"/>
                </a:lnTo>
                <a:lnTo>
                  <a:pt x="80772" y="64007"/>
                </a:lnTo>
                <a:lnTo>
                  <a:pt x="79248" y="65531"/>
                </a:lnTo>
                <a:close/>
              </a:path>
              <a:path w="113029" h="105410">
                <a:moveTo>
                  <a:pt x="33528" y="65531"/>
                </a:moveTo>
                <a:lnTo>
                  <a:pt x="32004" y="64007"/>
                </a:lnTo>
                <a:lnTo>
                  <a:pt x="32766" y="64007"/>
                </a:lnTo>
                <a:lnTo>
                  <a:pt x="33528" y="65531"/>
                </a:lnTo>
                <a:close/>
              </a:path>
              <a:path w="113029" h="105410">
                <a:moveTo>
                  <a:pt x="110032" y="70103"/>
                </a:moveTo>
                <a:lnTo>
                  <a:pt x="76200" y="70103"/>
                </a:lnTo>
                <a:lnTo>
                  <a:pt x="80772" y="64007"/>
                </a:lnTo>
                <a:lnTo>
                  <a:pt x="111252" y="64007"/>
                </a:lnTo>
                <a:lnTo>
                  <a:pt x="110032" y="70103"/>
                </a:lnTo>
                <a:close/>
              </a:path>
              <a:path w="113029" h="105410">
                <a:moveTo>
                  <a:pt x="40132" y="70103"/>
                </a:moveTo>
                <a:lnTo>
                  <a:pt x="38100" y="70103"/>
                </a:lnTo>
                <a:lnTo>
                  <a:pt x="35052" y="67055"/>
                </a:lnTo>
                <a:lnTo>
                  <a:pt x="40132" y="70103"/>
                </a:lnTo>
                <a:close/>
              </a:path>
              <a:path w="113029" h="105410">
                <a:moveTo>
                  <a:pt x="108204" y="74675"/>
                </a:moveTo>
                <a:lnTo>
                  <a:pt x="67056" y="74675"/>
                </a:lnTo>
                <a:lnTo>
                  <a:pt x="74676" y="71627"/>
                </a:lnTo>
                <a:lnTo>
                  <a:pt x="71628" y="71627"/>
                </a:lnTo>
                <a:lnTo>
                  <a:pt x="77724" y="67055"/>
                </a:lnTo>
                <a:lnTo>
                  <a:pt x="76200" y="70103"/>
                </a:lnTo>
                <a:lnTo>
                  <a:pt x="110032" y="70103"/>
                </a:lnTo>
                <a:lnTo>
                  <a:pt x="109728" y="71627"/>
                </a:lnTo>
                <a:lnTo>
                  <a:pt x="109728" y="73151"/>
                </a:lnTo>
                <a:lnTo>
                  <a:pt x="108204" y="73151"/>
                </a:lnTo>
                <a:lnTo>
                  <a:pt x="108204" y="74675"/>
                </a:lnTo>
                <a:close/>
              </a:path>
              <a:path w="113029" h="105410">
                <a:moveTo>
                  <a:pt x="48006" y="74675"/>
                </a:moveTo>
                <a:lnTo>
                  <a:pt x="47244" y="74675"/>
                </a:lnTo>
                <a:lnTo>
                  <a:pt x="44195" y="73151"/>
                </a:lnTo>
                <a:lnTo>
                  <a:pt x="48006" y="74675"/>
                </a:lnTo>
                <a:close/>
              </a:path>
              <a:path w="113029" h="105410">
                <a:moveTo>
                  <a:pt x="107061" y="76199"/>
                </a:moveTo>
                <a:lnTo>
                  <a:pt x="60960" y="76199"/>
                </a:lnTo>
                <a:lnTo>
                  <a:pt x="70104" y="73151"/>
                </a:lnTo>
                <a:lnTo>
                  <a:pt x="67056" y="74675"/>
                </a:lnTo>
                <a:lnTo>
                  <a:pt x="108204" y="74675"/>
                </a:lnTo>
                <a:lnTo>
                  <a:pt x="107061" y="76199"/>
                </a:lnTo>
                <a:close/>
              </a:path>
              <a:path w="113029" h="105410">
                <a:moveTo>
                  <a:pt x="56387" y="76199"/>
                </a:moveTo>
                <a:lnTo>
                  <a:pt x="51816" y="76199"/>
                </a:lnTo>
                <a:lnTo>
                  <a:pt x="50292" y="74675"/>
                </a:lnTo>
                <a:lnTo>
                  <a:pt x="57150" y="76047"/>
                </a:lnTo>
                <a:lnTo>
                  <a:pt x="56387" y="76199"/>
                </a:lnTo>
                <a:close/>
              </a:path>
              <a:path w="113029" h="105410">
                <a:moveTo>
                  <a:pt x="60960" y="76199"/>
                </a:moveTo>
                <a:lnTo>
                  <a:pt x="57912" y="76199"/>
                </a:lnTo>
                <a:lnTo>
                  <a:pt x="57150" y="76047"/>
                </a:lnTo>
                <a:lnTo>
                  <a:pt x="64008" y="74675"/>
                </a:lnTo>
                <a:lnTo>
                  <a:pt x="60960" y="76199"/>
                </a:lnTo>
                <a:close/>
              </a:path>
              <a:path w="113029" h="105410">
                <a:moveTo>
                  <a:pt x="57912" y="76199"/>
                </a:moveTo>
                <a:lnTo>
                  <a:pt x="56387" y="76199"/>
                </a:lnTo>
                <a:lnTo>
                  <a:pt x="57150" y="76047"/>
                </a:lnTo>
                <a:lnTo>
                  <a:pt x="57912" y="76199"/>
                </a:lnTo>
                <a:close/>
              </a:path>
              <a:path w="113029" h="105410">
                <a:moveTo>
                  <a:pt x="79248" y="100583"/>
                </a:moveTo>
                <a:lnTo>
                  <a:pt x="35052" y="100583"/>
                </a:lnTo>
                <a:lnTo>
                  <a:pt x="27432" y="96011"/>
                </a:lnTo>
                <a:lnTo>
                  <a:pt x="86868" y="96011"/>
                </a:lnTo>
                <a:lnTo>
                  <a:pt x="79248" y="100583"/>
                </a:lnTo>
                <a:close/>
              </a:path>
              <a:path w="113029" h="105410">
                <a:moveTo>
                  <a:pt x="70104" y="103631"/>
                </a:moveTo>
                <a:lnTo>
                  <a:pt x="44195" y="103631"/>
                </a:lnTo>
                <a:lnTo>
                  <a:pt x="36576" y="100583"/>
                </a:lnTo>
                <a:lnTo>
                  <a:pt x="77724" y="100583"/>
                </a:lnTo>
                <a:lnTo>
                  <a:pt x="70104" y="103631"/>
                </a:lnTo>
                <a:close/>
              </a:path>
              <a:path w="113029" h="105410">
                <a:moveTo>
                  <a:pt x="57912" y="105155"/>
                </a:moveTo>
                <a:lnTo>
                  <a:pt x="56387" y="105155"/>
                </a:lnTo>
                <a:lnTo>
                  <a:pt x="47244" y="103631"/>
                </a:lnTo>
                <a:lnTo>
                  <a:pt x="67056" y="103631"/>
                </a:lnTo>
                <a:lnTo>
                  <a:pt x="5791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27364" y="6208776"/>
            <a:ext cx="83820" cy="78105"/>
          </a:xfrm>
          <a:custGeom>
            <a:avLst/>
            <a:gdLst/>
            <a:ahLst/>
            <a:cxnLst/>
            <a:rect l="l" t="t" r="r" b="b"/>
            <a:pathLst>
              <a:path w="83820" h="78104">
                <a:moveTo>
                  <a:pt x="41148" y="77724"/>
                </a:moveTo>
                <a:lnTo>
                  <a:pt x="25074" y="74533"/>
                </a:lnTo>
                <a:lnTo>
                  <a:pt x="12001" y="65913"/>
                </a:lnTo>
                <a:lnTo>
                  <a:pt x="3214" y="53292"/>
                </a:lnTo>
                <a:lnTo>
                  <a:pt x="0" y="38100"/>
                </a:lnTo>
                <a:lnTo>
                  <a:pt x="3214" y="23788"/>
                </a:lnTo>
                <a:lnTo>
                  <a:pt x="12001" y="11620"/>
                </a:lnTo>
                <a:lnTo>
                  <a:pt x="25074" y="3167"/>
                </a:lnTo>
                <a:lnTo>
                  <a:pt x="41148" y="0"/>
                </a:lnTo>
                <a:lnTo>
                  <a:pt x="58102" y="3167"/>
                </a:lnTo>
                <a:lnTo>
                  <a:pt x="71628" y="11620"/>
                </a:lnTo>
                <a:lnTo>
                  <a:pt x="80581" y="23788"/>
                </a:lnTo>
                <a:lnTo>
                  <a:pt x="83820" y="38100"/>
                </a:lnTo>
                <a:lnTo>
                  <a:pt x="80581" y="53292"/>
                </a:lnTo>
                <a:lnTo>
                  <a:pt x="71628" y="65913"/>
                </a:lnTo>
                <a:lnTo>
                  <a:pt x="58102" y="74533"/>
                </a:lnTo>
                <a:lnTo>
                  <a:pt x="41148" y="77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12123" y="6195059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29" h="105410">
                <a:moveTo>
                  <a:pt x="67056" y="1523"/>
                </a:moveTo>
                <a:lnTo>
                  <a:pt x="47244" y="1523"/>
                </a:lnTo>
                <a:lnTo>
                  <a:pt x="54864" y="0"/>
                </a:lnTo>
                <a:lnTo>
                  <a:pt x="57912" y="0"/>
                </a:lnTo>
                <a:lnTo>
                  <a:pt x="67056" y="1523"/>
                </a:lnTo>
                <a:close/>
              </a:path>
              <a:path w="113029" h="105410">
                <a:moveTo>
                  <a:pt x="86868" y="9143"/>
                </a:moveTo>
                <a:lnTo>
                  <a:pt x="25908" y="9143"/>
                </a:lnTo>
                <a:lnTo>
                  <a:pt x="27432" y="7619"/>
                </a:lnTo>
                <a:lnTo>
                  <a:pt x="33528" y="4571"/>
                </a:lnTo>
                <a:lnTo>
                  <a:pt x="35052" y="4571"/>
                </a:lnTo>
                <a:lnTo>
                  <a:pt x="36576" y="3047"/>
                </a:lnTo>
                <a:lnTo>
                  <a:pt x="44195" y="1523"/>
                </a:lnTo>
                <a:lnTo>
                  <a:pt x="68580" y="1523"/>
                </a:lnTo>
                <a:lnTo>
                  <a:pt x="77724" y="3047"/>
                </a:lnTo>
                <a:lnTo>
                  <a:pt x="79248" y="4571"/>
                </a:lnTo>
                <a:lnTo>
                  <a:pt x="86868" y="7619"/>
                </a:lnTo>
                <a:lnTo>
                  <a:pt x="86868" y="9143"/>
                </a:lnTo>
                <a:close/>
              </a:path>
              <a:path w="113029" h="105410">
                <a:moveTo>
                  <a:pt x="96012" y="15239"/>
                </a:moveTo>
                <a:lnTo>
                  <a:pt x="18288" y="15239"/>
                </a:lnTo>
                <a:lnTo>
                  <a:pt x="18288" y="13715"/>
                </a:lnTo>
                <a:lnTo>
                  <a:pt x="24384" y="9143"/>
                </a:lnTo>
                <a:lnTo>
                  <a:pt x="88391" y="9143"/>
                </a:lnTo>
                <a:lnTo>
                  <a:pt x="94488" y="13715"/>
                </a:lnTo>
                <a:lnTo>
                  <a:pt x="96012" y="15239"/>
                </a:lnTo>
                <a:close/>
              </a:path>
              <a:path w="113029" h="105410">
                <a:moveTo>
                  <a:pt x="44195" y="30479"/>
                </a:moveTo>
                <a:lnTo>
                  <a:pt x="6096" y="30479"/>
                </a:lnTo>
                <a:lnTo>
                  <a:pt x="9144" y="24383"/>
                </a:lnTo>
                <a:lnTo>
                  <a:pt x="10668" y="22859"/>
                </a:lnTo>
                <a:lnTo>
                  <a:pt x="10668" y="21335"/>
                </a:lnTo>
                <a:lnTo>
                  <a:pt x="16764" y="15239"/>
                </a:lnTo>
                <a:lnTo>
                  <a:pt x="97536" y="15239"/>
                </a:lnTo>
                <a:lnTo>
                  <a:pt x="102108" y="21335"/>
                </a:lnTo>
                <a:lnTo>
                  <a:pt x="103632" y="22859"/>
                </a:lnTo>
                <a:lnTo>
                  <a:pt x="103632" y="24383"/>
                </a:lnTo>
                <a:lnTo>
                  <a:pt x="107061" y="28955"/>
                </a:lnTo>
                <a:lnTo>
                  <a:pt x="51816" y="28955"/>
                </a:lnTo>
                <a:lnTo>
                  <a:pt x="44195" y="30479"/>
                </a:lnTo>
                <a:close/>
              </a:path>
              <a:path w="113029" h="105410">
                <a:moveTo>
                  <a:pt x="72498" y="32657"/>
                </a:moveTo>
                <a:lnTo>
                  <a:pt x="67056" y="30479"/>
                </a:lnTo>
                <a:lnTo>
                  <a:pt x="68580" y="30479"/>
                </a:lnTo>
                <a:lnTo>
                  <a:pt x="60960" y="28955"/>
                </a:lnTo>
                <a:lnTo>
                  <a:pt x="107061" y="28955"/>
                </a:lnTo>
                <a:lnTo>
                  <a:pt x="108204" y="30479"/>
                </a:lnTo>
                <a:lnTo>
                  <a:pt x="108204" y="32003"/>
                </a:lnTo>
                <a:lnTo>
                  <a:pt x="71628" y="32003"/>
                </a:lnTo>
                <a:lnTo>
                  <a:pt x="72498" y="32657"/>
                </a:lnTo>
                <a:close/>
              </a:path>
              <a:path w="113029" h="105410">
                <a:moveTo>
                  <a:pt x="47244" y="74675"/>
                </a:moveTo>
                <a:lnTo>
                  <a:pt x="4572" y="74675"/>
                </a:lnTo>
                <a:lnTo>
                  <a:pt x="4572" y="71627"/>
                </a:lnTo>
                <a:lnTo>
                  <a:pt x="1524" y="65531"/>
                </a:lnTo>
                <a:lnTo>
                  <a:pt x="1524" y="62483"/>
                </a:lnTo>
                <a:lnTo>
                  <a:pt x="0" y="54863"/>
                </a:lnTo>
                <a:lnTo>
                  <a:pt x="0" y="50291"/>
                </a:lnTo>
                <a:lnTo>
                  <a:pt x="1524" y="42671"/>
                </a:lnTo>
                <a:lnTo>
                  <a:pt x="1524" y="39623"/>
                </a:lnTo>
                <a:lnTo>
                  <a:pt x="4572" y="33527"/>
                </a:lnTo>
                <a:lnTo>
                  <a:pt x="4572" y="30479"/>
                </a:lnTo>
                <a:lnTo>
                  <a:pt x="47244" y="30479"/>
                </a:lnTo>
                <a:lnTo>
                  <a:pt x="43434" y="32003"/>
                </a:lnTo>
                <a:lnTo>
                  <a:pt x="41148" y="32003"/>
                </a:lnTo>
                <a:lnTo>
                  <a:pt x="35052" y="36575"/>
                </a:lnTo>
                <a:lnTo>
                  <a:pt x="36576" y="36575"/>
                </a:lnTo>
                <a:lnTo>
                  <a:pt x="35052" y="38099"/>
                </a:lnTo>
                <a:lnTo>
                  <a:pt x="33528" y="38099"/>
                </a:lnTo>
                <a:lnTo>
                  <a:pt x="32004" y="41147"/>
                </a:lnTo>
                <a:lnTo>
                  <a:pt x="32308" y="41147"/>
                </a:lnTo>
                <a:lnTo>
                  <a:pt x="30480" y="45719"/>
                </a:lnTo>
                <a:lnTo>
                  <a:pt x="28956" y="45719"/>
                </a:lnTo>
                <a:lnTo>
                  <a:pt x="28956" y="59435"/>
                </a:lnTo>
                <a:lnTo>
                  <a:pt x="30480" y="59435"/>
                </a:lnTo>
                <a:lnTo>
                  <a:pt x="32308" y="64007"/>
                </a:lnTo>
                <a:lnTo>
                  <a:pt x="32004" y="64007"/>
                </a:lnTo>
                <a:lnTo>
                  <a:pt x="33528" y="67055"/>
                </a:lnTo>
                <a:lnTo>
                  <a:pt x="35052" y="67055"/>
                </a:lnTo>
                <a:lnTo>
                  <a:pt x="36576" y="68579"/>
                </a:lnTo>
                <a:lnTo>
                  <a:pt x="35052" y="68579"/>
                </a:lnTo>
                <a:lnTo>
                  <a:pt x="41148" y="73151"/>
                </a:lnTo>
                <a:lnTo>
                  <a:pt x="43434" y="73151"/>
                </a:lnTo>
                <a:lnTo>
                  <a:pt x="47244" y="74675"/>
                </a:lnTo>
                <a:close/>
              </a:path>
              <a:path w="113029" h="105410">
                <a:moveTo>
                  <a:pt x="39624" y="33527"/>
                </a:moveTo>
                <a:lnTo>
                  <a:pt x="41148" y="32003"/>
                </a:lnTo>
                <a:lnTo>
                  <a:pt x="43434" y="32003"/>
                </a:lnTo>
                <a:lnTo>
                  <a:pt x="39624" y="33527"/>
                </a:lnTo>
                <a:close/>
              </a:path>
              <a:path w="113029" h="105410">
                <a:moveTo>
                  <a:pt x="74676" y="33527"/>
                </a:moveTo>
                <a:lnTo>
                  <a:pt x="72498" y="32657"/>
                </a:lnTo>
                <a:lnTo>
                  <a:pt x="71628" y="32003"/>
                </a:lnTo>
                <a:lnTo>
                  <a:pt x="74676" y="33527"/>
                </a:lnTo>
                <a:close/>
              </a:path>
              <a:path w="113029" h="105410">
                <a:moveTo>
                  <a:pt x="109728" y="33527"/>
                </a:moveTo>
                <a:lnTo>
                  <a:pt x="74676" y="33527"/>
                </a:lnTo>
                <a:lnTo>
                  <a:pt x="71628" y="32003"/>
                </a:lnTo>
                <a:lnTo>
                  <a:pt x="108204" y="32003"/>
                </a:lnTo>
                <a:lnTo>
                  <a:pt x="109728" y="33527"/>
                </a:lnTo>
                <a:close/>
              </a:path>
              <a:path w="113029" h="105410">
                <a:moveTo>
                  <a:pt x="76853" y="35922"/>
                </a:moveTo>
                <a:lnTo>
                  <a:pt x="72498" y="32657"/>
                </a:lnTo>
                <a:lnTo>
                  <a:pt x="74676" y="33527"/>
                </a:lnTo>
                <a:lnTo>
                  <a:pt x="109728" y="33527"/>
                </a:lnTo>
                <a:lnTo>
                  <a:pt x="110109" y="35051"/>
                </a:lnTo>
                <a:lnTo>
                  <a:pt x="76200" y="35051"/>
                </a:lnTo>
                <a:lnTo>
                  <a:pt x="76853" y="35922"/>
                </a:lnTo>
                <a:close/>
              </a:path>
              <a:path w="113029" h="105410">
                <a:moveTo>
                  <a:pt x="36576" y="36575"/>
                </a:moveTo>
                <a:lnTo>
                  <a:pt x="35052" y="36575"/>
                </a:lnTo>
                <a:lnTo>
                  <a:pt x="38100" y="35051"/>
                </a:lnTo>
                <a:lnTo>
                  <a:pt x="36576" y="36575"/>
                </a:lnTo>
                <a:close/>
              </a:path>
              <a:path w="113029" h="105410">
                <a:moveTo>
                  <a:pt x="77724" y="36575"/>
                </a:moveTo>
                <a:lnTo>
                  <a:pt x="76853" y="35922"/>
                </a:lnTo>
                <a:lnTo>
                  <a:pt x="76200" y="35051"/>
                </a:lnTo>
                <a:lnTo>
                  <a:pt x="77724" y="36575"/>
                </a:lnTo>
                <a:close/>
              </a:path>
              <a:path w="113029" h="105410">
                <a:moveTo>
                  <a:pt x="110490" y="36575"/>
                </a:moveTo>
                <a:lnTo>
                  <a:pt x="77724" y="36575"/>
                </a:lnTo>
                <a:lnTo>
                  <a:pt x="76200" y="35051"/>
                </a:lnTo>
                <a:lnTo>
                  <a:pt x="110109" y="35051"/>
                </a:lnTo>
                <a:lnTo>
                  <a:pt x="110490" y="36575"/>
                </a:lnTo>
                <a:close/>
              </a:path>
              <a:path w="113029" h="105410">
                <a:moveTo>
                  <a:pt x="80772" y="41147"/>
                </a:moveTo>
                <a:lnTo>
                  <a:pt x="76853" y="35922"/>
                </a:lnTo>
                <a:lnTo>
                  <a:pt x="77724" y="36575"/>
                </a:lnTo>
                <a:lnTo>
                  <a:pt x="110490" y="36575"/>
                </a:lnTo>
                <a:lnTo>
                  <a:pt x="110871" y="38099"/>
                </a:lnTo>
                <a:lnTo>
                  <a:pt x="79248" y="38099"/>
                </a:lnTo>
                <a:lnTo>
                  <a:pt x="80772" y="41147"/>
                </a:lnTo>
                <a:close/>
              </a:path>
              <a:path w="113029" h="105410">
                <a:moveTo>
                  <a:pt x="32004" y="41147"/>
                </a:moveTo>
                <a:lnTo>
                  <a:pt x="33528" y="38099"/>
                </a:lnTo>
                <a:lnTo>
                  <a:pt x="32512" y="40639"/>
                </a:lnTo>
                <a:lnTo>
                  <a:pt x="32004" y="41147"/>
                </a:lnTo>
                <a:close/>
              </a:path>
              <a:path w="113029" h="105410">
                <a:moveTo>
                  <a:pt x="32512" y="40639"/>
                </a:moveTo>
                <a:lnTo>
                  <a:pt x="33528" y="38099"/>
                </a:lnTo>
                <a:lnTo>
                  <a:pt x="35052" y="38099"/>
                </a:lnTo>
                <a:lnTo>
                  <a:pt x="32512" y="40639"/>
                </a:lnTo>
                <a:close/>
              </a:path>
              <a:path w="113029" h="105410">
                <a:moveTo>
                  <a:pt x="83820" y="45719"/>
                </a:moveTo>
                <a:lnTo>
                  <a:pt x="79248" y="38099"/>
                </a:lnTo>
                <a:lnTo>
                  <a:pt x="110871" y="38099"/>
                </a:lnTo>
                <a:lnTo>
                  <a:pt x="111252" y="39623"/>
                </a:lnTo>
                <a:lnTo>
                  <a:pt x="111252" y="41147"/>
                </a:lnTo>
                <a:lnTo>
                  <a:pt x="112775" y="42671"/>
                </a:lnTo>
                <a:lnTo>
                  <a:pt x="82296" y="42671"/>
                </a:lnTo>
                <a:lnTo>
                  <a:pt x="83820" y="45719"/>
                </a:lnTo>
                <a:close/>
              </a:path>
              <a:path w="113029" h="105410">
                <a:moveTo>
                  <a:pt x="32308" y="41147"/>
                </a:moveTo>
                <a:lnTo>
                  <a:pt x="32004" y="41147"/>
                </a:lnTo>
                <a:lnTo>
                  <a:pt x="32512" y="40639"/>
                </a:lnTo>
                <a:lnTo>
                  <a:pt x="32308" y="41147"/>
                </a:lnTo>
                <a:close/>
              </a:path>
              <a:path w="113029" h="105410">
                <a:moveTo>
                  <a:pt x="112775" y="48767"/>
                </a:moveTo>
                <a:lnTo>
                  <a:pt x="85344" y="48767"/>
                </a:lnTo>
                <a:lnTo>
                  <a:pt x="82296" y="42671"/>
                </a:lnTo>
                <a:lnTo>
                  <a:pt x="112775" y="42671"/>
                </a:lnTo>
                <a:lnTo>
                  <a:pt x="112775" y="48767"/>
                </a:lnTo>
                <a:close/>
              </a:path>
              <a:path w="113029" h="105410">
                <a:moveTo>
                  <a:pt x="28956" y="48767"/>
                </a:moveTo>
                <a:lnTo>
                  <a:pt x="28956" y="45719"/>
                </a:lnTo>
                <a:lnTo>
                  <a:pt x="30480" y="45719"/>
                </a:lnTo>
                <a:lnTo>
                  <a:pt x="28956" y="48767"/>
                </a:lnTo>
                <a:close/>
              </a:path>
              <a:path w="113029" h="105410">
                <a:moveTo>
                  <a:pt x="84963" y="52577"/>
                </a:moveTo>
                <a:lnTo>
                  <a:pt x="83820" y="45719"/>
                </a:lnTo>
                <a:lnTo>
                  <a:pt x="85344" y="48767"/>
                </a:lnTo>
                <a:lnTo>
                  <a:pt x="112775" y="48767"/>
                </a:lnTo>
                <a:lnTo>
                  <a:pt x="112775" y="50291"/>
                </a:lnTo>
                <a:lnTo>
                  <a:pt x="85344" y="50291"/>
                </a:lnTo>
                <a:lnTo>
                  <a:pt x="84963" y="52577"/>
                </a:lnTo>
                <a:close/>
              </a:path>
              <a:path w="113029" h="105410">
                <a:moveTo>
                  <a:pt x="85344" y="54863"/>
                </a:moveTo>
                <a:lnTo>
                  <a:pt x="84963" y="52577"/>
                </a:lnTo>
                <a:lnTo>
                  <a:pt x="85344" y="50291"/>
                </a:lnTo>
                <a:lnTo>
                  <a:pt x="85344" y="54863"/>
                </a:lnTo>
                <a:close/>
              </a:path>
              <a:path w="113029" h="105410">
                <a:moveTo>
                  <a:pt x="112775" y="62483"/>
                </a:moveTo>
                <a:lnTo>
                  <a:pt x="82296" y="62483"/>
                </a:lnTo>
                <a:lnTo>
                  <a:pt x="83820" y="59435"/>
                </a:lnTo>
                <a:lnTo>
                  <a:pt x="85344" y="54863"/>
                </a:lnTo>
                <a:lnTo>
                  <a:pt x="85344" y="50291"/>
                </a:lnTo>
                <a:lnTo>
                  <a:pt x="112775" y="50291"/>
                </a:lnTo>
                <a:lnTo>
                  <a:pt x="112775" y="62483"/>
                </a:lnTo>
                <a:close/>
              </a:path>
              <a:path w="113029" h="105410">
                <a:moveTo>
                  <a:pt x="84037" y="58129"/>
                </a:moveTo>
                <a:lnTo>
                  <a:pt x="84963" y="52577"/>
                </a:lnTo>
                <a:lnTo>
                  <a:pt x="85344" y="54863"/>
                </a:lnTo>
                <a:lnTo>
                  <a:pt x="84037" y="58129"/>
                </a:lnTo>
                <a:close/>
              </a:path>
              <a:path w="113029" h="105410">
                <a:moveTo>
                  <a:pt x="32004" y="62483"/>
                </a:moveTo>
                <a:lnTo>
                  <a:pt x="30480" y="59435"/>
                </a:lnTo>
                <a:lnTo>
                  <a:pt x="28956" y="59435"/>
                </a:lnTo>
                <a:lnTo>
                  <a:pt x="28956" y="54863"/>
                </a:lnTo>
                <a:lnTo>
                  <a:pt x="32004" y="62483"/>
                </a:lnTo>
                <a:close/>
              </a:path>
              <a:path w="113029" h="105410">
                <a:moveTo>
                  <a:pt x="83820" y="59435"/>
                </a:moveTo>
                <a:lnTo>
                  <a:pt x="84037" y="58129"/>
                </a:lnTo>
                <a:lnTo>
                  <a:pt x="85344" y="54863"/>
                </a:lnTo>
                <a:lnTo>
                  <a:pt x="83820" y="59435"/>
                </a:lnTo>
                <a:close/>
              </a:path>
              <a:path w="113029" h="105410">
                <a:moveTo>
                  <a:pt x="82905" y="60959"/>
                </a:moveTo>
                <a:lnTo>
                  <a:pt x="84037" y="58129"/>
                </a:lnTo>
                <a:lnTo>
                  <a:pt x="83820" y="59435"/>
                </a:lnTo>
                <a:lnTo>
                  <a:pt x="82905" y="60959"/>
                </a:lnTo>
                <a:close/>
              </a:path>
              <a:path w="113029" h="105410">
                <a:moveTo>
                  <a:pt x="82296" y="62483"/>
                </a:moveTo>
                <a:lnTo>
                  <a:pt x="82905" y="60959"/>
                </a:lnTo>
                <a:lnTo>
                  <a:pt x="83820" y="59435"/>
                </a:lnTo>
                <a:lnTo>
                  <a:pt x="82296" y="62483"/>
                </a:lnTo>
                <a:close/>
              </a:path>
              <a:path w="113029" h="105410">
                <a:moveTo>
                  <a:pt x="110871" y="67055"/>
                </a:moveTo>
                <a:lnTo>
                  <a:pt x="79248" y="67055"/>
                </a:lnTo>
                <a:lnTo>
                  <a:pt x="82905" y="60959"/>
                </a:lnTo>
                <a:lnTo>
                  <a:pt x="82296" y="62483"/>
                </a:lnTo>
                <a:lnTo>
                  <a:pt x="112775" y="62483"/>
                </a:lnTo>
                <a:lnTo>
                  <a:pt x="111252" y="64007"/>
                </a:lnTo>
                <a:lnTo>
                  <a:pt x="111252" y="65531"/>
                </a:lnTo>
                <a:lnTo>
                  <a:pt x="110871" y="67055"/>
                </a:lnTo>
                <a:close/>
              </a:path>
              <a:path w="113029" h="105410">
                <a:moveTo>
                  <a:pt x="33528" y="67055"/>
                </a:moveTo>
                <a:lnTo>
                  <a:pt x="32004" y="64007"/>
                </a:lnTo>
                <a:lnTo>
                  <a:pt x="32512" y="64515"/>
                </a:lnTo>
                <a:lnTo>
                  <a:pt x="33528" y="67055"/>
                </a:lnTo>
                <a:close/>
              </a:path>
              <a:path w="113029" h="105410">
                <a:moveTo>
                  <a:pt x="32512" y="64515"/>
                </a:moveTo>
                <a:lnTo>
                  <a:pt x="32004" y="64007"/>
                </a:lnTo>
                <a:lnTo>
                  <a:pt x="32308" y="64007"/>
                </a:lnTo>
                <a:lnTo>
                  <a:pt x="32512" y="64515"/>
                </a:lnTo>
                <a:close/>
              </a:path>
              <a:path w="113029" h="105410">
                <a:moveTo>
                  <a:pt x="76853" y="69233"/>
                </a:moveTo>
                <a:lnTo>
                  <a:pt x="80772" y="64007"/>
                </a:lnTo>
                <a:lnTo>
                  <a:pt x="79248" y="67055"/>
                </a:lnTo>
                <a:lnTo>
                  <a:pt x="110871" y="67055"/>
                </a:lnTo>
                <a:lnTo>
                  <a:pt x="110489" y="68579"/>
                </a:lnTo>
                <a:lnTo>
                  <a:pt x="77724" y="68579"/>
                </a:lnTo>
                <a:lnTo>
                  <a:pt x="76853" y="69233"/>
                </a:lnTo>
                <a:close/>
              </a:path>
              <a:path w="113029" h="105410">
                <a:moveTo>
                  <a:pt x="35052" y="67055"/>
                </a:moveTo>
                <a:lnTo>
                  <a:pt x="33528" y="67055"/>
                </a:lnTo>
                <a:lnTo>
                  <a:pt x="32512" y="64515"/>
                </a:lnTo>
                <a:lnTo>
                  <a:pt x="35052" y="67055"/>
                </a:lnTo>
                <a:close/>
              </a:path>
              <a:path w="113029" h="105410">
                <a:moveTo>
                  <a:pt x="38100" y="70103"/>
                </a:moveTo>
                <a:lnTo>
                  <a:pt x="35052" y="68579"/>
                </a:lnTo>
                <a:lnTo>
                  <a:pt x="36576" y="68579"/>
                </a:lnTo>
                <a:lnTo>
                  <a:pt x="38100" y="70103"/>
                </a:lnTo>
                <a:close/>
              </a:path>
              <a:path w="113029" h="105410">
                <a:moveTo>
                  <a:pt x="76200" y="70103"/>
                </a:moveTo>
                <a:lnTo>
                  <a:pt x="76853" y="69233"/>
                </a:lnTo>
                <a:lnTo>
                  <a:pt x="77724" y="68579"/>
                </a:lnTo>
                <a:lnTo>
                  <a:pt x="76200" y="70103"/>
                </a:lnTo>
                <a:close/>
              </a:path>
              <a:path w="113029" h="105410">
                <a:moveTo>
                  <a:pt x="110108" y="70103"/>
                </a:moveTo>
                <a:lnTo>
                  <a:pt x="76200" y="70103"/>
                </a:lnTo>
                <a:lnTo>
                  <a:pt x="77724" y="68579"/>
                </a:lnTo>
                <a:lnTo>
                  <a:pt x="110489" y="68579"/>
                </a:lnTo>
                <a:lnTo>
                  <a:pt x="110108" y="70103"/>
                </a:lnTo>
                <a:close/>
              </a:path>
              <a:path w="113029" h="105410">
                <a:moveTo>
                  <a:pt x="72498" y="72498"/>
                </a:moveTo>
                <a:lnTo>
                  <a:pt x="76853" y="69233"/>
                </a:lnTo>
                <a:lnTo>
                  <a:pt x="76200" y="70103"/>
                </a:lnTo>
                <a:lnTo>
                  <a:pt x="110108" y="70103"/>
                </a:lnTo>
                <a:lnTo>
                  <a:pt x="109728" y="71627"/>
                </a:lnTo>
                <a:lnTo>
                  <a:pt x="74676" y="71627"/>
                </a:lnTo>
                <a:lnTo>
                  <a:pt x="72498" y="72498"/>
                </a:lnTo>
                <a:close/>
              </a:path>
              <a:path w="113029" h="105410">
                <a:moveTo>
                  <a:pt x="43434" y="73151"/>
                </a:moveTo>
                <a:lnTo>
                  <a:pt x="41148" y="73151"/>
                </a:lnTo>
                <a:lnTo>
                  <a:pt x="39624" y="71627"/>
                </a:lnTo>
                <a:lnTo>
                  <a:pt x="43434" y="73151"/>
                </a:lnTo>
                <a:close/>
              </a:path>
              <a:path w="113029" h="105410">
                <a:moveTo>
                  <a:pt x="71628" y="73151"/>
                </a:moveTo>
                <a:lnTo>
                  <a:pt x="72498" y="72498"/>
                </a:lnTo>
                <a:lnTo>
                  <a:pt x="74676" y="71627"/>
                </a:lnTo>
                <a:lnTo>
                  <a:pt x="71628" y="73151"/>
                </a:lnTo>
                <a:close/>
              </a:path>
              <a:path w="113029" h="105410">
                <a:moveTo>
                  <a:pt x="108204" y="73151"/>
                </a:moveTo>
                <a:lnTo>
                  <a:pt x="71628" y="73151"/>
                </a:lnTo>
                <a:lnTo>
                  <a:pt x="74676" y="71627"/>
                </a:lnTo>
                <a:lnTo>
                  <a:pt x="109728" y="71627"/>
                </a:lnTo>
                <a:lnTo>
                  <a:pt x="108204" y="73151"/>
                </a:lnTo>
                <a:close/>
              </a:path>
              <a:path w="113029" h="105410">
                <a:moveTo>
                  <a:pt x="107061" y="76199"/>
                </a:moveTo>
                <a:lnTo>
                  <a:pt x="60960" y="76199"/>
                </a:lnTo>
                <a:lnTo>
                  <a:pt x="68580" y="74675"/>
                </a:lnTo>
                <a:lnTo>
                  <a:pt x="67056" y="74675"/>
                </a:lnTo>
                <a:lnTo>
                  <a:pt x="72498" y="72498"/>
                </a:lnTo>
                <a:lnTo>
                  <a:pt x="71628" y="73151"/>
                </a:lnTo>
                <a:lnTo>
                  <a:pt x="108204" y="73151"/>
                </a:lnTo>
                <a:lnTo>
                  <a:pt x="108204" y="74675"/>
                </a:lnTo>
                <a:lnTo>
                  <a:pt x="107061" y="76199"/>
                </a:lnTo>
                <a:close/>
              </a:path>
              <a:path w="113029" h="105410">
                <a:moveTo>
                  <a:pt x="88391" y="96011"/>
                </a:moveTo>
                <a:lnTo>
                  <a:pt x="24384" y="96011"/>
                </a:lnTo>
                <a:lnTo>
                  <a:pt x="18288" y="91439"/>
                </a:lnTo>
                <a:lnTo>
                  <a:pt x="18288" y="89915"/>
                </a:lnTo>
                <a:lnTo>
                  <a:pt x="16764" y="89915"/>
                </a:lnTo>
                <a:lnTo>
                  <a:pt x="16764" y="88391"/>
                </a:lnTo>
                <a:lnTo>
                  <a:pt x="10668" y="83819"/>
                </a:lnTo>
                <a:lnTo>
                  <a:pt x="10668" y="82295"/>
                </a:lnTo>
                <a:lnTo>
                  <a:pt x="9144" y="80771"/>
                </a:lnTo>
                <a:lnTo>
                  <a:pt x="6096" y="74675"/>
                </a:lnTo>
                <a:lnTo>
                  <a:pt x="44195" y="74675"/>
                </a:lnTo>
                <a:lnTo>
                  <a:pt x="51816" y="76199"/>
                </a:lnTo>
                <a:lnTo>
                  <a:pt x="107061" y="76199"/>
                </a:lnTo>
                <a:lnTo>
                  <a:pt x="103632" y="80771"/>
                </a:lnTo>
                <a:lnTo>
                  <a:pt x="103632" y="82295"/>
                </a:lnTo>
                <a:lnTo>
                  <a:pt x="94488" y="91439"/>
                </a:lnTo>
                <a:lnTo>
                  <a:pt x="88391" y="96011"/>
                </a:lnTo>
                <a:close/>
              </a:path>
              <a:path w="113029" h="105410">
                <a:moveTo>
                  <a:pt x="79248" y="100583"/>
                </a:moveTo>
                <a:lnTo>
                  <a:pt x="33528" y="100583"/>
                </a:lnTo>
                <a:lnTo>
                  <a:pt x="27432" y="97535"/>
                </a:lnTo>
                <a:lnTo>
                  <a:pt x="25908" y="96011"/>
                </a:lnTo>
                <a:lnTo>
                  <a:pt x="86868" y="96011"/>
                </a:lnTo>
                <a:lnTo>
                  <a:pt x="86868" y="97535"/>
                </a:lnTo>
                <a:lnTo>
                  <a:pt x="79248" y="100583"/>
                </a:lnTo>
                <a:close/>
              </a:path>
              <a:path w="113029" h="105410">
                <a:moveTo>
                  <a:pt x="68580" y="103631"/>
                </a:moveTo>
                <a:lnTo>
                  <a:pt x="44195" y="103631"/>
                </a:lnTo>
                <a:lnTo>
                  <a:pt x="36576" y="102107"/>
                </a:lnTo>
                <a:lnTo>
                  <a:pt x="35052" y="100583"/>
                </a:lnTo>
                <a:lnTo>
                  <a:pt x="77724" y="100583"/>
                </a:lnTo>
                <a:lnTo>
                  <a:pt x="77724" y="102107"/>
                </a:lnTo>
                <a:lnTo>
                  <a:pt x="68580" y="103631"/>
                </a:lnTo>
                <a:close/>
              </a:path>
              <a:path w="113029" h="105410">
                <a:moveTo>
                  <a:pt x="57912" y="105155"/>
                </a:moveTo>
                <a:lnTo>
                  <a:pt x="54864" y="105155"/>
                </a:lnTo>
                <a:lnTo>
                  <a:pt x="47244" y="103631"/>
                </a:lnTo>
                <a:lnTo>
                  <a:pt x="67056" y="103631"/>
                </a:lnTo>
                <a:lnTo>
                  <a:pt x="5791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340596" y="5401055"/>
            <a:ext cx="134620" cy="448309"/>
          </a:xfrm>
          <a:custGeom>
            <a:avLst/>
            <a:gdLst/>
            <a:ahLst/>
            <a:cxnLst/>
            <a:rect l="l" t="t" r="r" b="b"/>
            <a:pathLst>
              <a:path w="134620" h="448310">
                <a:moveTo>
                  <a:pt x="0" y="0"/>
                </a:moveTo>
                <a:lnTo>
                  <a:pt x="134111" y="0"/>
                </a:lnTo>
                <a:lnTo>
                  <a:pt x="134111" y="448056"/>
                </a:lnTo>
                <a:lnTo>
                  <a:pt x="0" y="4480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326880" y="5387339"/>
            <a:ext cx="163195" cy="477520"/>
          </a:xfrm>
          <a:custGeom>
            <a:avLst/>
            <a:gdLst/>
            <a:ahLst/>
            <a:cxnLst/>
            <a:rect l="l" t="t" r="r" b="b"/>
            <a:pathLst>
              <a:path w="163195" h="477520">
                <a:moveTo>
                  <a:pt x="163068" y="477012"/>
                </a:moveTo>
                <a:lnTo>
                  <a:pt x="0" y="477012"/>
                </a:lnTo>
                <a:lnTo>
                  <a:pt x="0" y="0"/>
                </a:lnTo>
                <a:lnTo>
                  <a:pt x="163068" y="0"/>
                </a:lnTo>
                <a:lnTo>
                  <a:pt x="163068" y="13715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448056"/>
                </a:lnTo>
                <a:lnTo>
                  <a:pt x="13716" y="448056"/>
                </a:lnTo>
                <a:lnTo>
                  <a:pt x="28956" y="461772"/>
                </a:lnTo>
                <a:lnTo>
                  <a:pt x="163068" y="461772"/>
                </a:lnTo>
                <a:lnTo>
                  <a:pt x="163068" y="477012"/>
                </a:lnTo>
                <a:close/>
              </a:path>
              <a:path w="163195" h="477520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63195" h="477520">
                <a:moveTo>
                  <a:pt x="134112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34112" y="13716"/>
                </a:lnTo>
                <a:lnTo>
                  <a:pt x="134112" y="27432"/>
                </a:lnTo>
                <a:close/>
              </a:path>
              <a:path w="163195" h="477520">
                <a:moveTo>
                  <a:pt x="134112" y="461772"/>
                </a:moveTo>
                <a:lnTo>
                  <a:pt x="134112" y="13716"/>
                </a:lnTo>
                <a:lnTo>
                  <a:pt x="147828" y="27432"/>
                </a:lnTo>
                <a:lnTo>
                  <a:pt x="163068" y="27432"/>
                </a:lnTo>
                <a:lnTo>
                  <a:pt x="163068" y="448056"/>
                </a:lnTo>
                <a:lnTo>
                  <a:pt x="147828" y="448056"/>
                </a:lnTo>
                <a:lnTo>
                  <a:pt x="134112" y="461772"/>
                </a:lnTo>
                <a:close/>
              </a:path>
              <a:path w="163195" h="477520">
                <a:moveTo>
                  <a:pt x="163068" y="27432"/>
                </a:moveTo>
                <a:lnTo>
                  <a:pt x="147828" y="27432"/>
                </a:lnTo>
                <a:lnTo>
                  <a:pt x="134112" y="13716"/>
                </a:lnTo>
                <a:lnTo>
                  <a:pt x="163068" y="13715"/>
                </a:lnTo>
                <a:lnTo>
                  <a:pt x="163068" y="27432"/>
                </a:lnTo>
                <a:close/>
              </a:path>
              <a:path w="163195" h="477520">
                <a:moveTo>
                  <a:pt x="28956" y="461772"/>
                </a:moveTo>
                <a:lnTo>
                  <a:pt x="13716" y="448056"/>
                </a:lnTo>
                <a:lnTo>
                  <a:pt x="28956" y="448056"/>
                </a:lnTo>
                <a:lnTo>
                  <a:pt x="28956" y="461772"/>
                </a:lnTo>
                <a:close/>
              </a:path>
              <a:path w="163195" h="477520">
                <a:moveTo>
                  <a:pt x="134112" y="461772"/>
                </a:moveTo>
                <a:lnTo>
                  <a:pt x="28956" y="461772"/>
                </a:lnTo>
                <a:lnTo>
                  <a:pt x="28956" y="448056"/>
                </a:lnTo>
                <a:lnTo>
                  <a:pt x="134112" y="448056"/>
                </a:lnTo>
                <a:lnTo>
                  <a:pt x="134112" y="461772"/>
                </a:lnTo>
                <a:close/>
              </a:path>
              <a:path w="163195" h="477520">
                <a:moveTo>
                  <a:pt x="163068" y="461772"/>
                </a:moveTo>
                <a:lnTo>
                  <a:pt x="134112" y="461772"/>
                </a:lnTo>
                <a:lnTo>
                  <a:pt x="147828" y="448056"/>
                </a:lnTo>
                <a:lnTo>
                  <a:pt x="163068" y="448056"/>
                </a:lnTo>
                <a:lnTo>
                  <a:pt x="163068" y="461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31435" y="4672583"/>
            <a:ext cx="1464564" cy="903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62671" y="6219443"/>
            <a:ext cx="60960" cy="66040"/>
          </a:xfrm>
          <a:custGeom>
            <a:avLst/>
            <a:gdLst/>
            <a:ahLst/>
            <a:cxnLst/>
            <a:rect l="l" t="t" r="r" b="b"/>
            <a:pathLst>
              <a:path w="60959" h="66039">
                <a:moveTo>
                  <a:pt x="30480" y="65531"/>
                </a:moveTo>
                <a:lnTo>
                  <a:pt x="18645" y="63103"/>
                </a:lnTo>
                <a:lnTo>
                  <a:pt x="8953" y="56387"/>
                </a:lnTo>
                <a:lnTo>
                  <a:pt x="2405" y="46243"/>
                </a:lnTo>
                <a:lnTo>
                  <a:pt x="0" y="33527"/>
                </a:lnTo>
                <a:lnTo>
                  <a:pt x="2405" y="20573"/>
                </a:lnTo>
                <a:lnTo>
                  <a:pt x="8953" y="9905"/>
                </a:lnTo>
                <a:lnTo>
                  <a:pt x="18645" y="2666"/>
                </a:lnTo>
                <a:lnTo>
                  <a:pt x="30480" y="0"/>
                </a:lnTo>
                <a:lnTo>
                  <a:pt x="42314" y="2666"/>
                </a:lnTo>
                <a:lnTo>
                  <a:pt x="52006" y="9905"/>
                </a:lnTo>
                <a:lnTo>
                  <a:pt x="58554" y="20573"/>
                </a:lnTo>
                <a:lnTo>
                  <a:pt x="60960" y="33527"/>
                </a:lnTo>
                <a:lnTo>
                  <a:pt x="58554" y="46243"/>
                </a:lnTo>
                <a:lnTo>
                  <a:pt x="52006" y="56387"/>
                </a:lnTo>
                <a:lnTo>
                  <a:pt x="42314" y="63103"/>
                </a:lnTo>
                <a:lnTo>
                  <a:pt x="30480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47432" y="6205728"/>
            <a:ext cx="91440" cy="94615"/>
          </a:xfrm>
          <a:custGeom>
            <a:avLst/>
            <a:gdLst/>
            <a:ahLst/>
            <a:cxnLst/>
            <a:rect l="l" t="t" r="r" b="b"/>
            <a:pathLst>
              <a:path w="91440" h="94614">
                <a:moveTo>
                  <a:pt x="53339" y="1524"/>
                </a:moveTo>
                <a:lnTo>
                  <a:pt x="38100" y="1524"/>
                </a:lnTo>
                <a:lnTo>
                  <a:pt x="44195" y="0"/>
                </a:lnTo>
                <a:lnTo>
                  <a:pt x="47244" y="0"/>
                </a:lnTo>
                <a:lnTo>
                  <a:pt x="53339" y="1524"/>
                </a:lnTo>
                <a:close/>
              </a:path>
              <a:path w="91440" h="94614">
                <a:moveTo>
                  <a:pt x="76200" y="13716"/>
                </a:moveTo>
                <a:lnTo>
                  <a:pt x="13716" y="13716"/>
                </a:lnTo>
                <a:lnTo>
                  <a:pt x="18288" y="9144"/>
                </a:lnTo>
                <a:lnTo>
                  <a:pt x="19812" y="9144"/>
                </a:lnTo>
                <a:lnTo>
                  <a:pt x="19812" y="7620"/>
                </a:lnTo>
                <a:lnTo>
                  <a:pt x="21336" y="7620"/>
                </a:lnTo>
                <a:lnTo>
                  <a:pt x="25908" y="4572"/>
                </a:lnTo>
                <a:lnTo>
                  <a:pt x="27432" y="4572"/>
                </a:lnTo>
                <a:lnTo>
                  <a:pt x="27432" y="3048"/>
                </a:lnTo>
                <a:lnTo>
                  <a:pt x="28956" y="3048"/>
                </a:lnTo>
                <a:lnTo>
                  <a:pt x="35052" y="1524"/>
                </a:lnTo>
                <a:lnTo>
                  <a:pt x="56387" y="1524"/>
                </a:lnTo>
                <a:lnTo>
                  <a:pt x="62484" y="3048"/>
                </a:lnTo>
                <a:lnTo>
                  <a:pt x="64008" y="4572"/>
                </a:lnTo>
                <a:lnTo>
                  <a:pt x="70104" y="7620"/>
                </a:lnTo>
                <a:lnTo>
                  <a:pt x="76200" y="13716"/>
                </a:lnTo>
                <a:close/>
              </a:path>
              <a:path w="91440" h="94614">
                <a:moveTo>
                  <a:pt x="60960" y="41148"/>
                </a:moveTo>
                <a:lnTo>
                  <a:pt x="56387" y="32004"/>
                </a:lnTo>
                <a:lnTo>
                  <a:pt x="50292" y="2895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2860"/>
                </a:lnTo>
                <a:lnTo>
                  <a:pt x="7620" y="21336"/>
                </a:lnTo>
                <a:lnTo>
                  <a:pt x="9144" y="19812"/>
                </a:lnTo>
                <a:lnTo>
                  <a:pt x="12192" y="15240"/>
                </a:lnTo>
                <a:lnTo>
                  <a:pt x="12192" y="13716"/>
                </a:lnTo>
                <a:lnTo>
                  <a:pt x="77724" y="13716"/>
                </a:lnTo>
                <a:lnTo>
                  <a:pt x="79248" y="15240"/>
                </a:lnTo>
                <a:lnTo>
                  <a:pt x="82296" y="19812"/>
                </a:lnTo>
                <a:lnTo>
                  <a:pt x="82296" y="21336"/>
                </a:lnTo>
                <a:lnTo>
                  <a:pt x="83820" y="21336"/>
                </a:lnTo>
                <a:lnTo>
                  <a:pt x="83820" y="22860"/>
                </a:lnTo>
                <a:lnTo>
                  <a:pt x="86868" y="27432"/>
                </a:lnTo>
                <a:lnTo>
                  <a:pt x="86868" y="28956"/>
                </a:lnTo>
                <a:lnTo>
                  <a:pt x="88391" y="30480"/>
                </a:lnTo>
                <a:lnTo>
                  <a:pt x="89916" y="36576"/>
                </a:lnTo>
                <a:lnTo>
                  <a:pt x="89916" y="38100"/>
                </a:lnTo>
                <a:lnTo>
                  <a:pt x="60960" y="38100"/>
                </a:lnTo>
                <a:lnTo>
                  <a:pt x="60960" y="41148"/>
                </a:lnTo>
                <a:close/>
              </a:path>
              <a:path w="91440" h="94614">
                <a:moveTo>
                  <a:pt x="71628" y="85344"/>
                </a:moveTo>
                <a:lnTo>
                  <a:pt x="18288" y="85344"/>
                </a:lnTo>
                <a:lnTo>
                  <a:pt x="12192" y="79248"/>
                </a:lnTo>
                <a:lnTo>
                  <a:pt x="9144" y="74676"/>
                </a:lnTo>
                <a:lnTo>
                  <a:pt x="7620" y="73152"/>
                </a:lnTo>
                <a:lnTo>
                  <a:pt x="7620" y="71628"/>
                </a:lnTo>
                <a:lnTo>
                  <a:pt x="4572" y="65532"/>
                </a:lnTo>
                <a:lnTo>
                  <a:pt x="3048" y="64008"/>
                </a:lnTo>
                <a:lnTo>
                  <a:pt x="1524" y="57912"/>
                </a:lnTo>
                <a:lnTo>
                  <a:pt x="1524" y="54864"/>
                </a:lnTo>
                <a:lnTo>
                  <a:pt x="0" y="48768"/>
                </a:lnTo>
                <a:lnTo>
                  <a:pt x="0" y="45720"/>
                </a:lnTo>
                <a:lnTo>
                  <a:pt x="1524" y="39624"/>
                </a:lnTo>
                <a:lnTo>
                  <a:pt x="1524" y="36576"/>
                </a:lnTo>
                <a:lnTo>
                  <a:pt x="3048" y="30480"/>
                </a:lnTo>
                <a:lnTo>
                  <a:pt x="3048" y="28956"/>
                </a:lnTo>
                <a:lnTo>
                  <a:pt x="41148" y="28956"/>
                </a:lnTo>
                <a:lnTo>
                  <a:pt x="35052" y="32004"/>
                </a:lnTo>
                <a:lnTo>
                  <a:pt x="32766" y="35052"/>
                </a:lnTo>
                <a:lnTo>
                  <a:pt x="32004" y="35052"/>
                </a:lnTo>
                <a:lnTo>
                  <a:pt x="28956" y="41148"/>
                </a:lnTo>
                <a:lnTo>
                  <a:pt x="28956" y="51816"/>
                </a:lnTo>
                <a:lnTo>
                  <a:pt x="29718" y="51816"/>
                </a:lnTo>
                <a:lnTo>
                  <a:pt x="30099" y="53340"/>
                </a:lnTo>
                <a:lnTo>
                  <a:pt x="28956" y="53340"/>
                </a:lnTo>
                <a:lnTo>
                  <a:pt x="30988" y="56388"/>
                </a:lnTo>
                <a:lnTo>
                  <a:pt x="30480" y="56388"/>
                </a:lnTo>
                <a:lnTo>
                  <a:pt x="35052" y="60960"/>
                </a:lnTo>
                <a:lnTo>
                  <a:pt x="41148" y="64008"/>
                </a:lnTo>
                <a:lnTo>
                  <a:pt x="38100" y="64008"/>
                </a:lnTo>
                <a:lnTo>
                  <a:pt x="44195" y="65532"/>
                </a:lnTo>
                <a:lnTo>
                  <a:pt x="86868" y="65532"/>
                </a:lnTo>
                <a:lnTo>
                  <a:pt x="83820" y="71628"/>
                </a:lnTo>
                <a:lnTo>
                  <a:pt x="83820" y="73152"/>
                </a:lnTo>
                <a:lnTo>
                  <a:pt x="82296" y="73152"/>
                </a:lnTo>
                <a:lnTo>
                  <a:pt x="82296" y="74676"/>
                </a:lnTo>
                <a:lnTo>
                  <a:pt x="79248" y="79248"/>
                </a:lnTo>
                <a:lnTo>
                  <a:pt x="77724" y="79248"/>
                </a:lnTo>
                <a:lnTo>
                  <a:pt x="77724" y="80772"/>
                </a:lnTo>
                <a:lnTo>
                  <a:pt x="76200" y="80772"/>
                </a:lnTo>
                <a:lnTo>
                  <a:pt x="71628" y="85344"/>
                </a:lnTo>
                <a:close/>
              </a:path>
              <a:path w="91440" h="94614">
                <a:moveTo>
                  <a:pt x="38100" y="30480"/>
                </a:moveTo>
                <a:lnTo>
                  <a:pt x="41148" y="28956"/>
                </a:lnTo>
                <a:lnTo>
                  <a:pt x="44195" y="28956"/>
                </a:lnTo>
                <a:lnTo>
                  <a:pt x="38100" y="30480"/>
                </a:lnTo>
                <a:close/>
              </a:path>
              <a:path w="91440" h="94614">
                <a:moveTo>
                  <a:pt x="53339" y="30480"/>
                </a:moveTo>
                <a:lnTo>
                  <a:pt x="47244" y="28956"/>
                </a:lnTo>
                <a:lnTo>
                  <a:pt x="50292" y="28956"/>
                </a:lnTo>
                <a:lnTo>
                  <a:pt x="53339" y="30480"/>
                </a:lnTo>
                <a:close/>
              </a:path>
              <a:path w="91440" h="94614">
                <a:moveTo>
                  <a:pt x="33528" y="35052"/>
                </a:moveTo>
                <a:lnTo>
                  <a:pt x="35052" y="32004"/>
                </a:lnTo>
                <a:lnTo>
                  <a:pt x="38100" y="30480"/>
                </a:lnTo>
                <a:lnTo>
                  <a:pt x="33528" y="35052"/>
                </a:lnTo>
                <a:close/>
              </a:path>
              <a:path w="91440" h="94614">
                <a:moveTo>
                  <a:pt x="57912" y="35052"/>
                </a:moveTo>
                <a:lnTo>
                  <a:pt x="53339" y="30480"/>
                </a:lnTo>
                <a:lnTo>
                  <a:pt x="56387" y="32004"/>
                </a:lnTo>
                <a:lnTo>
                  <a:pt x="57912" y="35052"/>
                </a:lnTo>
                <a:close/>
              </a:path>
              <a:path w="91440" h="94614">
                <a:moveTo>
                  <a:pt x="30480" y="38100"/>
                </a:moveTo>
                <a:lnTo>
                  <a:pt x="32004" y="35052"/>
                </a:lnTo>
                <a:lnTo>
                  <a:pt x="32766" y="35052"/>
                </a:lnTo>
                <a:lnTo>
                  <a:pt x="30480" y="38100"/>
                </a:lnTo>
                <a:close/>
              </a:path>
              <a:path w="91440" h="94614">
                <a:moveTo>
                  <a:pt x="28956" y="44196"/>
                </a:moveTo>
                <a:lnTo>
                  <a:pt x="28956" y="41148"/>
                </a:lnTo>
                <a:lnTo>
                  <a:pt x="30480" y="38100"/>
                </a:lnTo>
                <a:lnTo>
                  <a:pt x="28956" y="44196"/>
                </a:lnTo>
                <a:close/>
              </a:path>
              <a:path w="91440" h="94614">
                <a:moveTo>
                  <a:pt x="89916" y="44196"/>
                </a:moveTo>
                <a:lnTo>
                  <a:pt x="62484" y="44196"/>
                </a:lnTo>
                <a:lnTo>
                  <a:pt x="60960" y="38100"/>
                </a:lnTo>
                <a:lnTo>
                  <a:pt x="89916" y="38100"/>
                </a:lnTo>
                <a:lnTo>
                  <a:pt x="89916" y="44196"/>
                </a:lnTo>
                <a:close/>
              </a:path>
              <a:path w="91440" h="94614">
                <a:moveTo>
                  <a:pt x="62145" y="47074"/>
                </a:moveTo>
                <a:lnTo>
                  <a:pt x="60960" y="41148"/>
                </a:lnTo>
                <a:lnTo>
                  <a:pt x="62484" y="44196"/>
                </a:lnTo>
                <a:lnTo>
                  <a:pt x="89916" y="44196"/>
                </a:lnTo>
                <a:lnTo>
                  <a:pt x="89916" y="45720"/>
                </a:lnTo>
                <a:lnTo>
                  <a:pt x="62484" y="45720"/>
                </a:lnTo>
                <a:lnTo>
                  <a:pt x="62145" y="47074"/>
                </a:lnTo>
                <a:close/>
              </a:path>
              <a:path w="91440" h="94614">
                <a:moveTo>
                  <a:pt x="62484" y="48768"/>
                </a:moveTo>
                <a:lnTo>
                  <a:pt x="62145" y="47074"/>
                </a:lnTo>
                <a:lnTo>
                  <a:pt x="62484" y="45720"/>
                </a:lnTo>
                <a:lnTo>
                  <a:pt x="62484" y="48768"/>
                </a:lnTo>
                <a:close/>
              </a:path>
              <a:path w="91440" h="94614">
                <a:moveTo>
                  <a:pt x="89916" y="48768"/>
                </a:moveTo>
                <a:lnTo>
                  <a:pt x="62484" y="48768"/>
                </a:lnTo>
                <a:lnTo>
                  <a:pt x="62484" y="45720"/>
                </a:lnTo>
                <a:lnTo>
                  <a:pt x="89916" y="45720"/>
                </a:lnTo>
                <a:lnTo>
                  <a:pt x="91439" y="47244"/>
                </a:lnTo>
                <a:lnTo>
                  <a:pt x="89916" y="48768"/>
                </a:lnTo>
                <a:close/>
              </a:path>
              <a:path w="91440" h="94614">
                <a:moveTo>
                  <a:pt x="60960" y="51816"/>
                </a:moveTo>
                <a:lnTo>
                  <a:pt x="62145" y="47074"/>
                </a:lnTo>
                <a:lnTo>
                  <a:pt x="62484" y="48768"/>
                </a:lnTo>
                <a:lnTo>
                  <a:pt x="89916" y="48768"/>
                </a:lnTo>
                <a:lnTo>
                  <a:pt x="89916" y="50292"/>
                </a:lnTo>
                <a:lnTo>
                  <a:pt x="62484" y="50292"/>
                </a:lnTo>
                <a:lnTo>
                  <a:pt x="60960" y="51816"/>
                </a:lnTo>
                <a:close/>
              </a:path>
              <a:path w="91440" h="94614">
                <a:moveTo>
                  <a:pt x="29718" y="51816"/>
                </a:moveTo>
                <a:lnTo>
                  <a:pt x="28956" y="51816"/>
                </a:lnTo>
                <a:lnTo>
                  <a:pt x="28956" y="48768"/>
                </a:lnTo>
                <a:lnTo>
                  <a:pt x="29718" y="51816"/>
                </a:lnTo>
                <a:close/>
              </a:path>
              <a:path w="91440" h="94614">
                <a:moveTo>
                  <a:pt x="56997" y="60045"/>
                </a:moveTo>
                <a:lnTo>
                  <a:pt x="59436" y="56388"/>
                </a:lnTo>
                <a:lnTo>
                  <a:pt x="60960" y="56388"/>
                </a:lnTo>
                <a:lnTo>
                  <a:pt x="62484" y="50292"/>
                </a:lnTo>
                <a:lnTo>
                  <a:pt x="89916" y="50292"/>
                </a:lnTo>
                <a:lnTo>
                  <a:pt x="89916" y="57912"/>
                </a:lnTo>
                <a:lnTo>
                  <a:pt x="89534" y="59436"/>
                </a:lnTo>
                <a:lnTo>
                  <a:pt x="57912" y="59436"/>
                </a:lnTo>
                <a:lnTo>
                  <a:pt x="56997" y="60045"/>
                </a:lnTo>
                <a:close/>
              </a:path>
              <a:path w="91440" h="94614">
                <a:moveTo>
                  <a:pt x="30480" y="54864"/>
                </a:moveTo>
                <a:lnTo>
                  <a:pt x="28956" y="53340"/>
                </a:lnTo>
                <a:lnTo>
                  <a:pt x="30099" y="53340"/>
                </a:lnTo>
                <a:lnTo>
                  <a:pt x="30480" y="54864"/>
                </a:lnTo>
                <a:close/>
              </a:path>
              <a:path w="91440" h="94614">
                <a:moveTo>
                  <a:pt x="57912" y="57912"/>
                </a:moveTo>
                <a:lnTo>
                  <a:pt x="60960" y="53340"/>
                </a:lnTo>
                <a:lnTo>
                  <a:pt x="60960" y="56388"/>
                </a:lnTo>
                <a:lnTo>
                  <a:pt x="59436" y="56388"/>
                </a:lnTo>
                <a:lnTo>
                  <a:pt x="57912" y="57912"/>
                </a:lnTo>
                <a:close/>
              </a:path>
              <a:path w="91440" h="94614">
                <a:moveTo>
                  <a:pt x="32004" y="57912"/>
                </a:moveTo>
                <a:lnTo>
                  <a:pt x="30480" y="56388"/>
                </a:lnTo>
                <a:lnTo>
                  <a:pt x="30988" y="56388"/>
                </a:lnTo>
                <a:lnTo>
                  <a:pt x="32004" y="57912"/>
                </a:lnTo>
                <a:close/>
              </a:path>
              <a:path w="91440" h="94614">
                <a:moveTo>
                  <a:pt x="38100" y="62484"/>
                </a:moveTo>
                <a:lnTo>
                  <a:pt x="35052" y="60960"/>
                </a:lnTo>
                <a:lnTo>
                  <a:pt x="33528" y="59436"/>
                </a:lnTo>
                <a:lnTo>
                  <a:pt x="38100" y="62484"/>
                </a:lnTo>
                <a:close/>
              </a:path>
              <a:path w="91440" h="94614">
                <a:moveTo>
                  <a:pt x="56387" y="60960"/>
                </a:moveTo>
                <a:lnTo>
                  <a:pt x="56997" y="60045"/>
                </a:lnTo>
                <a:lnTo>
                  <a:pt x="57912" y="59436"/>
                </a:lnTo>
                <a:lnTo>
                  <a:pt x="56387" y="60960"/>
                </a:lnTo>
                <a:close/>
              </a:path>
              <a:path w="91440" h="94614">
                <a:moveTo>
                  <a:pt x="88391" y="64008"/>
                </a:moveTo>
                <a:lnTo>
                  <a:pt x="50292" y="64008"/>
                </a:lnTo>
                <a:lnTo>
                  <a:pt x="56387" y="60960"/>
                </a:lnTo>
                <a:lnTo>
                  <a:pt x="57912" y="59436"/>
                </a:lnTo>
                <a:lnTo>
                  <a:pt x="89534" y="59436"/>
                </a:lnTo>
                <a:lnTo>
                  <a:pt x="88391" y="64008"/>
                </a:lnTo>
                <a:close/>
              </a:path>
              <a:path w="91440" h="94614">
                <a:moveTo>
                  <a:pt x="53340" y="62484"/>
                </a:moveTo>
                <a:lnTo>
                  <a:pt x="56997" y="60045"/>
                </a:lnTo>
                <a:lnTo>
                  <a:pt x="56387" y="60960"/>
                </a:lnTo>
                <a:lnTo>
                  <a:pt x="53340" y="62484"/>
                </a:lnTo>
                <a:close/>
              </a:path>
              <a:path w="91440" h="94614">
                <a:moveTo>
                  <a:pt x="44195" y="65532"/>
                </a:moveTo>
                <a:lnTo>
                  <a:pt x="41148" y="64008"/>
                </a:lnTo>
                <a:lnTo>
                  <a:pt x="45719" y="65151"/>
                </a:lnTo>
                <a:lnTo>
                  <a:pt x="44195" y="65532"/>
                </a:lnTo>
                <a:close/>
              </a:path>
              <a:path w="91440" h="94614">
                <a:moveTo>
                  <a:pt x="47244" y="65532"/>
                </a:moveTo>
                <a:lnTo>
                  <a:pt x="45719" y="65151"/>
                </a:lnTo>
                <a:lnTo>
                  <a:pt x="50292" y="64008"/>
                </a:lnTo>
                <a:lnTo>
                  <a:pt x="47244" y="65532"/>
                </a:lnTo>
                <a:close/>
              </a:path>
              <a:path w="91440" h="94614">
                <a:moveTo>
                  <a:pt x="86868" y="65532"/>
                </a:moveTo>
                <a:lnTo>
                  <a:pt x="47244" y="65532"/>
                </a:lnTo>
                <a:lnTo>
                  <a:pt x="53339" y="64008"/>
                </a:lnTo>
                <a:lnTo>
                  <a:pt x="86868" y="64008"/>
                </a:lnTo>
                <a:lnTo>
                  <a:pt x="86868" y="65532"/>
                </a:lnTo>
                <a:close/>
              </a:path>
              <a:path w="91440" h="94614">
                <a:moveTo>
                  <a:pt x="47244" y="65532"/>
                </a:moveTo>
                <a:lnTo>
                  <a:pt x="44195" y="65532"/>
                </a:lnTo>
                <a:lnTo>
                  <a:pt x="45719" y="65151"/>
                </a:lnTo>
                <a:lnTo>
                  <a:pt x="47244" y="65532"/>
                </a:lnTo>
                <a:close/>
              </a:path>
              <a:path w="91440" h="94614">
                <a:moveTo>
                  <a:pt x="64008" y="89916"/>
                </a:moveTo>
                <a:lnTo>
                  <a:pt x="25908" y="89916"/>
                </a:lnTo>
                <a:lnTo>
                  <a:pt x="21336" y="86868"/>
                </a:lnTo>
                <a:lnTo>
                  <a:pt x="19812" y="85344"/>
                </a:lnTo>
                <a:lnTo>
                  <a:pt x="70104" y="85344"/>
                </a:lnTo>
                <a:lnTo>
                  <a:pt x="70104" y="86868"/>
                </a:lnTo>
                <a:lnTo>
                  <a:pt x="64008" y="89916"/>
                </a:lnTo>
                <a:close/>
              </a:path>
              <a:path w="91440" h="94614">
                <a:moveTo>
                  <a:pt x="56387" y="92964"/>
                </a:moveTo>
                <a:lnTo>
                  <a:pt x="35052" y="92964"/>
                </a:lnTo>
                <a:lnTo>
                  <a:pt x="28956" y="89916"/>
                </a:lnTo>
                <a:lnTo>
                  <a:pt x="62484" y="89916"/>
                </a:lnTo>
                <a:lnTo>
                  <a:pt x="56387" y="92964"/>
                </a:lnTo>
                <a:close/>
              </a:path>
              <a:path w="91440" h="94614">
                <a:moveTo>
                  <a:pt x="45719" y="94488"/>
                </a:moveTo>
                <a:lnTo>
                  <a:pt x="44195" y="94488"/>
                </a:lnTo>
                <a:lnTo>
                  <a:pt x="44195" y="92964"/>
                </a:lnTo>
                <a:lnTo>
                  <a:pt x="47244" y="92964"/>
                </a:lnTo>
                <a:lnTo>
                  <a:pt x="45719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8419869" y="4527968"/>
            <a:ext cx="410209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65" b="1">
                <a:latin typeface="Verdana"/>
                <a:cs typeface="Verdana"/>
              </a:rPr>
              <a:t>(</a:t>
            </a:r>
            <a:r>
              <a:rPr dirty="0" sz="2000" spc="40" b="1">
                <a:latin typeface="Verdana"/>
                <a:cs typeface="Verdana"/>
              </a:rPr>
              <a:t>-</a:t>
            </a:r>
            <a:r>
              <a:rPr dirty="0" sz="2000" spc="-85" b="1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698235" y="4762500"/>
            <a:ext cx="428625" cy="132715"/>
          </a:xfrm>
          <a:custGeom>
            <a:avLst/>
            <a:gdLst/>
            <a:ahLst/>
            <a:cxnLst/>
            <a:rect l="l" t="t" r="r" b="b"/>
            <a:pathLst>
              <a:path w="428625" h="132714">
                <a:moveTo>
                  <a:pt x="404826" y="80772"/>
                </a:moveTo>
                <a:lnTo>
                  <a:pt x="399287" y="80772"/>
                </a:lnTo>
                <a:lnTo>
                  <a:pt x="399287" y="53340"/>
                </a:lnTo>
                <a:lnTo>
                  <a:pt x="348900" y="53147"/>
                </a:lnTo>
                <a:lnTo>
                  <a:pt x="307848" y="28956"/>
                </a:lnTo>
                <a:lnTo>
                  <a:pt x="300228" y="24384"/>
                </a:lnTo>
                <a:lnTo>
                  <a:pt x="298704" y="16764"/>
                </a:lnTo>
                <a:lnTo>
                  <a:pt x="301752" y="9144"/>
                </a:lnTo>
                <a:lnTo>
                  <a:pt x="306323" y="3048"/>
                </a:lnTo>
                <a:lnTo>
                  <a:pt x="315467" y="0"/>
                </a:lnTo>
                <a:lnTo>
                  <a:pt x="321563" y="4572"/>
                </a:lnTo>
                <a:lnTo>
                  <a:pt x="428243" y="67056"/>
                </a:lnTo>
                <a:lnTo>
                  <a:pt x="404826" y="80772"/>
                </a:lnTo>
                <a:close/>
              </a:path>
              <a:path w="428625" h="132714">
                <a:moveTo>
                  <a:pt x="347396" y="80573"/>
                </a:moveTo>
                <a:lnTo>
                  <a:pt x="0" y="79248"/>
                </a:lnTo>
                <a:lnTo>
                  <a:pt x="0" y="51816"/>
                </a:lnTo>
                <a:lnTo>
                  <a:pt x="348900" y="53147"/>
                </a:lnTo>
                <a:lnTo>
                  <a:pt x="372001" y="66760"/>
                </a:lnTo>
                <a:lnTo>
                  <a:pt x="347396" y="80573"/>
                </a:lnTo>
                <a:close/>
              </a:path>
              <a:path w="428625" h="132714">
                <a:moveTo>
                  <a:pt x="372001" y="66760"/>
                </a:moveTo>
                <a:lnTo>
                  <a:pt x="348900" y="53147"/>
                </a:lnTo>
                <a:lnTo>
                  <a:pt x="399287" y="53340"/>
                </a:lnTo>
                <a:lnTo>
                  <a:pt x="399287" y="54864"/>
                </a:lnTo>
                <a:lnTo>
                  <a:pt x="393191" y="54864"/>
                </a:lnTo>
                <a:lnTo>
                  <a:pt x="372001" y="66760"/>
                </a:lnTo>
                <a:close/>
              </a:path>
              <a:path w="428625" h="132714">
                <a:moveTo>
                  <a:pt x="393191" y="79248"/>
                </a:moveTo>
                <a:lnTo>
                  <a:pt x="372001" y="66760"/>
                </a:lnTo>
                <a:lnTo>
                  <a:pt x="393191" y="54864"/>
                </a:lnTo>
                <a:lnTo>
                  <a:pt x="393191" y="79248"/>
                </a:lnTo>
                <a:close/>
              </a:path>
              <a:path w="428625" h="132714">
                <a:moveTo>
                  <a:pt x="399287" y="79248"/>
                </a:moveTo>
                <a:lnTo>
                  <a:pt x="393191" y="79248"/>
                </a:lnTo>
                <a:lnTo>
                  <a:pt x="393191" y="54864"/>
                </a:lnTo>
                <a:lnTo>
                  <a:pt x="399287" y="54864"/>
                </a:lnTo>
                <a:lnTo>
                  <a:pt x="399287" y="79248"/>
                </a:lnTo>
                <a:close/>
              </a:path>
              <a:path w="428625" h="132714">
                <a:moveTo>
                  <a:pt x="399287" y="80772"/>
                </a:moveTo>
                <a:lnTo>
                  <a:pt x="347396" y="80573"/>
                </a:lnTo>
                <a:lnTo>
                  <a:pt x="372001" y="66760"/>
                </a:lnTo>
                <a:lnTo>
                  <a:pt x="393191" y="79248"/>
                </a:lnTo>
                <a:lnTo>
                  <a:pt x="399287" y="79248"/>
                </a:lnTo>
                <a:lnTo>
                  <a:pt x="399287" y="80772"/>
                </a:lnTo>
                <a:close/>
              </a:path>
              <a:path w="428625" h="132714">
                <a:moveTo>
                  <a:pt x="313943" y="132588"/>
                </a:moveTo>
                <a:lnTo>
                  <a:pt x="306323" y="131064"/>
                </a:lnTo>
                <a:lnTo>
                  <a:pt x="301752" y="123444"/>
                </a:lnTo>
                <a:lnTo>
                  <a:pt x="297180" y="117348"/>
                </a:lnTo>
                <a:lnTo>
                  <a:pt x="300228" y="108204"/>
                </a:lnTo>
                <a:lnTo>
                  <a:pt x="306323" y="103632"/>
                </a:lnTo>
                <a:lnTo>
                  <a:pt x="347396" y="80573"/>
                </a:lnTo>
                <a:lnTo>
                  <a:pt x="404826" y="80772"/>
                </a:lnTo>
                <a:lnTo>
                  <a:pt x="321563" y="129540"/>
                </a:lnTo>
                <a:lnTo>
                  <a:pt x="313943" y="132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09944" y="4764023"/>
            <a:ext cx="360045" cy="132715"/>
          </a:xfrm>
          <a:custGeom>
            <a:avLst/>
            <a:gdLst/>
            <a:ahLst/>
            <a:cxnLst/>
            <a:rect l="l" t="t" r="r" b="b"/>
            <a:pathLst>
              <a:path w="360045" h="132714">
                <a:moveTo>
                  <a:pt x="336246" y="80772"/>
                </a:moveTo>
                <a:lnTo>
                  <a:pt x="330708" y="80772"/>
                </a:lnTo>
                <a:lnTo>
                  <a:pt x="330708" y="53340"/>
                </a:lnTo>
                <a:lnTo>
                  <a:pt x="279453" y="53103"/>
                </a:lnTo>
                <a:lnTo>
                  <a:pt x="237743" y="28956"/>
                </a:lnTo>
                <a:lnTo>
                  <a:pt x="231648" y="24384"/>
                </a:lnTo>
                <a:lnTo>
                  <a:pt x="228600" y="16764"/>
                </a:lnTo>
                <a:lnTo>
                  <a:pt x="233172" y="9144"/>
                </a:lnTo>
                <a:lnTo>
                  <a:pt x="237743" y="3048"/>
                </a:lnTo>
                <a:lnTo>
                  <a:pt x="245364" y="0"/>
                </a:lnTo>
                <a:lnTo>
                  <a:pt x="252983" y="4572"/>
                </a:lnTo>
                <a:lnTo>
                  <a:pt x="359663" y="67056"/>
                </a:lnTo>
                <a:lnTo>
                  <a:pt x="336246" y="80772"/>
                </a:lnTo>
                <a:close/>
              </a:path>
              <a:path w="360045" h="132714">
                <a:moveTo>
                  <a:pt x="278888" y="80533"/>
                </a:moveTo>
                <a:lnTo>
                  <a:pt x="0" y="79248"/>
                </a:lnTo>
                <a:lnTo>
                  <a:pt x="0" y="51816"/>
                </a:lnTo>
                <a:lnTo>
                  <a:pt x="279453" y="53103"/>
                </a:lnTo>
                <a:lnTo>
                  <a:pt x="303229" y="66868"/>
                </a:lnTo>
                <a:lnTo>
                  <a:pt x="278888" y="80533"/>
                </a:lnTo>
                <a:close/>
              </a:path>
              <a:path w="360045" h="132714">
                <a:moveTo>
                  <a:pt x="303229" y="66868"/>
                </a:moveTo>
                <a:lnTo>
                  <a:pt x="279453" y="53103"/>
                </a:lnTo>
                <a:lnTo>
                  <a:pt x="330708" y="53340"/>
                </a:lnTo>
                <a:lnTo>
                  <a:pt x="330708" y="54864"/>
                </a:lnTo>
                <a:lnTo>
                  <a:pt x="324612" y="54864"/>
                </a:lnTo>
                <a:lnTo>
                  <a:pt x="303229" y="66868"/>
                </a:lnTo>
                <a:close/>
              </a:path>
              <a:path w="360045" h="132714">
                <a:moveTo>
                  <a:pt x="324612" y="79248"/>
                </a:moveTo>
                <a:lnTo>
                  <a:pt x="303229" y="66868"/>
                </a:lnTo>
                <a:lnTo>
                  <a:pt x="324612" y="54864"/>
                </a:lnTo>
                <a:lnTo>
                  <a:pt x="324612" y="79248"/>
                </a:lnTo>
                <a:close/>
              </a:path>
              <a:path w="360045" h="132714">
                <a:moveTo>
                  <a:pt x="330708" y="79248"/>
                </a:moveTo>
                <a:lnTo>
                  <a:pt x="324612" y="79248"/>
                </a:lnTo>
                <a:lnTo>
                  <a:pt x="324612" y="54864"/>
                </a:lnTo>
                <a:lnTo>
                  <a:pt x="330708" y="54864"/>
                </a:lnTo>
                <a:lnTo>
                  <a:pt x="330708" y="79248"/>
                </a:lnTo>
                <a:close/>
              </a:path>
              <a:path w="360045" h="132714">
                <a:moveTo>
                  <a:pt x="330708" y="80772"/>
                </a:moveTo>
                <a:lnTo>
                  <a:pt x="278888" y="80533"/>
                </a:lnTo>
                <a:lnTo>
                  <a:pt x="303229" y="66868"/>
                </a:lnTo>
                <a:lnTo>
                  <a:pt x="324612" y="79248"/>
                </a:lnTo>
                <a:lnTo>
                  <a:pt x="330708" y="79248"/>
                </a:lnTo>
                <a:lnTo>
                  <a:pt x="330708" y="80772"/>
                </a:lnTo>
                <a:close/>
              </a:path>
              <a:path w="360045" h="132714">
                <a:moveTo>
                  <a:pt x="245364" y="132588"/>
                </a:moveTo>
                <a:lnTo>
                  <a:pt x="236219" y="131064"/>
                </a:lnTo>
                <a:lnTo>
                  <a:pt x="233172" y="123444"/>
                </a:lnTo>
                <a:lnTo>
                  <a:pt x="228600" y="117348"/>
                </a:lnTo>
                <a:lnTo>
                  <a:pt x="231648" y="108204"/>
                </a:lnTo>
                <a:lnTo>
                  <a:pt x="237743" y="103632"/>
                </a:lnTo>
                <a:lnTo>
                  <a:pt x="278888" y="80533"/>
                </a:lnTo>
                <a:lnTo>
                  <a:pt x="336246" y="80772"/>
                </a:lnTo>
                <a:lnTo>
                  <a:pt x="252983" y="129540"/>
                </a:lnTo>
                <a:lnTo>
                  <a:pt x="245364" y="132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45935" y="5219700"/>
            <a:ext cx="132715" cy="396240"/>
          </a:xfrm>
          <a:custGeom>
            <a:avLst/>
            <a:gdLst/>
            <a:ahLst/>
            <a:cxnLst/>
            <a:rect l="l" t="t" r="r" b="b"/>
            <a:pathLst>
              <a:path w="132714" h="396239">
                <a:moveTo>
                  <a:pt x="66294" y="337681"/>
                </a:moveTo>
                <a:lnTo>
                  <a:pt x="52039" y="313491"/>
                </a:lnTo>
                <a:lnTo>
                  <a:pt x="53340" y="0"/>
                </a:lnTo>
                <a:lnTo>
                  <a:pt x="82296" y="0"/>
                </a:lnTo>
                <a:lnTo>
                  <a:pt x="80998" y="312728"/>
                </a:lnTo>
                <a:lnTo>
                  <a:pt x="66294" y="337681"/>
                </a:lnTo>
                <a:close/>
              </a:path>
              <a:path w="132714" h="396239">
                <a:moveTo>
                  <a:pt x="65532" y="396239"/>
                </a:moveTo>
                <a:lnTo>
                  <a:pt x="4572" y="288036"/>
                </a:lnTo>
                <a:lnTo>
                  <a:pt x="0" y="281940"/>
                </a:lnTo>
                <a:lnTo>
                  <a:pt x="3048" y="272795"/>
                </a:lnTo>
                <a:lnTo>
                  <a:pt x="9144" y="269748"/>
                </a:lnTo>
                <a:lnTo>
                  <a:pt x="16764" y="265176"/>
                </a:lnTo>
                <a:lnTo>
                  <a:pt x="24384" y="268224"/>
                </a:lnTo>
                <a:lnTo>
                  <a:pt x="28956" y="274319"/>
                </a:lnTo>
                <a:lnTo>
                  <a:pt x="52039" y="313491"/>
                </a:lnTo>
                <a:lnTo>
                  <a:pt x="51816" y="367284"/>
                </a:lnTo>
                <a:lnTo>
                  <a:pt x="82905" y="367284"/>
                </a:lnTo>
                <a:lnTo>
                  <a:pt x="65532" y="396239"/>
                </a:lnTo>
                <a:close/>
              </a:path>
              <a:path w="132714" h="396239">
                <a:moveTo>
                  <a:pt x="82905" y="367284"/>
                </a:moveTo>
                <a:lnTo>
                  <a:pt x="80772" y="367284"/>
                </a:lnTo>
                <a:lnTo>
                  <a:pt x="80998" y="312728"/>
                </a:lnTo>
                <a:lnTo>
                  <a:pt x="103632" y="274319"/>
                </a:lnTo>
                <a:lnTo>
                  <a:pt x="108204" y="268224"/>
                </a:lnTo>
                <a:lnTo>
                  <a:pt x="117348" y="265176"/>
                </a:lnTo>
                <a:lnTo>
                  <a:pt x="123444" y="269748"/>
                </a:lnTo>
                <a:lnTo>
                  <a:pt x="131064" y="274319"/>
                </a:lnTo>
                <a:lnTo>
                  <a:pt x="132588" y="281940"/>
                </a:lnTo>
                <a:lnTo>
                  <a:pt x="129540" y="289559"/>
                </a:lnTo>
                <a:lnTo>
                  <a:pt x="82905" y="367284"/>
                </a:lnTo>
                <a:close/>
              </a:path>
              <a:path w="132714" h="396239">
                <a:moveTo>
                  <a:pt x="80803" y="359663"/>
                </a:moveTo>
                <a:lnTo>
                  <a:pt x="79248" y="359663"/>
                </a:lnTo>
                <a:lnTo>
                  <a:pt x="66294" y="337681"/>
                </a:lnTo>
                <a:lnTo>
                  <a:pt x="80998" y="312728"/>
                </a:lnTo>
                <a:lnTo>
                  <a:pt x="80803" y="359663"/>
                </a:lnTo>
                <a:close/>
              </a:path>
              <a:path w="132714" h="396239">
                <a:moveTo>
                  <a:pt x="80772" y="367284"/>
                </a:moveTo>
                <a:lnTo>
                  <a:pt x="51816" y="367284"/>
                </a:lnTo>
                <a:lnTo>
                  <a:pt x="52039" y="313491"/>
                </a:lnTo>
                <a:lnTo>
                  <a:pt x="66294" y="337681"/>
                </a:lnTo>
                <a:lnTo>
                  <a:pt x="53340" y="359663"/>
                </a:lnTo>
                <a:lnTo>
                  <a:pt x="80803" y="359663"/>
                </a:lnTo>
                <a:lnTo>
                  <a:pt x="80772" y="367284"/>
                </a:lnTo>
                <a:close/>
              </a:path>
              <a:path w="132714" h="396239">
                <a:moveTo>
                  <a:pt x="79248" y="359663"/>
                </a:moveTo>
                <a:lnTo>
                  <a:pt x="53340" y="359663"/>
                </a:lnTo>
                <a:lnTo>
                  <a:pt x="66294" y="337681"/>
                </a:lnTo>
                <a:lnTo>
                  <a:pt x="79248" y="3596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6347019" y="5768695"/>
            <a:ext cx="41275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10" b="1">
                <a:latin typeface="Microsoft JhengHei"/>
                <a:cs typeface="Microsoft JhengHei"/>
              </a:rPr>
              <a:t>(</a:t>
            </a:r>
            <a:r>
              <a:rPr dirty="0" sz="2000" spc="150" b="1">
                <a:latin typeface="Microsoft JhengHei"/>
                <a:cs typeface="Microsoft JhengHei"/>
              </a:rPr>
              <a:t>-</a:t>
            </a:r>
            <a:r>
              <a:rPr dirty="0" sz="2000" spc="295" b="1"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741941" y="4798010"/>
            <a:ext cx="152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baseline="-21367" sz="1950" spc="15"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418600" y="4636479"/>
            <a:ext cx="273685" cy="1024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820" marR="5080" indent="-71755">
              <a:lnSpc>
                <a:spcPct val="158500"/>
              </a:lnSpc>
            </a:pPr>
            <a:r>
              <a:rPr dirty="0" baseline="13888" sz="3000" spc="-15">
                <a:latin typeface="Times New Roman"/>
                <a:cs typeface="Times New Roman"/>
              </a:rPr>
              <a:t>i</a:t>
            </a:r>
            <a:r>
              <a:rPr dirty="0" sz="1300" spc="5">
                <a:latin typeface="Times New Roman"/>
                <a:cs typeface="Times New Roman"/>
              </a:rPr>
              <a:t>I</a:t>
            </a:r>
            <a:r>
              <a:rPr dirty="0" sz="1300" spc="15">
                <a:latin typeface="Times New Roman"/>
                <a:cs typeface="Times New Roman"/>
              </a:rPr>
              <a:t>D 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baseline="-21367" sz="1950" spc="127">
                <a:latin typeface="Times New Roman"/>
                <a:cs typeface="Times New Roman"/>
              </a:rPr>
              <a:t>F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066663" y="6602806"/>
            <a:ext cx="232918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电压并联负反馈电路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107678" y="4986337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并</a:t>
            </a:r>
            <a:r>
              <a:rPr dirty="0" sz="2400" spc="20">
                <a:latin typeface="宋体"/>
                <a:cs typeface="宋体"/>
              </a:rPr>
              <a:t>联负</a:t>
            </a:r>
            <a:r>
              <a:rPr dirty="0" sz="2400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884380" y="4971292"/>
            <a:ext cx="118554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Times New Roman"/>
                <a:cs typeface="Times New Roman"/>
              </a:rPr>
              <a:t>ID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45">
                <a:latin typeface="Times New Roman"/>
                <a:cs typeface="Times New Roman"/>
              </a:rPr>
              <a:t>i</a:t>
            </a:r>
            <a:r>
              <a:rPr dirty="0" baseline="-20833" sz="2400" spc="67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-</a:t>
            </a: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Times New Roman"/>
                <a:cs typeface="Times New Roman"/>
              </a:rPr>
              <a:t>F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44587" y="5972605"/>
            <a:ext cx="39401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5">
                <a:solidFill>
                  <a:srgbClr val="FF0000"/>
                </a:solidFill>
                <a:latin typeface="宋体"/>
                <a:cs typeface="宋体"/>
              </a:rPr>
              <a:t>则</a:t>
            </a:r>
            <a:r>
              <a:rPr dirty="0" sz="2400" spc="25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dirty="0" sz="2400" spc="50">
                <a:solidFill>
                  <a:srgbClr val="FF0000"/>
                </a:solidFill>
                <a:latin typeface="宋体"/>
                <a:cs typeface="宋体"/>
              </a:rPr>
              <a:t>最好为电流源，即信号源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44587" y="6148823"/>
            <a:ext cx="2483485" cy="647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9575">
              <a:lnSpc>
                <a:spcPts val="1850"/>
              </a:lnSpc>
            </a:pPr>
            <a:r>
              <a:rPr dirty="0" sz="1600" spc="8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内</a:t>
            </a: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阻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越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大越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好。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14821" y="5460489"/>
            <a:ext cx="284861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希</a:t>
            </a:r>
            <a:r>
              <a:rPr dirty="0" sz="2400" spc="25">
                <a:latin typeface="宋体"/>
                <a:cs typeface="宋体"/>
              </a:rPr>
              <a:t>望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12">
                <a:latin typeface="Times New Roman"/>
                <a:cs typeface="Times New Roman"/>
              </a:rPr>
              <a:t>F</a:t>
            </a:r>
            <a:r>
              <a:rPr dirty="0" sz="2400">
                <a:latin typeface="宋体"/>
                <a:cs typeface="宋体"/>
              </a:rPr>
              <a:t>变</a:t>
            </a:r>
            <a:r>
              <a:rPr dirty="0" sz="2400" spc="20">
                <a:latin typeface="宋体"/>
                <a:cs typeface="宋体"/>
              </a:rPr>
              <a:t>化不</a:t>
            </a:r>
            <a:r>
              <a:rPr dirty="0" sz="2400">
                <a:latin typeface="宋体"/>
                <a:cs typeface="宋体"/>
              </a:rPr>
              <a:t>影</a:t>
            </a:r>
            <a:r>
              <a:rPr dirty="0" sz="2400" spc="10">
                <a:latin typeface="宋体"/>
                <a:cs typeface="宋体"/>
              </a:rPr>
              <a:t>响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35">
                <a:latin typeface="Times New Roman"/>
                <a:cs typeface="Times New Roman"/>
              </a:rPr>
              <a:t>I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423434" y="4341064"/>
            <a:ext cx="41275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10" b="1">
                <a:latin typeface="Microsoft JhengHei"/>
                <a:cs typeface="Microsoft JhengHei"/>
              </a:rPr>
              <a:t>(</a:t>
            </a:r>
            <a:r>
              <a:rPr dirty="0" sz="2000" spc="-475" b="1">
                <a:latin typeface="Microsoft JhengHei"/>
                <a:cs typeface="Microsoft JhengHei"/>
              </a:rPr>
              <a:t>+</a:t>
            </a:r>
            <a:r>
              <a:rPr dirty="0" sz="2000" spc="295" b="1"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55131" y="4941295"/>
            <a:ext cx="1809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10565" y="5092653"/>
            <a:ext cx="9144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419071" y="4869715"/>
            <a:ext cx="1803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baseline="-21367" sz="1950" spc="-89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7635" rIns="0" bIns="0" rtlCol="0" vert="horz">
            <a:spAutoFit/>
          </a:bodyPr>
          <a:lstStyle/>
          <a:p>
            <a:pPr marL="591185">
              <a:lnSpc>
                <a:spcPct val="100000"/>
              </a:lnSpc>
              <a:tabLst>
                <a:tab pos="1404620" algn="l"/>
              </a:tabLst>
            </a:pPr>
            <a:r>
              <a:rPr dirty="0" spc="180">
                <a:latin typeface="Times New Roman"/>
                <a:cs typeface="Times New Roman"/>
              </a:rPr>
              <a:t>7.3	</a:t>
            </a:r>
            <a:r>
              <a:rPr dirty="0" spc="10">
                <a:latin typeface="宋体"/>
                <a:cs typeface="宋体"/>
              </a:rPr>
              <a:t>负反馈放大电路增益的计算方法</a:t>
            </a:r>
            <a:r>
              <a:rPr dirty="0" spc="-745">
                <a:latin typeface="宋体"/>
                <a:cs typeface="宋体"/>
              </a:rPr>
              <a:t> </a:t>
            </a:r>
            <a:r>
              <a:rPr dirty="0" spc="340">
                <a:latin typeface="Times New Roman"/>
                <a:cs typeface="Times New Roman"/>
              </a:rPr>
              <a:t>P339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1076" y="2629391"/>
            <a:ext cx="4663440" cy="2054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1</a:t>
            </a:r>
            <a:r>
              <a:rPr dirty="0" sz="2800">
                <a:latin typeface="宋体"/>
                <a:cs typeface="宋体"/>
              </a:rPr>
              <a:t> 闭环放大倍数的一般表达式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2</a:t>
            </a:r>
            <a:r>
              <a:rPr dirty="0" sz="2800" spc="-40">
                <a:latin typeface="宋体"/>
                <a:cs typeface="宋体"/>
              </a:rPr>
              <a:t> </a:t>
            </a:r>
            <a:r>
              <a:rPr dirty="0" sz="2800">
                <a:latin typeface="宋体"/>
                <a:cs typeface="宋体"/>
              </a:rPr>
              <a:t>反馈深度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3</a:t>
            </a:r>
            <a:r>
              <a:rPr dirty="0" sz="2800" spc="-40">
                <a:latin typeface="宋体"/>
                <a:cs typeface="宋体"/>
              </a:rPr>
              <a:t> </a:t>
            </a:r>
            <a:r>
              <a:rPr dirty="0" sz="2800">
                <a:latin typeface="宋体"/>
                <a:cs typeface="宋体"/>
              </a:rPr>
              <a:t>环路增益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4795" y="2442972"/>
            <a:ext cx="3861816" cy="1856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28879" y="2671531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0331" y="3721548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6146" y="2633469"/>
            <a:ext cx="2794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97">
                <a:latin typeface="Times New Roman"/>
                <a:cs typeface="Times New Roman"/>
              </a:rPr>
              <a:t>L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0688" y="6925010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9059" y="3170805"/>
            <a:ext cx="330200" cy="1082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取  电  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8704" y="2543177"/>
            <a:ext cx="784860" cy="153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92100">
              <a:lnSpc>
                <a:spcPct val="100000"/>
              </a:lnSpc>
            </a:pPr>
            <a:r>
              <a:rPr dirty="0" sz="1800" spc="15" b="1">
                <a:latin typeface="Microsoft JhengHei"/>
                <a:cs typeface="Microsoft JhengHei"/>
              </a:rPr>
              <a:t>信</a:t>
            </a:r>
            <a:r>
              <a:rPr dirty="0" sz="1800" b="1">
                <a:latin typeface="Microsoft JhengHei"/>
                <a:cs typeface="Microsoft JhengHei"/>
              </a:rPr>
              <a:t>号</a:t>
            </a:r>
            <a:endParaRPr sz="1800">
              <a:latin typeface="Microsoft JhengHei"/>
              <a:cs typeface="Microsoft JhengHei"/>
            </a:endParaRPr>
          </a:p>
          <a:p>
            <a:pPr algn="ctr" marR="292735">
              <a:lnSpc>
                <a:spcPct val="100000"/>
              </a:lnSpc>
              <a:spcBef>
                <a:spcPts val="385"/>
              </a:spcBef>
            </a:pPr>
            <a:r>
              <a:rPr dirty="0" sz="1800" spc="-55">
                <a:latin typeface="Times New Roman"/>
                <a:cs typeface="Times New Roman"/>
              </a:rPr>
              <a:t>V</a:t>
            </a:r>
            <a:r>
              <a:rPr dirty="0" baseline="-20833" sz="1800" spc="-82">
                <a:latin typeface="Times New Roman"/>
                <a:cs typeface="Times New Roman"/>
              </a:rPr>
              <a:t>s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650">
              <a:latin typeface="Times New Roman"/>
              <a:cs typeface="Times New Roman"/>
            </a:endParaRPr>
          </a:p>
          <a:p>
            <a:pPr marL="466725" marR="5080">
              <a:lnSpc>
                <a:spcPts val="276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串  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4103" y="2442972"/>
            <a:ext cx="3861815" cy="1856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86219" y="2543177"/>
            <a:ext cx="485140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spc="15" b="1">
                <a:latin typeface="Microsoft JhengHei"/>
                <a:cs typeface="Microsoft JhengHei"/>
              </a:rPr>
              <a:t>信</a:t>
            </a:r>
            <a:r>
              <a:rPr dirty="0" sz="1800" b="1">
                <a:latin typeface="Microsoft JhengHei"/>
                <a:cs typeface="Microsoft JhengHei"/>
              </a:rPr>
              <a:t>号</a:t>
            </a:r>
            <a:endParaRPr sz="18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1800" spc="-55">
                <a:latin typeface="Times New Roman"/>
                <a:cs typeface="Times New Roman"/>
              </a:rPr>
              <a:t>V</a:t>
            </a:r>
            <a:r>
              <a:rPr dirty="0" baseline="-20833" sz="1800" spc="-82">
                <a:latin typeface="Times New Roman"/>
                <a:cs typeface="Times New Roman"/>
              </a:rPr>
              <a:t>s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6630" y="2671531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8164" y="3721548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5542" y="2633469"/>
            <a:ext cx="2794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97">
                <a:latin typeface="Times New Roman"/>
                <a:cs typeface="Times New Roman"/>
              </a:rPr>
              <a:t>L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07462" y="3170805"/>
            <a:ext cx="330200" cy="1082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取  电  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2831" y="3381946"/>
            <a:ext cx="3302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并  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7206" y="4622006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电流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并联</a:t>
            </a:r>
            <a:r>
              <a:rPr dirty="0" sz="2400" spc="5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97067" y="5082539"/>
            <a:ext cx="3861815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80873" y="5182795"/>
            <a:ext cx="485140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spc="15" b="1">
                <a:latin typeface="Microsoft JhengHei"/>
                <a:cs typeface="Microsoft JhengHei"/>
              </a:rPr>
              <a:t>信</a:t>
            </a:r>
            <a:r>
              <a:rPr dirty="0" sz="1800" b="1">
                <a:latin typeface="Microsoft JhengHei"/>
                <a:cs typeface="Microsoft JhengHei"/>
              </a:rPr>
              <a:t>号</a:t>
            </a:r>
            <a:endParaRPr sz="18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1800" spc="-55">
                <a:latin typeface="Times New Roman"/>
                <a:cs typeface="Times New Roman"/>
              </a:rPr>
              <a:t>V</a:t>
            </a:r>
            <a:r>
              <a:rPr dirty="0" baseline="-20833" sz="1800" spc="-82">
                <a:latin typeface="Times New Roman"/>
                <a:cs typeface="Times New Roman"/>
              </a:rPr>
              <a:t>s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1159" y="5311140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91159" y="6361157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28396" y="5273078"/>
            <a:ext cx="2794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97">
                <a:latin typeface="Times New Roman"/>
                <a:cs typeface="Times New Roman"/>
              </a:rPr>
              <a:t>L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51528" y="5809231"/>
            <a:ext cx="330200" cy="1082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取  电  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2368" y="6021562"/>
            <a:ext cx="3302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并  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1171" y="4589859"/>
            <a:ext cx="1860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流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串</a:t>
            </a:r>
            <a:r>
              <a:rPr dirty="0" sz="2400" spc="25">
                <a:solidFill>
                  <a:srgbClr val="0000CC"/>
                </a:solidFill>
                <a:latin typeface="宋体"/>
                <a:cs typeface="宋体"/>
              </a:rPr>
              <a:t>联</a:t>
            </a:r>
            <a:r>
              <a:rPr dirty="0" sz="2400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0891" y="5042915"/>
            <a:ext cx="3861815" cy="1856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234907" y="5269952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6470" y="6321532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3847" y="5231889"/>
            <a:ext cx="2794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97">
                <a:latin typeface="Times New Roman"/>
                <a:cs typeface="Times New Roman"/>
              </a:rPr>
              <a:t>L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6209" y="5770671"/>
            <a:ext cx="330200" cy="1080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78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取  电  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4955" y="5143504"/>
            <a:ext cx="779780" cy="153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87020">
              <a:lnSpc>
                <a:spcPct val="100000"/>
              </a:lnSpc>
            </a:pPr>
            <a:r>
              <a:rPr dirty="0" sz="1800" spc="15" b="1">
                <a:latin typeface="Microsoft JhengHei"/>
                <a:cs typeface="Microsoft JhengHei"/>
              </a:rPr>
              <a:t>信</a:t>
            </a:r>
            <a:r>
              <a:rPr dirty="0" sz="1800" b="1">
                <a:latin typeface="Microsoft JhengHei"/>
                <a:cs typeface="Microsoft JhengHei"/>
              </a:rPr>
              <a:t>号</a:t>
            </a:r>
            <a:endParaRPr sz="1800">
              <a:latin typeface="Microsoft JhengHei"/>
              <a:cs typeface="Microsoft JhengHei"/>
            </a:endParaRPr>
          </a:p>
          <a:p>
            <a:pPr algn="ctr" marR="288290">
              <a:lnSpc>
                <a:spcPct val="100000"/>
              </a:lnSpc>
              <a:spcBef>
                <a:spcPts val="384"/>
              </a:spcBef>
            </a:pPr>
            <a:r>
              <a:rPr dirty="0" sz="1800" spc="-55">
                <a:latin typeface="Times New Roman"/>
                <a:cs typeface="Times New Roman"/>
              </a:rPr>
              <a:t>V</a:t>
            </a:r>
            <a:r>
              <a:rPr dirty="0" baseline="-20833" sz="1800" spc="-82">
                <a:latin typeface="Times New Roman"/>
                <a:cs typeface="Times New Roman"/>
              </a:rPr>
              <a:t>s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600">
              <a:latin typeface="Times New Roman"/>
              <a:cs typeface="Times New Roman"/>
            </a:endParaRPr>
          </a:p>
          <a:p>
            <a:pPr marL="461645" marR="5080">
              <a:lnSpc>
                <a:spcPts val="276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串  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6000" y="1413271"/>
            <a:ext cx="7597140" cy="9220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根据反馈的连接方式的组合，得到四种基本组态</a:t>
            </a:r>
            <a:r>
              <a:rPr dirty="0" sz="2400" spc="-585">
                <a:latin typeface="宋体"/>
                <a:cs typeface="宋体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00">
              <a:lnSpc>
                <a:spcPct val="100000"/>
              </a:lnSpc>
              <a:spcBef>
                <a:spcPts val="1495"/>
              </a:spcBef>
              <a:tabLst>
                <a:tab pos="5748655" algn="l"/>
              </a:tabLst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 spc="25">
                <a:solidFill>
                  <a:srgbClr val="FF0000"/>
                </a:solidFill>
                <a:latin typeface="宋体"/>
                <a:cs typeface="宋体"/>
              </a:rPr>
              <a:t>压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串</a:t>
            </a: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联</a:t>
            </a:r>
            <a:r>
              <a:rPr dirty="0" sz="2400">
                <a:latin typeface="宋体"/>
                <a:cs typeface="宋体"/>
              </a:rPr>
              <a:t>反馈	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压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并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联</a:t>
            </a:r>
            <a:r>
              <a:rPr dirty="0" sz="2400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445" rIns="0" bIns="0" rtlCol="0" vert="horz">
            <a:spAutoFit/>
          </a:bodyPr>
          <a:lstStyle/>
          <a:p>
            <a:pPr marL="354965">
              <a:lnSpc>
                <a:spcPct val="100000"/>
              </a:lnSpc>
            </a:pPr>
            <a:r>
              <a:rPr dirty="0" sz="2800" spc="10">
                <a:solidFill>
                  <a:srgbClr val="0000CC"/>
                </a:solidFill>
              </a:rPr>
              <a:t>2.</a:t>
            </a:r>
            <a:r>
              <a:rPr dirty="0" sz="2800" spc="-40">
                <a:solidFill>
                  <a:srgbClr val="0000CC"/>
                </a:solidFill>
              </a:rPr>
              <a:t> </a:t>
            </a:r>
            <a:r>
              <a:rPr dirty="0" sz="2800">
                <a:solidFill>
                  <a:srgbClr val="0000CC"/>
                </a:solidFill>
              </a:rPr>
              <a:t>反馈的四种基本组态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2154" rIns="0" bIns="0" rtlCol="0" vert="horz">
            <a:spAutoFit/>
          </a:bodyPr>
          <a:lstStyle/>
          <a:p>
            <a:pPr marL="487680">
              <a:lnSpc>
                <a:spcPct val="100000"/>
              </a:lnSpc>
              <a:tabLst>
                <a:tab pos="1024255" algn="l"/>
              </a:tabLst>
            </a:pP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	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闭环放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大倍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数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一般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表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达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080" y="2539416"/>
            <a:ext cx="2231390" cy="1085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9400"/>
              </a:lnSpc>
            </a:pPr>
            <a:r>
              <a:rPr dirty="0" sz="2400" spc="10">
                <a:solidFill>
                  <a:srgbClr val="A50021"/>
                </a:solidFill>
                <a:latin typeface="宋体"/>
                <a:cs typeface="宋体"/>
              </a:rPr>
              <a:t>反馈系数</a:t>
            </a:r>
            <a:r>
              <a:rPr dirty="0" sz="2400" spc="-620">
                <a:solidFill>
                  <a:srgbClr val="A50021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： </a:t>
            </a:r>
            <a:r>
              <a:rPr dirty="0" sz="2400" spc="-1190">
                <a:latin typeface="宋体"/>
                <a:cs typeface="宋体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Feedback </a:t>
            </a:r>
            <a:r>
              <a:rPr dirty="0" sz="2400" spc="-56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transfer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5116" y="1487090"/>
            <a:ext cx="2005964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65"/>
              </a:lnSpc>
            </a:pP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开环增益</a:t>
            </a:r>
            <a:r>
              <a:rPr dirty="0" sz="2400" spc="5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20"/>
              </a:lnSpc>
            </a:pPr>
            <a:r>
              <a:rPr dirty="0" sz="2400" spc="95">
                <a:latin typeface="Times New Roman"/>
                <a:cs typeface="Times New Roman"/>
              </a:rPr>
              <a:t>Open </a:t>
            </a:r>
            <a:r>
              <a:rPr dirty="0" sz="2400" spc="30">
                <a:latin typeface="Times New Roman"/>
                <a:cs typeface="Times New Roman"/>
              </a:rPr>
              <a:t>loop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gain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77597" y="5914834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 h="0">
                <a:moveTo>
                  <a:pt x="0" y="0"/>
                </a:moveTo>
                <a:lnTo>
                  <a:pt x="462153" y="0"/>
                </a:lnTo>
              </a:path>
            </a:pathLst>
          </a:custGeom>
          <a:ln w="14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11702" y="5914834"/>
            <a:ext cx="1182370" cy="0"/>
          </a:xfrm>
          <a:custGeom>
            <a:avLst/>
            <a:gdLst/>
            <a:ahLst/>
            <a:cxnLst/>
            <a:rect l="l" t="t" r="r" b="b"/>
            <a:pathLst>
              <a:path w="1182370" h="0">
                <a:moveTo>
                  <a:pt x="0" y="0"/>
                </a:moveTo>
                <a:lnTo>
                  <a:pt x="1182338" y="0"/>
                </a:lnTo>
              </a:path>
            </a:pathLst>
          </a:custGeom>
          <a:ln w="14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23891" y="6128511"/>
            <a:ext cx="7493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5335" y="6128511"/>
            <a:ext cx="7493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9224" y="6128511"/>
            <a:ext cx="7493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739" y="5890767"/>
            <a:ext cx="7493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720" y="5411723"/>
            <a:ext cx="369570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baseline="-15046" sz="3600" spc="-2062">
                <a:latin typeface="Times New Roman"/>
                <a:cs typeface="Times New Roman"/>
              </a:rPr>
              <a:t>X</a:t>
            </a:r>
            <a:r>
              <a:rPr dirty="0" sz="2400" spc="-137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1365"/>
              </a:lnSpc>
            </a:pPr>
            <a:r>
              <a:rPr dirty="0" sz="140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7764" y="5844539"/>
            <a:ext cx="217804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46" sz="3600" spc="-2077">
                <a:latin typeface="Times New Roman"/>
                <a:cs typeface="Times New Roman"/>
              </a:rPr>
              <a:t>X</a:t>
            </a:r>
            <a:r>
              <a:rPr dirty="0" sz="2400" spc="-138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6427" y="5411723"/>
            <a:ext cx="367665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baseline="-15046" sz="3600" spc="-2077">
                <a:latin typeface="Times New Roman"/>
                <a:cs typeface="Times New Roman"/>
              </a:rPr>
              <a:t>X</a:t>
            </a:r>
            <a:r>
              <a:rPr dirty="0" sz="2400" spc="-138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1365"/>
              </a:lnSpc>
            </a:pPr>
            <a:r>
              <a:rPr dirty="0" sz="140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6139" y="5600700"/>
            <a:ext cx="18415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46" sz="3600" spc="-2310">
                <a:latin typeface="Times New Roman"/>
                <a:cs typeface="Times New Roman"/>
              </a:rPr>
              <a:t>A</a:t>
            </a:r>
            <a:r>
              <a:rPr dirty="0" sz="2400" spc="-1540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5719" y="5686044"/>
            <a:ext cx="19367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1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9347" y="5686044"/>
            <a:ext cx="1228090" cy="616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21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  <a:p>
            <a:pPr marL="342900">
              <a:lnSpc>
                <a:spcPts val="2380"/>
              </a:lnSpc>
            </a:pPr>
            <a:r>
              <a:rPr dirty="0" sz="2400" spc="-1385">
                <a:latin typeface="Times New Roman"/>
                <a:cs typeface="Times New Roman"/>
              </a:rPr>
              <a:t>X</a:t>
            </a:r>
            <a:r>
              <a:rPr dirty="0" baseline="15046" sz="3600" spc="-2077">
                <a:latin typeface="Times New Roman"/>
                <a:cs typeface="Times New Roman"/>
              </a:rPr>
              <a:t></a:t>
            </a:r>
            <a:r>
              <a:rPr dirty="0" baseline="15046" sz="36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'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 spc="-1080">
                <a:latin typeface="Times New Roman"/>
                <a:cs typeface="Times New Roman"/>
              </a:rPr>
              <a:t>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385">
                <a:latin typeface="Times New Roman"/>
                <a:cs typeface="Times New Roman"/>
              </a:rPr>
              <a:t>X</a:t>
            </a:r>
            <a:r>
              <a:rPr dirty="0" baseline="15046" sz="3600" spc="-2077">
                <a:latin typeface="Times New Roman"/>
                <a:cs typeface="Times New Roman"/>
              </a:rPr>
              <a:t></a:t>
            </a:r>
            <a:endParaRPr baseline="15046"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8884" y="4352925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BF504D"/>
                </a:solidFill>
                <a:latin typeface="宋体"/>
                <a:cs typeface="宋体"/>
              </a:rPr>
              <a:t>量</a:t>
            </a:r>
            <a:r>
              <a:rPr dirty="0" sz="2400" spc="20">
                <a:solidFill>
                  <a:srgbClr val="BF504D"/>
                </a:solidFill>
                <a:latin typeface="宋体"/>
                <a:cs typeface="宋体"/>
              </a:rPr>
              <a:t>纲说</a:t>
            </a:r>
            <a:r>
              <a:rPr dirty="0" sz="2400">
                <a:solidFill>
                  <a:srgbClr val="BF504D"/>
                </a:solidFill>
                <a:latin typeface="宋体"/>
                <a:cs typeface="宋体"/>
              </a:rPr>
              <a:t>明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35506" y="1776983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 h="0">
                <a:moveTo>
                  <a:pt x="0" y="0"/>
                </a:moveTo>
                <a:lnTo>
                  <a:pt x="477202" y="0"/>
                </a:lnTo>
              </a:path>
            </a:pathLst>
          </a:custGeom>
          <a:ln w="13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470908" y="1792478"/>
            <a:ext cx="402590" cy="473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7785">
              <a:lnSpc>
                <a:spcPts val="2475"/>
              </a:lnSpc>
            </a:pPr>
            <a:r>
              <a:rPr dirty="0" sz="2650" spc="-1580">
                <a:latin typeface="Times New Roman"/>
                <a:cs typeface="Times New Roman"/>
              </a:rPr>
              <a:t>X</a:t>
            </a:r>
            <a:r>
              <a:rPr dirty="0" baseline="14675" sz="3975" spc="-2370">
                <a:latin typeface="Times New Roman"/>
                <a:cs typeface="Times New Roman"/>
              </a:rPr>
              <a:t></a:t>
            </a:r>
            <a:r>
              <a:rPr dirty="0" baseline="14675" sz="3975" spc="-16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'</a:t>
            </a:r>
            <a:endParaRPr sz="2650">
              <a:latin typeface="Times New Roman"/>
              <a:cs typeface="Times New Roman"/>
            </a:endParaRPr>
          </a:p>
          <a:p>
            <a:pPr algn="r" marR="5080">
              <a:lnSpc>
                <a:spcPts val="1155"/>
              </a:lnSpc>
            </a:pPr>
            <a:r>
              <a:rPr dirty="0" sz="155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4167" y="1525778"/>
            <a:ext cx="972819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7220" algn="l"/>
              </a:tabLst>
            </a:pPr>
            <a:r>
              <a:rPr dirty="0" sz="2650" spc="-1725">
                <a:latin typeface="Times New Roman"/>
                <a:cs typeface="Times New Roman"/>
              </a:rPr>
              <a:t>A</a:t>
            </a:r>
            <a:r>
              <a:rPr dirty="0" baseline="15723" sz="3975" spc="-2587">
                <a:latin typeface="Times New Roman"/>
                <a:cs typeface="Times New Roman"/>
              </a:rPr>
              <a:t></a:t>
            </a:r>
            <a:r>
              <a:rPr dirty="0" baseline="15723" sz="3975" spc="547">
                <a:latin typeface="Times New Roman"/>
                <a:cs typeface="Times New Roman"/>
              </a:rPr>
              <a:t> </a:t>
            </a:r>
            <a:r>
              <a:rPr dirty="0" sz="2650" spc="-215">
                <a:latin typeface="Times New Roman"/>
                <a:cs typeface="Times New Roman"/>
              </a:rPr>
              <a:t>	</a:t>
            </a:r>
            <a:r>
              <a:rPr dirty="0" baseline="35639" sz="3975" spc="-2370">
                <a:latin typeface="Times New Roman"/>
                <a:cs typeface="Times New Roman"/>
              </a:rPr>
              <a:t>X</a:t>
            </a:r>
            <a:r>
              <a:rPr dirty="0" baseline="50314" sz="3975" spc="-2370">
                <a:latin typeface="Times New Roman"/>
                <a:cs typeface="Times New Roman"/>
              </a:rPr>
              <a:t></a:t>
            </a:r>
            <a:r>
              <a:rPr dirty="0" baseline="50314" sz="3975" spc="-390">
                <a:latin typeface="Times New Roman"/>
                <a:cs typeface="Times New Roman"/>
              </a:rPr>
              <a:t> </a:t>
            </a:r>
            <a:r>
              <a:rPr dirty="0" baseline="37634" sz="2325" spc="7">
                <a:latin typeface="Times New Roman"/>
                <a:cs typeface="Times New Roman"/>
              </a:rPr>
              <a:t>o</a:t>
            </a:r>
            <a:endParaRPr baseline="37634" sz="23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87322" y="2998279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823" y="0"/>
                </a:lnTo>
              </a:path>
            </a:pathLst>
          </a:custGeom>
          <a:ln w="1423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792507" y="3241268"/>
            <a:ext cx="125095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solidFill>
                  <a:srgbClr val="A50021"/>
                </a:solidFill>
                <a:latin typeface="Times New Roman"/>
                <a:cs typeface="Times New Roman"/>
              </a:rPr>
              <a:t>o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5561" y="2918335"/>
            <a:ext cx="226060" cy="51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403" sz="4050" spc="-2452">
                <a:solidFill>
                  <a:srgbClr val="A50021"/>
                </a:solidFill>
                <a:latin typeface="Times New Roman"/>
                <a:cs typeface="Times New Roman"/>
              </a:rPr>
              <a:t>X</a:t>
            </a:r>
            <a:r>
              <a:rPr dirty="0" sz="2700" spc="-1635">
                <a:solidFill>
                  <a:srgbClr val="A50021"/>
                </a:solidFill>
                <a:latin typeface="Times New Roman"/>
                <a:cs typeface="Times New Roman"/>
              </a:rPr>
              <a:t>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2728" y="2391145"/>
            <a:ext cx="13906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1810">
                <a:solidFill>
                  <a:srgbClr val="A50021"/>
                </a:solidFill>
                <a:latin typeface="Times New Roman"/>
                <a:cs typeface="Times New Roman"/>
              </a:rPr>
              <a:t>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2568" y="2741746"/>
            <a:ext cx="101028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54050" algn="l"/>
              </a:tabLst>
            </a:pPr>
            <a:r>
              <a:rPr dirty="0" sz="2700" spc="-1285">
                <a:solidFill>
                  <a:srgbClr val="A50021"/>
                </a:solidFill>
                <a:latin typeface="Times New Roman"/>
                <a:cs typeface="Times New Roman"/>
              </a:rPr>
              <a:t>F</a:t>
            </a:r>
            <a:r>
              <a:rPr dirty="0" baseline="14403" sz="4050" spc="-1927">
                <a:solidFill>
                  <a:srgbClr val="A50021"/>
                </a:solidFill>
                <a:latin typeface="Times New Roman"/>
                <a:cs typeface="Times New Roman"/>
              </a:rPr>
              <a:t></a:t>
            </a:r>
            <a:r>
              <a:rPr dirty="0" baseline="14403" sz="4050" spc="315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z="2700" spc="-270">
                <a:solidFill>
                  <a:srgbClr val="A50021"/>
                </a:solidFill>
                <a:latin typeface="Times New Roman"/>
                <a:cs typeface="Times New Roman"/>
              </a:rPr>
              <a:t>	</a:t>
            </a:r>
            <a:r>
              <a:rPr dirty="0" baseline="42181" sz="4050" spc="-472">
                <a:solidFill>
                  <a:srgbClr val="A50021"/>
                </a:solidFill>
                <a:latin typeface="Times New Roman"/>
                <a:cs typeface="Times New Roman"/>
              </a:rPr>
              <a:t>X</a:t>
            </a:r>
            <a:r>
              <a:rPr dirty="0" baseline="42181" sz="4050" spc="-217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baseline="48387" sz="2325" spc="-127">
                <a:solidFill>
                  <a:srgbClr val="A50021"/>
                </a:solidFill>
                <a:latin typeface="Times New Roman"/>
                <a:cs typeface="Times New Roman"/>
              </a:rPr>
              <a:t>f</a:t>
            </a:r>
            <a:endParaRPr baseline="48387" sz="23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2852" y="4702810"/>
            <a:ext cx="1652270" cy="44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1455">
                <a:latin typeface="Times New Roman"/>
                <a:cs typeface="Times New Roman"/>
              </a:rPr>
              <a:t>X</a:t>
            </a:r>
            <a:r>
              <a:rPr dirty="0" baseline="13605" sz="3675" spc="-2182">
                <a:latin typeface="Times New Roman"/>
                <a:cs typeface="Times New Roman"/>
              </a:rPr>
              <a:t></a:t>
            </a:r>
            <a:r>
              <a:rPr dirty="0" baseline="13605" sz="3675" spc="-120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Times New Roman"/>
                <a:cs typeface="Times New Roman"/>
              </a:rPr>
              <a:t>'</a:t>
            </a:r>
            <a:r>
              <a:rPr dirty="0" baseline="-22988" sz="2175" spc="7">
                <a:latin typeface="Times New Roman"/>
                <a:cs typeface="Times New Roman"/>
              </a:rPr>
              <a:t>i </a:t>
            </a:r>
            <a:r>
              <a:rPr dirty="0" sz="2450" spc="-204">
                <a:latin typeface="Times New Roman"/>
                <a:cs typeface="Times New Roman"/>
              </a:rPr>
              <a:t> </a:t>
            </a:r>
            <a:r>
              <a:rPr dirty="0" sz="2450" spc="-1450">
                <a:latin typeface="Times New Roman"/>
                <a:cs typeface="Times New Roman"/>
              </a:rPr>
              <a:t>X</a:t>
            </a:r>
            <a:r>
              <a:rPr dirty="0" baseline="13605" sz="3675" spc="-2175">
                <a:latin typeface="Times New Roman"/>
                <a:cs typeface="Times New Roman"/>
              </a:rPr>
              <a:t></a:t>
            </a:r>
            <a:r>
              <a:rPr dirty="0" baseline="13605" sz="3675" spc="-390">
                <a:latin typeface="Times New Roman"/>
                <a:cs typeface="Times New Roman"/>
              </a:rPr>
              <a:t> </a:t>
            </a:r>
            <a:r>
              <a:rPr dirty="0" baseline="-22988" sz="2175" spc="7">
                <a:latin typeface="Times New Roman"/>
                <a:cs typeface="Times New Roman"/>
              </a:rPr>
              <a:t>i</a:t>
            </a:r>
            <a:r>
              <a:rPr dirty="0" baseline="-22988" sz="2175" spc="67">
                <a:latin typeface="Times New Roman"/>
                <a:cs typeface="Times New Roman"/>
              </a:rPr>
              <a:t> </a:t>
            </a:r>
            <a:r>
              <a:rPr dirty="0" sz="2450" spc="-1095">
                <a:latin typeface="Times New Roman"/>
                <a:cs typeface="Times New Roman"/>
              </a:rPr>
              <a:t></a:t>
            </a:r>
            <a:r>
              <a:rPr dirty="0" sz="2450" spc="85">
                <a:latin typeface="Times New Roman"/>
                <a:cs typeface="Times New Roman"/>
              </a:rPr>
              <a:t> </a:t>
            </a:r>
            <a:r>
              <a:rPr dirty="0" sz="2450" spc="-1450">
                <a:latin typeface="Times New Roman"/>
                <a:cs typeface="Times New Roman"/>
              </a:rPr>
              <a:t>X</a:t>
            </a:r>
            <a:r>
              <a:rPr dirty="0" baseline="13605" sz="3675" spc="-2175">
                <a:latin typeface="Times New Roman"/>
                <a:cs typeface="Times New Roman"/>
              </a:rPr>
              <a:t> </a:t>
            </a:r>
            <a:r>
              <a:rPr dirty="0" baseline="13605" sz="3675" spc="-757">
                <a:latin typeface="Times New Roman"/>
                <a:cs typeface="Times New Roman"/>
              </a:rPr>
              <a:t> </a:t>
            </a:r>
            <a:r>
              <a:rPr dirty="0" baseline="-22988" sz="2175" spc="15">
                <a:latin typeface="Times New Roman"/>
                <a:cs typeface="Times New Roman"/>
              </a:rPr>
              <a:t>f</a:t>
            </a:r>
            <a:endParaRPr baseline="-22988" sz="217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63696" y="4084319"/>
            <a:ext cx="234950" cy="848994"/>
          </a:xfrm>
          <a:custGeom>
            <a:avLst/>
            <a:gdLst/>
            <a:ahLst/>
            <a:cxnLst/>
            <a:rect l="l" t="t" r="r" b="b"/>
            <a:pathLst>
              <a:path w="234950" h="848995">
                <a:moveTo>
                  <a:pt x="47045" y="424599"/>
                </a:moveTo>
                <a:lnTo>
                  <a:pt x="39624" y="423672"/>
                </a:lnTo>
                <a:lnTo>
                  <a:pt x="28955" y="420624"/>
                </a:lnTo>
                <a:lnTo>
                  <a:pt x="16764" y="420624"/>
                </a:lnTo>
                <a:lnTo>
                  <a:pt x="6096" y="419100"/>
                </a:lnTo>
                <a:lnTo>
                  <a:pt x="27432" y="419100"/>
                </a:lnTo>
                <a:lnTo>
                  <a:pt x="38100" y="416052"/>
                </a:lnTo>
                <a:lnTo>
                  <a:pt x="76200" y="403860"/>
                </a:lnTo>
                <a:lnTo>
                  <a:pt x="102108" y="384048"/>
                </a:lnTo>
                <a:lnTo>
                  <a:pt x="106680" y="379476"/>
                </a:lnTo>
                <a:lnTo>
                  <a:pt x="112776" y="367284"/>
                </a:lnTo>
                <a:lnTo>
                  <a:pt x="114300" y="361188"/>
                </a:lnTo>
                <a:lnTo>
                  <a:pt x="114300" y="74676"/>
                </a:lnTo>
                <a:lnTo>
                  <a:pt x="115824" y="68580"/>
                </a:lnTo>
                <a:lnTo>
                  <a:pt x="115824" y="67056"/>
                </a:lnTo>
                <a:lnTo>
                  <a:pt x="117348" y="59436"/>
                </a:lnTo>
                <a:lnTo>
                  <a:pt x="150876" y="21336"/>
                </a:lnTo>
                <a:lnTo>
                  <a:pt x="167640" y="13716"/>
                </a:lnTo>
                <a:lnTo>
                  <a:pt x="178308" y="9143"/>
                </a:lnTo>
                <a:lnTo>
                  <a:pt x="187452" y="6096"/>
                </a:lnTo>
                <a:lnTo>
                  <a:pt x="198120" y="4572"/>
                </a:lnTo>
                <a:lnTo>
                  <a:pt x="210312" y="1524"/>
                </a:lnTo>
                <a:lnTo>
                  <a:pt x="220980" y="1524"/>
                </a:lnTo>
                <a:lnTo>
                  <a:pt x="233172" y="0"/>
                </a:lnTo>
                <a:lnTo>
                  <a:pt x="234696" y="10668"/>
                </a:lnTo>
                <a:lnTo>
                  <a:pt x="222504" y="10668"/>
                </a:lnTo>
                <a:lnTo>
                  <a:pt x="190500" y="15240"/>
                </a:lnTo>
                <a:lnTo>
                  <a:pt x="172212" y="21336"/>
                </a:lnTo>
                <a:lnTo>
                  <a:pt x="163068" y="25908"/>
                </a:lnTo>
                <a:lnTo>
                  <a:pt x="155448" y="30480"/>
                </a:lnTo>
                <a:lnTo>
                  <a:pt x="149352" y="35052"/>
                </a:lnTo>
                <a:lnTo>
                  <a:pt x="141732" y="39624"/>
                </a:lnTo>
                <a:lnTo>
                  <a:pt x="137160" y="45720"/>
                </a:lnTo>
                <a:lnTo>
                  <a:pt x="132588" y="50292"/>
                </a:lnTo>
                <a:lnTo>
                  <a:pt x="126492" y="62484"/>
                </a:lnTo>
                <a:lnTo>
                  <a:pt x="125272" y="68580"/>
                </a:lnTo>
                <a:lnTo>
                  <a:pt x="124968" y="68580"/>
                </a:lnTo>
                <a:lnTo>
                  <a:pt x="124968" y="355092"/>
                </a:lnTo>
                <a:lnTo>
                  <a:pt x="109728" y="391668"/>
                </a:lnTo>
                <a:lnTo>
                  <a:pt x="96012" y="402336"/>
                </a:lnTo>
                <a:lnTo>
                  <a:pt x="88392" y="408432"/>
                </a:lnTo>
                <a:lnTo>
                  <a:pt x="70103" y="417576"/>
                </a:lnTo>
                <a:lnTo>
                  <a:pt x="60960" y="420624"/>
                </a:lnTo>
                <a:lnTo>
                  <a:pt x="47045" y="424599"/>
                </a:lnTo>
                <a:close/>
              </a:path>
              <a:path w="234950" h="848995">
                <a:moveTo>
                  <a:pt x="124968" y="70104"/>
                </a:moveTo>
                <a:lnTo>
                  <a:pt x="124968" y="68580"/>
                </a:lnTo>
                <a:lnTo>
                  <a:pt x="125272" y="68580"/>
                </a:lnTo>
                <a:lnTo>
                  <a:pt x="124968" y="70104"/>
                </a:lnTo>
                <a:close/>
              </a:path>
              <a:path w="234950" h="848995">
                <a:moveTo>
                  <a:pt x="6096" y="429768"/>
                </a:moveTo>
                <a:lnTo>
                  <a:pt x="3048" y="429768"/>
                </a:lnTo>
                <a:lnTo>
                  <a:pt x="0" y="426720"/>
                </a:lnTo>
                <a:lnTo>
                  <a:pt x="0" y="422148"/>
                </a:lnTo>
                <a:lnTo>
                  <a:pt x="3048" y="420624"/>
                </a:lnTo>
                <a:lnTo>
                  <a:pt x="4572" y="419100"/>
                </a:lnTo>
                <a:lnTo>
                  <a:pt x="6096" y="419100"/>
                </a:lnTo>
                <a:lnTo>
                  <a:pt x="6096" y="429768"/>
                </a:lnTo>
                <a:close/>
              </a:path>
              <a:path w="234950" h="848995">
                <a:moveTo>
                  <a:pt x="6096" y="429768"/>
                </a:moveTo>
                <a:lnTo>
                  <a:pt x="6096" y="419100"/>
                </a:lnTo>
                <a:lnTo>
                  <a:pt x="16764" y="420624"/>
                </a:lnTo>
                <a:lnTo>
                  <a:pt x="28955" y="420624"/>
                </a:lnTo>
                <a:lnTo>
                  <a:pt x="39624" y="423672"/>
                </a:lnTo>
                <a:lnTo>
                  <a:pt x="47045" y="424599"/>
                </a:lnTo>
                <a:lnTo>
                  <a:pt x="39624" y="426720"/>
                </a:lnTo>
                <a:lnTo>
                  <a:pt x="28955" y="428244"/>
                </a:lnTo>
                <a:lnTo>
                  <a:pt x="16764" y="428244"/>
                </a:lnTo>
                <a:lnTo>
                  <a:pt x="6096" y="429768"/>
                </a:lnTo>
                <a:close/>
              </a:path>
              <a:path w="234950" h="848995">
                <a:moveTo>
                  <a:pt x="114300" y="489204"/>
                </a:moveTo>
                <a:lnTo>
                  <a:pt x="83820" y="449580"/>
                </a:lnTo>
                <a:lnTo>
                  <a:pt x="48767" y="434340"/>
                </a:lnTo>
                <a:lnTo>
                  <a:pt x="16764" y="429768"/>
                </a:lnTo>
                <a:lnTo>
                  <a:pt x="6096" y="429768"/>
                </a:lnTo>
                <a:lnTo>
                  <a:pt x="16764" y="428244"/>
                </a:lnTo>
                <a:lnTo>
                  <a:pt x="28955" y="428244"/>
                </a:lnTo>
                <a:lnTo>
                  <a:pt x="39624" y="426720"/>
                </a:lnTo>
                <a:lnTo>
                  <a:pt x="47045" y="424599"/>
                </a:lnTo>
                <a:lnTo>
                  <a:pt x="51815" y="425196"/>
                </a:lnTo>
                <a:lnTo>
                  <a:pt x="60960" y="428244"/>
                </a:lnTo>
                <a:lnTo>
                  <a:pt x="71628" y="432816"/>
                </a:lnTo>
                <a:lnTo>
                  <a:pt x="80772" y="435864"/>
                </a:lnTo>
                <a:lnTo>
                  <a:pt x="114300" y="464820"/>
                </a:lnTo>
                <a:lnTo>
                  <a:pt x="123444" y="486156"/>
                </a:lnTo>
                <a:lnTo>
                  <a:pt x="123444" y="487680"/>
                </a:lnTo>
                <a:lnTo>
                  <a:pt x="114300" y="487680"/>
                </a:lnTo>
                <a:lnTo>
                  <a:pt x="114300" y="489204"/>
                </a:lnTo>
                <a:close/>
              </a:path>
              <a:path w="234950" h="848995">
                <a:moveTo>
                  <a:pt x="233172" y="848868"/>
                </a:moveTo>
                <a:lnTo>
                  <a:pt x="222504" y="847344"/>
                </a:lnTo>
                <a:lnTo>
                  <a:pt x="210312" y="847344"/>
                </a:lnTo>
                <a:lnTo>
                  <a:pt x="199644" y="845820"/>
                </a:lnTo>
                <a:lnTo>
                  <a:pt x="158496" y="832104"/>
                </a:lnTo>
                <a:lnTo>
                  <a:pt x="124968" y="804672"/>
                </a:lnTo>
                <a:lnTo>
                  <a:pt x="114300" y="774192"/>
                </a:lnTo>
                <a:lnTo>
                  <a:pt x="114300" y="487680"/>
                </a:lnTo>
                <a:lnTo>
                  <a:pt x="123444" y="487680"/>
                </a:lnTo>
                <a:lnTo>
                  <a:pt x="124968" y="493776"/>
                </a:lnTo>
                <a:lnTo>
                  <a:pt x="124968" y="780288"/>
                </a:lnTo>
                <a:lnTo>
                  <a:pt x="126492" y="786384"/>
                </a:lnTo>
                <a:lnTo>
                  <a:pt x="132588" y="798576"/>
                </a:lnTo>
                <a:lnTo>
                  <a:pt x="137160" y="803148"/>
                </a:lnTo>
                <a:lnTo>
                  <a:pt x="141732" y="809244"/>
                </a:lnTo>
                <a:lnTo>
                  <a:pt x="190500" y="833628"/>
                </a:lnTo>
                <a:lnTo>
                  <a:pt x="201168" y="835152"/>
                </a:lnTo>
                <a:lnTo>
                  <a:pt x="211836" y="838200"/>
                </a:lnTo>
                <a:lnTo>
                  <a:pt x="234696" y="838200"/>
                </a:lnTo>
                <a:lnTo>
                  <a:pt x="233172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93142" y="5460206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 h="0">
                <a:moveTo>
                  <a:pt x="0" y="0"/>
                </a:moveTo>
                <a:lnTo>
                  <a:pt x="461295" y="0"/>
                </a:lnTo>
              </a:path>
            </a:pathLst>
          </a:custGeom>
          <a:ln w="6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7633" y="6393180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 h="0">
                <a:moveTo>
                  <a:pt x="0" y="0"/>
                </a:moveTo>
                <a:lnTo>
                  <a:pt x="461295" y="0"/>
                </a:lnTo>
              </a:path>
            </a:pathLst>
          </a:custGeom>
          <a:ln w="6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15348" y="6393180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 h="0">
                <a:moveTo>
                  <a:pt x="0" y="0"/>
                </a:moveTo>
                <a:lnTo>
                  <a:pt x="461390" y="0"/>
                </a:lnTo>
              </a:path>
            </a:pathLst>
          </a:custGeom>
          <a:ln w="6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37032" y="639318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 h="0">
                <a:moveTo>
                  <a:pt x="0" y="0"/>
                </a:moveTo>
                <a:lnTo>
                  <a:pt x="462153" y="0"/>
                </a:lnTo>
              </a:path>
            </a:pathLst>
          </a:custGeom>
          <a:ln w="6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20867" y="5909976"/>
            <a:ext cx="1805305" cy="0"/>
          </a:xfrm>
          <a:custGeom>
            <a:avLst/>
            <a:gdLst/>
            <a:ahLst/>
            <a:cxnLst/>
            <a:rect l="l" t="t" r="r" b="b"/>
            <a:pathLst>
              <a:path w="1805304" h="0">
                <a:moveTo>
                  <a:pt x="0" y="0"/>
                </a:moveTo>
                <a:lnTo>
                  <a:pt x="1805082" y="0"/>
                </a:lnTo>
              </a:path>
            </a:pathLst>
          </a:custGeom>
          <a:ln w="13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041896" y="6132830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75">
                <a:latin typeface="Times New Roman"/>
                <a:cs typeface="Times New Roman"/>
              </a:rPr>
              <a:t>f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00876" y="6170930"/>
            <a:ext cx="11938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0">
                <a:latin typeface="Times New Roman"/>
                <a:cs typeface="Times New Roman"/>
              </a:rPr>
              <a:t>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90692" y="6170930"/>
            <a:ext cx="7747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0435" y="6316471"/>
            <a:ext cx="35242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80"/>
              </a:lnSpc>
            </a:pPr>
            <a:r>
              <a:rPr dirty="0" baseline="-14444" sz="3750" spc="-2235">
                <a:latin typeface="Times New Roman"/>
                <a:cs typeface="Times New Roman"/>
              </a:rPr>
              <a:t>X</a:t>
            </a:r>
            <a:r>
              <a:rPr dirty="0" sz="2500" spc="-1490">
                <a:latin typeface="Times New Roman"/>
                <a:cs typeface="Times New Roman"/>
              </a:rPr>
              <a:t></a:t>
            </a:r>
            <a:endParaRPr sz="2500">
              <a:latin typeface="Times New Roman"/>
              <a:cs typeface="Times New Roman"/>
            </a:endParaRPr>
          </a:p>
          <a:p>
            <a:pPr algn="r" marR="5080">
              <a:lnSpc>
                <a:spcPts val="1420"/>
              </a:lnSpc>
            </a:pPr>
            <a:r>
              <a:rPr dirty="0" sz="1450" spc="10">
                <a:latin typeface="Times New Roman"/>
                <a:cs typeface="Times New Roman"/>
              </a:rPr>
              <a:t>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70623" y="5833364"/>
            <a:ext cx="216535" cy="47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444" sz="3750" spc="-2220">
                <a:latin typeface="Times New Roman"/>
                <a:cs typeface="Times New Roman"/>
              </a:rPr>
              <a:t>X</a:t>
            </a:r>
            <a:r>
              <a:rPr dirty="0" sz="2500" spc="-1480">
                <a:latin typeface="Times New Roman"/>
                <a:cs typeface="Times New Roman"/>
              </a:rPr>
              <a:t>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67703" y="5871464"/>
            <a:ext cx="216535" cy="480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555" sz="3750" spc="-2220">
                <a:latin typeface="Times New Roman"/>
                <a:cs typeface="Times New Roman"/>
              </a:rPr>
              <a:t>X</a:t>
            </a:r>
            <a:r>
              <a:rPr dirty="0" sz="2500" spc="-1480">
                <a:latin typeface="Times New Roman"/>
                <a:cs typeface="Times New Roman"/>
              </a:rPr>
              <a:t>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81320" y="6401816"/>
            <a:ext cx="1153795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45"/>
              </a:lnSpc>
              <a:tabLst>
                <a:tab pos="780415" algn="l"/>
              </a:tabLst>
            </a:pPr>
            <a:r>
              <a:rPr dirty="0" sz="2500" spc="-1480">
                <a:latin typeface="Times New Roman"/>
                <a:cs typeface="Times New Roman"/>
              </a:rPr>
              <a:t>X</a:t>
            </a:r>
            <a:r>
              <a:rPr dirty="0" baseline="14444" sz="3750" spc="-2220">
                <a:latin typeface="Times New Roman"/>
                <a:cs typeface="Times New Roman"/>
              </a:rPr>
              <a:t></a:t>
            </a:r>
            <a:r>
              <a:rPr dirty="0" baseline="14444" sz="3750" spc="7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'	</a:t>
            </a:r>
            <a:r>
              <a:rPr dirty="0" sz="2500" spc="-1480">
                <a:latin typeface="Times New Roman"/>
                <a:cs typeface="Times New Roman"/>
              </a:rPr>
              <a:t>X</a:t>
            </a:r>
            <a:r>
              <a:rPr dirty="0" baseline="14444" sz="3750" spc="-2220">
                <a:latin typeface="Times New Roman"/>
                <a:cs typeface="Times New Roman"/>
              </a:rPr>
              <a:t></a:t>
            </a:r>
            <a:r>
              <a:rPr dirty="0" baseline="14444" sz="3750" spc="-142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'</a:t>
            </a:r>
            <a:endParaRPr sz="2500">
              <a:latin typeface="Times New Roman"/>
              <a:cs typeface="Times New Roman"/>
            </a:endParaRPr>
          </a:p>
          <a:p>
            <a:pPr marL="321945">
              <a:lnSpc>
                <a:spcPts val="1085"/>
              </a:lnSpc>
              <a:tabLst>
                <a:tab pos="1088390" algn="l"/>
              </a:tabLst>
            </a:pPr>
            <a:r>
              <a:rPr dirty="0" sz="1450" spc="5">
                <a:latin typeface="Times New Roman"/>
                <a:cs typeface="Times New Roman"/>
              </a:rPr>
              <a:t>i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sz="1450" spc="5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81320" y="5958332"/>
            <a:ext cx="33528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480">
                <a:latin typeface="Times New Roman"/>
                <a:cs typeface="Times New Roman"/>
              </a:rPr>
              <a:t>X</a:t>
            </a:r>
            <a:r>
              <a:rPr dirty="0" baseline="15555" sz="3750" spc="-2220">
                <a:latin typeface="Times New Roman"/>
                <a:cs typeface="Times New Roman"/>
              </a:rPr>
              <a:t></a:t>
            </a:r>
            <a:r>
              <a:rPr dirty="0" baseline="15555" sz="3750" spc="-142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'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27496" y="4938776"/>
            <a:ext cx="385445" cy="978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2680"/>
              </a:lnSpc>
            </a:pPr>
            <a:r>
              <a:rPr dirty="0" baseline="-14444" sz="3750" spc="-2235">
                <a:latin typeface="Times New Roman"/>
                <a:cs typeface="Times New Roman"/>
              </a:rPr>
              <a:t>X</a:t>
            </a:r>
            <a:r>
              <a:rPr dirty="0" sz="2500" spc="-1490">
                <a:latin typeface="Times New Roman"/>
                <a:cs typeface="Times New Roman"/>
              </a:rPr>
              <a:t></a:t>
            </a:r>
            <a:endParaRPr sz="2500">
              <a:latin typeface="Times New Roman"/>
              <a:cs typeface="Times New Roman"/>
            </a:endParaRPr>
          </a:p>
          <a:p>
            <a:pPr algn="r" marR="19050">
              <a:lnSpc>
                <a:spcPts val="1420"/>
              </a:lnSpc>
            </a:pPr>
            <a:r>
              <a:rPr dirty="0" sz="1450" spc="10">
                <a:latin typeface="Times New Roman"/>
                <a:cs typeface="Times New Roman"/>
              </a:rPr>
              <a:t>o</a:t>
            </a:r>
            <a:endParaRPr sz="1450">
              <a:latin typeface="Times New Roman"/>
              <a:cs typeface="Times New Roman"/>
            </a:endParaRPr>
          </a:p>
          <a:p>
            <a:pPr algn="r" marR="55244">
              <a:lnSpc>
                <a:spcPts val="2345"/>
              </a:lnSpc>
              <a:spcBef>
                <a:spcPts val="75"/>
              </a:spcBef>
            </a:pPr>
            <a:r>
              <a:rPr dirty="0" sz="2500" spc="-1490">
                <a:latin typeface="Times New Roman"/>
                <a:cs typeface="Times New Roman"/>
              </a:rPr>
              <a:t>X</a:t>
            </a:r>
            <a:r>
              <a:rPr dirty="0" baseline="14444" sz="3750" spc="-2235">
                <a:latin typeface="Times New Roman"/>
                <a:cs typeface="Times New Roman"/>
              </a:rPr>
              <a:t></a:t>
            </a:r>
            <a:r>
              <a:rPr dirty="0" baseline="14444" sz="3750" spc="-120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'</a:t>
            </a:r>
            <a:endParaRPr sz="2500">
              <a:latin typeface="Times New Roman"/>
              <a:cs typeface="Times New Roman"/>
            </a:endParaRPr>
          </a:p>
          <a:p>
            <a:pPr algn="r" marR="5080">
              <a:lnSpc>
                <a:spcPts val="1085"/>
              </a:lnSpc>
            </a:pPr>
            <a:r>
              <a:rPr dirty="0" sz="1450" spc="5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61379" y="6156452"/>
            <a:ext cx="20193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115">
                <a:latin typeface="Times New Roman"/>
                <a:cs typeface="Times New Roman"/>
              </a:rPr>
              <a:t>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52135" y="5673344"/>
            <a:ext cx="20193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204">
                <a:latin typeface="Times New Roman"/>
                <a:cs typeface="Times New Roman"/>
              </a:rPr>
              <a:t>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89876" y="5379720"/>
            <a:ext cx="1397635" cy="943610"/>
          </a:xfrm>
          <a:custGeom>
            <a:avLst/>
            <a:gdLst/>
            <a:ahLst/>
            <a:cxnLst/>
            <a:rect l="l" t="t" r="r" b="b"/>
            <a:pathLst>
              <a:path w="1397634" h="943610">
                <a:moveTo>
                  <a:pt x="0" y="0"/>
                </a:moveTo>
                <a:lnTo>
                  <a:pt x="1397507" y="0"/>
                </a:lnTo>
                <a:lnTo>
                  <a:pt x="1397507" y="943356"/>
                </a:lnTo>
                <a:lnTo>
                  <a:pt x="0" y="943356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14297" y="5894260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5" h="0">
                <a:moveTo>
                  <a:pt x="0" y="0"/>
                </a:moveTo>
                <a:lnTo>
                  <a:pt x="1008887" y="0"/>
                </a:lnTo>
              </a:path>
            </a:pathLst>
          </a:custGeom>
          <a:ln w="142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389876" y="5379720"/>
            <a:ext cx="1397635" cy="943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52729">
              <a:lnSpc>
                <a:spcPts val="2420"/>
              </a:lnSpc>
            </a:pPr>
            <a:r>
              <a:rPr dirty="0" baseline="-15432" sz="4050" spc="-2520">
                <a:latin typeface="Times New Roman"/>
                <a:cs typeface="Times New Roman"/>
              </a:rPr>
              <a:t>A</a:t>
            </a:r>
            <a:r>
              <a:rPr dirty="0" sz="2700" spc="-1680">
                <a:latin typeface="Times New Roman"/>
                <a:cs typeface="Times New Roman"/>
              </a:rPr>
              <a:t></a:t>
            </a:r>
            <a:endParaRPr sz="2700">
              <a:latin typeface="Times New Roman"/>
              <a:cs typeface="Times New Roman"/>
            </a:endParaRPr>
          </a:p>
          <a:p>
            <a:pPr marL="51435">
              <a:lnSpc>
                <a:spcPts val="2285"/>
              </a:lnSpc>
            </a:pPr>
            <a:r>
              <a:rPr dirty="0" sz="2700" spc="-254">
                <a:latin typeface="Times New Roman"/>
                <a:cs typeface="Times New Roman"/>
              </a:rPr>
              <a:t></a:t>
            </a:r>
            <a:endParaRPr sz="2700">
              <a:latin typeface="Times New Roman"/>
              <a:cs typeface="Times New Roman"/>
            </a:endParaRPr>
          </a:p>
          <a:p>
            <a:pPr algn="ctr" marL="196215">
              <a:lnSpc>
                <a:spcPts val="2675"/>
              </a:lnSpc>
            </a:pPr>
            <a:r>
              <a:rPr dirty="0" sz="2700">
                <a:latin typeface="Times New Roman"/>
                <a:cs typeface="Times New Roman"/>
              </a:rPr>
              <a:t>1</a:t>
            </a:r>
            <a:r>
              <a:rPr dirty="0" sz="2700" spc="-425">
                <a:latin typeface="Times New Roman"/>
                <a:cs typeface="Times New Roman"/>
              </a:rPr>
              <a:t> </a:t>
            </a:r>
            <a:r>
              <a:rPr dirty="0" sz="2700" spc="-1225">
                <a:latin typeface="Times New Roman"/>
                <a:cs typeface="Times New Roman"/>
              </a:rPr>
              <a:t>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-1680">
                <a:latin typeface="Times New Roman"/>
                <a:cs typeface="Times New Roman"/>
              </a:rPr>
              <a:t>A</a:t>
            </a:r>
            <a:r>
              <a:rPr dirty="0" baseline="15432" sz="4050" spc="-2520">
                <a:latin typeface="Times New Roman"/>
                <a:cs typeface="Times New Roman"/>
              </a:rPr>
              <a:t></a:t>
            </a:r>
            <a:r>
              <a:rPr dirty="0" baseline="15432" sz="4050" spc="-472">
                <a:latin typeface="Times New Roman"/>
                <a:cs typeface="Times New Roman"/>
              </a:rPr>
              <a:t> </a:t>
            </a:r>
            <a:r>
              <a:rPr dirty="0" sz="2700" spc="-1180">
                <a:latin typeface="Times New Roman"/>
                <a:cs typeface="Times New Roman"/>
              </a:rPr>
              <a:t>F</a:t>
            </a:r>
            <a:r>
              <a:rPr dirty="0" baseline="14403" sz="4050" spc="-1770">
                <a:latin typeface="Times New Roman"/>
                <a:cs typeface="Times New Roman"/>
              </a:rPr>
              <a:t></a:t>
            </a:r>
            <a:endParaRPr baseline="14403" sz="4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39913" y="420033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39" y="0"/>
                </a:lnTo>
              </a:path>
            </a:pathLst>
          </a:custGeom>
          <a:ln w="13582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928104" y="4428756"/>
            <a:ext cx="7874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>
                <a:solidFill>
                  <a:srgbClr val="A50021"/>
                </a:solidFill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61511" y="4174270"/>
            <a:ext cx="7874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85">
                <a:solidFill>
                  <a:srgbClr val="A50021"/>
                </a:solidFill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94937" y="4127757"/>
            <a:ext cx="218440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250" sz="3825" spc="-2279">
                <a:solidFill>
                  <a:srgbClr val="A50021"/>
                </a:solidFill>
                <a:latin typeface="Times New Roman"/>
                <a:cs typeface="Times New Roman"/>
              </a:rPr>
              <a:t>X</a:t>
            </a:r>
            <a:r>
              <a:rPr dirty="0" sz="2550" spc="-1520">
                <a:solidFill>
                  <a:srgbClr val="A50021"/>
                </a:solidFill>
                <a:latin typeface="Times New Roman"/>
                <a:cs typeface="Times New Roman"/>
              </a:rPr>
              <a:t>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48185" y="3865609"/>
            <a:ext cx="187960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339" sz="3825" spc="-2490">
                <a:solidFill>
                  <a:srgbClr val="A50021"/>
                </a:solidFill>
                <a:latin typeface="Times New Roman"/>
                <a:cs typeface="Times New Roman"/>
              </a:rPr>
              <a:t>A</a:t>
            </a:r>
            <a:r>
              <a:rPr dirty="0" sz="2550" spc="-1660">
                <a:solidFill>
                  <a:srgbClr val="A50021"/>
                </a:solidFill>
                <a:latin typeface="Times New Roman"/>
                <a:cs typeface="Times New Roman"/>
              </a:rPr>
              <a:t>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67274" y="3664334"/>
            <a:ext cx="665480" cy="694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buFont typeface="Times New Roman"/>
              <a:buChar char="□"/>
              <a:tabLst>
                <a:tab pos="320675" algn="l"/>
              </a:tabLst>
            </a:pPr>
            <a:r>
              <a:rPr dirty="0" baseline="-15250" sz="3825" spc="-2279">
                <a:solidFill>
                  <a:srgbClr val="A50021"/>
                </a:solidFill>
                <a:latin typeface="Times New Roman"/>
                <a:cs typeface="Times New Roman"/>
              </a:rPr>
              <a:t>X</a:t>
            </a:r>
            <a:r>
              <a:rPr dirty="0" sz="2550" spc="-1520">
                <a:solidFill>
                  <a:srgbClr val="A50021"/>
                </a:solidFill>
                <a:latin typeface="Times New Roman"/>
                <a:cs typeface="Times New Roman"/>
              </a:rPr>
              <a:t></a:t>
            </a:r>
            <a:r>
              <a:rPr dirty="0" sz="2550" spc="-235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baseline="-50000" sz="2250">
                <a:solidFill>
                  <a:srgbClr val="A50021"/>
                </a:solidFill>
                <a:latin typeface="Times New Roman"/>
                <a:cs typeface="Times New Roman"/>
              </a:rPr>
              <a:t>o</a:t>
            </a:r>
            <a:endParaRPr baseline="-50000" sz="22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10080" y="3979247"/>
            <a:ext cx="1644014" cy="1084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9300"/>
              </a:lnSpc>
            </a:pP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闭环增益</a:t>
            </a:r>
            <a:r>
              <a:rPr dirty="0" sz="2400" spc="5">
                <a:latin typeface="宋体"/>
                <a:cs typeface="宋体"/>
              </a:rPr>
              <a:t>：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Closed-loop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signal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gain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685532" y="1908048"/>
            <a:ext cx="396240" cy="419100"/>
          </a:xfrm>
          <a:custGeom>
            <a:avLst/>
            <a:gdLst/>
            <a:ahLst/>
            <a:cxnLst/>
            <a:rect l="l" t="t" r="r" b="b"/>
            <a:pathLst>
              <a:path w="396240" h="419100">
                <a:moveTo>
                  <a:pt x="0" y="0"/>
                </a:moveTo>
                <a:lnTo>
                  <a:pt x="396239" y="0"/>
                </a:lnTo>
                <a:lnTo>
                  <a:pt x="39623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768854" y="1842127"/>
            <a:ext cx="234315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161" sz="4125" spc="-2175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750" spc="-165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652003" y="2772156"/>
            <a:ext cx="429895" cy="419100"/>
          </a:xfrm>
          <a:custGeom>
            <a:avLst/>
            <a:gdLst/>
            <a:ahLst/>
            <a:cxnLst/>
            <a:rect l="l" t="t" r="r" b="b"/>
            <a:pathLst>
              <a:path w="429895" h="419100">
                <a:moveTo>
                  <a:pt x="0" y="0"/>
                </a:moveTo>
                <a:lnTo>
                  <a:pt x="429767" y="0"/>
                </a:lnTo>
                <a:lnTo>
                  <a:pt x="42976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715533" y="2710848"/>
            <a:ext cx="273685" cy="525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151" sz="4125" spc="-1064">
                <a:solidFill>
                  <a:srgbClr val="A50021"/>
                </a:solidFill>
                <a:latin typeface="Times New Roman"/>
                <a:cs typeface="Times New Roman"/>
              </a:rPr>
              <a:t>F</a:t>
            </a:r>
            <a:r>
              <a:rPr dirty="0" sz="2750" spc="-1630">
                <a:solidFill>
                  <a:srgbClr val="A50021"/>
                </a:solidFill>
                <a:latin typeface="Times New Roman"/>
                <a:cs typeface="Times New Roman"/>
              </a:rPr>
              <a:t>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0251" rIns="0" bIns="0" rtlCol="0" vert="horz">
            <a:spAutoFit/>
          </a:bodyPr>
          <a:lstStyle/>
          <a:p>
            <a:pPr marL="2288540">
              <a:lnSpc>
                <a:spcPct val="100000"/>
              </a:lnSpc>
            </a:pPr>
            <a:r>
              <a:rPr dirty="0" sz="2800" spc="5">
                <a:solidFill>
                  <a:srgbClr val="FF3300"/>
                </a:solidFill>
              </a:rPr>
              <a:t>四种</a:t>
            </a:r>
            <a:r>
              <a:rPr dirty="0" sz="4000" spc="5">
                <a:solidFill>
                  <a:srgbClr val="FF3300"/>
                </a:solidFill>
              </a:rPr>
              <a:t>负反馈</a:t>
            </a:r>
            <a:r>
              <a:rPr dirty="0" sz="2800" spc="5">
                <a:solidFill>
                  <a:srgbClr val="FF3300"/>
                </a:solidFill>
              </a:rPr>
              <a:t>类型各物理量的含义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04400" y="1385887"/>
            <a:ext cx="3615054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5">
                <a:latin typeface="Times New Roman"/>
                <a:cs typeface="Times New Roman"/>
              </a:rPr>
              <a:t>A</a:t>
            </a:r>
            <a:r>
              <a:rPr dirty="0" baseline="-24305" sz="2400" spc="-112">
                <a:latin typeface="Times New Roman"/>
                <a:cs typeface="Times New Roman"/>
              </a:rPr>
              <a:t>f </a:t>
            </a:r>
            <a:r>
              <a:rPr dirty="0" sz="2400" spc="15">
                <a:latin typeface="宋体"/>
                <a:cs typeface="宋体"/>
              </a:rPr>
              <a:t>量纲说明</a:t>
            </a:r>
            <a:r>
              <a:rPr dirty="0" sz="2400" spc="15">
                <a:latin typeface="Times New Roman"/>
                <a:cs typeface="Times New Roman"/>
              </a:rPr>
              <a:t>(P341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表</a:t>
            </a:r>
            <a:r>
              <a:rPr dirty="0" sz="2400">
                <a:latin typeface="Times New Roman"/>
                <a:cs typeface="Times New Roman"/>
              </a:rPr>
              <a:t>7.3.1</a:t>
            </a:r>
            <a:r>
              <a:rPr dirty="0" sz="240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927" y="1966722"/>
          <a:ext cx="8871585" cy="492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5332"/>
                <a:gridCol w="1470659"/>
                <a:gridCol w="1190243"/>
                <a:gridCol w="1260348"/>
                <a:gridCol w="1333500"/>
                <a:gridCol w="1327404"/>
              </a:tblGrid>
              <a:tr h="1258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负反馈类型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9143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5907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860"/>
                        </a:lnSpc>
                        <a:spcBef>
                          <a:spcPts val="192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输入量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 marL="635">
                        <a:lnSpc>
                          <a:spcPts val="2860"/>
                        </a:lnSpc>
                        <a:tabLst>
                          <a:tab pos="361950" algn="l"/>
                          <a:tab pos="735330" algn="l"/>
                        </a:tabLst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2400" spc="-7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4305" sz="2400" spc="-7">
                          <a:latin typeface="Times New Roman"/>
                          <a:cs typeface="Times New Roman"/>
                        </a:rPr>
                        <a:t>f	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4305" sz="2400" spc="-7">
                          <a:latin typeface="Times New Roman"/>
                          <a:cs typeface="Times New Roman"/>
                        </a:rPr>
                        <a:t>id</a:t>
                      </a:r>
                      <a:endParaRPr baseline="-24305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5907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  <a:spcBef>
                          <a:spcPts val="192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输出量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ts val="2860"/>
                        </a:lnSpc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4305" sz="2400" spc="-7">
                          <a:latin typeface="Times New Roman"/>
                          <a:cs typeface="Times New Roman"/>
                        </a:rPr>
                        <a:t>o</a:t>
                      </a:r>
                      <a:endParaRPr baseline="-24305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5907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4305" sz="2400" spc="-3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4305" sz="2400" spc="-30">
                          <a:latin typeface="Times New Roman"/>
                          <a:cs typeface="Times New Roman"/>
                        </a:rPr>
                        <a:t>id</a:t>
                      </a:r>
                      <a:endParaRPr baseline="-24305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5907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4305" sz="2400" spc="-112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4305" sz="24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4305" sz="24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4305" sz="2400">
                          <a:latin typeface="Times New Roman"/>
                          <a:cs typeface="Times New Roman"/>
                        </a:rPr>
                        <a:t>i</a:t>
                      </a:r>
                      <a:endParaRPr baseline="-24305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5907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 spc="6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65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6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4305" sz="2400" spc="97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4305" sz="24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4305" sz="2400" spc="-7">
                          <a:latin typeface="Times New Roman"/>
                          <a:cs typeface="Times New Roman"/>
                        </a:rPr>
                        <a:t>o</a:t>
                      </a:r>
                      <a:endParaRPr baseline="-24305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25907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135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dirty="0" sz="240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电压</a:t>
                      </a:r>
                      <a:r>
                        <a:rPr dirty="0" sz="2400" spc="-68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40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串联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9143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r" marR="440690">
                        <a:lnSpc>
                          <a:spcPct val="100000"/>
                        </a:lnSpc>
                      </a:pPr>
                      <a:r>
                        <a:rPr dirty="0" sz="2200" spc="2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电</a:t>
                      </a:r>
                      <a:r>
                        <a:rPr dirty="0" sz="220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压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dirty="0" sz="2400" spc="1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电压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2800" spc="-1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00" spc="-150">
                          <a:latin typeface="Times New Roman"/>
                          <a:cs typeface="Times New Roman"/>
                        </a:rPr>
                        <a:t>v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dirty="0" sz="3200" spc="-110">
                          <a:solidFill>
                            <a:srgbClr val="BF504D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110">
                          <a:solidFill>
                            <a:srgbClr val="BF504D"/>
                          </a:solidFill>
                          <a:latin typeface="Times New Roman"/>
                          <a:cs typeface="Times New Roman"/>
                        </a:rPr>
                        <a:t>vf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2800" spc="8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200" spc="85">
                          <a:latin typeface="Times New Roman"/>
                          <a:cs typeface="Times New Roman"/>
                        </a:rPr>
                        <a:t>v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98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dirty="0" sz="240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电压</a:t>
                      </a:r>
                      <a:r>
                        <a:rPr dirty="0" sz="2400" spc="-685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并联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9143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r" marR="440690">
                        <a:lnSpc>
                          <a:spcPct val="100000"/>
                        </a:lnSpc>
                      </a:pPr>
                      <a:r>
                        <a:rPr dirty="0" sz="2200" spc="2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电</a:t>
                      </a:r>
                      <a:r>
                        <a:rPr dirty="0" sz="22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流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dirty="0" sz="2400" spc="1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电压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00" spc="-25">
                          <a:latin typeface="Times New Roman"/>
                          <a:cs typeface="Times New Roman"/>
                        </a:rPr>
                        <a:t>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3200" spc="-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rf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dirty="0" sz="2800" spc="14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200" spc="145">
                          <a:latin typeface="Times New Roman"/>
                          <a:cs typeface="Times New Roman"/>
                        </a:rPr>
                        <a:t>g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6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电流</a:t>
                      </a:r>
                      <a:r>
                        <a:rPr dirty="0" sz="2400" spc="-68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40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串联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9143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r" marR="440690">
                        <a:lnSpc>
                          <a:spcPct val="100000"/>
                        </a:lnSpc>
                      </a:pPr>
                      <a:r>
                        <a:rPr dirty="0" sz="2200" spc="2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电</a:t>
                      </a:r>
                      <a:r>
                        <a:rPr dirty="0" sz="2200">
                          <a:solidFill>
                            <a:srgbClr val="0000CC"/>
                          </a:solidFill>
                          <a:latin typeface="宋体"/>
                          <a:cs typeface="宋体"/>
                        </a:rPr>
                        <a:t>压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dirty="0" sz="2400" spc="1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电流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dirty="0" sz="2800" spc="-9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00" spc="-90">
                          <a:latin typeface="Times New Roman"/>
                          <a:cs typeface="Times New Roman"/>
                        </a:rPr>
                        <a:t>g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dirty="0" sz="3200" spc="-6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60">
                          <a:latin typeface="Times New Roman"/>
                          <a:cs typeface="Times New Roman"/>
                        </a:rPr>
                        <a:t>gf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dirty="0" sz="2800" spc="21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200" spc="210">
                          <a:latin typeface="Times New Roman"/>
                          <a:cs typeface="Times New Roman"/>
                        </a:rPr>
                        <a:t>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982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电流</a:t>
                      </a:r>
                      <a:r>
                        <a:rPr dirty="0" sz="2400" spc="-68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并联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9143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r" marR="440690">
                        <a:lnSpc>
                          <a:spcPct val="100000"/>
                        </a:lnSpc>
                      </a:pPr>
                      <a:r>
                        <a:rPr dirty="0" sz="2200" spc="2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电</a:t>
                      </a:r>
                      <a:r>
                        <a:rPr dirty="0" sz="22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流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dirty="0" sz="2400" spc="1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电流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dirty="0" sz="2800" spc="-9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00" spc="-90">
                          <a:latin typeface="Times New Roman"/>
                          <a:cs typeface="Times New Roman"/>
                        </a:rPr>
                        <a:t>i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3200" spc="-6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60">
                          <a:latin typeface="Times New Roman"/>
                          <a:cs typeface="Times New Roman"/>
                        </a:rPr>
                        <a:t>if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dirty="0" sz="2800" spc="14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200" spc="145">
                          <a:latin typeface="Times New Roman"/>
                          <a:cs typeface="Times New Roman"/>
                        </a:rPr>
                        <a:t>i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2679" rIns="0" bIns="0" rtlCol="0" vert="horz">
            <a:spAutoFit/>
          </a:bodyPr>
          <a:lstStyle/>
          <a:p>
            <a:pPr marL="3437890">
              <a:lnSpc>
                <a:spcPct val="100000"/>
              </a:lnSpc>
            </a:pPr>
            <a:r>
              <a:rPr dirty="0">
                <a:solidFill>
                  <a:srgbClr val="0000CC"/>
                </a:solidFill>
                <a:latin typeface="宋体"/>
                <a:cs typeface="宋体"/>
              </a:rPr>
              <a:t>2</a:t>
            </a:r>
            <a:r>
              <a:rPr dirty="0" spc="-6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pc="10">
                <a:solidFill>
                  <a:srgbClr val="0000CC"/>
                </a:solidFill>
                <a:latin typeface="宋体"/>
                <a:cs typeface="宋体"/>
              </a:rPr>
              <a:t>反馈深度</a:t>
            </a:r>
          </a:p>
        </p:txBody>
      </p:sp>
      <p:sp>
        <p:nvSpPr>
          <p:cNvPr id="3" name="object 3"/>
          <p:cNvSpPr/>
          <p:nvPr/>
        </p:nvSpPr>
        <p:spPr>
          <a:xfrm>
            <a:off x="4403407" y="2735675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 h="0">
                <a:moveTo>
                  <a:pt x="0" y="0"/>
                </a:moveTo>
                <a:lnTo>
                  <a:pt x="345090" y="0"/>
                </a:lnTo>
              </a:path>
            </a:pathLst>
          </a:custGeom>
          <a:ln w="14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44772" y="2235961"/>
            <a:ext cx="510540" cy="650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0" indent="-336550">
              <a:lnSpc>
                <a:spcPct val="100000"/>
              </a:lnSpc>
              <a:buFont typeface="Times New Roman"/>
              <a:buChar char="□"/>
              <a:tabLst>
                <a:tab pos="349885" algn="l"/>
              </a:tabLst>
            </a:pPr>
            <a:r>
              <a:rPr dirty="0" baseline="-16548" sz="3525" spc="-2235">
                <a:latin typeface="Times New Roman"/>
                <a:cs typeface="Times New Roman"/>
              </a:rPr>
              <a:t>A</a:t>
            </a:r>
            <a:r>
              <a:rPr dirty="0" sz="2350" spc="-1490"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2808" y="2661158"/>
            <a:ext cx="262890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548" sz="3525" spc="-2235">
                <a:latin typeface="Times New Roman"/>
                <a:cs typeface="Times New Roman"/>
              </a:rPr>
              <a:t>A</a:t>
            </a:r>
            <a:r>
              <a:rPr dirty="0" sz="2350" spc="-1490">
                <a:latin typeface="Times New Roman"/>
                <a:cs typeface="Times New Roman"/>
              </a:rPr>
              <a:t></a:t>
            </a:r>
            <a:r>
              <a:rPr dirty="0" sz="2350" spc="-345">
                <a:latin typeface="Times New Roman"/>
                <a:cs typeface="Times New Roman"/>
              </a:rPr>
              <a:t> </a:t>
            </a:r>
            <a:r>
              <a:rPr dirty="0" baseline="-45267" sz="2025">
                <a:latin typeface="Times New Roman"/>
                <a:cs typeface="Times New Roman"/>
              </a:rPr>
              <a:t>f</a:t>
            </a:r>
            <a:endParaRPr baseline="-45267" sz="20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1805" y="5501188"/>
            <a:ext cx="318833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(3)</a:t>
            </a:r>
            <a:r>
              <a:rPr dirty="0" sz="2800">
                <a:latin typeface="宋体"/>
                <a:cs typeface="宋体"/>
              </a:rPr>
              <a:t>当</a:t>
            </a:r>
            <a:r>
              <a:rPr dirty="0" sz="2800" spc="-695">
                <a:latin typeface="宋体"/>
                <a:cs typeface="宋体"/>
              </a:rPr>
              <a:t> </a:t>
            </a:r>
            <a:r>
              <a:rPr dirty="0" sz="2800" spc="-2245" b="1">
                <a:latin typeface="Times New Roman"/>
                <a:cs typeface="Times New Roman"/>
              </a:rPr>
              <a:t></a:t>
            </a:r>
            <a:r>
              <a:rPr dirty="0" sz="2800" spc="-480" b="1">
                <a:latin typeface="Times New Roman"/>
                <a:cs typeface="Times New Roman"/>
              </a:rPr>
              <a:t> </a:t>
            </a:r>
            <a:r>
              <a:rPr dirty="0" baseline="-4629" sz="3600">
                <a:latin typeface="Times New Roman"/>
                <a:cs typeface="Times New Roman"/>
              </a:rPr>
              <a:t>1</a:t>
            </a:r>
            <a:r>
              <a:rPr dirty="0" baseline="-4629" sz="3600" spc="-509">
                <a:latin typeface="Times New Roman"/>
                <a:cs typeface="Times New Roman"/>
              </a:rPr>
              <a:t> </a:t>
            </a:r>
            <a:r>
              <a:rPr dirty="0" baseline="-4629" sz="3600" spc="-1627">
                <a:latin typeface="Times New Roman"/>
                <a:cs typeface="Times New Roman"/>
              </a:rPr>
              <a:t></a:t>
            </a:r>
            <a:r>
              <a:rPr dirty="0" baseline="-4629" sz="3600" spc="172">
                <a:latin typeface="Times New Roman"/>
                <a:cs typeface="Times New Roman"/>
              </a:rPr>
              <a:t> </a:t>
            </a:r>
            <a:r>
              <a:rPr dirty="0" baseline="-4629" sz="3600" spc="-2354">
                <a:latin typeface="Times New Roman"/>
                <a:cs typeface="Times New Roman"/>
              </a:rPr>
              <a:t>A</a:t>
            </a:r>
            <a:r>
              <a:rPr dirty="0" baseline="11574" sz="3600" spc="-2354">
                <a:latin typeface="Times New Roman"/>
                <a:cs typeface="Times New Roman"/>
              </a:rPr>
              <a:t></a:t>
            </a:r>
            <a:r>
              <a:rPr dirty="0" baseline="11574" sz="3600" spc="-502">
                <a:latin typeface="Times New Roman"/>
                <a:cs typeface="Times New Roman"/>
              </a:rPr>
              <a:t> </a:t>
            </a:r>
            <a:r>
              <a:rPr dirty="0" baseline="-4629" sz="3600" spc="-1702">
                <a:latin typeface="Times New Roman"/>
                <a:cs typeface="Times New Roman"/>
              </a:rPr>
              <a:t>F</a:t>
            </a:r>
            <a:r>
              <a:rPr dirty="0" baseline="10416" sz="3600" spc="-1702">
                <a:latin typeface="Times New Roman"/>
                <a:cs typeface="Times New Roman"/>
              </a:rPr>
              <a:t></a:t>
            </a:r>
            <a:r>
              <a:rPr dirty="0" baseline="10416" sz="3600" spc="-232">
                <a:latin typeface="Times New Roman"/>
                <a:cs typeface="Times New Roman"/>
              </a:rPr>
              <a:t> </a:t>
            </a:r>
            <a:r>
              <a:rPr dirty="0" sz="2800" spc="-2245" b="1">
                <a:latin typeface="Times New Roman"/>
                <a:cs typeface="Times New Roman"/>
              </a:rPr>
              <a:t>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=0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时，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5616" y="2705290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 h="0">
                <a:moveTo>
                  <a:pt x="0" y="0"/>
                </a:moveTo>
                <a:lnTo>
                  <a:pt x="1018126" y="0"/>
                </a:lnTo>
              </a:path>
            </a:pathLst>
          </a:custGeom>
          <a:ln w="16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33235" y="2656077"/>
            <a:ext cx="91440" cy="237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>
                <a:latin typeface="Times New Roman"/>
                <a:cs typeface="Times New Roman"/>
              </a:rPr>
              <a:t>f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5971" y="2453640"/>
            <a:ext cx="62674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5450" algn="l"/>
              </a:tabLst>
            </a:pPr>
            <a:r>
              <a:rPr dirty="0" sz="2700" spc="-155">
                <a:latin typeface="Times New Roman"/>
                <a:cs typeface="Times New Roman"/>
              </a:rPr>
              <a:t>A </a:t>
            </a:r>
            <a:r>
              <a:rPr dirty="0" sz="2700">
                <a:latin typeface="Times New Roman"/>
                <a:cs typeface="Times New Roman"/>
              </a:rPr>
              <a:t>	 </a:t>
            </a:r>
            <a:r>
              <a:rPr dirty="0" sz="2700" spc="-254">
                <a:latin typeface="Times New Roman"/>
                <a:cs typeface="Times New Roman"/>
              </a:rPr>
              <a:t>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3167" y="2130552"/>
            <a:ext cx="12128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1950">
                <a:latin typeface="Times New Roman"/>
                <a:cs typeface="Times New Roman"/>
              </a:rPr>
              <a:t>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0647" y="2351532"/>
            <a:ext cx="12128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1950">
                <a:latin typeface="Times New Roman"/>
                <a:cs typeface="Times New Roman"/>
              </a:rPr>
              <a:t>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2440" y="2232659"/>
            <a:ext cx="965200" cy="911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0">
              <a:lnSpc>
                <a:spcPct val="100000"/>
              </a:lnSpc>
            </a:pPr>
            <a:r>
              <a:rPr dirty="0" sz="2700" spc="-155">
                <a:latin typeface="Times New Roman"/>
                <a:cs typeface="Times New Roman"/>
              </a:rPr>
              <a:t>A</a:t>
            </a: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2700">
                <a:latin typeface="Times New Roman"/>
                <a:cs typeface="Times New Roman"/>
              </a:rPr>
              <a:t>1</a:t>
            </a:r>
            <a:r>
              <a:rPr dirty="0" sz="2700" spc="-365">
                <a:latin typeface="Times New Roman"/>
                <a:cs typeface="Times New Roman"/>
              </a:rPr>
              <a:t> </a:t>
            </a:r>
            <a:r>
              <a:rPr dirty="0" sz="2700" spc="-1225">
                <a:latin typeface="Times New Roman"/>
                <a:cs typeface="Times New Roman"/>
              </a:rPr>
              <a:t></a:t>
            </a:r>
            <a:r>
              <a:rPr dirty="0" sz="2700" spc="55">
                <a:latin typeface="Times New Roman"/>
                <a:cs typeface="Times New Roman"/>
              </a:rPr>
              <a:t> </a:t>
            </a:r>
            <a:r>
              <a:rPr dirty="0" sz="2700" spc="-1714">
                <a:latin typeface="Times New Roman"/>
                <a:cs typeface="Times New Roman"/>
              </a:rPr>
              <a:t>A</a:t>
            </a:r>
            <a:r>
              <a:rPr dirty="0" baseline="16460" sz="4050" spc="-2572">
                <a:latin typeface="Times New Roman"/>
                <a:cs typeface="Times New Roman"/>
              </a:rPr>
              <a:t></a:t>
            </a:r>
            <a:r>
              <a:rPr dirty="0" baseline="16460" sz="4050" spc="-382">
                <a:latin typeface="Times New Roman"/>
                <a:cs typeface="Times New Roman"/>
              </a:rPr>
              <a:t> </a:t>
            </a:r>
            <a:r>
              <a:rPr dirty="0" sz="2700" spc="-1215">
                <a:latin typeface="Times New Roman"/>
                <a:cs typeface="Times New Roman"/>
              </a:rPr>
              <a:t>F</a:t>
            </a:r>
            <a:r>
              <a:rPr dirty="0" baseline="15432" sz="4050" spc="-1822">
                <a:latin typeface="Times New Roman"/>
                <a:cs typeface="Times New Roman"/>
              </a:rPr>
              <a:t></a:t>
            </a:r>
            <a:endParaRPr baseline="15432" sz="4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3209" y="3035303"/>
            <a:ext cx="5932805" cy="1235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913765">
              <a:lnSpc>
                <a:spcPct val="144000"/>
              </a:lnSpc>
            </a:pP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反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映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反</a:t>
            </a:r>
            <a:r>
              <a:rPr dirty="0" sz="2800" spc="20">
                <a:solidFill>
                  <a:srgbClr val="A50021"/>
                </a:solidFill>
                <a:latin typeface="宋体"/>
                <a:cs typeface="宋体"/>
              </a:rPr>
              <a:t>馈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对</a:t>
            </a:r>
            <a:r>
              <a:rPr dirty="0" sz="2800" spc="20">
                <a:solidFill>
                  <a:srgbClr val="A50021"/>
                </a:solidFill>
                <a:latin typeface="宋体"/>
                <a:cs typeface="宋体"/>
              </a:rPr>
              <a:t>放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大电</a:t>
            </a:r>
            <a:r>
              <a:rPr dirty="0" sz="2800" spc="20">
                <a:solidFill>
                  <a:srgbClr val="A50021"/>
                </a:solidFill>
                <a:latin typeface="宋体"/>
                <a:cs typeface="宋体"/>
              </a:rPr>
              <a:t>路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影</a:t>
            </a:r>
            <a:r>
              <a:rPr dirty="0" sz="2800" spc="20">
                <a:solidFill>
                  <a:srgbClr val="A50021"/>
                </a:solidFill>
                <a:latin typeface="宋体"/>
                <a:cs typeface="宋体"/>
              </a:rPr>
              <a:t>响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的</a:t>
            </a:r>
            <a:r>
              <a:rPr dirty="0" sz="2800" spc="20">
                <a:solidFill>
                  <a:srgbClr val="A50021"/>
                </a:solidFill>
                <a:latin typeface="宋体"/>
                <a:cs typeface="宋体"/>
              </a:rPr>
              <a:t>程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度 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三种情况：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6616" y="1667255"/>
            <a:ext cx="1069340" cy="1250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>
                <a:latin typeface="Times New Roman"/>
                <a:cs typeface="Times New Roman"/>
              </a:rPr>
              <a:t>1</a:t>
            </a:r>
            <a:r>
              <a:rPr dirty="0" sz="3000" spc="-420">
                <a:latin typeface="Times New Roman"/>
                <a:cs typeface="Times New Roman"/>
              </a:rPr>
              <a:t> </a:t>
            </a:r>
            <a:r>
              <a:rPr dirty="0" sz="3000" spc="-1355">
                <a:latin typeface="Times New Roman"/>
                <a:cs typeface="Times New Roman"/>
              </a:rPr>
              <a:t>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 spc="-1895">
                <a:latin typeface="Times New Roman"/>
                <a:cs typeface="Times New Roman"/>
              </a:rPr>
              <a:t>A</a:t>
            </a:r>
            <a:r>
              <a:rPr dirty="0" baseline="16666" sz="4500" spc="-2842">
                <a:latin typeface="Times New Roman"/>
                <a:cs typeface="Times New Roman"/>
              </a:rPr>
              <a:t></a:t>
            </a:r>
            <a:r>
              <a:rPr dirty="0" baseline="16666" sz="4500" spc="-434">
                <a:latin typeface="Times New Roman"/>
                <a:cs typeface="Times New Roman"/>
              </a:rPr>
              <a:t> </a:t>
            </a:r>
            <a:r>
              <a:rPr dirty="0" sz="3000" spc="-1350">
                <a:latin typeface="Times New Roman"/>
                <a:cs typeface="Times New Roman"/>
              </a:rPr>
              <a:t>F</a:t>
            </a:r>
            <a:r>
              <a:rPr dirty="0" baseline="15740" sz="4500" spc="-2025">
                <a:latin typeface="Times New Roman"/>
                <a:cs typeface="Times New Roman"/>
              </a:rPr>
              <a:t></a:t>
            </a:r>
            <a:endParaRPr baseline="15740" sz="45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2855"/>
              </a:spcBef>
            </a:pPr>
            <a:r>
              <a:rPr dirty="0" sz="2750" spc="15">
                <a:latin typeface="Times New Roman"/>
                <a:cs typeface="Times New Roman"/>
              </a:rPr>
              <a:t>1</a:t>
            </a:r>
            <a:r>
              <a:rPr dirty="0" sz="2750" spc="-375">
                <a:latin typeface="Times New Roman"/>
                <a:cs typeface="Times New Roman"/>
              </a:rPr>
              <a:t> </a:t>
            </a:r>
            <a:r>
              <a:rPr dirty="0" sz="2750" spc="-1230">
                <a:latin typeface="Times New Roman"/>
                <a:cs typeface="Times New Roman"/>
              </a:rPr>
              <a:t></a:t>
            </a:r>
            <a:r>
              <a:rPr dirty="0" sz="2750" spc="70">
                <a:latin typeface="Times New Roman"/>
                <a:cs typeface="Times New Roman"/>
              </a:rPr>
              <a:t> </a:t>
            </a:r>
            <a:r>
              <a:rPr dirty="0" sz="2750" spc="-1725">
                <a:latin typeface="Times New Roman"/>
                <a:cs typeface="Times New Roman"/>
              </a:rPr>
              <a:t>A</a:t>
            </a:r>
            <a:r>
              <a:rPr dirty="0" baseline="16161" sz="4125" spc="-2587">
                <a:latin typeface="Times New Roman"/>
                <a:cs typeface="Times New Roman"/>
              </a:rPr>
              <a:t></a:t>
            </a:r>
            <a:r>
              <a:rPr dirty="0" baseline="16161" sz="4125" spc="-352">
                <a:latin typeface="Times New Roman"/>
                <a:cs typeface="Times New Roman"/>
              </a:rPr>
              <a:t> </a:t>
            </a:r>
            <a:r>
              <a:rPr dirty="0" sz="2750" spc="-1235">
                <a:latin typeface="Times New Roman"/>
                <a:cs typeface="Times New Roman"/>
              </a:rPr>
              <a:t>F</a:t>
            </a:r>
            <a:r>
              <a:rPr dirty="0" baseline="16161" sz="4125" spc="-1852">
                <a:latin typeface="Times New Roman"/>
                <a:cs typeface="Times New Roman"/>
              </a:rPr>
              <a:t></a:t>
            </a:r>
            <a:endParaRPr baseline="16161" sz="41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7982" y="1700049"/>
            <a:ext cx="216598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称</a:t>
            </a:r>
            <a:r>
              <a:rPr dirty="0" sz="2800" spc="10">
                <a:latin typeface="宋体"/>
                <a:cs typeface="宋体"/>
              </a:rPr>
              <a:t>为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反</a:t>
            </a:r>
            <a:r>
              <a:rPr dirty="0" sz="2800" spc="20">
                <a:solidFill>
                  <a:srgbClr val="A50021"/>
                </a:solidFill>
                <a:latin typeface="宋体"/>
                <a:cs typeface="宋体"/>
              </a:rPr>
              <a:t>馈深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度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29784" y="2564892"/>
            <a:ext cx="685800" cy="287020"/>
          </a:xfrm>
          <a:custGeom>
            <a:avLst/>
            <a:gdLst/>
            <a:ahLst/>
            <a:cxnLst/>
            <a:rect l="l" t="t" r="r" b="b"/>
            <a:pathLst>
              <a:path w="685800" h="287019">
                <a:moveTo>
                  <a:pt x="313944" y="286511"/>
                </a:moveTo>
                <a:lnTo>
                  <a:pt x="0" y="143256"/>
                </a:lnTo>
                <a:lnTo>
                  <a:pt x="313944" y="0"/>
                </a:lnTo>
                <a:lnTo>
                  <a:pt x="313944" y="105156"/>
                </a:lnTo>
                <a:lnTo>
                  <a:pt x="685800" y="105156"/>
                </a:lnTo>
                <a:lnTo>
                  <a:pt x="685800" y="181356"/>
                </a:lnTo>
                <a:lnTo>
                  <a:pt x="313944" y="181356"/>
                </a:lnTo>
                <a:lnTo>
                  <a:pt x="313944" y="28651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17592" y="2557272"/>
            <a:ext cx="702945" cy="302260"/>
          </a:xfrm>
          <a:custGeom>
            <a:avLst/>
            <a:gdLst/>
            <a:ahLst/>
            <a:cxnLst/>
            <a:rect l="l" t="t" r="r" b="b"/>
            <a:pathLst>
              <a:path w="702945" h="302260">
                <a:moveTo>
                  <a:pt x="330708" y="301751"/>
                </a:moveTo>
                <a:lnTo>
                  <a:pt x="0" y="150875"/>
                </a:lnTo>
                <a:lnTo>
                  <a:pt x="330708" y="0"/>
                </a:lnTo>
                <a:lnTo>
                  <a:pt x="330708" y="7619"/>
                </a:lnTo>
                <a:lnTo>
                  <a:pt x="320039" y="7619"/>
                </a:lnTo>
                <a:lnTo>
                  <a:pt x="320039" y="14182"/>
                </a:lnTo>
                <a:lnTo>
                  <a:pt x="33544" y="146303"/>
                </a:lnTo>
                <a:lnTo>
                  <a:pt x="13716" y="146303"/>
                </a:lnTo>
                <a:lnTo>
                  <a:pt x="13716" y="155447"/>
                </a:lnTo>
                <a:lnTo>
                  <a:pt x="33754" y="155447"/>
                </a:lnTo>
                <a:lnTo>
                  <a:pt x="320039" y="286082"/>
                </a:lnTo>
                <a:lnTo>
                  <a:pt x="320039" y="294131"/>
                </a:lnTo>
                <a:lnTo>
                  <a:pt x="330708" y="294131"/>
                </a:lnTo>
                <a:lnTo>
                  <a:pt x="330708" y="301751"/>
                </a:lnTo>
                <a:close/>
              </a:path>
              <a:path w="702945" h="302260">
                <a:moveTo>
                  <a:pt x="320039" y="14182"/>
                </a:moveTo>
                <a:lnTo>
                  <a:pt x="320039" y="7619"/>
                </a:lnTo>
                <a:lnTo>
                  <a:pt x="327660" y="10667"/>
                </a:lnTo>
                <a:lnTo>
                  <a:pt x="320039" y="14182"/>
                </a:lnTo>
                <a:close/>
              </a:path>
              <a:path w="702945" h="302260">
                <a:moveTo>
                  <a:pt x="693420" y="117347"/>
                </a:moveTo>
                <a:lnTo>
                  <a:pt x="320039" y="117347"/>
                </a:lnTo>
                <a:lnTo>
                  <a:pt x="320039" y="14182"/>
                </a:lnTo>
                <a:lnTo>
                  <a:pt x="327660" y="10667"/>
                </a:lnTo>
                <a:lnTo>
                  <a:pt x="320039" y="7619"/>
                </a:lnTo>
                <a:lnTo>
                  <a:pt x="330708" y="7619"/>
                </a:lnTo>
                <a:lnTo>
                  <a:pt x="330708" y="106679"/>
                </a:lnTo>
                <a:lnTo>
                  <a:pt x="326136" y="106679"/>
                </a:lnTo>
                <a:lnTo>
                  <a:pt x="330708" y="112775"/>
                </a:lnTo>
                <a:lnTo>
                  <a:pt x="693420" y="112775"/>
                </a:lnTo>
                <a:lnTo>
                  <a:pt x="693420" y="117347"/>
                </a:lnTo>
                <a:close/>
              </a:path>
              <a:path w="702945" h="302260">
                <a:moveTo>
                  <a:pt x="330708" y="112775"/>
                </a:moveTo>
                <a:lnTo>
                  <a:pt x="326136" y="106679"/>
                </a:lnTo>
                <a:lnTo>
                  <a:pt x="330708" y="106679"/>
                </a:lnTo>
                <a:lnTo>
                  <a:pt x="330708" y="112775"/>
                </a:lnTo>
                <a:close/>
              </a:path>
              <a:path w="702945" h="302260">
                <a:moveTo>
                  <a:pt x="702564" y="117347"/>
                </a:moveTo>
                <a:lnTo>
                  <a:pt x="697991" y="117347"/>
                </a:lnTo>
                <a:lnTo>
                  <a:pt x="693420" y="112775"/>
                </a:lnTo>
                <a:lnTo>
                  <a:pt x="330708" y="112775"/>
                </a:lnTo>
                <a:lnTo>
                  <a:pt x="330708" y="106679"/>
                </a:lnTo>
                <a:lnTo>
                  <a:pt x="702564" y="106679"/>
                </a:lnTo>
                <a:lnTo>
                  <a:pt x="702564" y="117347"/>
                </a:lnTo>
                <a:close/>
              </a:path>
              <a:path w="702945" h="302260">
                <a:moveTo>
                  <a:pt x="693420" y="188975"/>
                </a:moveTo>
                <a:lnTo>
                  <a:pt x="693420" y="112775"/>
                </a:lnTo>
                <a:lnTo>
                  <a:pt x="697991" y="117347"/>
                </a:lnTo>
                <a:lnTo>
                  <a:pt x="702564" y="117347"/>
                </a:lnTo>
                <a:lnTo>
                  <a:pt x="702564" y="184403"/>
                </a:lnTo>
                <a:lnTo>
                  <a:pt x="697991" y="184403"/>
                </a:lnTo>
                <a:lnTo>
                  <a:pt x="693420" y="188975"/>
                </a:lnTo>
                <a:close/>
              </a:path>
              <a:path w="702945" h="302260">
                <a:moveTo>
                  <a:pt x="13716" y="155447"/>
                </a:moveTo>
                <a:lnTo>
                  <a:pt x="13716" y="146303"/>
                </a:lnTo>
                <a:lnTo>
                  <a:pt x="23682" y="150851"/>
                </a:lnTo>
                <a:lnTo>
                  <a:pt x="13716" y="155447"/>
                </a:lnTo>
                <a:close/>
              </a:path>
              <a:path w="702945" h="302260">
                <a:moveTo>
                  <a:pt x="23682" y="150851"/>
                </a:moveTo>
                <a:lnTo>
                  <a:pt x="13716" y="146303"/>
                </a:lnTo>
                <a:lnTo>
                  <a:pt x="33544" y="146303"/>
                </a:lnTo>
                <a:lnTo>
                  <a:pt x="23682" y="150851"/>
                </a:lnTo>
                <a:close/>
              </a:path>
              <a:path w="702945" h="302260">
                <a:moveTo>
                  <a:pt x="33754" y="155447"/>
                </a:moveTo>
                <a:lnTo>
                  <a:pt x="13716" y="155447"/>
                </a:lnTo>
                <a:lnTo>
                  <a:pt x="23682" y="150851"/>
                </a:lnTo>
                <a:lnTo>
                  <a:pt x="33754" y="155447"/>
                </a:lnTo>
                <a:close/>
              </a:path>
              <a:path w="702945" h="302260">
                <a:moveTo>
                  <a:pt x="330708" y="294131"/>
                </a:moveTo>
                <a:lnTo>
                  <a:pt x="320039" y="294131"/>
                </a:lnTo>
                <a:lnTo>
                  <a:pt x="327660" y="289559"/>
                </a:lnTo>
                <a:lnTo>
                  <a:pt x="320039" y="286082"/>
                </a:lnTo>
                <a:lnTo>
                  <a:pt x="320039" y="184403"/>
                </a:lnTo>
                <a:lnTo>
                  <a:pt x="693420" y="184403"/>
                </a:lnTo>
                <a:lnTo>
                  <a:pt x="693420" y="188975"/>
                </a:lnTo>
                <a:lnTo>
                  <a:pt x="330708" y="188975"/>
                </a:lnTo>
                <a:lnTo>
                  <a:pt x="326136" y="193547"/>
                </a:lnTo>
                <a:lnTo>
                  <a:pt x="330708" y="193547"/>
                </a:lnTo>
                <a:lnTo>
                  <a:pt x="330708" y="294131"/>
                </a:lnTo>
                <a:close/>
              </a:path>
              <a:path w="702945" h="302260">
                <a:moveTo>
                  <a:pt x="702564" y="193547"/>
                </a:moveTo>
                <a:lnTo>
                  <a:pt x="330708" y="193547"/>
                </a:lnTo>
                <a:lnTo>
                  <a:pt x="330708" y="188975"/>
                </a:lnTo>
                <a:lnTo>
                  <a:pt x="693420" y="188975"/>
                </a:lnTo>
                <a:lnTo>
                  <a:pt x="697991" y="184403"/>
                </a:lnTo>
                <a:lnTo>
                  <a:pt x="702564" y="184403"/>
                </a:lnTo>
                <a:lnTo>
                  <a:pt x="702564" y="193547"/>
                </a:lnTo>
                <a:close/>
              </a:path>
              <a:path w="702945" h="302260">
                <a:moveTo>
                  <a:pt x="330708" y="193547"/>
                </a:moveTo>
                <a:lnTo>
                  <a:pt x="326136" y="193547"/>
                </a:lnTo>
                <a:lnTo>
                  <a:pt x="330708" y="188975"/>
                </a:lnTo>
                <a:lnTo>
                  <a:pt x="330708" y="193547"/>
                </a:lnTo>
                <a:close/>
              </a:path>
              <a:path w="702945" h="302260">
                <a:moveTo>
                  <a:pt x="320039" y="294131"/>
                </a:moveTo>
                <a:lnTo>
                  <a:pt x="320039" y="286082"/>
                </a:lnTo>
                <a:lnTo>
                  <a:pt x="327660" y="289559"/>
                </a:lnTo>
                <a:lnTo>
                  <a:pt x="320039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21805" y="4391693"/>
            <a:ext cx="3475990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(1)</a:t>
            </a:r>
            <a:r>
              <a:rPr dirty="0" sz="2800">
                <a:latin typeface="宋体"/>
                <a:cs typeface="宋体"/>
              </a:rPr>
              <a:t>当</a:t>
            </a:r>
            <a:r>
              <a:rPr dirty="0" sz="2800" spc="-675">
                <a:latin typeface="宋体"/>
                <a:cs typeface="宋体"/>
              </a:rPr>
              <a:t> </a:t>
            </a:r>
            <a:r>
              <a:rPr dirty="0" sz="2800" spc="-2245" b="1">
                <a:latin typeface="Times New Roman"/>
                <a:cs typeface="Times New Roman"/>
              </a:rPr>
              <a:t></a:t>
            </a:r>
            <a:r>
              <a:rPr dirty="0" sz="2800" spc="-475" b="1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Times New Roman"/>
                <a:cs typeface="Times New Roman"/>
              </a:rPr>
              <a:t>1</a:t>
            </a:r>
            <a:r>
              <a:rPr dirty="0" baseline="2314" sz="3600" spc="-494">
                <a:latin typeface="Times New Roman"/>
                <a:cs typeface="Times New Roman"/>
              </a:rPr>
              <a:t> </a:t>
            </a:r>
            <a:r>
              <a:rPr dirty="0" baseline="2314" sz="3600" spc="-1627">
                <a:latin typeface="Times New Roman"/>
                <a:cs typeface="Times New Roman"/>
              </a:rPr>
              <a:t></a:t>
            </a:r>
            <a:r>
              <a:rPr dirty="0" baseline="2314" sz="3600" spc="202">
                <a:latin typeface="Times New Roman"/>
                <a:cs typeface="Times New Roman"/>
              </a:rPr>
              <a:t> </a:t>
            </a:r>
            <a:r>
              <a:rPr dirty="0" baseline="2314" sz="3600" spc="-2354">
                <a:latin typeface="Times New Roman"/>
                <a:cs typeface="Times New Roman"/>
              </a:rPr>
              <a:t>A</a:t>
            </a:r>
            <a:r>
              <a:rPr dirty="0" baseline="17361" sz="3600" spc="-2354">
                <a:latin typeface="Times New Roman"/>
                <a:cs typeface="Times New Roman"/>
              </a:rPr>
              <a:t></a:t>
            </a:r>
            <a:r>
              <a:rPr dirty="0" baseline="17361" sz="3600" spc="-487">
                <a:latin typeface="Times New Roman"/>
                <a:cs typeface="Times New Roman"/>
              </a:rPr>
              <a:t> </a:t>
            </a:r>
            <a:r>
              <a:rPr dirty="0" baseline="2314" sz="3600" spc="-1702">
                <a:latin typeface="Times New Roman"/>
                <a:cs typeface="Times New Roman"/>
              </a:rPr>
              <a:t>F</a:t>
            </a:r>
            <a:r>
              <a:rPr dirty="0" baseline="16203" sz="3600" spc="-1702">
                <a:latin typeface="Times New Roman"/>
                <a:cs typeface="Times New Roman"/>
              </a:rPr>
              <a:t></a:t>
            </a:r>
            <a:r>
              <a:rPr dirty="0" baseline="16203" sz="3600" spc="-217">
                <a:latin typeface="Times New Roman"/>
                <a:cs typeface="Times New Roman"/>
              </a:rPr>
              <a:t> </a:t>
            </a:r>
            <a:r>
              <a:rPr dirty="0" sz="2800" spc="-815" b="1">
                <a:latin typeface="Times New Roman"/>
                <a:cs typeface="Times New Roman"/>
              </a:rPr>
              <a:t></a:t>
            </a:r>
            <a:r>
              <a:rPr dirty="0" sz="2800" spc="-815">
                <a:latin typeface="宋体"/>
                <a:cs typeface="宋体"/>
              </a:rPr>
              <a:t>＞</a:t>
            </a:r>
            <a:r>
              <a:rPr dirty="0" sz="2800" spc="-815">
                <a:latin typeface="Times New Roman"/>
                <a:cs typeface="Times New Roman"/>
              </a:rPr>
              <a:t>1</a:t>
            </a:r>
            <a:r>
              <a:rPr dirty="0" sz="2800" spc="-815">
                <a:latin typeface="宋体"/>
                <a:cs typeface="宋体"/>
              </a:rPr>
              <a:t>时，</a:t>
            </a:r>
            <a:r>
              <a:rPr dirty="0" baseline="3968" sz="4200" spc="-1222" b="1">
                <a:latin typeface="Times New Roman"/>
                <a:cs typeface="Times New Roman"/>
              </a:rPr>
              <a:t></a:t>
            </a:r>
            <a:r>
              <a:rPr dirty="0" baseline="3968" sz="4200" spc="-450" b="1">
                <a:latin typeface="Times New Roman"/>
                <a:cs typeface="Times New Roman"/>
              </a:rPr>
              <a:t> </a:t>
            </a:r>
            <a:r>
              <a:rPr dirty="0" baseline="1133" sz="3675" spc="-1447">
                <a:latin typeface="Times New Roman"/>
                <a:cs typeface="Times New Roman"/>
              </a:rPr>
              <a:t>A</a:t>
            </a:r>
            <a:r>
              <a:rPr dirty="0" baseline="15873" sz="3675" spc="-1447">
                <a:latin typeface="Times New Roman"/>
                <a:cs typeface="Times New Roman"/>
              </a:rPr>
              <a:t></a:t>
            </a:r>
            <a:r>
              <a:rPr dirty="0" baseline="-21072" sz="2175" spc="-1447">
                <a:latin typeface="Times New Roman"/>
                <a:cs typeface="Times New Roman"/>
              </a:rPr>
              <a:t>f</a:t>
            </a:r>
            <a:endParaRPr baseline="-21072" sz="21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09692" y="5242814"/>
            <a:ext cx="8826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f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1805" y="4946354"/>
            <a:ext cx="3400425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(2)</a:t>
            </a:r>
            <a:r>
              <a:rPr dirty="0" sz="2800">
                <a:latin typeface="宋体"/>
                <a:cs typeface="宋体"/>
              </a:rPr>
              <a:t>当</a:t>
            </a:r>
            <a:r>
              <a:rPr dirty="0" sz="2800" spc="-630">
                <a:latin typeface="宋体"/>
                <a:cs typeface="宋体"/>
              </a:rPr>
              <a:t> </a:t>
            </a:r>
            <a:r>
              <a:rPr dirty="0" sz="2800" spc="-2245" b="1">
                <a:latin typeface="Times New Roman"/>
                <a:cs typeface="Times New Roman"/>
              </a:rPr>
              <a:t></a:t>
            </a:r>
            <a:r>
              <a:rPr dirty="0" sz="2800" spc="-459" b="1">
                <a:latin typeface="Times New Roman"/>
                <a:cs typeface="Times New Roman"/>
              </a:rPr>
              <a:t> </a:t>
            </a:r>
            <a:r>
              <a:rPr dirty="0" baseline="-8101" sz="3600">
                <a:latin typeface="Times New Roman"/>
                <a:cs typeface="Times New Roman"/>
              </a:rPr>
              <a:t>1</a:t>
            </a:r>
            <a:r>
              <a:rPr dirty="0" baseline="-8101" sz="3600" spc="-472">
                <a:latin typeface="Times New Roman"/>
                <a:cs typeface="Times New Roman"/>
              </a:rPr>
              <a:t> </a:t>
            </a:r>
            <a:r>
              <a:rPr dirty="0" baseline="-8101" sz="3600" spc="-1627">
                <a:latin typeface="Times New Roman"/>
                <a:cs typeface="Times New Roman"/>
              </a:rPr>
              <a:t></a:t>
            </a:r>
            <a:r>
              <a:rPr dirty="0" baseline="-8101" sz="3600" spc="270">
                <a:latin typeface="Times New Roman"/>
                <a:cs typeface="Times New Roman"/>
              </a:rPr>
              <a:t> </a:t>
            </a:r>
            <a:r>
              <a:rPr dirty="0" baseline="-8101" sz="3600" spc="-2354">
                <a:latin typeface="Times New Roman"/>
                <a:cs typeface="Times New Roman"/>
              </a:rPr>
              <a:t>A</a:t>
            </a:r>
            <a:r>
              <a:rPr dirty="0" baseline="8101" sz="3600" spc="-2354">
                <a:latin typeface="Times New Roman"/>
                <a:cs typeface="Times New Roman"/>
              </a:rPr>
              <a:t></a:t>
            </a:r>
            <a:r>
              <a:rPr dirty="0" baseline="8101" sz="3600" spc="-465">
                <a:latin typeface="Times New Roman"/>
                <a:cs typeface="Times New Roman"/>
              </a:rPr>
              <a:t> </a:t>
            </a:r>
            <a:r>
              <a:rPr dirty="0" baseline="-8101" sz="3600" spc="-1702">
                <a:latin typeface="Times New Roman"/>
                <a:cs typeface="Times New Roman"/>
              </a:rPr>
              <a:t>F</a:t>
            </a:r>
            <a:r>
              <a:rPr dirty="0" baseline="6944" sz="3600" spc="-1702">
                <a:latin typeface="Times New Roman"/>
                <a:cs typeface="Times New Roman"/>
              </a:rPr>
              <a:t></a:t>
            </a:r>
            <a:r>
              <a:rPr dirty="0" baseline="6944" sz="3600" spc="-172">
                <a:latin typeface="Times New Roman"/>
                <a:cs typeface="Times New Roman"/>
              </a:rPr>
              <a:t> </a:t>
            </a:r>
            <a:r>
              <a:rPr dirty="0" sz="2800" spc="-815" b="1">
                <a:latin typeface="Times New Roman"/>
                <a:cs typeface="Times New Roman"/>
              </a:rPr>
              <a:t></a:t>
            </a:r>
            <a:r>
              <a:rPr dirty="0" sz="2800" spc="-815">
                <a:latin typeface="宋体"/>
                <a:cs typeface="宋体"/>
              </a:rPr>
              <a:t>＜</a:t>
            </a:r>
            <a:r>
              <a:rPr dirty="0" sz="2800" spc="-815">
                <a:latin typeface="Times New Roman"/>
                <a:cs typeface="Times New Roman"/>
              </a:rPr>
              <a:t>1</a:t>
            </a:r>
            <a:r>
              <a:rPr dirty="0" sz="2800" spc="-815">
                <a:latin typeface="宋体"/>
                <a:cs typeface="宋体"/>
              </a:rPr>
              <a:t>时，</a:t>
            </a:r>
            <a:r>
              <a:rPr dirty="0" baseline="-4960" sz="4200" spc="-1222" b="1">
                <a:latin typeface="Times New Roman"/>
                <a:cs typeface="Times New Roman"/>
              </a:rPr>
              <a:t></a:t>
            </a:r>
            <a:r>
              <a:rPr dirty="0" baseline="-4960" sz="4200" spc="-412" b="1">
                <a:latin typeface="Times New Roman"/>
                <a:cs typeface="Times New Roman"/>
              </a:rPr>
              <a:t> </a:t>
            </a:r>
            <a:r>
              <a:rPr dirty="0" baseline="-7936" sz="3675" spc="-2392">
                <a:latin typeface="Times New Roman"/>
                <a:cs typeface="Times New Roman"/>
              </a:rPr>
              <a:t>A</a:t>
            </a:r>
            <a:r>
              <a:rPr dirty="0" baseline="5668" sz="3675" spc="-2392">
                <a:latin typeface="Times New Roman"/>
                <a:cs typeface="Times New Roman"/>
              </a:rPr>
              <a:t></a:t>
            </a:r>
            <a:endParaRPr baseline="5668" sz="36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4076" y="5874257"/>
            <a:ext cx="95250" cy="263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5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48147" y="5647689"/>
            <a:ext cx="8382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1535"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06060" y="5557773"/>
            <a:ext cx="14160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1839">
                <a:latin typeface="Times New Roman"/>
                <a:cs typeface="Times New Roman"/>
              </a:rPr>
              <a:t>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20203" y="5581986"/>
            <a:ext cx="9652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2245" b="1">
                <a:latin typeface="Times New Roman"/>
                <a:cs typeface="Times New Roman"/>
              </a:rPr>
              <a:t>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35089" y="4366012"/>
            <a:ext cx="864235" cy="1654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465" b="1">
                <a:latin typeface="Times New Roman"/>
                <a:cs typeface="Times New Roman"/>
              </a:rPr>
              <a:t></a:t>
            </a:r>
            <a:r>
              <a:rPr dirty="0" sz="2800" spc="-1465">
                <a:latin typeface="宋体"/>
                <a:cs typeface="宋体"/>
              </a:rPr>
              <a:t>＜</a:t>
            </a:r>
            <a:r>
              <a:rPr dirty="0" sz="2800" spc="-1465" b="1">
                <a:latin typeface="Times New Roman"/>
                <a:cs typeface="Times New Roman"/>
              </a:rPr>
              <a:t></a:t>
            </a:r>
            <a:r>
              <a:rPr dirty="0" sz="2800" spc="-445" b="1">
                <a:latin typeface="Times New Roman"/>
                <a:cs typeface="Times New Roman"/>
              </a:rPr>
              <a:t> </a:t>
            </a:r>
            <a:r>
              <a:rPr dirty="0" baseline="-5555" sz="3750" spc="-2452">
                <a:latin typeface="Times New Roman"/>
                <a:cs typeface="Times New Roman"/>
              </a:rPr>
              <a:t>A</a:t>
            </a:r>
            <a:r>
              <a:rPr dirty="0" baseline="10000" sz="3750" spc="-2452">
                <a:latin typeface="Times New Roman"/>
                <a:cs typeface="Times New Roman"/>
              </a:rPr>
              <a:t></a:t>
            </a:r>
            <a:r>
              <a:rPr dirty="0" baseline="10000" sz="3750" spc="15">
                <a:latin typeface="Times New Roman"/>
                <a:cs typeface="Times New Roman"/>
              </a:rPr>
              <a:t> </a:t>
            </a:r>
            <a:r>
              <a:rPr dirty="0" sz="2800" spc="-2245" b="1">
                <a:latin typeface="Times New Roman"/>
                <a:cs typeface="Times New Roman"/>
              </a:rPr>
              <a:t>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800" spc="-1465" b="1">
                <a:latin typeface="Times New Roman"/>
                <a:cs typeface="Times New Roman"/>
              </a:rPr>
              <a:t></a:t>
            </a:r>
            <a:r>
              <a:rPr dirty="0" sz="2800" spc="-1465">
                <a:latin typeface="宋体"/>
                <a:cs typeface="宋体"/>
              </a:rPr>
              <a:t>＞</a:t>
            </a:r>
            <a:r>
              <a:rPr dirty="0" sz="2800" spc="-1465" b="1">
                <a:latin typeface="Times New Roman"/>
                <a:cs typeface="Times New Roman"/>
              </a:rPr>
              <a:t></a:t>
            </a:r>
            <a:r>
              <a:rPr dirty="0" sz="2800" spc="-445" b="1">
                <a:latin typeface="Times New Roman"/>
                <a:cs typeface="Times New Roman"/>
              </a:rPr>
              <a:t> </a:t>
            </a:r>
            <a:r>
              <a:rPr dirty="0" baseline="-5555" sz="3750" spc="-2452">
                <a:latin typeface="Times New Roman"/>
                <a:cs typeface="Times New Roman"/>
              </a:rPr>
              <a:t>A</a:t>
            </a:r>
            <a:r>
              <a:rPr dirty="0" baseline="10000" sz="3750" spc="-2452">
                <a:latin typeface="Times New Roman"/>
                <a:cs typeface="Times New Roman"/>
              </a:rPr>
              <a:t></a:t>
            </a:r>
            <a:r>
              <a:rPr dirty="0" baseline="10000" sz="3750" spc="15">
                <a:latin typeface="Times New Roman"/>
                <a:cs typeface="Times New Roman"/>
              </a:rPr>
              <a:t> </a:t>
            </a:r>
            <a:r>
              <a:rPr dirty="0" sz="2800" spc="-2245" b="1">
                <a:latin typeface="Times New Roman"/>
                <a:cs typeface="Times New Roman"/>
              </a:rPr>
              <a:t>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2800" spc="-2245" b="1">
                <a:latin typeface="Times New Roman"/>
                <a:cs typeface="Times New Roman"/>
              </a:rPr>
              <a:t>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=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∞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20175" y="4366012"/>
            <a:ext cx="2609850" cy="165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宋体"/>
                <a:cs typeface="宋体"/>
              </a:rPr>
              <a:t>，相当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负反馈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800">
                <a:latin typeface="宋体"/>
                <a:cs typeface="宋体"/>
              </a:rPr>
              <a:t>，相当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正反馈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755">
                <a:latin typeface="宋体"/>
                <a:cs typeface="宋体"/>
              </a:rPr>
              <a:t> 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“自激状态”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8653" y="3963877"/>
            <a:ext cx="42627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宋体"/>
                <a:cs typeface="宋体"/>
              </a:rPr>
              <a:t>当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10">
                <a:solidFill>
                  <a:srgbClr val="FF0000"/>
                </a:solidFill>
                <a:latin typeface="宋体"/>
                <a:cs typeface="宋体"/>
              </a:rPr>
              <a:t>非常大，满足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1/ </a:t>
            </a:r>
            <a:r>
              <a:rPr dirty="0" sz="2400" spc="-135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&lt;&lt; </a:t>
            </a:r>
            <a:r>
              <a:rPr dirty="0" sz="2400" spc="12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spc="120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dirty="0" sz="2400" spc="-63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2144" y="3912870"/>
            <a:ext cx="32448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5425" algn="l"/>
              </a:tabLst>
            </a:pPr>
            <a:r>
              <a:rPr dirty="0" sz="1350" u="heavy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	</a:t>
            </a:r>
            <a:r>
              <a:rPr dirty="0" sz="1350" u="heavy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4709" y="3912870"/>
            <a:ext cx="36131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dirty="0" sz="1350" u="heavy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8560" y="4112514"/>
            <a:ext cx="8318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f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7219" y="4339590"/>
            <a:ext cx="9271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3483" y="4133342"/>
            <a:ext cx="174625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5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5388" y="3904741"/>
            <a:ext cx="1669414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9105" algn="l"/>
                <a:tab pos="774065" algn="l"/>
                <a:tab pos="1172210" algn="l"/>
                <a:tab pos="1507490" algn="l"/>
              </a:tabLst>
            </a:pPr>
            <a:r>
              <a:rPr dirty="0" sz="2350" spc="-140">
                <a:latin typeface="Times New Roman"/>
                <a:cs typeface="Times New Roman"/>
              </a:rPr>
              <a:t>A</a:t>
            </a:r>
            <a:r>
              <a:rPr dirty="0" sz="2350" spc="-140">
                <a:latin typeface="Times New Roman"/>
                <a:cs typeface="Times New Roman"/>
              </a:rPr>
              <a:t>	</a:t>
            </a:r>
            <a:r>
              <a:rPr dirty="0" sz="2350" spc="-229">
                <a:latin typeface="Times New Roman"/>
                <a:cs typeface="Times New Roman"/>
              </a:rPr>
              <a:t></a:t>
            </a:r>
            <a:r>
              <a:rPr dirty="0" sz="2350" spc="-229">
                <a:latin typeface="Times New Roman"/>
                <a:cs typeface="Times New Roman"/>
              </a:rPr>
              <a:t>	</a:t>
            </a:r>
            <a:r>
              <a:rPr dirty="0" baseline="36643" sz="3525" spc="-7">
                <a:latin typeface="Times New Roman"/>
                <a:cs typeface="Times New Roman"/>
              </a:rPr>
              <a:t>x</a:t>
            </a:r>
            <a:r>
              <a:rPr dirty="0" baseline="36643" sz="3525" spc="-7">
                <a:latin typeface="Times New Roman"/>
                <a:cs typeface="Times New Roman"/>
              </a:rPr>
              <a:t>	</a:t>
            </a:r>
            <a:r>
              <a:rPr dirty="0" sz="2350" spc="-229">
                <a:latin typeface="Times New Roman"/>
                <a:cs typeface="Times New Roman"/>
              </a:rPr>
              <a:t></a:t>
            </a:r>
            <a:r>
              <a:rPr dirty="0" sz="2350" spc="-229">
                <a:latin typeface="Times New Roman"/>
                <a:cs typeface="Times New Roman"/>
              </a:rPr>
              <a:t>	</a:t>
            </a:r>
            <a:r>
              <a:rPr dirty="0" baseline="35460" sz="3525" spc="-7">
                <a:latin typeface="Times New Roman"/>
                <a:cs typeface="Times New Roman"/>
              </a:rPr>
              <a:t>1</a:t>
            </a:r>
            <a:endParaRPr baseline="35460" sz="35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215" y="4755356"/>
            <a:ext cx="32200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例如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=10000,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F</a:t>
            </a:r>
            <a:r>
              <a:rPr dirty="0" sz="2400" spc="45">
                <a:latin typeface="Times New Roman"/>
                <a:cs typeface="Times New Roman"/>
              </a:rPr>
              <a:t>=0.1,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则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8171" y="6166246"/>
            <a:ext cx="737425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设计高增益运放，引入负反馈后，闭环增益稳定可调！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6956" y="4910137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4" h="0">
                <a:moveTo>
                  <a:pt x="0" y="0"/>
                </a:moveTo>
                <a:lnTo>
                  <a:pt x="1163574" y="0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20098" y="4910137"/>
            <a:ext cx="894080" cy="0"/>
          </a:xfrm>
          <a:custGeom>
            <a:avLst/>
            <a:gdLst/>
            <a:ahLst/>
            <a:cxnLst/>
            <a:rect l="l" t="t" r="r" b="b"/>
            <a:pathLst>
              <a:path w="894079" h="0">
                <a:moveTo>
                  <a:pt x="0" y="0"/>
                </a:moveTo>
                <a:lnTo>
                  <a:pt x="893921" y="0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95747" y="4497578"/>
            <a:ext cx="176530" cy="35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350" spc="1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5102" y="4497578"/>
            <a:ext cx="176530" cy="35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350" spc="1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2507" y="4691126"/>
            <a:ext cx="19050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200">
                <a:latin typeface="Times New Roman"/>
                <a:cs typeface="Times New Roman"/>
              </a:rPr>
              <a:t>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6335" y="4133342"/>
            <a:ext cx="826769" cy="928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0">
              <a:lnSpc>
                <a:spcPct val="100000"/>
              </a:lnSpc>
            </a:pPr>
            <a:r>
              <a:rPr dirty="0" sz="2350" spc="250">
                <a:latin typeface="Times New Roman"/>
                <a:cs typeface="Times New Roman"/>
              </a:rPr>
              <a:t>F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2350" spc="-1055">
                <a:latin typeface="Times New Roman"/>
                <a:cs typeface="Times New Roman"/>
              </a:rPr>
              <a:t></a:t>
            </a:r>
            <a:r>
              <a:rPr dirty="0" sz="2350" spc="-5">
                <a:latin typeface="Times New Roman"/>
                <a:cs typeface="Times New Roman"/>
              </a:rPr>
              <a:t> </a:t>
            </a:r>
            <a:r>
              <a:rPr dirty="0" sz="2350" spc="50">
                <a:latin typeface="Times New Roman"/>
                <a:cs typeface="Times New Roman"/>
              </a:rPr>
              <a:t>9.99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0080" y="5474493"/>
            <a:ext cx="23780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=1000, </a:t>
            </a:r>
            <a:r>
              <a:rPr dirty="0" sz="2400" spc="45">
                <a:latin typeface="Times New Roman"/>
                <a:cs typeface="Times New Roman"/>
              </a:rPr>
              <a:t>F</a:t>
            </a:r>
            <a:r>
              <a:rPr dirty="0" sz="2400" spc="45">
                <a:latin typeface="Times New Roman"/>
                <a:cs typeface="Times New Roman"/>
              </a:rPr>
              <a:t>=0.1,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则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44390" y="5663088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4" h="0">
                <a:moveTo>
                  <a:pt x="0" y="0"/>
                </a:moveTo>
                <a:lnTo>
                  <a:pt x="1081277" y="0"/>
                </a:lnTo>
              </a:path>
            </a:pathLst>
          </a:custGeom>
          <a:ln w="14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50565" y="5663088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 h="0">
                <a:moveTo>
                  <a:pt x="0" y="0"/>
                </a:moveTo>
                <a:lnTo>
                  <a:pt x="682275" y="0"/>
                </a:lnTo>
              </a:path>
            </a:pathLst>
          </a:custGeom>
          <a:ln w="14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94352" y="4922773"/>
            <a:ext cx="2423160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05"/>
              </a:lnSpc>
              <a:tabLst>
                <a:tab pos="1542415" algn="l"/>
              </a:tabLst>
            </a:pPr>
            <a:r>
              <a:rPr dirty="0" sz="2350" spc="10">
                <a:latin typeface="Times New Roman"/>
                <a:cs typeface="Times New Roman"/>
              </a:rPr>
              <a:t>1</a:t>
            </a:r>
            <a:r>
              <a:rPr dirty="0" sz="2350" spc="-165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/</a:t>
            </a:r>
            <a:r>
              <a:rPr dirty="0" sz="2350" spc="215">
                <a:latin typeface="Times New Roman"/>
                <a:cs typeface="Times New Roman"/>
              </a:rPr>
              <a:t> </a:t>
            </a:r>
            <a:r>
              <a:rPr dirty="0" sz="2350" spc="-120">
                <a:latin typeface="Times New Roman"/>
                <a:cs typeface="Times New Roman"/>
              </a:rPr>
              <a:t>A</a:t>
            </a:r>
            <a:r>
              <a:rPr dirty="0" sz="2350" spc="-130">
                <a:latin typeface="Times New Roman"/>
                <a:cs typeface="Times New Roman"/>
              </a:rPr>
              <a:t> </a:t>
            </a:r>
            <a:r>
              <a:rPr dirty="0" sz="2350" spc="-1055">
                <a:latin typeface="Times New Roman"/>
                <a:cs typeface="Times New Roman"/>
              </a:rPr>
              <a:t></a:t>
            </a:r>
            <a:r>
              <a:rPr dirty="0" sz="2350" spc="80">
                <a:latin typeface="Times New Roman"/>
                <a:cs typeface="Times New Roman"/>
              </a:rPr>
              <a:t> </a:t>
            </a:r>
            <a:r>
              <a:rPr dirty="0" sz="2350" spc="270">
                <a:latin typeface="Times New Roman"/>
                <a:cs typeface="Times New Roman"/>
              </a:rPr>
              <a:t>F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75">
                <a:latin typeface="Times New Roman"/>
                <a:cs typeface="Times New Roman"/>
              </a:rPr>
              <a:t>0</a:t>
            </a:r>
            <a:r>
              <a:rPr dirty="0" sz="2350" spc="25">
                <a:latin typeface="Times New Roman"/>
                <a:cs typeface="Times New Roman"/>
              </a:rPr>
              <a:t>.</a:t>
            </a:r>
            <a:r>
              <a:rPr dirty="0" sz="2350" spc="75">
                <a:latin typeface="Times New Roman"/>
                <a:cs typeface="Times New Roman"/>
              </a:rPr>
              <a:t>100</a:t>
            </a:r>
            <a:r>
              <a:rPr dirty="0" sz="2350" spc="1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516890">
              <a:lnSpc>
                <a:spcPts val="2595"/>
              </a:lnSpc>
            </a:pPr>
            <a:r>
              <a:rPr dirty="0" sz="220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3238" y="5277103"/>
            <a:ext cx="165735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0"/>
              </a:lnSpc>
            </a:pPr>
            <a:r>
              <a:rPr dirty="0" sz="220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52073" y="5671819"/>
            <a:ext cx="685165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0"/>
              </a:lnSpc>
            </a:pPr>
            <a:r>
              <a:rPr dirty="0" sz="2200" spc="65">
                <a:latin typeface="Times New Roman"/>
                <a:cs typeface="Times New Roman"/>
              </a:rPr>
              <a:t>0</a:t>
            </a:r>
            <a:r>
              <a:rPr dirty="0" sz="2200" spc="40">
                <a:latin typeface="Times New Roman"/>
                <a:cs typeface="Times New Roman"/>
              </a:rPr>
              <a:t>.</a:t>
            </a:r>
            <a:r>
              <a:rPr dirty="0" sz="2200" spc="65">
                <a:latin typeface="Times New Roman"/>
                <a:cs typeface="Times New Roman"/>
              </a:rPr>
              <a:t>10</a:t>
            </a:r>
            <a:r>
              <a:rPr dirty="0" sz="220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2215" y="5458460"/>
            <a:ext cx="179070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04">
                <a:latin typeface="Times New Roman"/>
                <a:cs typeface="Times New Roman"/>
              </a:rPr>
              <a:t>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98247" y="5458460"/>
            <a:ext cx="62166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994">
                <a:latin typeface="Times New Roman"/>
                <a:cs typeface="Times New Roman"/>
              </a:rPr>
              <a:t>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9.9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32452" y="5671819"/>
            <a:ext cx="104838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1 </a:t>
            </a:r>
            <a:r>
              <a:rPr dirty="0" sz="2200" spc="-5">
                <a:latin typeface="Times New Roman"/>
                <a:cs typeface="Times New Roman"/>
              </a:rPr>
              <a:t>/ </a:t>
            </a:r>
            <a:r>
              <a:rPr dirty="0" sz="2200" spc="-125">
                <a:latin typeface="Times New Roman"/>
                <a:cs typeface="Times New Roman"/>
              </a:rPr>
              <a:t>A</a:t>
            </a:r>
            <a:r>
              <a:rPr dirty="0" sz="2200" spc="-155">
                <a:latin typeface="Times New Roman"/>
                <a:cs typeface="Times New Roman"/>
              </a:rPr>
              <a:t> </a:t>
            </a:r>
            <a:r>
              <a:rPr dirty="0" sz="2200" spc="-994">
                <a:latin typeface="Times New Roman"/>
                <a:cs typeface="Times New Roman"/>
              </a:rPr>
              <a:t>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240">
                <a:latin typeface="Times New Roman"/>
                <a:cs typeface="Times New Roman"/>
              </a:rPr>
              <a:t>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82624" y="3026664"/>
            <a:ext cx="7856220" cy="830580"/>
          </a:xfrm>
          <a:custGeom>
            <a:avLst/>
            <a:gdLst/>
            <a:ahLst/>
            <a:cxnLst/>
            <a:rect l="l" t="t" r="r" b="b"/>
            <a:pathLst>
              <a:path w="7856220" h="830579">
                <a:moveTo>
                  <a:pt x="0" y="0"/>
                </a:moveTo>
                <a:lnTo>
                  <a:pt x="7856220" y="0"/>
                </a:lnTo>
                <a:lnTo>
                  <a:pt x="7856220" y="830579"/>
                </a:lnTo>
                <a:lnTo>
                  <a:pt x="0" y="83057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261268" y="3064668"/>
            <a:ext cx="706945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反馈电路通常采用标准电阻或电容，反馈系数稳定。 </a:t>
            </a:r>
            <a:r>
              <a:rPr dirty="0" sz="2400" spc="-110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因此，运放开环增益越大，闭环增益越精确。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2154" rIns="0" bIns="0" rtlCol="0" vert="horz">
            <a:spAutoFit/>
          </a:bodyPr>
          <a:lstStyle/>
          <a:p>
            <a:pPr marL="487680">
              <a:lnSpc>
                <a:spcPct val="100000"/>
              </a:lnSpc>
              <a:tabLst>
                <a:tab pos="1024255" algn="l"/>
              </a:tabLst>
            </a:pP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	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反馈深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94953" y="1891474"/>
            <a:ext cx="1017905" cy="0"/>
          </a:xfrm>
          <a:custGeom>
            <a:avLst/>
            <a:gdLst/>
            <a:ahLst/>
            <a:cxnLst/>
            <a:rect l="l" t="t" r="r" b="b"/>
            <a:pathLst>
              <a:path w="1017904" h="0">
                <a:moveTo>
                  <a:pt x="0" y="0"/>
                </a:moveTo>
                <a:lnTo>
                  <a:pt x="1017365" y="0"/>
                </a:lnTo>
              </a:path>
            </a:pathLst>
          </a:custGeom>
          <a:ln w="16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91716" y="1842261"/>
            <a:ext cx="91440" cy="237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>
                <a:latin typeface="Times New Roman"/>
                <a:cs typeface="Times New Roman"/>
              </a:rPr>
              <a:t>f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98979" y="1639823"/>
            <a:ext cx="21399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254">
                <a:latin typeface="Times New Roman"/>
                <a:cs typeface="Times New Roman"/>
              </a:rPr>
              <a:t>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85975" y="1537715"/>
            <a:ext cx="195580" cy="52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460" sz="4050" spc="-2572">
                <a:latin typeface="Times New Roman"/>
                <a:cs typeface="Times New Roman"/>
              </a:rPr>
              <a:t>A</a:t>
            </a:r>
            <a:r>
              <a:rPr dirty="0" sz="2700" spc="-1714">
                <a:latin typeface="Times New Roman"/>
                <a:cs typeface="Times New Roman"/>
              </a:rPr>
              <a:t>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82444" y="1316735"/>
            <a:ext cx="963930" cy="1014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0960">
              <a:lnSpc>
                <a:spcPct val="100000"/>
              </a:lnSpc>
            </a:pPr>
            <a:r>
              <a:rPr dirty="0" baseline="-16460" sz="4050" spc="-2572">
                <a:latin typeface="Times New Roman"/>
                <a:cs typeface="Times New Roman"/>
              </a:rPr>
              <a:t>A</a:t>
            </a:r>
            <a:r>
              <a:rPr dirty="0" sz="2700" spc="-1714">
                <a:latin typeface="Times New Roman"/>
                <a:cs typeface="Times New Roman"/>
              </a:rPr>
              <a:t></a:t>
            </a: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2700">
                <a:latin typeface="Times New Roman"/>
                <a:cs typeface="Times New Roman"/>
              </a:rPr>
              <a:t>1</a:t>
            </a:r>
            <a:r>
              <a:rPr dirty="0" sz="2700" spc="-380">
                <a:latin typeface="Times New Roman"/>
                <a:cs typeface="Times New Roman"/>
              </a:rPr>
              <a:t> </a:t>
            </a:r>
            <a:r>
              <a:rPr dirty="0" sz="2700" spc="-1225">
                <a:latin typeface="Times New Roman"/>
                <a:cs typeface="Times New Roman"/>
              </a:rPr>
              <a:t></a:t>
            </a:r>
            <a:r>
              <a:rPr dirty="0" sz="2700" spc="50">
                <a:latin typeface="Times New Roman"/>
                <a:cs typeface="Times New Roman"/>
              </a:rPr>
              <a:t> </a:t>
            </a:r>
            <a:r>
              <a:rPr dirty="0" sz="2700" spc="-1714">
                <a:latin typeface="Times New Roman"/>
                <a:cs typeface="Times New Roman"/>
              </a:rPr>
              <a:t>A</a:t>
            </a:r>
            <a:r>
              <a:rPr dirty="0" baseline="16460" sz="4050" spc="-2572">
                <a:latin typeface="Times New Roman"/>
                <a:cs typeface="Times New Roman"/>
              </a:rPr>
              <a:t></a:t>
            </a:r>
            <a:r>
              <a:rPr dirty="0" baseline="16460" sz="4050" spc="-382">
                <a:latin typeface="Times New Roman"/>
                <a:cs typeface="Times New Roman"/>
              </a:rPr>
              <a:t> </a:t>
            </a:r>
            <a:r>
              <a:rPr dirty="0" sz="2700" spc="-1215">
                <a:latin typeface="Times New Roman"/>
                <a:cs typeface="Times New Roman"/>
              </a:rPr>
              <a:t>F</a:t>
            </a:r>
            <a:r>
              <a:rPr dirty="0" baseline="15432" sz="4050" spc="-1822">
                <a:latin typeface="Times New Roman"/>
                <a:cs typeface="Times New Roman"/>
              </a:rPr>
              <a:t></a:t>
            </a:r>
            <a:endParaRPr baseline="15432" sz="4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70539" y="2468499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3"/>
                </a:lnTo>
              </a:path>
            </a:pathLst>
          </a:custGeom>
          <a:ln w="15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47995" y="2468499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3"/>
                </a:lnTo>
              </a:path>
            </a:pathLst>
          </a:custGeom>
          <a:ln w="15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276604" y="2468372"/>
            <a:ext cx="1651635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2990" algn="l"/>
              </a:tabLst>
            </a:pPr>
            <a:r>
              <a:rPr dirty="0" sz="2500">
                <a:latin typeface="Times New Roman"/>
                <a:cs typeface="Times New Roman"/>
              </a:rPr>
              <a:t>1</a:t>
            </a:r>
            <a:r>
              <a:rPr dirty="0" sz="2500" spc="-315">
                <a:latin typeface="Times New Roman"/>
                <a:cs typeface="Times New Roman"/>
              </a:rPr>
              <a:t> </a:t>
            </a:r>
            <a:r>
              <a:rPr dirty="0" sz="2500" spc="-1130">
                <a:latin typeface="Times New Roman"/>
                <a:cs typeface="Times New Roman"/>
              </a:rPr>
              <a:t></a:t>
            </a:r>
            <a:r>
              <a:rPr dirty="0" sz="2500" spc="100">
                <a:latin typeface="Times New Roman"/>
                <a:cs typeface="Times New Roman"/>
              </a:rPr>
              <a:t> </a:t>
            </a:r>
            <a:r>
              <a:rPr dirty="0" sz="2500" spc="-1590">
                <a:latin typeface="Times New Roman"/>
                <a:cs typeface="Times New Roman"/>
              </a:rPr>
              <a:t>A</a:t>
            </a:r>
            <a:r>
              <a:rPr dirty="0" baseline="16666" sz="3750" spc="-2385">
                <a:latin typeface="Times New Roman"/>
                <a:cs typeface="Times New Roman"/>
              </a:rPr>
              <a:t></a:t>
            </a:r>
            <a:r>
              <a:rPr dirty="0" baseline="16666" sz="3750" spc="-307">
                <a:latin typeface="Times New Roman"/>
                <a:cs typeface="Times New Roman"/>
              </a:rPr>
              <a:t> </a:t>
            </a:r>
            <a:r>
              <a:rPr dirty="0" sz="2500" spc="-1125">
                <a:latin typeface="Times New Roman"/>
                <a:cs typeface="Times New Roman"/>
              </a:rPr>
              <a:t>F</a:t>
            </a:r>
            <a:r>
              <a:rPr dirty="0" baseline="15555" sz="3750" spc="-1687">
                <a:latin typeface="Times New Roman"/>
                <a:cs typeface="Times New Roman"/>
              </a:rPr>
              <a:t>	</a:t>
            </a:r>
            <a:r>
              <a:rPr dirty="0" sz="2500" spc="-1105">
                <a:latin typeface="Times New Roman"/>
                <a:cs typeface="Times New Roman"/>
              </a:rPr>
              <a:t></a:t>
            </a:r>
            <a:r>
              <a:rPr dirty="0" sz="2500" spc="-2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09900" y="2427732"/>
            <a:ext cx="2710180" cy="524510"/>
          </a:xfrm>
          <a:custGeom>
            <a:avLst/>
            <a:gdLst/>
            <a:ahLst/>
            <a:cxnLst/>
            <a:rect l="l" t="t" r="r" b="b"/>
            <a:pathLst>
              <a:path w="2710179" h="524510">
                <a:moveTo>
                  <a:pt x="0" y="0"/>
                </a:moveTo>
                <a:lnTo>
                  <a:pt x="2709671" y="0"/>
                </a:lnTo>
                <a:lnTo>
                  <a:pt x="2709671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90192" y="2465716"/>
            <a:ext cx="252095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称</a:t>
            </a:r>
            <a:r>
              <a:rPr dirty="0" sz="2800" spc="10">
                <a:latin typeface="宋体"/>
                <a:cs typeface="宋体"/>
              </a:rPr>
              <a:t>为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深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度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负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反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9571" y="2173224"/>
            <a:ext cx="1310640" cy="914400"/>
          </a:xfrm>
          <a:custGeom>
            <a:avLst/>
            <a:gdLst/>
            <a:ahLst/>
            <a:cxnLst/>
            <a:rect l="l" t="t" r="r" b="b"/>
            <a:pathLst>
              <a:path w="1310640" h="914400">
                <a:moveTo>
                  <a:pt x="0" y="0"/>
                </a:moveTo>
                <a:lnTo>
                  <a:pt x="1310640" y="0"/>
                </a:lnTo>
                <a:lnTo>
                  <a:pt x="131064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03206" y="265366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329" y="0"/>
                </a:lnTo>
              </a:path>
            </a:pathLst>
          </a:custGeom>
          <a:ln w="194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670040" y="2180844"/>
            <a:ext cx="19685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80"/>
              </a:lnSpc>
            </a:pPr>
            <a:r>
              <a:rPr dirty="0" sz="270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83655" y="2299715"/>
            <a:ext cx="12128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1950">
                <a:latin typeface="Times New Roman"/>
                <a:cs typeface="Times New Roman"/>
              </a:rPr>
              <a:t>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96788" y="2401823"/>
            <a:ext cx="1071880" cy="685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75"/>
              </a:lnSpc>
              <a:tabLst>
                <a:tab pos="486409" algn="l"/>
              </a:tabLst>
            </a:pPr>
            <a:r>
              <a:rPr dirty="0" sz="2700" spc="-40">
                <a:latin typeface="Times New Roman"/>
                <a:cs typeface="Times New Roman"/>
              </a:rPr>
              <a:t>A</a:t>
            </a:r>
            <a:r>
              <a:rPr dirty="0" baseline="-16129" sz="2325" spc="-60">
                <a:latin typeface="Times New Roman"/>
                <a:cs typeface="Times New Roman"/>
              </a:rPr>
              <a:t>f	</a:t>
            </a:r>
            <a:r>
              <a:rPr dirty="0" sz="2700" spc="-1225">
                <a:latin typeface="Times New Roman"/>
                <a:cs typeface="Times New Roman"/>
              </a:rPr>
              <a:t></a:t>
            </a:r>
            <a:endParaRPr sz="2700">
              <a:latin typeface="Times New Roman"/>
              <a:cs typeface="Times New Roman"/>
            </a:endParaRPr>
          </a:p>
          <a:p>
            <a:pPr algn="r" marR="5080">
              <a:lnSpc>
                <a:spcPts val="2275"/>
              </a:lnSpc>
            </a:pPr>
            <a:r>
              <a:rPr dirty="0" baseline="-15432" sz="4050" spc="-765">
                <a:latin typeface="Times New Roman"/>
                <a:cs typeface="Times New Roman"/>
              </a:rPr>
              <a:t>F</a:t>
            </a:r>
            <a:r>
              <a:rPr dirty="0" sz="2700" spc="-1950">
                <a:latin typeface="Times New Roman"/>
                <a:cs typeface="Times New Roman"/>
              </a:rPr>
              <a:t>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97163" y="1608391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0"/>
                </a:moveTo>
                <a:lnTo>
                  <a:pt x="0" y="448055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434423" y="1608391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0"/>
                </a:moveTo>
                <a:lnTo>
                  <a:pt x="0" y="448055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304505" y="1609344"/>
            <a:ext cx="2611755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18690" algn="l"/>
              </a:tabLst>
            </a:pPr>
            <a:r>
              <a:rPr dirty="0" baseline="-3472" sz="3600" spc="-52">
                <a:latin typeface="宋体"/>
                <a:cs typeface="宋体"/>
              </a:rPr>
              <a:t>负反馈：</a:t>
            </a:r>
            <a:r>
              <a:rPr dirty="0" sz="2400" spc="-35">
                <a:latin typeface="Times New Roman"/>
                <a:cs typeface="Times New Roman"/>
              </a:rPr>
              <a:t>1</a:t>
            </a:r>
            <a:r>
              <a:rPr dirty="0" sz="2400" spc="-315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1520">
                <a:latin typeface="Times New Roman"/>
                <a:cs typeface="Times New Roman"/>
              </a:rPr>
              <a:t>A</a:t>
            </a:r>
            <a:r>
              <a:rPr dirty="0" baseline="16203" sz="3600" spc="-2279">
                <a:latin typeface="Times New Roman"/>
                <a:cs typeface="Times New Roman"/>
              </a:rPr>
              <a:t></a:t>
            </a:r>
            <a:r>
              <a:rPr dirty="0" baseline="16203" sz="3600" spc="-307">
                <a:latin typeface="Times New Roman"/>
                <a:cs typeface="Times New Roman"/>
              </a:rPr>
              <a:t> </a:t>
            </a:r>
            <a:r>
              <a:rPr dirty="0" sz="2400" spc="-1075">
                <a:latin typeface="Times New Roman"/>
                <a:cs typeface="Times New Roman"/>
              </a:rPr>
              <a:t>F</a:t>
            </a:r>
            <a:r>
              <a:rPr dirty="0" baseline="16203" sz="3600" spc="-1612">
                <a:latin typeface="Times New Roman"/>
                <a:cs typeface="Times New Roman"/>
              </a:rPr>
              <a:t>	</a:t>
            </a:r>
            <a:r>
              <a:rPr dirty="0" sz="2400" spc="-1085">
                <a:latin typeface="Times New Roman"/>
                <a:cs typeface="Times New Roman"/>
              </a:rPr>
              <a:t>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33572" y="782383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09">
                <a:moveTo>
                  <a:pt x="0" y="0"/>
                </a:moveTo>
                <a:lnTo>
                  <a:pt x="0" y="448055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70260" y="782383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09">
                <a:moveTo>
                  <a:pt x="0" y="0"/>
                </a:moveTo>
                <a:lnTo>
                  <a:pt x="0" y="448055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439159" y="783335"/>
            <a:ext cx="86042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1520">
                <a:latin typeface="Times New Roman"/>
                <a:cs typeface="Times New Roman"/>
              </a:rPr>
              <a:t>A</a:t>
            </a:r>
            <a:r>
              <a:rPr dirty="0" baseline="16203" sz="3600" spc="-2279">
                <a:latin typeface="Times New Roman"/>
                <a:cs typeface="Times New Roman"/>
              </a:rPr>
              <a:t></a:t>
            </a:r>
            <a:r>
              <a:rPr dirty="0" baseline="16203" sz="3600" spc="-352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F</a:t>
            </a:r>
            <a:r>
              <a:rPr dirty="0" baseline="16203" sz="3600" spc="-1627">
                <a:latin typeface="Times New Roman"/>
                <a:cs typeface="Times New Roman"/>
              </a:rPr>
              <a:t></a:t>
            </a:r>
            <a:endParaRPr baseline="16203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4795" rIns="0" bIns="0" rtlCol="0" vert="horz">
            <a:spAutoFit/>
          </a:bodyPr>
          <a:lstStyle/>
          <a:p>
            <a:pPr marL="3068955">
              <a:lnSpc>
                <a:spcPct val="100000"/>
              </a:lnSpc>
            </a:pPr>
            <a:r>
              <a:rPr dirty="0" sz="2900">
                <a:solidFill>
                  <a:srgbClr val="0000CC"/>
                </a:solidFill>
                <a:latin typeface="宋体"/>
                <a:cs typeface="宋体"/>
              </a:rPr>
              <a:t>3 </a:t>
            </a:r>
            <a:r>
              <a:rPr dirty="0" sz="2900" spc="10">
                <a:solidFill>
                  <a:srgbClr val="0000CC"/>
                </a:solidFill>
                <a:latin typeface="宋体"/>
                <a:cs typeface="宋体"/>
              </a:rPr>
              <a:t>环路增益</a:t>
            </a:r>
            <a:r>
              <a:rPr dirty="0" sz="2900" spc="1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900" spc="-2320" b="1">
                <a:solidFill>
                  <a:srgbClr val="0000CC"/>
                </a:solidFill>
                <a:latin typeface="Times New Roman"/>
                <a:cs typeface="Times New Roman"/>
              </a:rPr>
              <a:t></a:t>
            </a:r>
            <a:r>
              <a:rPr dirty="0" sz="2900" spc="-16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-7936" sz="5250" spc="-3465">
                <a:solidFill>
                  <a:srgbClr val="0066FF"/>
                </a:solidFill>
                <a:latin typeface="Times New Roman"/>
                <a:cs typeface="Times New Roman"/>
              </a:rPr>
              <a:t>A</a:t>
            </a:r>
            <a:r>
              <a:rPr dirty="0" baseline="7936" sz="5250" spc="-3465">
                <a:solidFill>
                  <a:srgbClr val="0066FF"/>
                </a:solidFill>
                <a:latin typeface="Times New Roman"/>
                <a:cs typeface="Times New Roman"/>
              </a:rPr>
              <a:t></a:t>
            </a:r>
            <a:r>
              <a:rPr dirty="0" baseline="7936" sz="5250" spc="-757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baseline="-7936" sz="5250" spc="-2512">
                <a:solidFill>
                  <a:srgbClr val="0066FF"/>
                </a:solidFill>
                <a:latin typeface="Times New Roman"/>
                <a:cs typeface="Times New Roman"/>
              </a:rPr>
              <a:t>F</a:t>
            </a:r>
            <a:r>
              <a:rPr dirty="0" baseline="7142" sz="5250" spc="-2512">
                <a:solidFill>
                  <a:srgbClr val="0066FF"/>
                </a:solidFill>
                <a:latin typeface="Times New Roman"/>
                <a:cs typeface="Times New Roman"/>
              </a:rPr>
              <a:t></a:t>
            </a:r>
            <a:r>
              <a:rPr dirty="0" baseline="7142" sz="5250" spc="54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2900" spc="-2320" b="1">
                <a:solidFill>
                  <a:srgbClr val="0000CC"/>
                </a:solidFill>
                <a:latin typeface="Times New Roman"/>
                <a:cs typeface="Times New Roman"/>
              </a:rPr>
              <a:t>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046" y="1294396"/>
            <a:ext cx="7162165" cy="1591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41245">
              <a:lnSpc>
                <a:spcPct val="100000"/>
              </a:lnSpc>
            </a:pPr>
            <a:r>
              <a:rPr dirty="0" sz="2900" spc="365">
                <a:solidFill>
                  <a:srgbClr val="0000CC"/>
                </a:solidFill>
                <a:latin typeface="Times New Roman"/>
                <a:cs typeface="Times New Roman"/>
              </a:rPr>
              <a:t>Loop</a:t>
            </a:r>
            <a:r>
              <a:rPr dirty="0" sz="2900" spc="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900" spc="405">
                <a:solidFill>
                  <a:srgbClr val="0000CC"/>
                </a:solidFill>
                <a:latin typeface="Times New Roman"/>
                <a:cs typeface="Times New Roman"/>
              </a:rPr>
              <a:t>Gain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10"/>
              </a:spcBef>
            </a:pPr>
            <a:r>
              <a:rPr dirty="0" sz="2800" spc="5">
                <a:latin typeface="宋体"/>
                <a:cs typeface="宋体"/>
              </a:rPr>
              <a:t>是指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放大电路</a:t>
            </a:r>
            <a:r>
              <a:rPr dirty="0" sz="2800" spc="5">
                <a:latin typeface="宋体"/>
                <a:cs typeface="宋体"/>
              </a:rPr>
              <a:t>和</a:t>
            </a:r>
            <a:r>
              <a:rPr dirty="0" sz="2800" spc="5">
                <a:solidFill>
                  <a:srgbClr val="FF3300"/>
                </a:solidFill>
                <a:latin typeface="宋体"/>
                <a:cs typeface="宋体"/>
              </a:rPr>
              <a:t>反馈网络</a:t>
            </a:r>
            <a:r>
              <a:rPr dirty="0" sz="2800" spc="5">
                <a:latin typeface="宋体"/>
                <a:cs typeface="宋体"/>
              </a:rPr>
              <a:t>所形成环路的增益。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9427" y="3267455"/>
            <a:ext cx="7504175" cy="2756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71206" y="4163302"/>
            <a:ext cx="385445" cy="186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baseline="-16161" sz="4125" spc="-216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750" spc="-164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15151" sz="4125" spc="-1514">
                <a:solidFill>
                  <a:srgbClr val="A50021"/>
                </a:solidFill>
                <a:latin typeface="Times New Roman"/>
                <a:cs typeface="Times New Roman"/>
              </a:rPr>
              <a:t>F</a:t>
            </a:r>
            <a:r>
              <a:rPr dirty="0" sz="2750" spc="-1010">
                <a:solidFill>
                  <a:srgbClr val="A50021"/>
                </a:solidFill>
                <a:latin typeface="Times New Roman"/>
                <a:cs typeface="Times New Roman"/>
              </a:rPr>
              <a:t>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7702" rIns="0" bIns="0" rtlCol="0" vert="horz">
            <a:spAutoFit/>
          </a:bodyPr>
          <a:lstStyle/>
          <a:p>
            <a:pPr marL="84709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7.2 </a:t>
            </a:r>
            <a:r>
              <a:rPr dirty="0" spc="165">
                <a:latin typeface="Times New Roman"/>
                <a:cs typeface="Times New Roman"/>
              </a:rPr>
              <a:t>&amp; </a:t>
            </a:r>
            <a:r>
              <a:rPr dirty="0">
                <a:latin typeface="Times New Roman"/>
                <a:cs typeface="Times New Roman"/>
              </a:rPr>
              <a:t>7.3</a:t>
            </a:r>
            <a:r>
              <a:rPr dirty="0" spc="-195">
                <a:latin typeface="Times New Roman"/>
                <a:cs typeface="Times New Roman"/>
              </a:rPr>
              <a:t> </a:t>
            </a:r>
            <a:r>
              <a:rPr dirty="0" spc="10"/>
              <a:t>反馈类型判断与负反馈增益计算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127125" marR="891540">
              <a:lnSpc>
                <a:spcPct val="150000"/>
              </a:lnSpc>
            </a:pPr>
            <a:r>
              <a:rPr dirty="0" spc="-5">
                <a:solidFill>
                  <a:srgbClr val="0000CC"/>
                </a:solidFill>
              </a:rPr>
              <a:t>小结 </a:t>
            </a:r>
            <a:r>
              <a:rPr dirty="0" spc="-5">
                <a:solidFill>
                  <a:srgbClr val="0000CC"/>
                </a:solidFill>
              </a:rPr>
              <a:t> </a:t>
            </a:r>
            <a:r>
              <a:rPr dirty="0" spc="-5"/>
              <a:t>掌握：判断反馈放大电路的类型</a:t>
            </a:r>
          </a:p>
          <a:p>
            <a:pPr algn="ctr" marL="226060">
              <a:lnSpc>
                <a:spcPct val="100000"/>
              </a:lnSpc>
              <a:spcBef>
                <a:spcPts val="1680"/>
              </a:spcBef>
            </a:pPr>
            <a:r>
              <a:rPr dirty="0" spc="-5"/>
              <a:t>掌握：负反馈放大电路增益的相关基本概念</a:t>
            </a:r>
          </a:p>
          <a:p>
            <a:pPr marL="226060">
              <a:lnSpc>
                <a:spcPct val="100000"/>
              </a:lnSpc>
              <a:spcBef>
                <a:spcPts val="4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227329">
              <a:lnSpc>
                <a:spcPct val="100000"/>
              </a:lnSpc>
            </a:pPr>
            <a:r>
              <a:rPr dirty="0" spc="-5">
                <a:solidFill>
                  <a:srgbClr val="FF00FF"/>
                </a:solidFill>
              </a:rPr>
              <a:t>预习：反馈放大电路的闭环增益计算</a:t>
            </a:r>
          </a:p>
          <a:p>
            <a:pPr marL="226060">
              <a:lnSpc>
                <a:spcPct val="100000"/>
              </a:lnSpc>
              <a:spcBef>
                <a:spcPts val="29"/>
              </a:spcBef>
            </a:pPr>
            <a:endParaRPr sz="3200">
              <a:latin typeface="Times New Roman"/>
              <a:cs typeface="Times New Roman"/>
            </a:endParaRPr>
          </a:p>
          <a:p>
            <a:pPr algn="ctr" marL="413384">
              <a:lnSpc>
                <a:spcPct val="100000"/>
              </a:lnSpc>
            </a:pPr>
            <a:r>
              <a:rPr dirty="0" spc="-5">
                <a:solidFill>
                  <a:srgbClr val="0000CC"/>
                </a:solidFill>
              </a:rPr>
              <a:t>作业</a:t>
            </a:r>
          </a:p>
          <a:p>
            <a:pPr algn="ctr" marL="410209">
              <a:lnSpc>
                <a:spcPct val="100000"/>
              </a:lnSpc>
              <a:spcBef>
                <a:spcPts val="1680"/>
              </a:spcBef>
            </a:pPr>
            <a:r>
              <a:rPr dirty="0" spc="60">
                <a:latin typeface="Times New Roman"/>
                <a:cs typeface="Times New Roman"/>
              </a:rPr>
              <a:t>P374:  </a:t>
            </a:r>
            <a:r>
              <a:rPr dirty="0" spc="-5">
                <a:latin typeface="Times New Roman"/>
                <a:cs typeface="Times New Roman"/>
              </a:rPr>
              <a:t>7.1.1,</a:t>
            </a:r>
            <a:r>
              <a:rPr dirty="0" spc="5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7.1.2</a:t>
            </a:r>
            <a:r>
              <a:rPr dirty="0">
                <a:latin typeface="宋体"/>
                <a:cs typeface="宋体"/>
              </a:rPr>
              <a:t>，</a:t>
            </a:r>
            <a:r>
              <a:rPr dirty="0">
                <a:latin typeface="Times New Roman"/>
                <a:cs typeface="Times New Roman"/>
              </a:rPr>
              <a:t>7.2.4</a:t>
            </a: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091" y="2624327"/>
            <a:ext cx="1112520" cy="426720"/>
          </a:xfrm>
          <a:custGeom>
            <a:avLst/>
            <a:gdLst/>
            <a:ahLst/>
            <a:cxnLst/>
            <a:rect l="l" t="t" r="r" b="b"/>
            <a:pathLst>
              <a:path w="1112520" h="426719">
                <a:moveTo>
                  <a:pt x="0" y="0"/>
                </a:moveTo>
                <a:lnTo>
                  <a:pt x="1112519" y="0"/>
                </a:lnTo>
                <a:lnTo>
                  <a:pt x="1112519" y="426720"/>
                </a:lnTo>
                <a:lnTo>
                  <a:pt x="0" y="426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1236" y="2832100"/>
            <a:ext cx="83693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34695" algn="l"/>
              </a:tabLst>
            </a:pP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683" y="2624327"/>
            <a:ext cx="1066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10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7163" y="2624327"/>
            <a:ext cx="573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buFont typeface="Times New Roman"/>
              <a:buChar char="□"/>
              <a:tabLst>
                <a:tab pos="357505" algn="l"/>
              </a:tabLst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6455" y="2543555"/>
            <a:ext cx="9137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98830" algn="l"/>
              </a:tabLst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r>
              <a:rPr dirty="0" sz="2400" spc="-1605">
                <a:latin typeface="Times New Roman"/>
                <a:cs typeface="Times New Roman"/>
              </a:rPr>
              <a:t>	</a:t>
            </a: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7391" y="2589276"/>
            <a:ext cx="1169035" cy="457200"/>
          </a:xfrm>
          <a:custGeom>
            <a:avLst/>
            <a:gdLst/>
            <a:ahLst/>
            <a:cxnLst/>
            <a:rect l="l" t="t" r="r" b="b"/>
            <a:pathLst>
              <a:path w="1169035" h="457200">
                <a:moveTo>
                  <a:pt x="0" y="0"/>
                </a:moveTo>
                <a:lnTo>
                  <a:pt x="1168908" y="0"/>
                </a:lnTo>
                <a:lnTo>
                  <a:pt x="1168908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74796" y="2615184"/>
            <a:ext cx="106108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0">
                <a:latin typeface="Times New Roman"/>
                <a:cs typeface="Times New Roman"/>
              </a:rPr>
              <a:t>X</a:t>
            </a:r>
            <a:r>
              <a:rPr dirty="0" baseline="-16460" sz="2025" spc="89">
                <a:latin typeface="Times New Roman"/>
                <a:cs typeface="Times New Roman"/>
              </a:rPr>
              <a:t>o</a:t>
            </a:r>
            <a:r>
              <a:rPr dirty="0" baseline="-16460" sz="2025" spc="592">
                <a:latin typeface="Times New Roman"/>
                <a:cs typeface="Times New Roman"/>
              </a:rPr>
              <a:t> </a:t>
            </a:r>
            <a:r>
              <a:rPr dirty="0" sz="2400" spc="1515">
                <a:latin typeface="Times New Roman"/>
                <a:cs typeface="Times New Roman"/>
              </a:rPr>
              <a:t> </a:t>
            </a:r>
            <a:r>
              <a:rPr dirty="0" sz="2400" spc="-56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16460" sz="2025" spc="195">
                <a:latin typeface="Times New Roman"/>
                <a:cs typeface="Times New Roman"/>
              </a:rPr>
              <a:t>o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5567" y="2534411"/>
            <a:ext cx="8953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80415" algn="l"/>
              </a:tabLst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r>
              <a:rPr dirty="0" sz="2400" spc="-1605">
                <a:latin typeface="Times New Roman"/>
                <a:cs typeface="Times New Roman"/>
              </a:rPr>
              <a:t>	</a:t>
            </a: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2183" y="5725667"/>
            <a:ext cx="1446530" cy="862965"/>
          </a:xfrm>
          <a:custGeom>
            <a:avLst/>
            <a:gdLst/>
            <a:ahLst/>
            <a:cxnLst/>
            <a:rect l="l" t="t" r="r" b="b"/>
            <a:pathLst>
              <a:path w="1446530" h="862965">
                <a:moveTo>
                  <a:pt x="0" y="0"/>
                </a:moveTo>
                <a:lnTo>
                  <a:pt x="1446275" y="0"/>
                </a:lnTo>
                <a:lnTo>
                  <a:pt x="1446275" y="862583"/>
                </a:lnTo>
                <a:lnTo>
                  <a:pt x="0" y="862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38020" y="5743955"/>
            <a:ext cx="925194" cy="834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4795" indent="-252095">
              <a:lnSpc>
                <a:spcPct val="100000"/>
              </a:lnSpc>
              <a:buFont typeface="Times New Roman"/>
              <a:buChar char="□"/>
              <a:tabLst>
                <a:tab pos="265430" algn="l"/>
              </a:tabLst>
            </a:pPr>
            <a:r>
              <a:rPr dirty="0" sz="2400" spc="260">
                <a:latin typeface="Times New Roman"/>
                <a:cs typeface="Times New Roman"/>
              </a:rPr>
              <a:t>F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689">
                <a:latin typeface="Times New Roman"/>
                <a:cs typeface="Times New Roman"/>
              </a:rPr>
              <a:t></a:t>
            </a:r>
            <a:r>
              <a:rPr dirty="0" sz="2400" spc="-210">
                <a:latin typeface="Times New Roman"/>
                <a:cs typeface="Times New Roman"/>
              </a:rPr>
              <a:t>V</a:t>
            </a:r>
            <a:r>
              <a:rPr dirty="0" baseline="-26748" sz="2025" spc="22">
                <a:latin typeface="Times New Roman"/>
                <a:cs typeface="Times New Roman"/>
              </a:rPr>
              <a:t>o</a:t>
            </a:r>
            <a:endParaRPr baseline="-26748" sz="2025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850"/>
              </a:spcBef>
            </a:pPr>
            <a:r>
              <a:rPr dirty="0" sz="2400" spc="25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9587" y="5663183"/>
            <a:ext cx="309880" cy="50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46" sz="3600" spc="-2092">
                <a:latin typeface="Times New Roman"/>
                <a:cs typeface="Times New Roman"/>
              </a:rPr>
              <a:t>X</a:t>
            </a:r>
            <a:r>
              <a:rPr dirty="0" sz="2400" spc="-1395">
                <a:latin typeface="Times New Roman"/>
                <a:cs typeface="Times New Roman"/>
              </a:rPr>
              <a:t></a:t>
            </a:r>
            <a:r>
              <a:rPr dirty="0" sz="2400" spc="-275">
                <a:latin typeface="Times New Roman"/>
                <a:cs typeface="Times New Roman"/>
              </a:rPr>
              <a:t> </a:t>
            </a:r>
            <a:r>
              <a:rPr dirty="0" baseline="-51440" sz="2025" spc="15">
                <a:latin typeface="Times New Roman"/>
                <a:cs typeface="Times New Roman"/>
              </a:rPr>
              <a:t>f</a:t>
            </a:r>
            <a:endParaRPr baseline="-51440" sz="20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6730" y="5663183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52955" y="5256276"/>
            <a:ext cx="792480" cy="425450"/>
          </a:xfrm>
          <a:custGeom>
            <a:avLst/>
            <a:gdLst/>
            <a:ahLst/>
            <a:cxnLst/>
            <a:rect l="l" t="t" r="r" b="b"/>
            <a:pathLst>
              <a:path w="792480" h="425450">
                <a:moveTo>
                  <a:pt x="0" y="0"/>
                </a:moveTo>
                <a:lnTo>
                  <a:pt x="792480" y="0"/>
                </a:lnTo>
                <a:lnTo>
                  <a:pt x="792480" y="425195"/>
                </a:lnTo>
                <a:lnTo>
                  <a:pt x="0" y="4251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32636" y="5254752"/>
            <a:ext cx="805180" cy="424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10">
                <a:latin typeface="Times New Roman"/>
                <a:cs typeface="Times New Roman"/>
              </a:rPr>
              <a:t>V</a:t>
            </a:r>
            <a:r>
              <a:rPr dirty="0" baseline="-26748" sz="2025" spc="-165">
                <a:latin typeface="Times New Roman"/>
                <a:cs typeface="Times New Roman"/>
              </a:rPr>
              <a:t>o </a:t>
            </a:r>
            <a:r>
              <a:rPr dirty="0" sz="2400" spc="-235">
                <a:latin typeface="Times New Roman"/>
                <a:cs typeface="Times New Roman"/>
              </a:rPr>
              <a:t> </a:t>
            </a:r>
            <a:r>
              <a:rPr dirty="0" sz="2400" spc="-4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3888" y="5173980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1412" y="2005583"/>
            <a:ext cx="1447800" cy="46228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dirty="0" sz="2400" spc="10">
                <a:latin typeface="宋体"/>
                <a:cs typeface="宋体"/>
              </a:rPr>
              <a:t>电压反馈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5952" y="2005583"/>
            <a:ext cx="1422400" cy="46228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295"/>
              </a:spcBef>
            </a:pPr>
            <a:r>
              <a:rPr dirty="0" sz="2400" spc="5">
                <a:latin typeface="宋体"/>
                <a:cs typeface="宋体"/>
              </a:rPr>
              <a:t>电流反馈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95115" y="5689092"/>
            <a:ext cx="1422400" cy="864235"/>
          </a:xfrm>
          <a:custGeom>
            <a:avLst/>
            <a:gdLst/>
            <a:ahLst/>
            <a:cxnLst/>
            <a:rect l="l" t="t" r="r" b="b"/>
            <a:pathLst>
              <a:path w="1422400" h="864234">
                <a:moveTo>
                  <a:pt x="0" y="0"/>
                </a:moveTo>
                <a:lnTo>
                  <a:pt x="1421891" y="0"/>
                </a:lnTo>
                <a:lnTo>
                  <a:pt x="1421891" y="864107"/>
                </a:lnTo>
                <a:lnTo>
                  <a:pt x="0" y="8641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52520" y="5716523"/>
            <a:ext cx="1330960" cy="834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78105">
              <a:lnSpc>
                <a:spcPts val="2165"/>
              </a:lnSpc>
            </a:pPr>
            <a:r>
              <a:rPr dirty="0" sz="2400" spc="-1395">
                <a:latin typeface="Times New Roman"/>
                <a:cs typeface="Times New Roman"/>
              </a:rPr>
              <a:t>X</a:t>
            </a:r>
            <a:r>
              <a:rPr dirty="0" baseline="15046" sz="3600" spc="-2092">
                <a:latin typeface="Times New Roman"/>
                <a:cs typeface="Times New Roman"/>
              </a:rPr>
              <a:t></a:t>
            </a:r>
            <a:r>
              <a:rPr dirty="0" baseline="15046" sz="3600" spc="-322">
                <a:latin typeface="Times New Roman"/>
                <a:cs typeface="Times New Roman"/>
              </a:rPr>
              <a:t> </a:t>
            </a:r>
            <a:r>
              <a:rPr dirty="0" baseline="-16460" sz="2025" spc="15">
                <a:latin typeface="Times New Roman"/>
                <a:cs typeface="Times New Roman"/>
              </a:rPr>
              <a:t>f </a:t>
            </a:r>
            <a:r>
              <a:rPr dirty="0" sz="2400" spc="-225">
                <a:latin typeface="Times New Roman"/>
                <a:cs typeface="Times New Roman"/>
              </a:rPr>
              <a:t> </a:t>
            </a:r>
            <a:r>
              <a:rPr dirty="0" sz="2400" spc="260">
                <a:latin typeface="Times New Roman"/>
                <a:cs typeface="Times New Roman"/>
              </a:rPr>
              <a:t>F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 spc="-1800">
                <a:latin typeface="Times New Roman"/>
                <a:cs typeface="Times New Roman"/>
              </a:rPr>
              <a:t> 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10">
                <a:latin typeface="Times New Roman"/>
                <a:cs typeface="Times New Roman"/>
              </a:rPr>
              <a:t>I</a:t>
            </a:r>
            <a:r>
              <a:rPr dirty="0" baseline="15046" sz="3600" spc="-1514">
                <a:latin typeface="Times New Roman"/>
                <a:cs typeface="Times New Roman"/>
              </a:rPr>
              <a:t></a:t>
            </a:r>
            <a:endParaRPr baseline="15046" sz="3600">
              <a:latin typeface="Times New Roman"/>
              <a:cs typeface="Times New Roman"/>
            </a:endParaRPr>
          </a:p>
          <a:p>
            <a:pPr algn="r" marR="5080">
              <a:lnSpc>
                <a:spcPts val="905"/>
              </a:lnSpc>
            </a:pPr>
            <a:r>
              <a:rPr dirty="0" sz="1350" spc="15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algn="ctr" marR="73660">
              <a:lnSpc>
                <a:spcPct val="100000"/>
              </a:lnSpc>
              <a:spcBef>
                <a:spcPts val="530"/>
              </a:spcBef>
            </a:pPr>
            <a:r>
              <a:rPr dirty="0" sz="2400" spc="-1085">
                <a:latin typeface="Times New Roman"/>
                <a:cs typeface="Times New Roman"/>
              </a:rPr>
              <a:t>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893" y="1431131"/>
            <a:ext cx="59969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1)	</a:t>
            </a: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出端</a:t>
            </a:r>
            <a:r>
              <a:rPr dirty="0" sz="2400">
                <a:latin typeface="宋体"/>
                <a:cs typeface="宋体"/>
              </a:rPr>
              <a:t>获取</a:t>
            </a:r>
            <a:r>
              <a:rPr dirty="0" sz="2400" spc="20">
                <a:latin typeface="宋体"/>
                <a:cs typeface="宋体"/>
              </a:rPr>
              <a:t>反馈</a:t>
            </a:r>
            <a:r>
              <a:rPr dirty="0" sz="2400">
                <a:latin typeface="宋体"/>
                <a:cs typeface="宋体"/>
              </a:rPr>
              <a:t>信号</a:t>
            </a:r>
            <a:r>
              <a:rPr dirty="0" sz="2400" spc="20">
                <a:latin typeface="宋体"/>
                <a:cs typeface="宋体"/>
              </a:rPr>
              <a:t>类</a:t>
            </a:r>
            <a:r>
              <a:rPr dirty="0" sz="2400">
                <a:latin typeface="宋体"/>
                <a:cs typeface="宋体"/>
              </a:rPr>
              <a:t>型</a:t>
            </a:r>
            <a:r>
              <a:rPr dirty="0" sz="2400" spc="20">
                <a:latin typeface="宋体"/>
                <a:cs typeface="宋体"/>
              </a:rPr>
              <a:t>：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压</a:t>
            </a:r>
            <a:r>
              <a:rPr dirty="0" sz="2400">
                <a:latin typeface="宋体"/>
                <a:cs typeface="宋体"/>
              </a:rPr>
              <a:t>？</a:t>
            </a:r>
            <a:r>
              <a:rPr dirty="0" sz="2400" spc="20">
                <a:latin typeface="宋体"/>
                <a:cs typeface="宋体"/>
              </a:rPr>
              <a:t>电流</a:t>
            </a:r>
            <a:r>
              <a:rPr dirty="0" sz="2400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445" rIns="0" bIns="0" rtlCol="0" vert="horz">
            <a:spAutoFit/>
          </a:bodyPr>
          <a:lstStyle/>
          <a:p>
            <a:pPr marL="354965">
              <a:lnSpc>
                <a:spcPct val="100000"/>
              </a:lnSpc>
            </a:pPr>
            <a:r>
              <a:rPr dirty="0" sz="2800" spc="10">
                <a:solidFill>
                  <a:srgbClr val="0000CC"/>
                </a:solidFill>
              </a:rPr>
              <a:t>3.</a:t>
            </a:r>
            <a:r>
              <a:rPr dirty="0" sz="2800" spc="-25">
                <a:solidFill>
                  <a:srgbClr val="0000CC"/>
                </a:solidFill>
              </a:rPr>
              <a:t> </a:t>
            </a:r>
            <a:r>
              <a:rPr dirty="0" sz="2800">
                <a:solidFill>
                  <a:srgbClr val="0000CC"/>
                </a:solidFill>
              </a:rPr>
              <a:t>判断反馈的基本组态的方法</a:t>
            </a:r>
            <a:endParaRPr sz="2800"/>
          </a:p>
        </p:txBody>
      </p:sp>
      <p:sp>
        <p:nvSpPr>
          <p:cNvPr id="23" name="object 23"/>
          <p:cNvSpPr/>
          <p:nvPr/>
        </p:nvSpPr>
        <p:spPr>
          <a:xfrm>
            <a:off x="6437376" y="2136648"/>
            <a:ext cx="2368295" cy="2075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203445" y="2339348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3445" y="3646874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67641" y="2587704"/>
            <a:ext cx="2794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97">
                <a:latin typeface="Times New Roman"/>
                <a:cs typeface="Times New Roman"/>
              </a:rPr>
              <a:t>L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90768" y="3372596"/>
            <a:ext cx="635000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7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电压  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24747" y="2776220"/>
            <a:ext cx="9144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33307" y="2855976"/>
            <a:ext cx="15113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815">
                <a:latin typeface="Times New Roman"/>
                <a:cs typeface="Times New Roman"/>
              </a:rPr>
              <a:t>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79967" y="2360676"/>
            <a:ext cx="208915" cy="539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5405">
              <a:lnSpc>
                <a:spcPts val="1835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dirty="0" baseline="-15432" sz="2700" spc="-1425">
                <a:latin typeface="Times New Roman"/>
                <a:cs typeface="Times New Roman"/>
              </a:rPr>
              <a:t>V</a:t>
            </a:r>
            <a:r>
              <a:rPr dirty="0" sz="1800" spc="-950">
                <a:latin typeface="Times New Roman"/>
                <a:cs typeface="Times New Roman"/>
              </a:rPr>
              <a:t>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22567" y="3602735"/>
            <a:ext cx="240029" cy="38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432" sz="2700" spc="-1575">
                <a:latin typeface="Times New Roman"/>
                <a:cs typeface="Times New Roman"/>
              </a:rPr>
              <a:t>X</a:t>
            </a:r>
            <a:r>
              <a:rPr dirty="0" sz="1800" spc="-1050">
                <a:latin typeface="Times New Roman"/>
                <a:cs typeface="Times New Roman"/>
              </a:rPr>
              <a:t>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baseline="-52777" sz="1500" spc="15">
                <a:latin typeface="Times New Roman"/>
                <a:cs typeface="Times New Roman"/>
              </a:rPr>
              <a:t>f</a:t>
            </a:r>
            <a:endParaRPr baseline="-52777"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52615" y="4593335"/>
            <a:ext cx="2368295" cy="2077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218653" y="4796010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18653" y="6105099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84384" y="5044478"/>
            <a:ext cx="2794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97">
                <a:latin typeface="Times New Roman"/>
                <a:cs typeface="Times New Roman"/>
              </a:rPr>
              <a:t>L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43156" y="5776293"/>
            <a:ext cx="6350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电流  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1407" y="4985003"/>
            <a:ext cx="189230" cy="321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65">
                <a:latin typeface="Times New Roman"/>
                <a:cs typeface="Times New Roman"/>
              </a:rPr>
              <a:t>I</a:t>
            </a:r>
            <a:r>
              <a:rPr dirty="0" baseline="-26455" sz="1575" spc="-7">
                <a:latin typeface="Times New Roman"/>
                <a:cs typeface="Times New Roman"/>
              </a:rPr>
              <a:t>o</a:t>
            </a:r>
            <a:endParaRPr baseline="-26455" sz="157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00364" y="4924044"/>
            <a:ext cx="1022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200">
                <a:latin typeface="Times New Roman"/>
                <a:cs typeface="Times New Roman"/>
              </a:rPr>
              <a:t>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39332" y="6060947"/>
            <a:ext cx="238760" cy="38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432" sz="2700" spc="-1575">
                <a:latin typeface="Times New Roman"/>
                <a:cs typeface="Times New Roman"/>
              </a:rPr>
              <a:t>X</a:t>
            </a:r>
            <a:r>
              <a:rPr dirty="0" sz="1800" spc="-1050">
                <a:latin typeface="Times New Roman"/>
                <a:cs typeface="Times New Roman"/>
              </a:rPr>
              <a:t></a:t>
            </a:r>
            <a:r>
              <a:rPr dirty="0" sz="1800" spc="-225">
                <a:latin typeface="Times New Roman"/>
                <a:cs typeface="Times New Roman"/>
              </a:rPr>
              <a:t> </a:t>
            </a:r>
            <a:r>
              <a:rPr dirty="0" baseline="-52777" sz="1500" spc="15">
                <a:latin typeface="Times New Roman"/>
                <a:cs typeface="Times New Roman"/>
              </a:rPr>
              <a:t>f</a:t>
            </a:r>
            <a:endParaRPr baseline="-52777"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00688" y="6864084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76015" y="1942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76015" y="1980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76015" y="2018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76015" y="2056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76015" y="2094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76015" y="2132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76015" y="2170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76015" y="2209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76015" y="2247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76015" y="2285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76015" y="2323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76015" y="2361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76015" y="2399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76015" y="2437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76015" y="2475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76015" y="2513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76015" y="2551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76015" y="2590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76015" y="2628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76015" y="2666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76015" y="2704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76015" y="2742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176015" y="2780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76015" y="2818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76015" y="2856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76015" y="2894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76015" y="2932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76015" y="2971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76015" y="3009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76015" y="3047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76015" y="3085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76015" y="3123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76015" y="3161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76015" y="3199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76015" y="3237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176015" y="3275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176015" y="3733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76015" y="4228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176015" y="4723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76015" y="5180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76015" y="5218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76015" y="5257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176015" y="5295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176015" y="5333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76015" y="5371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76015" y="5409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76015" y="5447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76015" y="5485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76015" y="5523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76015" y="5561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76015" y="5599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76015" y="5638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176015" y="5676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176015" y="5714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76015" y="5752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76015" y="5790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176015" y="5828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176015" y="5866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176015" y="5904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176015" y="5942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76015" y="5980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176015" y="6019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176015" y="6057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176015" y="6095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76015" y="6133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76015" y="6171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76015" y="6209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76015" y="6247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176015" y="6285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76015" y="6323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76015" y="6361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176015" y="6400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176015" y="6438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176015" y="6476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176015" y="6514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76015" y="6552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76015" y="6590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76015" y="6628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176015" y="6666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176015" y="6704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176015" y="6742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76015" y="6781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176015" y="6819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76015" y="6857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176015" y="6895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176015" y="6933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176015" y="6971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097280" y="3750564"/>
            <a:ext cx="3816350" cy="462280"/>
          </a:xfrm>
          <a:custGeom>
            <a:avLst/>
            <a:gdLst/>
            <a:ahLst/>
            <a:cxnLst/>
            <a:rect l="l" t="t" r="r" b="b"/>
            <a:pathLst>
              <a:path w="3816350" h="462279">
                <a:moveTo>
                  <a:pt x="0" y="0"/>
                </a:moveTo>
                <a:lnTo>
                  <a:pt x="3816096" y="0"/>
                </a:lnTo>
                <a:lnTo>
                  <a:pt x="3816096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1175543" y="3789759"/>
            <a:ext cx="33934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直接观察输出连接方式；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442972" y="3276600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0"/>
                </a:moveTo>
                <a:lnTo>
                  <a:pt x="1828799" y="0"/>
                </a:lnTo>
                <a:lnTo>
                  <a:pt x="1828799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2522140" y="3314700"/>
            <a:ext cx="14027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333FF"/>
                </a:solidFill>
                <a:latin typeface="宋体"/>
                <a:cs typeface="宋体"/>
              </a:rPr>
              <a:t>如</a:t>
            </a:r>
            <a:r>
              <a:rPr dirty="0" sz="2400" spc="20">
                <a:solidFill>
                  <a:srgbClr val="3333FF"/>
                </a:solidFill>
                <a:latin typeface="宋体"/>
                <a:cs typeface="宋体"/>
              </a:rPr>
              <a:t>何</a:t>
            </a:r>
            <a:r>
              <a:rPr dirty="0" sz="2400">
                <a:solidFill>
                  <a:srgbClr val="3333FF"/>
                </a:solidFill>
                <a:latin typeface="宋体"/>
                <a:cs typeface="宋体"/>
              </a:rPr>
              <a:t>判</a:t>
            </a:r>
            <a:r>
              <a:rPr dirty="0" sz="2400" spc="20">
                <a:solidFill>
                  <a:srgbClr val="3333FF"/>
                </a:solidFill>
                <a:latin typeface="宋体"/>
                <a:cs typeface="宋体"/>
              </a:rPr>
              <a:t>别</a:t>
            </a:r>
            <a:r>
              <a:rPr dirty="0" sz="2400" spc="130">
                <a:solidFill>
                  <a:srgbClr val="3333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155191" y="4255008"/>
            <a:ext cx="3816350" cy="462280"/>
          </a:xfrm>
          <a:custGeom>
            <a:avLst/>
            <a:gdLst/>
            <a:ahLst/>
            <a:cxnLst/>
            <a:rect l="l" t="t" r="r" b="b"/>
            <a:pathLst>
              <a:path w="3816350" h="462279">
                <a:moveTo>
                  <a:pt x="0" y="0"/>
                </a:moveTo>
                <a:lnTo>
                  <a:pt x="3816095" y="0"/>
                </a:lnTo>
                <a:lnTo>
                  <a:pt x="3816095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1233884" y="4293393"/>
            <a:ext cx="27813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FF"/>
                </a:solidFill>
                <a:latin typeface="宋体"/>
                <a:cs typeface="宋体"/>
              </a:rPr>
              <a:t>或采用负载短路法：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158239" y="4716780"/>
            <a:ext cx="2944495" cy="462280"/>
          </a:xfrm>
          <a:custGeom>
            <a:avLst/>
            <a:gdLst/>
            <a:ahLst/>
            <a:cxnLst/>
            <a:rect l="l" t="t" r="r" b="b"/>
            <a:pathLst>
              <a:path w="2944495" h="462279">
                <a:moveTo>
                  <a:pt x="0" y="0"/>
                </a:moveTo>
                <a:lnTo>
                  <a:pt x="2944368" y="0"/>
                </a:lnTo>
                <a:lnTo>
                  <a:pt x="2944368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1237456" y="4755356"/>
            <a:ext cx="2065020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令</a:t>
            </a:r>
            <a:r>
              <a:rPr dirty="0" sz="2400" spc="-640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400" spc="20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solidFill>
                  <a:srgbClr val="FF00FF"/>
                </a:solidFill>
                <a:latin typeface="Times New Roman"/>
                <a:cs typeface="Times New Roman"/>
              </a:rPr>
              <a:t>L</a:t>
            </a:r>
            <a:r>
              <a:rPr dirty="0" sz="2400" spc="20">
                <a:solidFill>
                  <a:srgbClr val="FF00FF"/>
                </a:solidFill>
                <a:latin typeface="Times New Roman"/>
                <a:cs typeface="Times New Roman"/>
              </a:rPr>
              <a:t>=0</a:t>
            </a:r>
            <a:r>
              <a:rPr dirty="0" sz="2400" spc="-55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FF00FF"/>
                </a:solidFill>
                <a:latin typeface="宋体"/>
                <a:cs typeface="宋体"/>
              </a:rPr>
              <a:t>，则：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517391" y="5178552"/>
            <a:ext cx="2552700" cy="466725"/>
          </a:xfrm>
          <a:custGeom>
            <a:avLst/>
            <a:gdLst/>
            <a:ahLst/>
            <a:cxnLst/>
            <a:rect l="l" t="t" r="r" b="b"/>
            <a:pathLst>
              <a:path w="2552700" h="466725">
                <a:moveTo>
                  <a:pt x="0" y="0"/>
                </a:moveTo>
                <a:lnTo>
                  <a:pt x="2552700" y="0"/>
                </a:lnTo>
                <a:lnTo>
                  <a:pt x="2552700" y="466344"/>
                </a:lnTo>
                <a:lnTo>
                  <a:pt x="0" y="4663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3597275" y="5216128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仍存在反馈电流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7305" rIns="0" bIns="0" rtlCol="0" vert="horz">
            <a:spAutoFit/>
          </a:bodyPr>
          <a:lstStyle/>
          <a:p>
            <a:pPr marL="415925">
              <a:lnSpc>
                <a:spcPct val="100000"/>
              </a:lnSpc>
            </a:pPr>
            <a:r>
              <a:rPr dirty="0" sz="2800" spc="85">
                <a:latin typeface="Times New Roman"/>
                <a:cs typeface="Times New Roman"/>
              </a:rPr>
              <a:t>Example </a:t>
            </a:r>
            <a:r>
              <a:rPr dirty="0" sz="2800" spc="80">
                <a:latin typeface="Times New Roman"/>
                <a:cs typeface="Times New Roman"/>
              </a:rPr>
              <a:t>1: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5"/>
              <a:t>判别输出反馈类型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4751" y="1697735"/>
            <a:ext cx="2830830" cy="195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3224" y="3648455"/>
            <a:ext cx="196850" cy="38100"/>
          </a:xfrm>
          <a:custGeom>
            <a:avLst/>
            <a:gdLst/>
            <a:ahLst/>
            <a:cxnLst/>
            <a:rect l="l" t="t" r="r" b="b"/>
            <a:pathLst>
              <a:path w="196850" h="38100">
                <a:moveTo>
                  <a:pt x="0" y="38100"/>
                </a:moveTo>
                <a:lnTo>
                  <a:pt x="196595" y="38100"/>
                </a:lnTo>
                <a:lnTo>
                  <a:pt x="19659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10491" y="1567765"/>
            <a:ext cx="27495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8187" y="1863387"/>
            <a:ext cx="18288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65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5156" y="2070868"/>
            <a:ext cx="21018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114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2875" y="1749028"/>
            <a:ext cx="457834" cy="774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r>
              <a:rPr dirty="0" sz="2400" spc="-830">
                <a:latin typeface="宋体"/>
                <a:cs typeface="宋体"/>
              </a:rPr>
              <a:t> </a:t>
            </a:r>
            <a:r>
              <a:rPr dirty="0" baseline="-27777" sz="3600" spc="-7">
                <a:latin typeface="Times New Roman"/>
                <a:cs typeface="Times New Roman"/>
              </a:rPr>
              <a:t>A</a:t>
            </a:r>
            <a:endParaRPr baseline="-27777" sz="36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755"/>
              </a:spcBef>
            </a:pPr>
            <a:r>
              <a:rPr dirty="0" sz="2000" spc="130" b="1">
                <a:latin typeface="Microsoft JhengHei"/>
                <a:cs typeface="Microsoft JhengHei"/>
              </a:rPr>
              <a:t>-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3371" y="141118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2807" y="4498848"/>
            <a:ext cx="2368296" cy="2144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58832" y="6009105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3098" y="4948373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5498" y="5080988"/>
            <a:ext cx="127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2062" y="5715571"/>
            <a:ext cx="63500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电压  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0179" y="5138419"/>
            <a:ext cx="9144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8740" y="5218176"/>
            <a:ext cx="15113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815">
                <a:latin typeface="Times New Roman"/>
                <a:cs typeface="Times New Roman"/>
              </a:rPr>
              <a:t>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0" y="4722876"/>
            <a:ext cx="208915" cy="539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040">
              <a:lnSpc>
                <a:spcPts val="1835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dirty="0" baseline="-15432" sz="2700" spc="-1425">
                <a:latin typeface="Times New Roman"/>
                <a:cs typeface="Times New Roman"/>
              </a:rPr>
              <a:t>V</a:t>
            </a:r>
            <a:r>
              <a:rPr dirty="0" sz="1800" spc="-950">
                <a:latin typeface="Times New Roman"/>
                <a:cs typeface="Times New Roman"/>
              </a:rPr>
              <a:t>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8000" y="5964935"/>
            <a:ext cx="240029" cy="38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432" sz="2700" spc="-1575">
                <a:latin typeface="Times New Roman"/>
                <a:cs typeface="Times New Roman"/>
              </a:rPr>
              <a:t>X</a:t>
            </a:r>
            <a:r>
              <a:rPr dirty="0" sz="1800" spc="-1050">
                <a:latin typeface="Times New Roman"/>
                <a:cs typeface="Times New Roman"/>
              </a:rPr>
              <a:t>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baseline="-52777" sz="1500" spc="15">
                <a:latin typeface="Times New Roman"/>
                <a:cs typeface="Times New Roman"/>
              </a:rPr>
              <a:t>f</a:t>
            </a:r>
            <a:endParaRPr baseline="-52777"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51100" y="5314191"/>
            <a:ext cx="10058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5" b="1">
                <a:solidFill>
                  <a:srgbClr val="FF00FF"/>
                </a:solidFill>
                <a:latin typeface="Times New Roman"/>
                <a:cs typeface="Times New Roman"/>
              </a:rPr>
              <a:t> </a:t>
            </a:r>
            <a:r>
              <a:rPr dirty="0" sz="2400" spc="-140">
                <a:solidFill>
                  <a:srgbClr val="FF00FF"/>
                </a:solidFill>
                <a:latin typeface="Times New Roman"/>
                <a:cs typeface="Times New Roman"/>
              </a:rPr>
              <a:t>v </a:t>
            </a:r>
            <a:r>
              <a:rPr dirty="0" sz="2400" spc="10">
                <a:solidFill>
                  <a:srgbClr val="FF00FF"/>
                </a:solidFill>
                <a:latin typeface="Times New Roman"/>
                <a:cs typeface="Times New Roman"/>
              </a:rPr>
              <a:t>=</a:t>
            </a:r>
            <a:r>
              <a:rPr dirty="0" sz="2400" spc="35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1490" y="3948696"/>
            <a:ext cx="3851275" cy="1038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方法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：观察输出连接方式；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650">
              <a:latin typeface="Times New Roman"/>
              <a:cs typeface="Times New Roman"/>
            </a:endParaRPr>
          </a:p>
          <a:p>
            <a:pPr algn="ctr" marR="61087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5312" y="2337785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73224" y="3643884"/>
            <a:ext cx="198120" cy="38100"/>
          </a:xfrm>
          <a:custGeom>
            <a:avLst/>
            <a:gdLst/>
            <a:ahLst/>
            <a:cxnLst/>
            <a:rect l="l" t="t" r="r" b="b"/>
            <a:pathLst>
              <a:path w="198119" h="38100">
                <a:moveTo>
                  <a:pt x="0" y="38100"/>
                </a:moveTo>
                <a:lnTo>
                  <a:pt x="198120" y="38100"/>
                </a:lnTo>
                <a:lnTo>
                  <a:pt x="19812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9071" y="2609098"/>
            <a:ext cx="2248535" cy="870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 sz="2400" spc="-7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1897380" algn="l"/>
              </a:tabLst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82539" y="2691384"/>
            <a:ext cx="4082796" cy="1014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82539" y="2691384"/>
            <a:ext cx="4083050" cy="1015365"/>
          </a:xfrm>
          <a:custGeom>
            <a:avLst/>
            <a:gdLst/>
            <a:ahLst/>
            <a:cxnLst/>
            <a:rect l="l" t="t" r="r" b="b"/>
            <a:pathLst>
              <a:path w="4083050" h="1015364">
                <a:moveTo>
                  <a:pt x="4081272" y="1014984"/>
                </a:moveTo>
                <a:lnTo>
                  <a:pt x="1524" y="1014984"/>
                </a:lnTo>
                <a:lnTo>
                  <a:pt x="0" y="1011936"/>
                </a:lnTo>
                <a:lnTo>
                  <a:pt x="0" y="3048"/>
                </a:lnTo>
                <a:lnTo>
                  <a:pt x="1524" y="0"/>
                </a:lnTo>
                <a:lnTo>
                  <a:pt x="4081272" y="0"/>
                </a:lnTo>
                <a:lnTo>
                  <a:pt x="4082796" y="3048"/>
                </a:lnTo>
                <a:lnTo>
                  <a:pt x="4082796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004315"/>
                </a:lnTo>
                <a:lnTo>
                  <a:pt x="4572" y="1004315"/>
                </a:lnTo>
                <a:lnTo>
                  <a:pt x="9144" y="1010411"/>
                </a:lnTo>
                <a:lnTo>
                  <a:pt x="4082796" y="1010411"/>
                </a:lnTo>
                <a:lnTo>
                  <a:pt x="4082796" y="1011936"/>
                </a:lnTo>
                <a:lnTo>
                  <a:pt x="4081272" y="1014984"/>
                </a:lnTo>
                <a:close/>
              </a:path>
              <a:path w="4083050" h="101536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083050" h="1015364">
                <a:moveTo>
                  <a:pt x="4073651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073651" y="4572"/>
                </a:lnTo>
                <a:lnTo>
                  <a:pt x="4073651" y="9144"/>
                </a:lnTo>
                <a:close/>
              </a:path>
              <a:path w="4083050" h="1015364">
                <a:moveTo>
                  <a:pt x="4073651" y="1010411"/>
                </a:moveTo>
                <a:lnTo>
                  <a:pt x="4073651" y="4572"/>
                </a:lnTo>
                <a:lnTo>
                  <a:pt x="4078224" y="9144"/>
                </a:lnTo>
                <a:lnTo>
                  <a:pt x="4082796" y="9144"/>
                </a:lnTo>
                <a:lnTo>
                  <a:pt x="4082796" y="1004315"/>
                </a:lnTo>
                <a:lnTo>
                  <a:pt x="4078224" y="1004315"/>
                </a:lnTo>
                <a:lnTo>
                  <a:pt x="4073651" y="1010411"/>
                </a:lnTo>
                <a:close/>
              </a:path>
              <a:path w="4083050" h="1015364">
                <a:moveTo>
                  <a:pt x="4082796" y="9144"/>
                </a:moveTo>
                <a:lnTo>
                  <a:pt x="4078224" y="9144"/>
                </a:lnTo>
                <a:lnTo>
                  <a:pt x="4073651" y="4572"/>
                </a:lnTo>
                <a:lnTo>
                  <a:pt x="4082796" y="4572"/>
                </a:lnTo>
                <a:lnTo>
                  <a:pt x="4082796" y="9144"/>
                </a:lnTo>
                <a:close/>
              </a:path>
              <a:path w="4083050" h="1015364">
                <a:moveTo>
                  <a:pt x="9144" y="1010411"/>
                </a:moveTo>
                <a:lnTo>
                  <a:pt x="4572" y="1004315"/>
                </a:lnTo>
                <a:lnTo>
                  <a:pt x="9144" y="1004315"/>
                </a:lnTo>
                <a:lnTo>
                  <a:pt x="9144" y="1010411"/>
                </a:lnTo>
                <a:close/>
              </a:path>
              <a:path w="4083050" h="1015364">
                <a:moveTo>
                  <a:pt x="4073651" y="1010411"/>
                </a:moveTo>
                <a:lnTo>
                  <a:pt x="9144" y="1010411"/>
                </a:lnTo>
                <a:lnTo>
                  <a:pt x="9144" y="1004315"/>
                </a:lnTo>
                <a:lnTo>
                  <a:pt x="4073651" y="1004315"/>
                </a:lnTo>
                <a:lnTo>
                  <a:pt x="4073651" y="1010411"/>
                </a:lnTo>
                <a:close/>
              </a:path>
              <a:path w="4083050" h="1015364">
                <a:moveTo>
                  <a:pt x="4082796" y="1010411"/>
                </a:moveTo>
                <a:lnTo>
                  <a:pt x="4073651" y="1010411"/>
                </a:lnTo>
                <a:lnTo>
                  <a:pt x="4078224" y="1004315"/>
                </a:lnTo>
                <a:lnTo>
                  <a:pt x="4082796" y="1004315"/>
                </a:lnTo>
                <a:lnTo>
                  <a:pt x="4082796" y="101041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00174" y="3451369"/>
            <a:ext cx="16065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9368" y="1646809"/>
            <a:ext cx="3794760" cy="4567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1275">
              <a:lnSpc>
                <a:spcPct val="129900"/>
              </a:lnSpc>
            </a:pPr>
            <a:r>
              <a:rPr dirty="0" sz="2400" spc="-35">
                <a:latin typeface="宋体"/>
                <a:cs typeface="宋体"/>
              </a:rPr>
              <a:t>找出反馈通路：</a:t>
            </a:r>
            <a:r>
              <a:rPr dirty="0" baseline="4629" sz="3600" spc="-52">
                <a:latin typeface="Times New Roman"/>
                <a:cs typeface="Times New Roman"/>
              </a:rPr>
              <a:t>R</a:t>
            </a:r>
            <a:r>
              <a:rPr dirty="0" baseline="-13888" sz="2400" spc="-52">
                <a:latin typeface="Times New Roman"/>
                <a:cs typeface="Times New Roman"/>
              </a:rPr>
              <a:t>2 </a:t>
            </a:r>
            <a:r>
              <a:rPr dirty="0" baseline="4629" sz="3600">
                <a:latin typeface="宋体"/>
                <a:cs typeface="宋体"/>
              </a:rPr>
              <a:t>、</a:t>
            </a:r>
            <a:r>
              <a:rPr dirty="0" baseline="4629" sz="3600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4629" sz="3600">
                <a:latin typeface="宋体"/>
                <a:cs typeface="宋体"/>
              </a:rPr>
              <a:t>通路 </a:t>
            </a:r>
            <a:r>
              <a:rPr dirty="0" baseline="4629" sz="3600" spc="-1679">
                <a:latin typeface="宋体"/>
                <a:cs typeface="宋体"/>
              </a:rPr>
              <a:t> </a:t>
            </a:r>
            <a:r>
              <a:rPr dirty="0" sz="2400" spc="-85">
                <a:latin typeface="宋体"/>
                <a:cs typeface="宋体"/>
              </a:rPr>
              <a:t>判断正</a:t>
            </a:r>
            <a:r>
              <a:rPr dirty="0" sz="2400" spc="-85">
                <a:latin typeface="Times New Roman"/>
                <a:cs typeface="Times New Roman"/>
              </a:rPr>
              <a:t>/</a:t>
            </a:r>
            <a:r>
              <a:rPr dirty="0" sz="2400" spc="-85">
                <a:latin typeface="宋体"/>
                <a:cs typeface="宋体"/>
              </a:rPr>
              <a:t>负反馈：</a:t>
            </a:r>
            <a:r>
              <a:rPr dirty="0" baseline="-3472" sz="3600" spc="-127">
                <a:latin typeface="宋体"/>
                <a:cs typeface="宋体"/>
              </a:rPr>
              <a:t>负反馈</a:t>
            </a:r>
            <a:endParaRPr baseline="-3472" sz="3600">
              <a:latin typeface="宋体"/>
              <a:cs typeface="宋体"/>
            </a:endParaRPr>
          </a:p>
          <a:p>
            <a:pPr marL="68580" marR="41275">
              <a:lnSpc>
                <a:spcPct val="130200"/>
              </a:lnSpc>
              <a:spcBef>
                <a:spcPts val="720"/>
              </a:spcBef>
              <a:tabLst>
                <a:tab pos="1938655" algn="l"/>
              </a:tabLst>
            </a:pP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压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r>
              <a:rPr dirty="0" sz="2400" spc="20">
                <a:latin typeface="宋体"/>
                <a:cs typeface="宋体"/>
              </a:rPr>
              <a:t>：</a:t>
            </a:r>
            <a:r>
              <a:rPr dirty="0" sz="2400">
                <a:latin typeface="宋体"/>
                <a:cs typeface="宋体"/>
              </a:rPr>
              <a:t>反</a:t>
            </a:r>
            <a:r>
              <a:rPr dirty="0" sz="2400" spc="20">
                <a:latin typeface="宋体"/>
                <a:cs typeface="宋体"/>
              </a:rPr>
              <a:t>馈</a:t>
            </a:r>
            <a:r>
              <a:rPr dirty="0" sz="2400" spc="5">
                <a:latin typeface="宋体"/>
                <a:cs typeface="宋体"/>
              </a:rPr>
              <a:t>点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同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时连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接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运放输出和</a:t>
            </a:r>
            <a:r>
              <a:rPr dirty="0" sz="2400" spc="5">
                <a:latin typeface="Times New Roman"/>
                <a:cs typeface="Times New Roman"/>
              </a:rPr>
              <a:t>R	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632460" marR="549910" indent="-304800">
              <a:lnSpc>
                <a:spcPct val="100000"/>
              </a:lnSpc>
            </a:pP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方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法</a:t>
            </a:r>
            <a:r>
              <a:rPr dirty="0" sz="240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：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负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载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短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路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法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；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 令</a:t>
            </a:r>
            <a:r>
              <a:rPr dirty="0" sz="2400" spc="-67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400" spc="20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solidFill>
                  <a:srgbClr val="FF00FF"/>
                </a:solidFill>
                <a:latin typeface="Times New Roman"/>
                <a:cs typeface="Times New Roman"/>
              </a:rPr>
              <a:t>L</a:t>
            </a:r>
            <a:r>
              <a:rPr dirty="0" sz="2400" spc="20">
                <a:solidFill>
                  <a:srgbClr val="FF00FF"/>
                </a:solidFill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  <a:p>
            <a:pPr algn="ctr" marR="1471930">
              <a:lnSpc>
                <a:spcPct val="100000"/>
              </a:lnSpc>
              <a:spcBef>
                <a:spcPts val="765"/>
              </a:spcBef>
            </a:pPr>
            <a:r>
              <a:rPr dirty="0" sz="2400" spc="-55" b="1">
                <a:solidFill>
                  <a:srgbClr val="FF00FF"/>
                </a:solidFill>
                <a:latin typeface="Times New Roman"/>
                <a:cs typeface="Times New Roman"/>
              </a:rPr>
              <a:t> </a:t>
            </a:r>
            <a:r>
              <a:rPr dirty="0" sz="2400" spc="-45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solidFill>
                  <a:srgbClr val="FF00FF"/>
                </a:solidFill>
                <a:latin typeface="Times New Roman"/>
                <a:cs typeface="Times New Roman"/>
              </a:rPr>
              <a:t>o</a:t>
            </a:r>
            <a:r>
              <a:rPr dirty="0" sz="2400" spc="-45">
                <a:solidFill>
                  <a:srgbClr val="FF00FF"/>
                </a:solidFill>
                <a:latin typeface="Times New Roman"/>
                <a:cs typeface="Times New Roman"/>
              </a:rPr>
              <a:t>=</a:t>
            </a:r>
            <a:r>
              <a:rPr dirty="0" sz="2400" spc="-3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R="1389380">
              <a:lnSpc>
                <a:spcPct val="100000"/>
              </a:lnSpc>
            </a:pPr>
            <a:r>
              <a:rPr dirty="0" sz="1600" spc="-5">
                <a:solidFill>
                  <a:srgbClr val="FF00FF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840"/>
              </a:spcBef>
            </a:pPr>
            <a:r>
              <a:rPr dirty="0" sz="2400" spc="5">
                <a:solidFill>
                  <a:srgbClr val="FF00FF"/>
                </a:solidFill>
                <a:latin typeface="宋体"/>
                <a:cs typeface="宋体"/>
              </a:rPr>
              <a:t>反馈消失，是电压反馈。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2296" y="2868167"/>
            <a:ext cx="76200" cy="759460"/>
          </a:xfrm>
          <a:custGeom>
            <a:avLst/>
            <a:gdLst/>
            <a:ahLst/>
            <a:cxnLst/>
            <a:rect l="l" t="t" r="r" b="b"/>
            <a:pathLst>
              <a:path w="76200" h="75946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75946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75946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759460">
                <a:moveTo>
                  <a:pt x="47244" y="758952"/>
                </a:moveTo>
                <a:lnTo>
                  <a:pt x="28956" y="758952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758952"/>
                </a:lnTo>
                <a:close/>
              </a:path>
              <a:path w="76200" h="75946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61616" y="2854451"/>
            <a:ext cx="1713230" cy="76200"/>
          </a:xfrm>
          <a:custGeom>
            <a:avLst/>
            <a:gdLst/>
            <a:ahLst/>
            <a:cxnLst/>
            <a:rect l="l" t="t" r="r" b="b"/>
            <a:pathLst>
              <a:path w="1713229" h="76200">
                <a:moveTo>
                  <a:pt x="1674875" y="76199"/>
                </a:moveTo>
                <a:lnTo>
                  <a:pt x="1659921" y="73247"/>
                </a:lnTo>
                <a:lnTo>
                  <a:pt x="1647824" y="65150"/>
                </a:lnTo>
                <a:lnTo>
                  <a:pt x="1639728" y="53054"/>
                </a:lnTo>
                <a:lnTo>
                  <a:pt x="1636775" y="38099"/>
                </a:lnTo>
                <a:lnTo>
                  <a:pt x="1639728" y="23145"/>
                </a:lnTo>
                <a:lnTo>
                  <a:pt x="1647824" y="11048"/>
                </a:lnTo>
                <a:lnTo>
                  <a:pt x="1659921" y="2952"/>
                </a:lnTo>
                <a:lnTo>
                  <a:pt x="1674875" y="0"/>
                </a:lnTo>
                <a:lnTo>
                  <a:pt x="1689187" y="2952"/>
                </a:lnTo>
                <a:lnTo>
                  <a:pt x="1701355" y="11048"/>
                </a:lnTo>
                <a:lnTo>
                  <a:pt x="1709808" y="23145"/>
                </a:lnTo>
                <a:lnTo>
                  <a:pt x="1711039" y="28955"/>
                </a:lnTo>
                <a:lnTo>
                  <a:pt x="1674875" y="28955"/>
                </a:lnTo>
                <a:lnTo>
                  <a:pt x="1674875" y="47243"/>
                </a:lnTo>
                <a:lnTo>
                  <a:pt x="1711039" y="47243"/>
                </a:lnTo>
                <a:lnTo>
                  <a:pt x="1709808" y="53054"/>
                </a:lnTo>
                <a:lnTo>
                  <a:pt x="1701355" y="65150"/>
                </a:lnTo>
                <a:lnTo>
                  <a:pt x="1689187" y="73247"/>
                </a:lnTo>
                <a:lnTo>
                  <a:pt x="1674875" y="76199"/>
                </a:lnTo>
                <a:close/>
              </a:path>
              <a:path w="1713229" h="76200">
                <a:moveTo>
                  <a:pt x="1638581" y="47243"/>
                </a:moveTo>
                <a:lnTo>
                  <a:pt x="0" y="47243"/>
                </a:lnTo>
                <a:lnTo>
                  <a:pt x="0" y="28955"/>
                </a:lnTo>
                <a:lnTo>
                  <a:pt x="1638581" y="28955"/>
                </a:lnTo>
                <a:lnTo>
                  <a:pt x="1636775" y="38099"/>
                </a:lnTo>
                <a:lnTo>
                  <a:pt x="1638581" y="47243"/>
                </a:lnTo>
                <a:close/>
              </a:path>
              <a:path w="1713229" h="76200">
                <a:moveTo>
                  <a:pt x="1711039" y="47243"/>
                </a:moveTo>
                <a:lnTo>
                  <a:pt x="1674875" y="47243"/>
                </a:lnTo>
                <a:lnTo>
                  <a:pt x="1674875" y="28955"/>
                </a:lnTo>
                <a:lnTo>
                  <a:pt x="1711039" y="28955"/>
                </a:lnTo>
                <a:lnTo>
                  <a:pt x="1712975" y="38099"/>
                </a:lnTo>
                <a:lnTo>
                  <a:pt x="1711039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7305" rIns="0" bIns="0" rtlCol="0" vert="horz">
            <a:spAutoFit/>
          </a:bodyPr>
          <a:lstStyle/>
          <a:p>
            <a:pPr marL="415925">
              <a:lnSpc>
                <a:spcPct val="100000"/>
              </a:lnSpc>
            </a:pPr>
            <a:r>
              <a:rPr dirty="0" sz="2800" spc="85">
                <a:latin typeface="Times New Roman"/>
                <a:cs typeface="Times New Roman"/>
              </a:rPr>
              <a:t>Example </a:t>
            </a:r>
            <a:r>
              <a:rPr dirty="0" sz="2800" spc="80">
                <a:latin typeface="Times New Roman"/>
                <a:cs typeface="Times New Roman"/>
              </a:rPr>
              <a:t>2: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5"/>
              <a:t>判别输出反馈类型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5224" y="2820923"/>
            <a:ext cx="295910" cy="1905"/>
          </a:xfrm>
          <a:custGeom>
            <a:avLst/>
            <a:gdLst/>
            <a:ahLst/>
            <a:cxnLst/>
            <a:rect l="l" t="t" r="r" b="b"/>
            <a:pathLst>
              <a:path w="295910" h="1905">
                <a:moveTo>
                  <a:pt x="0" y="0"/>
                </a:moveTo>
                <a:lnTo>
                  <a:pt x="295656" y="0"/>
                </a:lnTo>
                <a:lnTo>
                  <a:pt x="295656" y="1524"/>
                </a:lnTo>
                <a:lnTo>
                  <a:pt x="0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6935" y="2801111"/>
            <a:ext cx="334010" cy="182880"/>
          </a:xfrm>
          <a:custGeom>
            <a:avLst/>
            <a:gdLst/>
            <a:ahLst/>
            <a:cxnLst/>
            <a:rect l="l" t="t" r="r" b="b"/>
            <a:pathLst>
              <a:path w="334010" h="182880">
                <a:moveTo>
                  <a:pt x="333756" y="182880"/>
                </a:moveTo>
                <a:lnTo>
                  <a:pt x="0" y="182880"/>
                </a:lnTo>
                <a:lnTo>
                  <a:pt x="0" y="0"/>
                </a:lnTo>
                <a:lnTo>
                  <a:pt x="333756" y="0"/>
                </a:lnTo>
                <a:lnTo>
                  <a:pt x="33375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44779"/>
                </a:lnTo>
                <a:lnTo>
                  <a:pt x="18288" y="144779"/>
                </a:lnTo>
                <a:lnTo>
                  <a:pt x="38100" y="163068"/>
                </a:lnTo>
                <a:lnTo>
                  <a:pt x="333756" y="163068"/>
                </a:lnTo>
                <a:lnTo>
                  <a:pt x="333756" y="182880"/>
                </a:lnTo>
                <a:close/>
              </a:path>
              <a:path w="334010" h="18288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34010" h="182880">
                <a:moveTo>
                  <a:pt x="29565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295656" y="19812"/>
                </a:lnTo>
                <a:lnTo>
                  <a:pt x="295656" y="38099"/>
                </a:lnTo>
                <a:close/>
              </a:path>
              <a:path w="334010" h="182880">
                <a:moveTo>
                  <a:pt x="295656" y="163068"/>
                </a:moveTo>
                <a:lnTo>
                  <a:pt x="295656" y="19812"/>
                </a:lnTo>
                <a:lnTo>
                  <a:pt x="313944" y="38100"/>
                </a:lnTo>
                <a:lnTo>
                  <a:pt x="333756" y="38099"/>
                </a:lnTo>
                <a:lnTo>
                  <a:pt x="333756" y="144779"/>
                </a:lnTo>
                <a:lnTo>
                  <a:pt x="313944" y="144779"/>
                </a:lnTo>
                <a:lnTo>
                  <a:pt x="295656" y="163068"/>
                </a:lnTo>
                <a:close/>
              </a:path>
              <a:path w="334010" h="182880">
                <a:moveTo>
                  <a:pt x="333756" y="38099"/>
                </a:moveTo>
                <a:lnTo>
                  <a:pt x="313944" y="38100"/>
                </a:lnTo>
                <a:lnTo>
                  <a:pt x="295656" y="19812"/>
                </a:lnTo>
                <a:lnTo>
                  <a:pt x="333756" y="19812"/>
                </a:lnTo>
                <a:lnTo>
                  <a:pt x="333756" y="38099"/>
                </a:lnTo>
                <a:close/>
              </a:path>
              <a:path w="334010" h="182880">
                <a:moveTo>
                  <a:pt x="38100" y="163068"/>
                </a:moveTo>
                <a:lnTo>
                  <a:pt x="18288" y="144779"/>
                </a:lnTo>
                <a:lnTo>
                  <a:pt x="38100" y="144779"/>
                </a:lnTo>
                <a:lnTo>
                  <a:pt x="38100" y="163068"/>
                </a:lnTo>
                <a:close/>
              </a:path>
              <a:path w="334010" h="182880">
                <a:moveTo>
                  <a:pt x="295656" y="163068"/>
                </a:moveTo>
                <a:lnTo>
                  <a:pt x="38100" y="163068"/>
                </a:lnTo>
                <a:lnTo>
                  <a:pt x="38100" y="144779"/>
                </a:lnTo>
                <a:lnTo>
                  <a:pt x="295656" y="144779"/>
                </a:lnTo>
                <a:lnTo>
                  <a:pt x="295656" y="163068"/>
                </a:lnTo>
                <a:close/>
              </a:path>
              <a:path w="334010" h="182880">
                <a:moveTo>
                  <a:pt x="333756" y="163068"/>
                </a:moveTo>
                <a:lnTo>
                  <a:pt x="295656" y="163068"/>
                </a:lnTo>
                <a:lnTo>
                  <a:pt x="313944" y="144779"/>
                </a:lnTo>
                <a:lnTo>
                  <a:pt x="333756" y="144779"/>
                </a:lnTo>
                <a:lnTo>
                  <a:pt x="333756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51760" y="1697735"/>
            <a:ext cx="890269" cy="852169"/>
          </a:xfrm>
          <a:custGeom>
            <a:avLst/>
            <a:gdLst/>
            <a:ahLst/>
            <a:cxnLst/>
            <a:rect l="l" t="t" r="r" b="b"/>
            <a:pathLst>
              <a:path w="890270" h="852169">
                <a:moveTo>
                  <a:pt x="15240" y="851915"/>
                </a:moveTo>
                <a:lnTo>
                  <a:pt x="10668" y="851915"/>
                </a:lnTo>
                <a:lnTo>
                  <a:pt x="6096" y="848867"/>
                </a:lnTo>
                <a:lnTo>
                  <a:pt x="3048" y="847343"/>
                </a:lnTo>
                <a:lnTo>
                  <a:pt x="0" y="842772"/>
                </a:lnTo>
                <a:lnTo>
                  <a:pt x="0" y="9143"/>
                </a:lnTo>
                <a:lnTo>
                  <a:pt x="6096" y="3047"/>
                </a:lnTo>
                <a:lnTo>
                  <a:pt x="15240" y="0"/>
                </a:lnTo>
                <a:lnTo>
                  <a:pt x="18288" y="3047"/>
                </a:lnTo>
                <a:lnTo>
                  <a:pt x="40690" y="13715"/>
                </a:lnTo>
                <a:lnTo>
                  <a:pt x="25908" y="13715"/>
                </a:lnTo>
                <a:lnTo>
                  <a:pt x="7620" y="25907"/>
                </a:lnTo>
                <a:lnTo>
                  <a:pt x="25907" y="34616"/>
                </a:lnTo>
                <a:lnTo>
                  <a:pt x="25908" y="818791"/>
                </a:lnTo>
                <a:lnTo>
                  <a:pt x="7620" y="827532"/>
                </a:lnTo>
                <a:lnTo>
                  <a:pt x="25908" y="838199"/>
                </a:lnTo>
                <a:lnTo>
                  <a:pt x="43796" y="838199"/>
                </a:lnTo>
                <a:lnTo>
                  <a:pt x="18288" y="850391"/>
                </a:lnTo>
                <a:lnTo>
                  <a:pt x="15240" y="851915"/>
                </a:lnTo>
                <a:close/>
              </a:path>
              <a:path w="890270" h="852169">
                <a:moveTo>
                  <a:pt x="25908" y="34616"/>
                </a:moveTo>
                <a:lnTo>
                  <a:pt x="7620" y="25907"/>
                </a:lnTo>
                <a:lnTo>
                  <a:pt x="25908" y="13715"/>
                </a:lnTo>
                <a:lnTo>
                  <a:pt x="25908" y="34616"/>
                </a:lnTo>
                <a:close/>
              </a:path>
              <a:path w="890270" h="852169">
                <a:moveTo>
                  <a:pt x="847769" y="425979"/>
                </a:moveTo>
                <a:lnTo>
                  <a:pt x="25908" y="34616"/>
                </a:lnTo>
                <a:lnTo>
                  <a:pt x="25908" y="13715"/>
                </a:lnTo>
                <a:lnTo>
                  <a:pt x="40690" y="13715"/>
                </a:lnTo>
                <a:lnTo>
                  <a:pt x="882395" y="414528"/>
                </a:lnTo>
                <a:lnTo>
                  <a:pt x="871727" y="414528"/>
                </a:lnTo>
                <a:lnTo>
                  <a:pt x="847769" y="425979"/>
                </a:lnTo>
                <a:close/>
              </a:path>
              <a:path w="890270" h="852169">
                <a:moveTo>
                  <a:pt x="871727" y="437387"/>
                </a:moveTo>
                <a:lnTo>
                  <a:pt x="847769" y="425979"/>
                </a:lnTo>
                <a:lnTo>
                  <a:pt x="871727" y="414528"/>
                </a:lnTo>
                <a:lnTo>
                  <a:pt x="871727" y="437387"/>
                </a:lnTo>
                <a:close/>
              </a:path>
              <a:path w="890270" h="852169">
                <a:moveTo>
                  <a:pt x="882395" y="437387"/>
                </a:moveTo>
                <a:lnTo>
                  <a:pt x="871727" y="437387"/>
                </a:lnTo>
                <a:lnTo>
                  <a:pt x="871727" y="414528"/>
                </a:lnTo>
                <a:lnTo>
                  <a:pt x="882395" y="414528"/>
                </a:lnTo>
                <a:lnTo>
                  <a:pt x="886968" y="417576"/>
                </a:lnTo>
                <a:lnTo>
                  <a:pt x="890016" y="420624"/>
                </a:lnTo>
                <a:lnTo>
                  <a:pt x="890016" y="431291"/>
                </a:lnTo>
                <a:lnTo>
                  <a:pt x="886968" y="435863"/>
                </a:lnTo>
                <a:lnTo>
                  <a:pt x="882395" y="437387"/>
                </a:lnTo>
                <a:close/>
              </a:path>
              <a:path w="890270" h="852169">
                <a:moveTo>
                  <a:pt x="43796" y="838199"/>
                </a:moveTo>
                <a:lnTo>
                  <a:pt x="25908" y="838199"/>
                </a:lnTo>
                <a:lnTo>
                  <a:pt x="25908" y="818791"/>
                </a:lnTo>
                <a:lnTo>
                  <a:pt x="847769" y="425979"/>
                </a:lnTo>
                <a:lnTo>
                  <a:pt x="871727" y="437387"/>
                </a:lnTo>
                <a:lnTo>
                  <a:pt x="882395" y="437387"/>
                </a:lnTo>
                <a:lnTo>
                  <a:pt x="43796" y="838199"/>
                </a:lnTo>
                <a:close/>
              </a:path>
              <a:path w="890270" h="852169">
                <a:moveTo>
                  <a:pt x="25908" y="838199"/>
                </a:moveTo>
                <a:lnTo>
                  <a:pt x="7620" y="827532"/>
                </a:lnTo>
                <a:lnTo>
                  <a:pt x="25908" y="818791"/>
                </a:lnTo>
                <a:lnTo>
                  <a:pt x="25908" y="83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8275" y="187833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5" h="0">
                <a:moveTo>
                  <a:pt x="0" y="0"/>
                </a:moveTo>
                <a:lnTo>
                  <a:pt x="45872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51432" y="187833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70760" y="2336292"/>
            <a:ext cx="394970" cy="20320"/>
          </a:xfrm>
          <a:custGeom>
            <a:avLst/>
            <a:gdLst/>
            <a:ahLst/>
            <a:cxnLst/>
            <a:rect l="l" t="t" r="r" b="b"/>
            <a:pathLst>
              <a:path w="394969" h="20319">
                <a:moveTo>
                  <a:pt x="0" y="19812"/>
                </a:moveTo>
                <a:lnTo>
                  <a:pt x="394716" y="19812"/>
                </a:lnTo>
                <a:lnTo>
                  <a:pt x="394716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44751" y="1805939"/>
            <a:ext cx="121920" cy="127000"/>
          </a:xfrm>
          <a:custGeom>
            <a:avLst/>
            <a:gdLst/>
            <a:ahLst/>
            <a:cxnLst/>
            <a:rect l="l" t="t" r="r" b="b"/>
            <a:pathLst>
              <a:path w="121919" h="127000">
                <a:moveTo>
                  <a:pt x="71628" y="1524"/>
                </a:moveTo>
                <a:lnTo>
                  <a:pt x="50292" y="1524"/>
                </a:lnTo>
                <a:lnTo>
                  <a:pt x="59436" y="0"/>
                </a:lnTo>
                <a:lnTo>
                  <a:pt x="62484" y="0"/>
                </a:lnTo>
                <a:lnTo>
                  <a:pt x="71628" y="1524"/>
                </a:lnTo>
                <a:close/>
              </a:path>
              <a:path w="121919" h="127000">
                <a:moveTo>
                  <a:pt x="82296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4676" y="1524"/>
                </a:lnTo>
                <a:lnTo>
                  <a:pt x="82296" y="4572"/>
                </a:lnTo>
                <a:close/>
              </a:path>
              <a:path w="121919" h="127000">
                <a:moveTo>
                  <a:pt x="85344" y="6096"/>
                </a:moveTo>
                <a:lnTo>
                  <a:pt x="36576" y="6096"/>
                </a:lnTo>
                <a:lnTo>
                  <a:pt x="36576" y="4572"/>
                </a:lnTo>
                <a:lnTo>
                  <a:pt x="83820" y="4572"/>
                </a:lnTo>
                <a:lnTo>
                  <a:pt x="85344" y="6096"/>
                </a:lnTo>
                <a:close/>
              </a:path>
              <a:path w="121919" h="127000">
                <a:moveTo>
                  <a:pt x="86868" y="120396"/>
                </a:moveTo>
                <a:lnTo>
                  <a:pt x="35052" y="120396"/>
                </a:lnTo>
                <a:lnTo>
                  <a:pt x="27432" y="115824"/>
                </a:lnTo>
                <a:lnTo>
                  <a:pt x="25908" y="115824"/>
                </a:lnTo>
                <a:lnTo>
                  <a:pt x="24384" y="114300"/>
                </a:lnTo>
                <a:lnTo>
                  <a:pt x="18288" y="109728"/>
                </a:lnTo>
                <a:lnTo>
                  <a:pt x="18288" y="108204"/>
                </a:lnTo>
                <a:lnTo>
                  <a:pt x="16764" y="106680"/>
                </a:lnTo>
                <a:lnTo>
                  <a:pt x="15240" y="106680"/>
                </a:lnTo>
                <a:lnTo>
                  <a:pt x="10668" y="99060"/>
                </a:lnTo>
                <a:lnTo>
                  <a:pt x="9144" y="97536"/>
                </a:lnTo>
                <a:lnTo>
                  <a:pt x="9144" y="96012"/>
                </a:lnTo>
                <a:lnTo>
                  <a:pt x="4572" y="89916"/>
                </a:lnTo>
                <a:lnTo>
                  <a:pt x="4572" y="86868"/>
                </a:lnTo>
                <a:lnTo>
                  <a:pt x="3048" y="85344"/>
                </a:lnTo>
                <a:lnTo>
                  <a:pt x="1524" y="77724"/>
                </a:lnTo>
                <a:lnTo>
                  <a:pt x="0" y="76200"/>
                </a:lnTo>
                <a:lnTo>
                  <a:pt x="0" y="50292"/>
                </a:lnTo>
                <a:lnTo>
                  <a:pt x="1524" y="48768"/>
                </a:lnTo>
                <a:lnTo>
                  <a:pt x="3048" y="41148"/>
                </a:lnTo>
                <a:lnTo>
                  <a:pt x="4572" y="39624"/>
                </a:lnTo>
                <a:lnTo>
                  <a:pt x="4572" y="38100"/>
                </a:lnTo>
                <a:lnTo>
                  <a:pt x="9144" y="30480"/>
                </a:lnTo>
                <a:lnTo>
                  <a:pt x="9144" y="28956"/>
                </a:lnTo>
                <a:lnTo>
                  <a:pt x="10668" y="27432"/>
                </a:lnTo>
                <a:lnTo>
                  <a:pt x="15240" y="21336"/>
                </a:lnTo>
                <a:lnTo>
                  <a:pt x="24384" y="12192"/>
                </a:lnTo>
                <a:lnTo>
                  <a:pt x="25908" y="12192"/>
                </a:lnTo>
                <a:lnTo>
                  <a:pt x="25908" y="10668"/>
                </a:lnTo>
                <a:lnTo>
                  <a:pt x="27432" y="10668"/>
                </a:lnTo>
                <a:lnTo>
                  <a:pt x="35052" y="6096"/>
                </a:lnTo>
                <a:lnTo>
                  <a:pt x="86868" y="6096"/>
                </a:lnTo>
                <a:lnTo>
                  <a:pt x="94488" y="10668"/>
                </a:lnTo>
                <a:lnTo>
                  <a:pt x="96012" y="12192"/>
                </a:lnTo>
                <a:lnTo>
                  <a:pt x="103632" y="18288"/>
                </a:lnTo>
                <a:lnTo>
                  <a:pt x="105155" y="19812"/>
                </a:lnTo>
                <a:lnTo>
                  <a:pt x="105155" y="21336"/>
                </a:lnTo>
                <a:lnTo>
                  <a:pt x="111252" y="27432"/>
                </a:lnTo>
                <a:lnTo>
                  <a:pt x="111252" y="28956"/>
                </a:lnTo>
                <a:lnTo>
                  <a:pt x="112775" y="30480"/>
                </a:lnTo>
                <a:lnTo>
                  <a:pt x="115824" y="38100"/>
                </a:lnTo>
                <a:lnTo>
                  <a:pt x="57912" y="38100"/>
                </a:lnTo>
                <a:lnTo>
                  <a:pt x="53339" y="39624"/>
                </a:lnTo>
                <a:lnTo>
                  <a:pt x="50292" y="41148"/>
                </a:lnTo>
                <a:lnTo>
                  <a:pt x="48768" y="41148"/>
                </a:lnTo>
                <a:lnTo>
                  <a:pt x="42672" y="47244"/>
                </a:lnTo>
                <a:lnTo>
                  <a:pt x="39928" y="51816"/>
                </a:lnTo>
                <a:lnTo>
                  <a:pt x="39624" y="51816"/>
                </a:lnTo>
                <a:lnTo>
                  <a:pt x="38100" y="54864"/>
                </a:lnTo>
                <a:lnTo>
                  <a:pt x="39014" y="54864"/>
                </a:lnTo>
                <a:lnTo>
                  <a:pt x="38709" y="56388"/>
                </a:lnTo>
                <a:lnTo>
                  <a:pt x="38100" y="56388"/>
                </a:lnTo>
                <a:lnTo>
                  <a:pt x="38100" y="70104"/>
                </a:lnTo>
                <a:lnTo>
                  <a:pt x="38709" y="70104"/>
                </a:lnTo>
                <a:lnTo>
                  <a:pt x="39014" y="71628"/>
                </a:lnTo>
                <a:lnTo>
                  <a:pt x="38100" y="71628"/>
                </a:lnTo>
                <a:lnTo>
                  <a:pt x="39624" y="74676"/>
                </a:lnTo>
                <a:lnTo>
                  <a:pt x="39928" y="74676"/>
                </a:lnTo>
                <a:lnTo>
                  <a:pt x="42672" y="79248"/>
                </a:lnTo>
                <a:lnTo>
                  <a:pt x="48768" y="85344"/>
                </a:lnTo>
                <a:lnTo>
                  <a:pt x="50291" y="85344"/>
                </a:lnTo>
                <a:lnTo>
                  <a:pt x="53339" y="86868"/>
                </a:lnTo>
                <a:lnTo>
                  <a:pt x="57912" y="88392"/>
                </a:lnTo>
                <a:lnTo>
                  <a:pt x="117348" y="88392"/>
                </a:lnTo>
                <a:lnTo>
                  <a:pt x="115824" y="89916"/>
                </a:lnTo>
                <a:lnTo>
                  <a:pt x="112775" y="96012"/>
                </a:lnTo>
                <a:lnTo>
                  <a:pt x="111252" y="97536"/>
                </a:lnTo>
                <a:lnTo>
                  <a:pt x="111252" y="99060"/>
                </a:lnTo>
                <a:lnTo>
                  <a:pt x="105155" y="106680"/>
                </a:lnTo>
                <a:lnTo>
                  <a:pt x="103632" y="108204"/>
                </a:lnTo>
                <a:lnTo>
                  <a:pt x="96012" y="114300"/>
                </a:lnTo>
                <a:lnTo>
                  <a:pt x="94488" y="115824"/>
                </a:lnTo>
                <a:lnTo>
                  <a:pt x="86868" y="120396"/>
                </a:lnTo>
                <a:close/>
              </a:path>
              <a:path w="121919" h="127000">
                <a:moveTo>
                  <a:pt x="53339" y="39624"/>
                </a:moveTo>
                <a:lnTo>
                  <a:pt x="57912" y="38100"/>
                </a:lnTo>
                <a:lnTo>
                  <a:pt x="54646" y="39406"/>
                </a:lnTo>
                <a:lnTo>
                  <a:pt x="53339" y="39624"/>
                </a:lnTo>
                <a:close/>
              </a:path>
              <a:path w="121919" h="127000">
                <a:moveTo>
                  <a:pt x="54646" y="39406"/>
                </a:moveTo>
                <a:lnTo>
                  <a:pt x="57912" y="38100"/>
                </a:lnTo>
                <a:lnTo>
                  <a:pt x="59436" y="38100"/>
                </a:lnTo>
                <a:lnTo>
                  <a:pt x="60821" y="38377"/>
                </a:lnTo>
                <a:lnTo>
                  <a:pt x="54646" y="39406"/>
                </a:lnTo>
                <a:close/>
              </a:path>
              <a:path w="121919" h="127000">
                <a:moveTo>
                  <a:pt x="60821" y="38377"/>
                </a:moveTo>
                <a:lnTo>
                  <a:pt x="59436" y="38100"/>
                </a:lnTo>
                <a:lnTo>
                  <a:pt x="62484" y="38100"/>
                </a:lnTo>
                <a:lnTo>
                  <a:pt x="60821" y="38377"/>
                </a:lnTo>
                <a:close/>
              </a:path>
              <a:path w="121919" h="127000">
                <a:moveTo>
                  <a:pt x="67056" y="39624"/>
                </a:moveTo>
                <a:lnTo>
                  <a:pt x="60821" y="38377"/>
                </a:lnTo>
                <a:lnTo>
                  <a:pt x="62484" y="38100"/>
                </a:lnTo>
                <a:lnTo>
                  <a:pt x="64008" y="38100"/>
                </a:lnTo>
                <a:lnTo>
                  <a:pt x="67056" y="39624"/>
                </a:lnTo>
                <a:close/>
              </a:path>
              <a:path w="121919" h="127000">
                <a:moveTo>
                  <a:pt x="77724" y="47244"/>
                </a:moveTo>
                <a:lnTo>
                  <a:pt x="71628" y="41148"/>
                </a:lnTo>
                <a:lnTo>
                  <a:pt x="64008" y="38100"/>
                </a:lnTo>
                <a:lnTo>
                  <a:pt x="117348" y="38100"/>
                </a:lnTo>
                <a:lnTo>
                  <a:pt x="117348" y="41148"/>
                </a:lnTo>
                <a:lnTo>
                  <a:pt x="118567" y="44196"/>
                </a:lnTo>
                <a:lnTo>
                  <a:pt x="76200" y="44196"/>
                </a:lnTo>
                <a:lnTo>
                  <a:pt x="77724" y="47244"/>
                </a:lnTo>
                <a:close/>
              </a:path>
              <a:path w="121919" h="127000">
                <a:moveTo>
                  <a:pt x="52469" y="40277"/>
                </a:moveTo>
                <a:lnTo>
                  <a:pt x="53339" y="39624"/>
                </a:lnTo>
                <a:lnTo>
                  <a:pt x="54646" y="39406"/>
                </a:lnTo>
                <a:lnTo>
                  <a:pt x="52469" y="40277"/>
                </a:lnTo>
                <a:close/>
              </a:path>
              <a:path w="121919" h="127000">
                <a:moveTo>
                  <a:pt x="50292" y="41148"/>
                </a:moveTo>
                <a:lnTo>
                  <a:pt x="53339" y="39624"/>
                </a:lnTo>
                <a:lnTo>
                  <a:pt x="52469" y="40277"/>
                </a:lnTo>
                <a:lnTo>
                  <a:pt x="50292" y="41148"/>
                </a:lnTo>
                <a:close/>
              </a:path>
              <a:path w="121919" h="127000">
                <a:moveTo>
                  <a:pt x="74675" y="44196"/>
                </a:moveTo>
                <a:lnTo>
                  <a:pt x="67056" y="39624"/>
                </a:lnTo>
                <a:lnTo>
                  <a:pt x="71628" y="41148"/>
                </a:lnTo>
                <a:lnTo>
                  <a:pt x="74675" y="44196"/>
                </a:lnTo>
                <a:close/>
              </a:path>
              <a:path w="121919" h="127000">
                <a:moveTo>
                  <a:pt x="47244" y="44196"/>
                </a:moveTo>
                <a:lnTo>
                  <a:pt x="48768" y="41148"/>
                </a:lnTo>
                <a:lnTo>
                  <a:pt x="50292" y="41148"/>
                </a:lnTo>
                <a:lnTo>
                  <a:pt x="52469" y="40277"/>
                </a:lnTo>
                <a:lnTo>
                  <a:pt x="47244" y="44196"/>
                </a:lnTo>
                <a:close/>
              </a:path>
              <a:path w="121919" h="127000">
                <a:moveTo>
                  <a:pt x="41148" y="50292"/>
                </a:moveTo>
                <a:lnTo>
                  <a:pt x="42672" y="47244"/>
                </a:lnTo>
                <a:lnTo>
                  <a:pt x="45719" y="44196"/>
                </a:lnTo>
                <a:lnTo>
                  <a:pt x="41148" y="50292"/>
                </a:lnTo>
                <a:close/>
              </a:path>
              <a:path w="121919" h="127000">
                <a:moveTo>
                  <a:pt x="80118" y="49421"/>
                </a:moveTo>
                <a:lnTo>
                  <a:pt x="76200" y="44196"/>
                </a:lnTo>
                <a:lnTo>
                  <a:pt x="118567" y="44196"/>
                </a:lnTo>
                <a:lnTo>
                  <a:pt x="119786" y="47244"/>
                </a:lnTo>
                <a:lnTo>
                  <a:pt x="79248" y="47244"/>
                </a:lnTo>
                <a:lnTo>
                  <a:pt x="80118" y="49421"/>
                </a:lnTo>
                <a:close/>
              </a:path>
              <a:path w="121919" h="127000">
                <a:moveTo>
                  <a:pt x="80772" y="50292"/>
                </a:moveTo>
                <a:lnTo>
                  <a:pt x="80118" y="49421"/>
                </a:lnTo>
                <a:lnTo>
                  <a:pt x="79248" y="47244"/>
                </a:lnTo>
                <a:lnTo>
                  <a:pt x="80772" y="50292"/>
                </a:lnTo>
                <a:close/>
              </a:path>
              <a:path w="121919" h="127000">
                <a:moveTo>
                  <a:pt x="120396" y="50292"/>
                </a:moveTo>
                <a:lnTo>
                  <a:pt x="80772" y="50292"/>
                </a:lnTo>
                <a:lnTo>
                  <a:pt x="79248" y="47244"/>
                </a:lnTo>
                <a:lnTo>
                  <a:pt x="119786" y="47244"/>
                </a:lnTo>
                <a:lnTo>
                  <a:pt x="120396" y="48768"/>
                </a:lnTo>
                <a:lnTo>
                  <a:pt x="120396" y="50292"/>
                </a:lnTo>
                <a:close/>
              </a:path>
              <a:path w="121919" h="127000">
                <a:moveTo>
                  <a:pt x="120700" y="54864"/>
                </a:moveTo>
                <a:lnTo>
                  <a:pt x="82296" y="54864"/>
                </a:lnTo>
                <a:lnTo>
                  <a:pt x="80118" y="49421"/>
                </a:lnTo>
                <a:lnTo>
                  <a:pt x="80772" y="50292"/>
                </a:lnTo>
                <a:lnTo>
                  <a:pt x="120396" y="50292"/>
                </a:lnTo>
                <a:lnTo>
                  <a:pt x="120396" y="53340"/>
                </a:lnTo>
                <a:lnTo>
                  <a:pt x="120700" y="54864"/>
                </a:lnTo>
                <a:close/>
              </a:path>
              <a:path w="121919" h="127000">
                <a:moveTo>
                  <a:pt x="38100" y="54864"/>
                </a:moveTo>
                <a:lnTo>
                  <a:pt x="39624" y="51816"/>
                </a:lnTo>
                <a:lnTo>
                  <a:pt x="39471" y="52578"/>
                </a:lnTo>
                <a:lnTo>
                  <a:pt x="38100" y="54864"/>
                </a:lnTo>
                <a:close/>
              </a:path>
              <a:path w="121919" h="127000">
                <a:moveTo>
                  <a:pt x="39471" y="52578"/>
                </a:moveTo>
                <a:lnTo>
                  <a:pt x="39624" y="51816"/>
                </a:lnTo>
                <a:lnTo>
                  <a:pt x="39928" y="51816"/>
                </a:lnTo>
                <a:lnTo>
                  <a:pt x="39471" y="52578"/>
                </a:lnTo>
                <a:close/>
              </a:path>
              <a:path w="121919" h="127000">
                <a:moveTo>
                  <a:pt x="121615" y="59436"/>
                </a:moveTo>
                <a:lnTo>
                  <a:pt x="83820" y="59436"/>
                </a:lnTo>
                <a:lnTo>
                  <a:pt x="80772" y="51816"/>
                </a:lnTo>
                <a:lnTo>
                  <a:pt x="82296" y="54864"/>
                </a:lnTo>
                <a:lnTo>
                  <a:pt x="120700" y="54864"/>
                </a:lnTo>
                <a:lnTo>
                  <a:pt x="121615" y="59436"/>
                </a:lnTo>
                <a:close/>
              </a:path>
              <a:path w="121919" h="127000">
                <a:moveTo>
                  <a:pt x="39014" y="54864"/>
                </a:moveTo>
                <a:lnTo>
                  <a:pt x="38100" y="54864"/>
                </a:lnTo>
                <a:lnTo>
                  <a:pt x="39471" y="52578"/>
                </a:lnTo>
                <a:lnTo>
                  <a:pt x="39014" y="54864"/>
                </a:lnTo>
                <a:close/>
              </a:path>
              <a:path w="121919" h="127000">
                <a:moveTo>
                  <a:pt x="38100" y="59436"/>
                </a:moveTo>
                <a:lnTo>
                  <a:pt x="38100" y="56388"/>
                </a:lnTo>
                <a:lnTo>
                  <a:pt x="38709" y="56388"/>
                </a:lnTo>
                <a:lnTo>
                  <a:pt x="38100" y="59436"/>
                </a:lnTo>
                <a:close/>
              </a:path>
              <a:path w="121919" h="127000">
                <a:moveTo>
                  <a:pt x="83439" y="63246"/>
                </a:moveTo>
                <a:lnTo>
                  <a:pt x="82296" y="56388"/>
                </a:lnTo>
                <a:lnTo>
                  <a:pt x="83820" y="59436"/>
                </a:lnTo>
                <a:lnTo>
                  <a:pt x="121615" y="59436"/>
                </a:lnTo>
                <a:lnTo>
                  <a:pt x="121920" y="60960"/>
                </a:lnTo>
                <a:lnTo>
                  <a:pt x="83820" y="60960"/>
                </a:lnTo>
                <a:lnTo>
                  <a:pt x="83439" y="63246"/>
                </a:lnTo>
                <a:close/>
              </a:path>
              <a:path w="121919" h="127000">
                <a:moveTo>
                  <a:pt x="83820" y="65532"/>
                </a:moveTo>
                <a:lnTo>
                  <a:pt x="83439" y="63246"/>
                </a:lnTo>
                <a:lnTo>
                  <a:pt x="83820" y="60960"/>
                </a:lnTo>
                <a:lnTo>
                  <a:pt x="83820" y="65532"/>
                </a:lnTo>
                <a:close/>
              </a:path>
              <a:path w="121919" h="127000">
                <a:moveTo>
                  <a:pt x="121920" y="65532"/>
                </a:moveTo>
                <a:lnTo>
                  <a:pt x="83820" y="65532"/>
                </a:lnTo>
                <a:lnTo>
                  <a:pt x="83820" y="60960"/>
                </a:lnTo>
                <a:lnTo>
                  <a:pt x="121920" y="60960"/>
                </a:lnTo>
                <a:lnTo>
                  <a:pt x="121920" y="65532"/>
                </a:lnTo>
                <a:close/>
              </a:path>
              <a:path w="121919" h="127000">
                <a:moveTo>
                  <a:pt x="82296" y="70104"/>
                </a:moveTo>
                <a:lnTo>
                  <a:pt x="83439" y="63246"/>
                </a:lnTo>
                <a:lnTo>
                  <a:pt x="83820" y="65532"/>
                </a:lnTo>
                <a:lnTo>
                  <a:pt x="121920" y="65532"/>
                </a:lnTo>
                <a:lnTo>
                  <a:pt x="121666" y="67056"/>
                </a:lnTo>
                <a:lnTo>
                  <a:pt x="83820" y="67056"/>
                </a:lnTo>
                <a:lnTo>
                  <a:pt x="82296" y="70104"/>
                </a:lnTo>
                <a:close/>
              </a:path>
              <a:path w="121919" h="127000">
                <a:moveTo>
                  <a:pt x="38709" y="70104"/>
                </a:moveTo>
                <a:lnTo>
                  <a:pt x="38100" y="70104"/>
                </a:lnTo>
                <a:lnTo>
                  <a:pt x="38100" y="67056"/>
                </a:lnTo>
                <a:lnTo>
                  <a:pt x="38709" y="70104"/>
                </a:lnTo>
                <a:close/>
              </a:path>
              <a:path w="121919" h="127000">
                <a:moveTo>
                  <a:pt x="80772" y="74676"/>
                </a:moveTo>
                <a:lnTo>
                  <a:pt x="83820" y="67056"/>
                </a:lnTo>
                <a:lnTo>
                  <a:pt x="121666" y="67056"/>
                </a:lnTo>
                <a:lnTo>
                  <a:pt x="120904" y="71628"/>
                </a:lnTo>
                <a:lnTo>
                  <a:pt x="82296" y="71628"/>
                </a:lnTo>
                <a:lnTo>
                  <a:pt x="80772" y="74676"/>
                </a:lnTo>
                <a:close/>
              </a:path>
              <a:path w="121919" h="127000">
                <a:moveTo>
                  <a:pt x="39624" y="74676"/>
                </a:moveTo>
                <a:lnTo>
                  <a:pt x="38100" y="71628"/>
                </a:lnTo>
                <a:lnTo>
                  <a:pt x="39471" y="73914"/>
                </a:lnTo>
                <a:lnTo>
                  <a:pt x="39624" y="74676"/>
                </a:lnTo>
                <a:close/>
              </a:path>
              <a:path w="121919" h="127000">
                <a:moveTo>
                  <a:pt x="39471" y="73914"/>
                </a:moveTo>
                <a:lnTo>
                  <a:pt x="38100" y="71628"/>
                </a:lnTo>
                <a:lnTo>
                  <a:pt x="39014" y="71628"/>
                </a:lnTo>
                <a:lnTo>
                  <a:pt x="39471" y="73914"/>
                </a:lnTo>
                <a:close/>
              </a:path>
              <a:path w="121919" h="127000">
                <a:moveTo>
                  <a:pt x="80118" y="77070"/>
                </a:moveTo>
                <a:lnTo>
                  <a:pt x="82296" y="71628"/>
                </a:lnTo>
                <a:lnTo>
                  <a:pt x="120904" y="71628"/>
                </a:lnTo>
                <a:lnTo>
                  <a:pt x="120396" y="74676"/>
                </a:lnTo>
                <a:lnTo>
                  <a:pt x="120396" y="76200"/>
                </a:lnTo>
                <a:lnTo>
                  <a:pt x="80772" y="76200"/>
                </a:lnTo>
                <a:lnTo>
                  <a:pt x="80118" y="77070"/>
                </a:lnTo>
                <a:close/>
              </a:path>
              <a:path w="121919" h="127000">
                <a:moveTo>
                  <a:pt x="39928" y="74676"/>
                </a:moveTo>
                <a:lnTo>
                  <a:pt x="39624" y="74676"/>
                </a:lnTo>
                <a:lnTo>
                  <a:pt x="39471" y="73914"/>
                </a:lnTo>
                <a:lnTo>
                  <a:pt x="39928" y="74676"/>
                </a:lnTo>
                <a:close/>
              </a:path>
              <a:path w="121919" h="127000">
                <a:moveTo>
                  <a:pt x="45719" y="82296"/>
                </a:moveTo>
                <a:lnTo>
                  <a:pt x="42672" y="79248"/>
                </a:lnTo>
                <a:lnTo>
                  <a:pt x="41148" y="76200"/>
                </a:lnTo>
                <a:lnTo>
                  <a:pt x="45719" y="82296"/>
                </a:lnTo>
                <a:close/>
              </a:path>
              <a:path w="121919" h="127000">
                <a:moveTo>
                  <a:pt x="79248" y="79248"/>
                </a:moveTo>
                <a:lnTo>
                  <a:pt x="80118" y="77070"/>
                </a:lnTo>
                <a:lnTo>
                  <a:pt x="80772" y="76200"/>
                </a:lnTo>
                <a:lnTo>
                  <a:pt x="79248" y="79248"/>
                </a:lnTo>
                <a:close/>
              </a:path>
              <a:path w="121919" h="127000">
                <a:moveTo>
                  <a:pt x="119786" y="79248"/>
                </a:moveTo>
                <a:lnTo>
                  <a:pt x="79248" y="79248"/>
                </a:lnTo>
                <a:lnTo>
                  <a:pt x="80772" y="76200"/>
                </a:lnTo>
                <a:lnTo>
                  <a:pt x="120396" y="76200"/>
                </a:lnTo>
                <a:lnTo>
                  <a:pt x="120396" y="77724"/>
                </a:lnTo>
                <a:lnTo>
                  <a:pt x="119786" y="79248"/>
                </a:lnTo>
                <a:close/>
              </a:path>
              <a:path w="121919" h="127000">
                <a:moveTo>
                  <a:pt x="76853" y="81425"/>
                </a:moveTo>
                <a:lnTo>
                  <a:pt x="80118" y="77070"/>
                </a:lnTo>
                <a:lnTo>
                  <a:pt x="79248" y="79248"/>
                </a:lnTo>
                <a:lnTo>
                  <a:pt x="119786" y="79248"/>
                </a:lnTo>
                <a:lnTo>
                  <a:pt x="119176" y="80772"/>
                </a:lnTo>
                <a:lnTo>
                  <a:pt x="77724" y="80772"/>
                </a:lnTo>
                <a:lnTo>
                  <a:pt x="76853" y="81425"/>
                </a:lnTo>
                <a:close/>
              </a:path>
              <a:path w="121919" h="127000">
                <a:moveTo>
                  <a:pt x="76200" y="82296"/>
                </a:moveTo>
                <a:lnTo>
                  <a:pt x="76853" y="81425"/>
                </a:lnTo>
                <a:lnTo>
                  <a:pt x="77724" y="80772"/>
                </a:lnTo>
                <a:lnTo>
                  <a:pt x="76200" y="82296"/>
                </a:lnTo>
                <a:close/>
              </a:path>
              <a:path w="121919" h="127000">
                <a:moveTo>
                  <a:pt x="118567" y="82296"/>
                </a:moveTo>
                <a:lnTo>
                  <a:pt x="76200" y="82296"/>
                </a:lnTo>
                <a:lnTo>
                  <a:pt x="77724" y="80772"/>
                </a:lnTo>
                <a:lnTo>
                  <a:pt x="119176" y="80772"/>
                </a:lnTo>
                <a:lnTo>
                  <a:pt x="118567" y="82296"/>
                </a:lnTo>
                <a:close/>
              </a:path>
              <a:path w="121919" h="127000">
                <a:moveTo>
                  <a:pt x="72498" y="84690"/>
                </a:moveTo>
                <a:lnTo>
                  <a:pt x="76853" y="81425"/>
                </a:lnTo>
                <a:lnTo>
                  <a:pt x="76200" y="82296"/>
                </a:lnTo>
                <a:lnTo>
                  <a:pt x="118567" y="82296"/>
                </a:lnTo>
                <a:lnTo>
                  <a:pt x="117957" y="83820"/>
                </a:lnTo>
                <a:lnTo>
                  <a:pt x="74676" y="83820"/>
                </a:lnTo>
                <a:lnTo>
                  <a:pt x="72498" y="84690"/>
                </a:lnTo>
                <a:close/>
              </a:path>
              <a:path w="121919" h="127000">
                <a:moveTo>
                  <a:pt x="50291" y="85344"/>
                </a:moveTo>
                <a:lnTo>
                  <a:pt x="48768" y="85344"/>
                </a:lnTo>
                <a:lnTo>
                  <a:pt x="47244" y="83820"/>
                </a:lnTo>
                <a:lnTo>
                  <a:pt x="50291" y="85344"/>
                </a:lnTo>
                <a:close/>
              </a:path>
              <a:path w="121919" h="127000">
                <a:moveTo>
                  <a:pt x="71628" y="85344"/>
                </a:moveTo>
                <a:lnTo>
                  <a:pt x="72498" y="84690"/>
                </a:lnTo>
                <a:lnTo>
                  <a:pt x="74676" y="83820"/>
                </a:lnTo>
                <a:lnTo>
                  <a:pt x="71628" y="85344"/>
                </a:lnTo>
                <a:close/>
              </a:path>
              <a:path w="121919" h="127000">
                <a:moveTo>
                  <a:pt x="117348" y="88392"/>
                </a:moveTo>
                <a:lnTo>
                  <a:pt x="64008" y="88392"/>
                </a:lnTo>
                <a:lnTo>
                  <a:pt x="71628" y="85344"/>
                </a:lnTo>
                <a:lnTo>
                  <a:pt x="74676" y="83820"/>
                </a:lnTo>
                <a:lnTo>
                  <a:pt x="117957" y="83820"/>
                </a:lnTo>
                <a:lnTo>
                  <a:pt x="117348" y="85344"/>
                </a:lnTo>
                <a:lnTo>
                  <a:pt x="117348" y="88392"/>
                </a:lnTo>
                <a:close/>
              </a:path>
              <a:path w="121919" h="127000">
                <a:moveTo>
                  <a:pt x="67056" y="86868"/>
                </a:moveTo>
                <a:lnTo>
                  <a:pt x="72498" y="84690"/>
                </a:lnTo>
                <a:lnTo>
                  <a:pt x="71628" y="85344"/>
                </a:lnTo>
                <a:lnTo>
                  <a:pt x="67056" y="86868"/>
                </a:lnTo>
                <a:close/>
              </a:path>
              <a:path w="121919" h="127000">
                <a:moveTo>
                  <a:pt x="54646" y="87085"/>
                </a:moveTo>
                <a:lnTo>
                  <a:pt x="53339" y="86868"/>
                </a:lnTo>
                <a:lnTo>
                  <a:pt x="50292" y="85344"/>
                </a:lnTo>
                <a:lnTo>
                  <a:pt x="54646" y="87085"/>
                </a:lnTo>
                <a:close/>
              </a:path>
              <a:path w="121919" h="127000">
                <a:moveTo>
                  <a:pt x="57912" y="88392"/>
                </a:moveTo>
                <a:lnTo>
                  <a:pt x="53339" y="86868"/>
                </a:lnTo>
                <a:lnTo>
                  <a:pt x="54646" y="87085"/>
                </a:lnTo>
                <a:lnTo>
                  <a:pt x="57912" y="88392"/>
                </a:lnTo>
                <a:close/>
              </a:path>
              <a:path w="121919" h="127000">
                <a:moveTo>
                  <a:pt x="64008" y="88392"/>
                </a:moveTo>
                <a:lnTo>
                  <a:pt x="62484" y="88392"/>
                </a:lnTo>
                <a:lnTo>
                  <a:pt x="60821" y="88114"/>
                </a:lnTo>
                <a:lnTo>
                  <a:pt x="67056" y="86868"/>
                </a:lnTo>
                <a:lnTo>
                  <a:pt x="64008" y="88392"/>
                </a:lnTo>
                <a:close/>
              </a:path>
              <a:path w="121919" h="127000">
                <a:moveTo>
                  <a:pt x="59436" y="88392"/>
                </a:moveTo>
                <a:lnTo>
                  <a:pt x="57912" y="88392"/>
                </a:lnTo>
                <a:lnTo>
                  <a:pt x="54646" y="87085"/>
                </a:lnTo>
                <a:lnTo>
                  <a:pt x="60821" y="88114"/>
                </a:lnTo>
                <a:lnTo>
                  <a:pt x="59436" y="88392"/>
                </a:lnTo>
                <a:close/>
              </a:path>
              <a:path w="121919" h="127000">
                <a:moveTo>
                  <a:pt x="62484" y="88392"/>
                </a:moveTo>
                <a:lnTo>
                  <a:pt x="59436" y="88392"/>
                </a:lnTo>
                <a:lnTo>
                  <a:pt x="60821" y="88114"/>
                </a:lnTo>
                <a:lnTo>
                  <a:pt x="62484" y="88392"/>
                </a:lnTo>
                <a:close/>
              </a:path>
              <a:path w="121919" h="127000">
                <a:moveTo>
                  <a:pt x="83820" y="121920"/>
                </a:moveTo>
                <a:lnTo>
                  <a:pt x="36576" y="121920"/>
                </a:lnTo>
                <a:lnTo>
                  <a:pt x="36576" y="120396"/>
                </a:lnTo>
                <a:lnTo>
                  <a:pt x="85344" y="120396"/>
                </a:lnTo>
                <a:lnTo>
                  <a:pt x="83820" y="121920"/>
                </a:lnTo>
                <a:close/>
              </a:path>
              <a:path w="121919" h="127000">
                <a:moveTo>
                  <a:pt x="74676" y="124968"/>
                </a:moveTo>
                <a:lnTo>
                  <a:pt x="45719" y="124968"/>
                </a:lnTo>
                <a:lnTo>
                  <a:pt x="38100" y="121920"/>
                </a:lnTo>
                <a:lnTo>
                  <a:pt x="82296" y="121920"/>
                </a:lnTo>
                <a:lnTo>
                  <a:pt x="74676" y="124968"/>
                </a:lnTo>
                <a:close/>
              </a:path>
              <a:path w="121919" h="127000">
                <a:moveTo>
                  <a:pt x="62484" y="126492"/>
                </a:moveTo>
                <a:lnTo>
                  <a:pt x="59436" y="126492"/>
                </a:lnTo>
                <a:lnTo>
                  <a:pt x="50292" y="124968"/>
                </a:lnTo>
                <a:lnTo>
                  <a:pt x="71628" y="124968"/>
                </a:lnTo>
                <a:lnTo>
                  <a:pt x="6248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10491" y="1567765"/>
            <a:ext cx="27495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2875" y="1749028"/>
            <a:ext cx="457834" cy="774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r>
              <a:rPr dirty="0" sz="2400" spc="-830">
                <a:latin typeface="宋体"/>
                <a:cs typeface="宋体"/>
              </a:rPr>
              <a:t> </a:t>
            </a:r>
            <a:r>
              <a:rPr dirty="0" baseline="-27777" sz="3600" spc="-7">
                <a:latin typeface="Times New Roman"/>
                <a:cs typeface="Times New Roman"/>
              </a:rPr>
              <a:t>A</a:t>
            </a:r>
            <a:endParaRPr baseline="-27777" sz="36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755"/>
              </a:spcBef>
            </a:pPr>
            <a:r>
              <a:rPr dirty="0" sz="2000" spc="130" b="1">
                <a:latin typeface="Microsoft JhengHei"/>
                <a:cs typeface="Microsoft JhengHei"/>
              </a:rPr>
              <a:t>-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8703" y="2068067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4">
                <a:moveTo>
                  <a:pt x="85344" y="4572"/>
                </a:moveTo>
                <a:lnTo>
                  <a:pt x="38100" y="4572"/>
                </a:lnTo>
                <a:lnTo>
                  <a:pt x="39624" y="3048"/>
                </a:lnTo>
                <a:lnTo>
                  <a:pt x="47244" y="1524"/>
                </a:lnTo>
                <a:lnTo>
                  <a:pt x="48768" y="0"/>
                </a:lnTo>
                <a:lnTo>
                  <a:pt x="74676" y="0"/>
                </a:lnTo>
                <a:lnTo>
                  <a:pt x="76200" y="1524"/>
                </a:lnTo>
                <a:lnTo>
                  <a:pt x="83820" y="3048"/>
                </a:lnTo>
                <a:lnTo>
                  <a:pt x="85344" y="4572"/>
                </a:lnTo>
                <a:close/>
              </a:path>
              <a:path w="123825" h="125094">
                <a:moveTo>
                  <a:pt x="96012" y="10668"/>
                </a:moveTo>
                <a:lnTo>
                  <a:pt x="27432" y="10668"/>
                </a:lnTo>
                <a:lnTo>
                  <a:pt x="28956" y="9144"/>
                </a:lnTo>
                <a:lnTo>
                  <a:pt x="36576" y="4572"/>
                </a:lnTo>
                <a:lnTo>
                  <a:pt x="88391" y="4572"/>
                </a:lnTo>
                <a:lnTo>
                  <a:pt x="94488" y="9144"/>
                </a:lnTo>
                <a:lnTo>
                  <a:pt x="96012" y="10668"/>
                </a:lnTo>
                <a:close/>
              </a:path>
              <a:path w="123825" h="125094">
                <a:moveTo>
                  <a:pt x="86868" y="120396"/>
                </a:moveTo>
                <a:lnTo>
                  <a:pt x="36576" y="120396"/>
                </a:lnTo>
                <a:lnTo>
                  <a:pt x="36576" y="118872"/>
                </a:lnTo>
                <a:lnTo>
                  <a:pt x="28956" y="115824"/>
                </a:lnTo>
                <a:lnTo>
                  <a:pt x="25908" y="112776"/>
                </a:lnTo>
                <a:lnTo>
                  <a:pt x="19812" y="108204"/>
                </a:lnTo>
                <a:lnTo>
                  <a:pt x="16764" y="105156"/>
                </a:lnTo>
                <a:lnTo>
                  <a:pt x="12192" y="99060"/>
                </a:lnTo>
                <a:lnTo>
                  <a:pt x="10668" y="97536"/>
                </a:lnTo>
                <a:lnTo>
                  <a:pt x="10668" y="96012"/>
                </a:lnTo>
                <a:lnTo>
                  <a:pt x="6096" y="88392"/>
                </a:lnTo>
                <a:lnTo>
                  <a:pt x="6096" y="86868"/>
                </a:lnTo>
                <a:lnTo>
                  <a:pt x="4572" y="85344"/>
                </a:lnTo>
                <a:lnTo>
                  <a:pt x="3048" y="76200"/>
                </a:lnTo>
                <a:lnTo>
                  <a:pt x="1524" y="76200"/>
                </a:lnTo>
                <a:lnTo>
                  <a:pt x="1524" y="73152"/>
                </a:lnTo>
                <a:lnTo>
                  <a:pt x="0" y="64008"/>
                </a:lnTo>
                <a:lnTo>
                  <a:pt x="0" y="60960"/>
                </a:lnTo>
                <a:lnTo>
                  <a:pt x="1473" y="52120"/>
                </a:lnTo>
                <a:lnTo>
                  <a:pt x="1524" y="48768"/>
                </a:lnTo>
                <a:lnTo>
                  <a:pt x="3048" y="47244"/>
                </a:lnTo>
                <a:lnTo>
                  <a:pt x="4572" y="39624"/>
                </a:lnTo>
                <a:lnTo>
                  <a:pt x="4572" y="38100"/>
                </a:lnTo>
                <a:lnTo>
                  <a:pt x="6096" y="38100"/>
                </a:lnTo>
                <a:lnTo>
                  <a:pt x="6096" y="36576"/>
                </a:lnTo>
                <a:lnTo>
                  <a:pt x="10668" y="28956"/>
                </a:lnTo>
                <a:lnTo>
                  <a:pt x="10668" y="27432"/>
                </a:lnTo>
                <a:lnTo>
                  <a:pt x="12192" y="25908"/>
                </a:lnTo>
                <a:lnTo>
                  <a:pt x="16764" y="19812"/>
                </a:lnTo>
                <a:lnTo>
                  <a:pt x="25908" y="10668"/>
                </a:lnTo>
                <a:lnTo>
                  <a:pt x="97536" y="10668"/>
                </a:lnTo>
                <a:lnTo>
                  <a:pt x="97536" y="12192"/>
                </a:lnTo>
                <a:lnTo>
                  <a:pt x="103632" y="16764"/>
                </a:lnTo>
                <a:lnTo>
                  <a:pt x="105155" y="18288"/>
                </a:lnTo>
                <a:lnTo>
                  <a:pt x="106679" y="18288"/>
                </a:lnTo>
                <a:lnTo>
                  <a:pt x="106679" y="19812"/>
                </a:lnTo>
                <a:lnTo>
                  <a:pt x="111252" y="25908"/>
                </a:lnTo>
                <a:lnTo>
                  <a:pt x="114300" y="28956"/>
                </a:lnTo>
                <a:lnTo>
                  <a:pt x="117348" y="36576"/>
                </a:lnTo>
                <a:lnTo>
                  <a:pt x="59436" y="36576"/>
                </a:lnTo>
                <a:lnTo>
                  <a:pt x="61722" y="36957"/>
                </a:lnTo>
                <a:lnTo>
                  <a:pt x="54864" y="38100"/>
                </a:lnTo>
                <a:lnTo>
                  <a:pt x="51816" y="39624"/>
                </a:lnTo>
                <a:lnTo>
                  <a:pt x="52324" y="39624"/>
                </a:lnTo>
                <a:lnTo>
                  <a:pt x="47244" y="42672"/>
                </a:lnTo>
                <a:lnTo>
                  <a:pt x="44195" y="45720"/>
                </a:lnTo>
                <a:lnTo>
                  <a:pt x="45415" y="45720"/>
                </a:lnTo>
                <a:lnTo>
                  <a:pt x="44500" y="47244"/>
                </a:lnTo>
                <a:lnTo>
                  <a:pt x="44195" y="47244"/>
                </a:lnTo>
                <a:lnTo>
                  <a:pt x="41910" y="50292"/>
                </a:lnTo>
                <a:lnTo>
                  <a:pt x="41148" y="50292"/>
                </a:lnTo>
                <a:lnTo>
                  <a:pt x="39624" y="53340"/>
                </a:lnTo>
                <a:lnTo>
                  <a:pt x="40132" y="53340"/>
                </a:lnTo>
                <a:lnTo>
                  <a:pt x="38100" y="59436"/>
                </a:lnTo>
                <a:lnTo>
                  <a:pt x="38862" y="59436"/>
                </a:lnTo>
                <a:lnTo>
                  <a:pt x="38608" y="60960"/>
                </a:lnTo>
                <a:lnTo>
                  <a:pt x="38100" y="60960"/>
                </a:lnTo>
                <a:lnTo>
                  <a:pt x="38100" y="64008"/>
                </a:lnTo>
                <a:lnTo>
                  <a:pt x="38709" y="64008"/>
                </a:lnTo>
                <a:lnTo>
                  <a:pt x="39014" y="65532"/>
                </a:lnTo>
                <a:lnTo>
                  <a:pt x="38100" y="65532"/>
                </a:lnTo>
                <a:lnTo>
                  <a:pt x="39928" y="70104"/>
                </a:lnTo>
                <a:lnTo>
                  <a:pt x="39624" y="70104"/>
                </a:lnTo>
                <a:lnTo>
                  <a:pt x="41148" y="73152"/>
                </a:lnTo>
                <a:lnTo>
                  <a:pt x="41452" y="73152"/>
                </a:lnTo>
                <a:lnTo>
                  <a:pt x="44195" y="77724"/>
                </a:lnTo>
                <a:lnTo>
                  <a:pt x="44500" y="77724"/>
                </a:lnTo>
                <a:lnTo>
                  <a:pt x="45415" y="79248"/>
                </a:lnTo>
                <a:lnTo>
                  <a:pt x="44195" y="79248"/>
                </a:lnTo>
                <a:lnTo>
                  <a:pt x="47244" y="82296"/>
                </a:lnTo>
                <a:lnTo>
                  <a:pt x="52324" y="85344"/>
                </a:lnTo>
                <a:lnTo>
                  <a:pt x="51816" y="85344"/>
                </a:lnTo>
                <a:lnTo>
                  <a:pt x="54864" y="86868"/>
                </a:lnTo>
                <a:lnTo>
                  <a:pt x="118872" y="86868"/>
                </a:lnTo>
                <a:lnTo>
                  <a:pt x="117348" y="88392"/>
                </a:lnTo>
                <a:lnTo>
                  <a:pt x="114300" y="96012"/>
                </a:lnTo>
                <a:lnTo>
                  <a:pt x="112775" y="96012"/>
                </a:lnTo>
                <a:lnTo>
                  <a:pt x="112775" y="97536"/>
                </a:lnTo>
                <a:lnTo>
                  <a:pt x="111252" y="99060"/>
                </a:lnTo>
                <a:lnTo>
                  <a:pt x="106679" y="105156"/>
                </a:lnTo>
                <a:lnTo>
                  <a:pt x="106679" y="106680"/>
                </a:lnTo>
                <a:lnTo>
                  <a:pt x="105155" y="106680"/>
                </a:lnTo>
                <a:lnTo>
                  <a:pt x="103632" y="108204"/>
                </a:lnTo>
                <a:lnTo>
                  <a:pt x="97536" y="112776"/>
                </a:lnTo>
                <a:lnTo>
                  <a:pt x="97536" y="114300"/>
                </a:lnTo>
                <a:lnTo>
                  <a:pt x="96012" y="114300"/>
                </a:lnTo>
                <a:lnTo>
                  <a:pt x="94488" y="115824"/>
                </a:lnTo>
                <a:lnTo>
                  <a:pt x="88391" y="118872"/>
                </a:lnTo>
                <a:lnTo>
                  <a:pt x="86868" y="120396"/>
                </a:lnTo>
                <a:close/>
              </a:path>
              <a:path w="123825" h="125094">
                <a:moveTo>
                  <a:pt x="61722" y="36957"/>
                </a:moveTo>
                <a:lnTo>
                  <a:pt x="59436" y="36576"/>
                </a:lnTo>
                <a:lnTo>
                  <a:pt x="64008" y="36576"/>
                </a:lnTo>
                <a:lnTo>
                  <a:pt x="61722" y="36957"/>
                </a:lnTo>
                <a:close/>
              </a:path>
              <a:path w="123825" h="125094">
                <a:moveTo>
                  <a:pt x="121310" y="45720"/>
                </a:moveTo>
                <a:lnTo>
                  <a:pt x="79248" y="45720"/>
                </a:lnTo>
                <a:lnTo>
                  <a:pt x="73152" y="39624"/>
                </a:lnTo>
                <a:lnTo>
                  <a:pt x="68580" y="38100"/>
                </a:lnTo>
                <a:lnTo>
                  <a:pt x="61722" y="36957"/>
                </a:lnTo>
                <a:lnTo>
                  <a:pt x="64008" y="36576"/>
                </a:lnTo>
                <a:lnTo>
                  <a:pt x="117348" y="36576"/>
                </a:lnTo>
                <a:lnTo>
                  <a:pt x="118872" y="38100"/>
                </a:lnTo>
                <a:lnTo>
                  <a:pt x="118872" y="39624"/>
                </a:lnTo>
                <a:lnTo>
                  <a:pt x="121310" y="45720"/>
                </a:lnTo>
                <a:close/>
              </a:path>
              <a:path w="123825" h="125094">
                <a:moveTo>
                  <a:pt x="51816" y="39624"/>
                </a:moveTo>
                <a:lnTo>
                  <a:pt x="54864" y="38100"/>
                </a:lnTo>
                <a:lnTo>
                  <a:pt x="52577" y="39471"/>
                </a:lnTo>
                <a:lnTo>
                  <a:pt x="51816" y="39624"/>
                </a:lnTo>
                <a:close/>
              </a:path>
              <a:path w="123825" h="125094">
                <a:moveTo>
                  <a:pt x="52577" y="39471"/>
                </a:moveTo>
                <a:lnTo>
                  <a:pt x="54864" y="38100"/>
                </a:lnTo>
                <a:lnTo>
                  <a:pt x="59436" y="38100"/>
                </a:lnTo>
                <a:lnTo>
                  <a:pt x="52577" y="39471"/>
                </a:lnTo>
                <a:close/>
              </a:path>
              <a:path w="123825" h="125094">
                <a:moveTo>
                  <a:pt x="70338" y="39155"/>
                </a:moveTo>
                <a:lnTo>
                  <a:pt x="64008" y="38100"/>
                </a:lnTo>
                <a:lnTo>
                  <a:pt x="68580" y="38100"/>
                </a:lnTo>
                <a:lnTo>
                  <a:pt x="70338" y="39155"/>
                </a:lnTo>
                <a:close/>
              </a:path>
              <a:path w="123825" h="125094">
                <a:moveTo>
                  <a:pt x="73152" y="39624"/>
                </a:moveTo>
                <a:lnTo>
                  <a:pt x="70338" y="39155"/>
                </a:lnTo>
                <a:lnTo>
                  <a:pt x="68580" y="38100"/>
                </a:lnTo>
                <a:lnTo>
                  <a:pt x="73152" y="39624"/>
                </a:lnTo>
                <a:close/>
              </a:path>
              <a:path w="123825" h="125094">
                <a:moveTo>
                  <a:pt x="76199" y="42672"/>
                </a:moveTo>
                <a:lnTo>
                  <a:pt x="70338" y="39155"/>
                </a:lnTo>
                <a:lnTo>
                  <a:pt x="73152" y="39624"/>
                </a:lnTo>
                <a:lnTo>
                  <a:pt x="76199" y="42672"/>
                </a:lnTo>
                <a:close/>
              </a:path>
              <a:path w="123825" h="125094">
                <a:moveTo>
                  <a:pt x="52324" y="39624"/>
                </a:moveTo>
                <a:lnTo>
                  <a:pt x="51816" y="39624"/>
                </a:lnTo>
                <a:lnTo>
                  <a:pt x="52577" y="39471"/>
                </a:lnTo>
                <a:lnTo>
                  <a:pt x="52324" y="39624"/>
                </a:lnTo>
                <a:close/>
              </a:path>
              <a:path w="123825" h="125094">
                <a:moveTo>
                  <a:pt x="46412" y="44057"/>
                </a:moveTo>
                <a:lnTo>
                  <a:pt x="47244" y="42672"/>
                </a:lnTo>
                <a:lnTo>
                  <a:pt x="50292" y="41148"/>
                </a:lnTo>
                <a:lnTo>
                  <a:pt x="46412" y="44057"/>
                </a:lnTo>
                <a:close/>
              </a:path>
              <a:path w="123825" h="125094">
                <a:moveTo>
                  <a:pt x="44195" y="45720"/>
                </a:moveTo>
                <a:lnTo>
                  <a:pt x="47244" y="42672"/>
                </a:lnTo>
                <a:lnTo>
                  <a:pt x="46412" y="44057"/>
                </a:lnTo>
                <a:lnTo>
                  <a:pt x="44195" y="45720"/>
                </a:lnTo>
                <a:close/>
              </a:path>
              <a:path w="123825" h="125094">
                <a:moveTo>
                  <a:pt x="122173" y="53340"/>
                </a:moveTo>
                <a:lnTo>
                  <a:pt x="83820" y="53340"/>
                </a:lnTo>
                <a:lnTo>
                  <a:pt x="82296" y="50292"/>
                </a:lnTo>
                <a:lnTo>
                  <a:pt x="76200" y="42672"/>
                </a:lnTo>
                <a:lnTo>
                  <a:pt x="79248" y="45720"/>
                </a:lnTo>
                <a:lnTo>
                  <a:pt x="121310" y="45720"/>
                </a:lnTo>
                <a:lnTo>
                  <a:pt x="121920" y="47244"/>
                </a:lnTo>
                <a:lnTo>
                  <a:pt x="121970" y="52120"/>
                </a:lnTo>
                <a:lnTo>
                  <a:pt x="122173" y="53340"/>
                </a:lnTo>
                <a:close/>
              </a:path>
              <a:path w="123825" h="125094">
                <a:moveTo>
                  <a:pt x="45415" y="45720"/>
                </a:moveTo>
                <a:lnTo>
                  <a:pt x="44195" y="45720"/>
                </a:lnTo>
                <a:lnTo>
                  <a:pt x="46412" y="44057"/>
                </a:lnTo>
                <a:lnTo>
                  <a:pt x="45415" y="45720"/>
                </a:lnTo>
                <a:close/>
              </a:path>
              <a:path w="123825" h="125094">
                <a:moveTo>
                  <a:pt x="42672" y="50292"/>
                </a:moveTo>
                <a:lnTo>
                  <a:pt x="44195" y="47244"/>
                </a:lnTo>
                <a:lnTo>
                  <a:pt x="44500" y="47244"/>
                </a:lnTo>
                <a:lnTo>
                  <a:pt x="42672" y="50292"/>
                </a:lnTo>
                <a:close/>
              </a:path>
              <a:path w="123825" h="125094">
                <a:moveTo>
                  <a:pt x="82905" y="52120"/>
                </a:moveTo>
                <a:lnTo>
                  <a:pt x="79248" y="47244"/>
                </a:lnTo>
                <a:lnTo>
                  <a:pt x="82296" y="50292"/>
                </a:lnTo>
                <a:lnTo>
                  <a:pt x="82905" y="52120"/>
                </a:lnTo>
                <a:close/>
              </a:path>
              <a:path w="123825" h="125094">
                <a:moveTo>
                  <a:pt x="39624" y="53340"/>
                </a:moveTo>
                <a:lnTo>
                  <a:pt x="41148" y="50292"/>
                </a:lnTo>
                <a:lnTo>
                  <a:pt x="40538" y="52120"/>
                </a:lnTo>
                <a:lnTo>
                  <a:pt x="39624" y="53340"/>
                </a:lnTo>
                <a:close/>
              </a:path>
              <a:path w="123825" h="125094">
                <a:moveTo>
                  <a:pt x="40538" y="52120"/>
                </a:moveTo>
                <a:lnTo>
                  <a:pt x="41148" y="50292"/>
                </a:lnTo>
                <a:lnTo>
                  <a:pt x="41910" y="50292"/>
                </a:lnTo>
                <a:lnTo>
                  <a:pt x="40538" y="52120"/>
                </a:lnTo>
                <a:close/>
              </a:path>
              <a:path w="123825" h="125094">
                <a:moveTo>
                  <a:pt x="83820" y="53340"/>
                </a:moveTo>
                <a:lnTo>
                  <a:pt x="82905" y="52120"/>
                </a:lnTo>
                <a:lnTo>
                  <a:pt x="82296" y="50292"/>
                </a:lnTo>
                <a:lnTo>
                  <a:pt x="83820" y="53340"/>
                </a:lnTo>
                <a:close/>
              </a:path>
              <a:path w="123825" h="125094">
                <a:moveTo>
                  <a:pt x="40132" y="53340"/>
                </a:moveTo>
                <a:lnTo>
                  <a:pt x="39624" y="53340"/>
                </a:lnTo>
                <a:lnTo>
                  <a:pt x="40538" y="52120"/>
                </a:lnTo>
                <a:lnTo>
                  <a:pt x="40132" y="53340"/>
                </a:lnTo>
                <a:close/>
              </a:path>
              <a:path w="123825" h="125094">
                <a:moveTo>
                  <a:pt x="123189" y="59436"/>
                </a:moveTo>
                <a:lnTo>
                  <a:pt x="85344" y="59436"/>
                </a:lnTo>
                <a:lnTo>
                  <a:pt x="82905" y="52120"/>
                </a:lnTo>
                <a:lnTo>
                  <a:pt x="83820" y="53340"/>
                </a:lnTo>
                <a:lnTo>
                  <a:pt x="122173" y="53340"/>
                </a:lnTo>
                <a:lnTo>
                  <a:pt x="123189" y="59436"/>
                </a:lnTo>
                <a:close/>
              </a:path>
              <a:path w="123825" h="125094">
                <a:moveTo>
                  <a:pt x="38862" y="59436"/>
                </a:moveTo>
                <a:lnTo>
                  <a:pt x="38100" y="59436"/>
                </a:lnTo>
                <a:lnTo>
                  <a:pt x="39624" y="54864"/>
                </a:lnTo>
                <a:lnTo>
                  <a:pt x="38862" y="59436"/>
                </a:lnTo>
                <a:close/>
              </a:path>
              <a:path w="123825" h="125094">
                <a:moveTo>
                  <a:pt x="85066" y="62345"/>
                </a:moveTo>
                <a:lnTo>
                  <a:pt x="83820" y="54864"/>
                </a:lnTo>
                <a:lnTo>
                  <a:pt x="85344" y="59436"/>
                </a:lnTo>
                <a:lnTo>
                  <a:pt x="123189" y="59436"/>
                </a:lnTo>
                <a:lnTo>
                  <a:pt x="123444" y="60960"/>
                </a:lnTo>
                <a:lnTo>
                  <a:pt x="85344" y="60960"/>
                </a:lnTo>
                <a:lnTo>
                  <a:pt x="85066" y="62345"/>
                </a:lnTo>
                <a:close/>
              </a:path>
              <a:path w="123825" h="125094">
                <a:moveTo>
                  <a:pt x="38100" y="64008"/>
                </a:moveTo>
                <a:lnTo>
                  <a:pt x="38100" y="60960"/>
                </a:lnTo>
                <a:lnTo>
                  <a:pt x="38377" y="62345"/>
                </a:lnTo>
                <a:lnTo>
                  <a:pt x="38100" y="64008"/>
                </a:lnTo>
                <a:close/>
              </a:path>
              <a:path w="123825" h="125094">
                <a:moveTo>
                  <a:pt x="38377" y="62345"/>
                </a:moveTo>
                <a:lnTo>
                  <a:pt x="38100" y="60960"/>
                </a:lnTo>
                <a:lnTo>
                  <a:pt x="38608" y="60960"/>
                </a:lnTo>
                <a:lnTo>
                  <a:pt x="38377" y="62345"/>
                </a:lnTo>
                <a:close/>
              </a:path>
              <a:path w="123825" h="125094">
                <a:moveTo>
                  <a:pt x="85344" y="64008"/>
                </a:moveTo>
                <a:lnTo>
                  <a:pt x="85066" y="62345"/>
                </a:lnTo>
                <a:lnTo>
                  <a:pt x="85344" y="60960"/>
                </a:lnTo>
                <a:lnTo>
                  <a:pt x="85344" y="64008"/>
                </a:lnTo>
                <a:close/>
              </a:path>
              <a:path w="123825" h="125094">
                <a:moveTo>
                  <a:pt x="123444" y="64008"/>
                </a:moveTo>
                <a:lnTo>
                  <a:pt x="85344" y="64008"/>
                </a:lnTo>
                <a:lnTo>
                  <a:pt x="85344" y="60960"/>
                </a:lnTo>
                <a:lnTo>
                  <a:pt x="123444" y="60960"/>
                </a:lnTo>
                <a:lnTo>
                  <a:pt x="123444" y="64008"/>
                </a:lnTo>
                <a:close/>
              </a:path>
              <a:path w="123825" h="125094">
                <a:moveTo>
                  <a:pt x="38709" y="64008"/>
                </a:moveTo>
                <a:lnTo>
                  <a:pt x="38100" y="64008"/>
                </a:lnTo>
                <a:lnTo>
                  <a:pt x="38377" y="62345"/>
                </a:lnTo>
                <a:lnTo>
                  <a:pt x="38709" y="64008"/>
                </a:lnTo>
                <a:close/>
              </a:path>
              <a:path w="123825" h="125094">
                <a:moveTo>
                  <a:pt x="83820" y="68580"/>
                </a:moveTo>
                <a:lnTo>
                  <a:pt x="85066" y="62345"/>
                </a:lnTo>
                <a:lnTo>
                  <a:pt x="85344" y="64008"/>
                </a:lnTo>
                <a:lnTo>
                  <a:pt x="123444" y="64008"/>
                </a:lnTo>
                <a:lnTo>
                  <a:pt x="123189" y="65532"/>
                </a:lnTo>
                <a:lnTo>
                  <a:pt x="85344" y="65532"/>
                </a:lnTo>
                <a:lnTo>
                  <a:pt x="83820" y="68580"/>
                </a:lnTo>
                <a:close/>
              </a:path>
              <a:path w="123825" h="125094">
                <a:moveTo>
                  <a:pt x="39624" y="68580"/>
                </a:moveTo>
                <a:lnTo>
                  <a:pt x="38100" y="65532"/>
                </a:lnTo>
                <a:lnTo>
                  <a:pt x="39014" y="65532"/>
                </a:lnTo>
                <a:lnTo>
                  <a:pt x="39624" y="68580"/>
                </a:lnTo>
                <a:close/>
              </a:path>
              <a:path w="123825" h="125094">
                <a:moveTo>
                  <a:pt x="82905" y="71628"/>
                </a:moveTo>
                <a:lnTo>
                  <a:pt x="85344" y="65532"/>
                </a:lnTo>
                <a:lnTo>
                  <a:pt x="123189" y="65532"/>
                </a:lnTo>
                <a:lnTo>
                  <a:pt x="122428" y="70104"/>
                </a:lnTo>
                <a:lnTo>
                  <a:pt x="83820" y="70104"/>
                </a:lnTo>
                <a:lnTo>
                  <a:pt x="82905" y="71628"/>
                </a:lnTo>
                <a:close/>
              </a:path>
              <a:path w="123825" h="125094">
                <a:moveTo>
                  <a:pt x="41148" y="73152"/>
                </a:moveTo>
                <a:lnTo>
                  <a:pt x="39624" y="70104"/>
                </a:lnTo>
                <a:lnTo>
                  <a:pt x="40538" y="71628"/>
                </a:lnTo>
                <a:lnTo>
                  <a:pt x="41148" y="73152"/>
                </a:lnTo>
                <a:close/>
              </a:path>
              <a:path w="123825" h="125094">
                <a:moveTo>
                  <a:pt x="40538" y="71628"/>
                </a:moveTo>
                <a:lnTo>
                  <a:pt x="39624" y="70104"/>
                </a:lnTo>
                <a:lnTo>
                  <a:pt x="39928" y="70104"/>
                </a:lnTo>
                <a:lnTo>
                  <a:pt x="40538" y="71628"/>
                </a:lnTo>
                <a:close/>
              </a:path>
              <a:path w="123825" h="125094">
                <a:moveTo>
                  <a:pt x="82296" y="73152"/>
                </a:moveTo>
                <a:lnTo>
                  <a:pt x="82905" y="71628"/>
                </a:lnTo>
                <a:lnTo>
                  <a:pt x="83820" y="70104"/>
                </a:lnTo>
                <a:lnTo>
                  <a:pt x="82296" y="73152"/>
                </a:lnTo>
                <a:close/>
              </a:path>
              <a:path w="123825" h="125094">
                <a:moveTo>
                  <a:pt x="121920" y="73152"/>
                </a:moveTo>
                <a:lnTo>
                  <a:pt x="82296" y="73152"/>
                </a:lnTo>
                <a:lnTo>
                  <a:pt x="83820" y="70104"/>
                </a:lnTo>
                <a:lnTo>
                  <a:pt x="122428" y="70104"/>
                </a:lnTo>
                <a:lnTo>
                  <a:pt x="121920" y="73152"/>
                </a:lnTo>
                <a:close/>
              </a:path>
              <a:path w="123825" h="125094">
                <a:moveTo>
                  <a:pt x="41452" y="73152"/>
                </a:moveTo>
                <a:lnTo>
                  <a:pt x="41148" y="73152"/>
                </a:lnTo>
                <a:lnTo>
                  <a:pt x="40538" y="71628"/>
                </a:lnTo>
                <a:lnTo>
                  <a:pt x="41452" y="73152"/>
                </a:lnTo>
                <a:close/>
              </a:path>
              <a:path w="123825" h="125094">
                <a:moveTo>
                  <a:pt x="79248" y="77724"/>
                </a:moveTo>
                <a:lnTo>
                  <a:pt x="82905" y="71628"/>
                </a:lnTo>
                <a:lnTo>
                  <a:pt x="82296" y="73152"/>
                </a:lnTo>
                <a:lnTo>
                  <a:pt x="121920" y="73152"/>
                </a:lnTo>
                <a:lnTo>
                  <a:pt x="121920" y="74676"/>
                </a:lnTo>
                <a:lnTo>
                  <a:pt x="82296" y="74676"/>
                </a:lnTo>
                <a:lnTo>
                  <a:pt x="79248" y="77724"/>
                </a:lnTo>
                <a:close/>
              </a:path>
              <a:path w="123825" h="125094">
                <a:moveTo>
                  <a:pt x="44500" y="77724"/>
                </a:moveTo>
                <a:lnTo>
                  <a:pt x="44195" y="77724"/>
                </a:lnTo>
                <a:lnTo>
                  <a:pt x="42672" y="74676"/>
                </a:lnTo>
                <a:lnTo>
                  <a:pt x="44500" y="77724"/>
                </a:lnTo>
                <a:close/>
              </a:path>
              <a:path w="123825" h="125094">
                <a:moveTo>
                  <a:pt x="77724" y="80391"/>
                </a:moveTo>
                <a:lnTo>
                  <a:pt x="82296" y="74676"/>
                </a:lnTo>
                <a:lnTo>
                  <a:pt x="121920" y="74676"/>
                </a:lnTo>
                <a:lnTo>
                  <a:pt x="121920" y="76200"/>
                </a:lnTo>
                <a:lnTo>
                  <a:pt x="120904" y="79248"/>
                </a:lnTo>
                <a:lnTo>
                  <a:pt x="79248" y="79248"/>
                </a:lnTo>
                <a:lnTo>
                  <a:pt x="77724" y="80391"/>
                </a:lnTo>
                <a:close/>
              </a:path>
              <a:path w="123825" h="125094">
                <a:moveTo>
                  <a:pt x="47244" y="82296"/>
                </a:moveTo>
                <a:lnTo>
                  <a:pt x="44195" y="79248"/>
                </a:lnTo>
                <a:lnTo>
                  <a:pt x="46412" y="80910"/>
                </a:lnTo>
                <a:lnTo>
                  <a:pt x="47244" y="82296"/>
                </a:lnTo>
                <a:close/>
              </a:path>
              <a:path w="123825" h="125094">
                <a:moveTo>
                  <a:pt x="46412" y="80910"/>
                </a:moveTo>
                <a:lnTo>
                  <a:pt x="44195" y="79248"/>
                </a:lnTo>
                <a:lnTo>
                  <a:pt x="45415" y="79248"/>
                </a:lnTo>
                <a:lnTo>
                  <a:pt x="46412" y="80910"/>
                </a:lnTo>
                <a:close/>
              </a:path>
              <a:path w="123825" h="125094">
                <a:moveTo>
                  <a:pt x="76200" y="82296"/>
                </a:moveTo>
                <a:lnTo>
                  <a:pt x="77724" y="80391"/>
                </a:lnTo>
                <a:lnTo>
                  <a:pt x="79248" y="79248"/>
                </a:lnTo>
                <a:lnTo>
                  <a:pt x="76200" y="82296"/>
                </a:lnTo>
                <a:close/>
              </a:path>
              <a:path w="123825" h="125094">
                <a:moveTo>
                  <a:pt x="70338" y="85812"/>
                </a:moveTo>
                <a:lnTo>
                  <a:pt x="76200" y="82296"/>
                </a:lnTo>
                <a:lnTo>
                  <a:pt x="79248" y="79248"/>
                </a:lnTo>
                <a:lnTo>
                  <a:pt x="120904" y="79248"/>
                </a:lnTo>
                <a:lnTo>
                  <a:pt x="118872" y="85344"/>
                </a:lnTo>
                <a:lnTo>
                  <a:pt x="73152" y="85344"/>
                </a:lnTo>
                <a:lnTo>
                  <a:pt x="70338" y="85812"/>
                </a:lnTo>
                <a:close/>
              </a:path>
              <a:path w="123825" h="125094">
                <a:moveTo>
                  <a:pt x="73152" y="83820"/>
                </a:moveTo>
                <a:lnTo>
                  <a:pt x="77724" y="80391"/>
                </a:lnTo>
                <a:lnTo>
                  <a:pt x="76200" y="82296"/>
                </a:lnTo>
                <a:lnTo>
                  <a:pt x="73152" y="83820"/>
                </a:lnTo>
                <a:close/>
              </a:path>
              <a:path w="123825" h="125094">
                <a:moveTo>
                  <a:pt x="50292" y="83820"/>
                </a:moveTo>
                <a:lnTo>
                  <a:pt x="47244" y="82296"/>
                </a:lnTo>
                <a:lnTo>
                  <a:pt x="46412" y="80910"/>
                </a:lnTo>
                <a:lnTo>
                  <a:pt x="50292" y="83820"/>
                </a:lnTo>
                <a:close/>
              </a:path>
              <a:path w="123825" h="125094">
                <a:moveTo>
                  <a:pt x="54864" y="86868"/>
                </a:moveTo>
                <a:lnTo>
                  <a:pt x="51816" y="85344"/>
                </a:lnTo>
                <a:lnTo>
                  <a:pt x="52578" y="85496"/>
                </a:lnTo>
                <a:lnTo>
                  <a:pt x="54864" y="86868"/>
                </a:lnTo>
                <a:close/>
              </a:path>
              <a:path w="123825" h="125094">
                <a:moveTo>
                  <a:pt x="52578" y="85496"/>
                </a:moveTo>
                <a:lnTo>
                  <a:pt x="51816" y="85344"/>
                </a:lnTo>
                <a:lnTo>
                  <a:pt x="52324" y="85344"/>
                </a:lnTo>
                <a:lnTo>
                  <a:pt x="52578" y="85496"/>
                </a:lnTo>
                <a:close/>
              </a:path>
              <a:path w="123825" h="125094">
                <a:moveTo>
                  <a:pt x="68580" y="86868"/>
                </a:moveTo>
                <a:lnTo>
                  <a:pt x="70338" y="85812"/>
                </a:lnTo>
                <a:lnTo>
                  <a:pt x="73152" y="85344"/>
                </a:lnTo>
                <a:lnTo>
                  <a:pt x="68580" y="86868"/>
                </a:lnTo>
                <a:close/>
              </a:path>
              <a:path w="123825" h="125094">
                <a:moveTo>
                  <a:pt x="118872" y="86868"/>
                </a:moveTo>
                <a:lnTo>
                  <a:pt x="68580" y="86868"/>
                </a:lnTo>
                <a:lnTo>
                  <a:pt x="73152" y="85344"/>
                </a:lnTo>
                <a:lnTo>
                  <a:pt x="118872" y="85344"/>
                </a:lnTo>
                <a:lnTo>
                  <a:pt x="118872" y="86868"/>
                </a:lnTo>
                <a:close/>
              </a:path>
              <a:path w="123825" h="125094">
                <a:moveTo>
                  <a:pt x="59436" y="86868"/>
                </a:moveTo>
                <a:lnTo>
                  <a:pt x="54864" y="86868"/>
                </a:lnTo>
                <a:lnTo>
                  <a:pt x="52578" y="85496"/>
                </a:lnTo>
                <a:lnTo>
                  <a:pt x="59436" y="86868"/>
                </a:lnTo>
                <a:close/>
              </a:path>
              <a:path w="123825" h="125094">
                <a:moveTo>
                  <a:pt x="68580" y="86868"/>
                </a:moveTo>
                <a:lnTo>
                  <a:pt x="64008" y="86868"/>
                </a:lnTo>
                <a:lnTo>
                  <a:pt x="70338" y="85812"/>
                </a:lnTo>
                <a:lnTo>
                  <a:pt x="68580" y="86868"/>
                </a:lnTo>
                <a:close/>
              </a:path>
              <a:path w="123825" h="125094">
                <a:moveTo>
                  <a:pt x="76200" y="123444"/>
                </a:moveTo>
                <a:lnTo>
                  <a:pt x="47244" y="123444"/>
                </a:lnTo>
                <a:lnTo>
                  <a:pt x="39624" y="120396"/>
                </a:lnTo>
                <a:lnTo>
                  <a:pt x="83820" y="120396"/>
                </a:lnTo>
                <a:lnTo>
                  <a:pt x="76200" y="123444"/>
                </a:lnTo>
                <a:close/>
              </a:path>
              <a:path w="123825" h="125094">
                <a:moveTo>
                  <a:pt x="71628" y="124968"/>
                </a:moveTo>
                <a:lnTo>
                  <a:pt x="51816" y="124968"/>
                </a:lnTo>
                <a:lnTo>
                  <a:pt x="50292" y="123444"/>
                </a:lnTo>
                <a:lnTo>
                  <a:pt x="73152" y="123444"/>
                </a:lnTo>
                <a:lnTo>
                  <a:pt x="71628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71522" y="2340863"/>
            <a:ext cx="0" cy="565785"/>
          </a:xfrm>
          <a:custGeom>
            <a:avLst/>
            <a:gdLst/>
            <a:ahLst/>
            <a:cxnLst/>
            <a:rect l="l" t="t" r="r" b="b"/>
            <a:pathLst>
              <a:path w="0" h="565785">
                <a:moveTo>
                  <a:pt x="0" y="0"/>
                </a:moveTo>
                <a:lnTo>
                  <a:pt x="0" y="5654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74520" y="1798320"/>
            <a:ext cx="334010" cy="143510"/>
          </a:xfrm>
          <a:custGeom>
            <a:avLst/>
            <a:gdLst/>
            <a:ahLst/>
            <a:cxnLst/>
            <a:rect l="l" t="t" r="r" b="b"/>
            <a:pathLst>
              <a:path w="334010" h="143510">
                <a:moveTo>
                  <a:pt x="0" y="0"/>
                </a:moveTo>
                <a:lnTo>
                  <a:pt x="333755" y="0"/>
                </a:lnTo>
                <a:lnTo>
                  <a:pt x="333755" y="143255"/>
                </a:lnTo>
                <a:lnTo>
                  <a:pt x="0" y="1432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54707" y="1778508"/>
            <a:ext cx="373380" cy="182880"/>
          </a:xfrm>
          <a:custGeom>
            <a:avLst/>
            <a:gdLst/>
            <a:ahLst/>
            <a:cxnLst/>
            <a:rect l="l" t="t" r="r" b="b"/>
            <a:pathLst>
              <a:path w="373380" h="182880">
                <a:moveTo>
                  <a:pt x="373380" y="182880"/>
                </a:moveTo>
                <a:lnTo>
                  <a:pt x="0" y="182880"/>
                </a:lnTo>
                <a:lnTo>
                  <a:pt x="0" y="0"/>
                </a:lnTo>
                <a:lnTo>
                  <a:pt x="373380" y="0"/>
                </a:lnTo>
                <a:lnTo>
                  <a:pt x="37338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144779"/>
                </a:lnTo>
                <a:lnTo>
                  <a:pt x="19812" y="144779"/>
                </a:lnTo>
                <a:lnTo>
                  <a:pt x="38100" y="163068"/>
                </a:lnTo>
                <a:lnTo>
                  <a:pt x="373380" y="163068"/>
                </a:lnTo>
                <a:lnTo>
                  <a:pt x="373380" y="182880"/>
                </a:lnTo>
                <a:close/>
              </a:path>
              <a:path w="373380" h="182880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73380" h="182880">
                <a:moveTo>
                  <a:pt x="335280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35280" y="19812"/>
                </a:lnTo>
                <a:lnTo>
                  <a:pt x="335280" y="38099"/>
                </a:lnTo>
                <a:close/>
              </a:path>
              <a:path w="373380" h="182880">
                <a:moveTo>
                  <a:pt x="335280" y="163068"/>
                </a:moveTo>
                <a:lnTo>
                  <a:pt x="335280" y="19812"/>
                </a:lnTo>
                <a:lnTo>
                  <a:pt x="353567" y="38100"/>
                </a:lnTo>
                <a:lnTo>
                  <a:pt x="373380" y="38099"/>
                </a:lnTo>
                <a:lnTo>
                  <a:pt x="373380" y="144779"/>
                </a:lnTo>
                <a:lnTo>
                  <a:pt x="353567" y="144779"/>
                </a:lnTo>
                <a:lnTo>
                  <a:pt x="335280" y="163068"/>
                </a:lnTo>
                <a:close/>
              </a:path>
              <a:path w="373380" h="182880">
                <a:moveTo>
                  <a:pt x="373380" y="38099"/>
                </a:moveTo>
                <a:lnTo>
                  <a:pt x="353567" y="38100"/>
                </a:lnTo>
                <a:lnTo>
                  <a:pt x="335280" y="19812"/>
                </a:lnTo>
                <a:lnTo>
                  <a:pt x="373380" y="19812"/>
                </a:lnTo>
                <a:lnTo>
                  <a:pt x="373380" y="38099"/>
                </a:lnTo>
                <a:close/>
              </a:path>
              <a:path w="373380" h="182880">
                <a:moveTo>
                  <a:pt x="38100" y="163068"/>
                </a:moveTo>
                <a:lnTo>
                  <a:pt x="19812" y="144779"/>
                </a:lnTo>
                <a:lnTo>
                  <a:pt x="38100" y="144779"/>
                </a:lnTo>
                <a:lnTo>
                  <a:pt x="38100" y="163068"/>
                </a:lnTo>
                <a:close/>
              </a:path>
              <a:path w="373380" h="182880">
                <a:moveTo>
                  <a:pt x="335280" y="163068"/>
                </a:moveTo>
                <a:lnTo>
                  <a:pt x="38100" y="163068"/>
                </a:lnTo>
                <a:lnTo>
                  <a:pt x="38100" y="144779"/>
                </a:lnTo>
                <a:lnTo>
                  <a:pt x="335280" y="144779"/>
                </a:lnTo>
                <a:lnTo>
                  <a:pt x="335280" y="163068"/>
                </a:lnTo>
                <a:close/>
              </a:path>
              <a:path w="373380" h="182880">
                <a:moveTo>
                  <a:pt x="373380" y="163068"/>
                </a:moveTo>
                <a:lnTo>
                  <a:pt x="335280" y="163068"/>
                </a:lnTo>
                <a:lnTo>
                  <a:pt x="353567" y="144779"/>
                </a:lnTo>
                <a:lnTo>
                  <a:pt x="373380" y="144779"/>
                </a:lnTo>
                <a:lnTo>
                  <a:pt x="373380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33371" y="141118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1440" y="2098548"/>
            <a:ext cx="76200" cy="794385"/>
          </a:xfrm>
          <a:custGeom>
            <a:avLst/>
            <a:gdLst/>
            <a:ahLst/>
            <a:cxnLst/>
            <a:rect l="l" t="t" r="r" b="b"/>
            <a:pathLst>
              <a:path w="76200" h="794385">
                <a:moveTo>
                  <a:pt x="28955" y="74176"/>
                </a:moveTo>
                <a:lnTo>
                  <a:pt x="23788" y="73032"/>
                </a:lnTo>
                <a:lnTo>
                  <a:pt x="11620" y="64579"/>
                </a:lnTo>
                <a:lnTo>
                  <a:pt x="3167" y="52411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176"/>
                </a:lnTo>
                <a:close/>
              </a:path>
              <a:path w="76200" h="794385">
                <a:moveTo>
                  <a:pt x="38099" y="76200"/>
                </a:moveTo>
                <a:lnTo>
                  <a:pt x="28955" y="74176"/>
                </a:lnTo>
                <a:lnTo>
                  <a:pt x="28955" y="38100"/>
                </a:lnTo>
                <a:lnTo>
                  <a:pt x="48767" y="38100"/>
                </a:lnTo>
                <a:lnTo>
                  <a:pt x="48767" y="73940"/>
                </a:lnTo>
                <a:lnTo>
                  <a:pt x="38099" y="76200"/>
                </a:lnTo>
                <a:close/>
              </a:path>
              <a:path w="76200" h="794385">
                <a:moveTo>
                  <a:pt x="48767" y="73940"/>
                </a:moveTo>
                <a:lnTo>
                  <a:pt x="48767" y="38100"/>
                </a:lnTo>
                <a:lnTo>
                  <a:pt x="76199" y="38100"/>
                </a:lnTo>
                <a:lnTo>
                  <a:pt x="73247" y="52411"/>
                </a:lnTo>
                <a:lnTo>
                  <a:pt x="65150" y="64579"/>
                </a:lnTo>
                <a:lnTo>
                  <a:pt x="53054" y="73032"/>
                </a:lnTo>
                <a:lnTo>
                  <a:pt x="48767" y="73940"/>
                </a:lnTo>
                <a:close/>
              </a:path>
              <a:path w="76200" h="794385">
                <a:moveTo>
                  <a:pt x="48767" y="76200"/>
                </a:moveTo>
                <a:lnTo>
                  <a:pt x="38099" y="76200"/>
                </a:lnTo>
                <a:lnTo>
                  <a:pt x="48767" y="73940"/>
                </a:lnTo>
                <a:lnTo>
                  <a:pt x="48767" y="76200"/>
                </a:lnTo>
                <a:close/>
              </a:path>
              <a:path w="76200" h="794385">
                <a:moveTo>
                  <a:pt x="48767" y="794004"/>
                </a:moveTo>
                <a:lnTo>
                  <a:pt x="28955" y="794004"/>
                </a:lnTo>
                <a:lnTo>
                  <a:pt x="28955" y="74176"/>
                </a:lnTo>
                <a:lnTo>
                  <a:pt x="38099" y="76200"/>
                </a:lnTo>
                <a:lnTo>
                  <a:pt x="48767" y="76200"/>
                </a:lnTo>
                <a:lnTo>
                  <a:pt x="48767" y="794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60291" y="2423160"/>
            <a:ext cx="144780" cy="295910"/>
          </a:xfrm>
          <a:custGeom>
            <a:avLst/>
            <a:gdLst/>
            <a:ahLst/>
            <a:cxnLst/>
            <a:rect l="l" t="t" r="r" b="b"/>
            <a:pathLst>
              <a:path w="144779" h="295910">
                <a:moveTo>
                  <a:pt x="0" y="0"/>
                </a:moveTo>
                <a:lnTo>
                  <a:pt x="144780" y="0"/>
                </a:lnTo>
                <a:lnTo>
                  <a:pt x="144780" y="295656"/>
                </a:lnTo>
                <a:lnTo>
                  <a:pt x="0" y="2956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42003" y="2404872"/>
            <a:ext cx="181610" cy="334010"/>
          </a:xfrm>
          <a:custGeom>
            <a:avLst/>
            <a:gdLst/>
            <a:ahLst/>
            <a:cxnLst/>
            <a:rect l="l" t="t" r="r" b="b"/>
            <a:pathLst>
              <a:path w="181610" h="334010">
                <a:moveTo>
                  <a:pt x="181356" y="333756"/>
                </a:moveTo>
                <a:lnTo>
                  <a:pt x="0" y="333756"/>
                </a:lnTo>
                <a:lnTo>
                  <a:pt x="0" y="0"/>
                </a:lnTo>
                <a:lnTo>
                  <a:pt x="181356" y="0"/>
                </a:lnTo>
                <a:lnTo>
                  <a:pt x="181356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95656"/>
                </a:lnTo>
                <a:lnTo>
                  <a:pt x="18288" y="295656"/>
                </a:lnTo>
                <a:lnTo>
                  <a:pt x="38100" y="313943"/>
                </a:lnTo>
                <a:lnTo>
                  <a:pt x="181356" y="313943"/>
                </a:lnTo>
                <a:lnTo>
                  <a:pt x="181356" y="333756"/>
                </a:lnTo>
                <a:close/>
              </a:path>
              <a:path w="181610" h="33401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1610" h="334010">
                <a:moveTo>
                  <a:pt x="14325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3256" y="18288"/>
                </a:lnTo>
                <a:lnTo>
                  <a:pt x="143256" y="38100"/>
                </a:lnTo>
                <a:close/>
              </a:path>
              <a:path w="181610" h="334010">
                <a:moveTo>
                  <a:pt x="143256" y="313943"/>
                </a:moveTo>
                <a:lnTo>
                  <a:pt x="143256" y="18288"/>
                </a:lnTo>
                <a:lnTo>
                  <a:pt x="163068" y="38100"/>
                </a:lnTo>
                <a:lnTo>
                  <a:pt x="181356" y="38100"/>
                </a:lnTo>
                <a:lnTo>
                  <a:pt x="181356" y="295656"/>
                </a:lnTo>
                <a:lnTo>
                  <a:pt x="163068" y="295656"/>
                </a:lnTo>
                <a:lnTo>
                  <a:pt x="143256" y="313943"/>
                </a:lnTo>
                <a:close/>
              </a:path>
              <a:path w="181610" h="334010">
                <a:moveTo>
                  <a:pt x="181356" y="38100"/>
                </a:moveTo>
                <a:lnTo>
                  <a:pt x="163068" y="38100"/>
                </a:lnTo>
                <a:lnTo>
                  <a:pt x="143256" y="18288"/>
                </a:lnTo>
                <a:lnTo>
                  <a:pt x="181356" y="18287"/>
                </a:lnTo>
                <a:lnTo>
                  <a:pt x="181356" y="38100"/>
                </a:lnTo>
                <a:close/>
              </a:path>
              <a:path w="181610" h="334010">
                <a:moveTo>
                  <a:pt x="38100" y="313943"/>
                </a:moveTo>
                <a:lnTo>
                  <a:pt x="18288" y="295656"/>
                </a:lnTo>
                <a:lnTo>
                  <a:pt x="38100" y="295656"/>
                </a:lnTo>
                <a:lnTo>
                  <a:pt x="38100" y="313943"/>
                </a:lnTo>
                <a:close/>
              </a:path>
              <a:path w="181610" h="334010">
                <a:moveTo>
                  <a:pt x="143256" y="313943"/>
                </a:moveTo>
                <a:lnTo>
                  <a:pt x="38100" y="313943"/>
                </a:lnTo>
                <a:lnTo>
                  <a:pt x="38100" y="295656"/>
                </a:lnTo>
                <a:lnTo>
                  <a:pt x="143256" y="295656"/>
                </a:lnTo>
                <a:lnTo>
                  <a:pt x="143256" y="313943"/>
                </a:lnTo>
                <a:close/>
              </a:path>
              <a:path w="181610" h="334010">
                <a:moveTo>
                  <a:pt x="181356" y="313943"/>
                </a:moveTo>
                <a:lnTo>
                  <a:pt x="143256" y="313943"/>
                </a:lnTo>
                <a:lnTo>
                  <a:pt x="163068" y="295656"/>
                </a:lnTo>
                <a:lnTo>
                  <a:pt x="181356" y="295656"/>
                </a:lnTo>
                <a:lnTo>
                  <a:pt x="181356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60493" y="2365169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2859" y="3606546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8767" y="3081527"/>
            <a:ext cx="1905" cy="295910"/>
          </a:xfrm>
          <a:custGeom>
            <a:avLst/>
            <a:gdLst/>
            <a:ahLst/>
            <a:cxnLst/>
            <a:rect l="l" t="t" r="r" b="b"/>
            <a:pathLst>
              <a:path w="1904" h="295910">
                <a:moveTo>
                  <a:pt x="0" y="0"/>
                </a:moveTo>
                <a:lnTo>
                  <a:pt x="1524" y="0"/>
                </a:lnTo>
                <a:lnTo>
                  <a:pt x="1524" y="295656"/>
                </a:lnTo>
                <a:lnTo>
                  <a:pt x="0" y="2956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40479" y="3061716"/>
            <a:ext cx="182880" cy="334010"/>
          </a:xfrm>
          <a:custGeom>
            <a:avLst/>
            <a:gdLst/>
            <a:ahLst/>
            <a:cxnLst/>
            <a:rect l="l" t="t" r="r" b="b"/>
            <a:pathLst>
              <a:path w="182879" h="334010">
                <a:moveTo>
                  <a:pt x="182880" y="333756"/>
                </a:moveTo>
                <a:lnTo>
                  <a:pt x="0" y="333756"/>
                </a:lnTo>
                <a:lnTo>
                  <a:pt x="0" y="0"/>
                </a:lnTo>
                <a:lnTo>
                  <a:pt x="182880" y="0"/>
                </a:lnTo>
                <a:lnTo>
                  <a:pt x="182880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95656"/>
                </a:lnTo>
                <a:lnTo>
                  <a:pt x="19812" y="295656"/>
                </a:lnTo>
                <a:lnTo>
                  <a:pt x="38100" y="315467"/>
                </a:lnTo>
                <a:lnTo>
                  <a:pt x="182880" y="315467"/>
                </a:lnTo>
                <a:lnTo>
                  <a:pt x="182880" y="333756"/>
                </a:lnTo>
                <a:close/>
              </a:path>
              <a:path w="182879" h="33401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2879" h="334010">
                <a:moveTo>
                  <a:pt x="1447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4779" y="19812"/>
                </a:lnTo>
                <a:lnTo>
                  <a:pt x="144779" y="38100"/>
                </a:lnTo>
                <a:close/>
              </a:path>
              <a:path w="182879" h="334010">
                <a:moveTo>
                  <a:pt x="144779" y="315467"/>
                </a:moveTo>
                <a:lnTo>
                  <a:pt x="144779" y="19812"/>
                </a:lnTo>
                <a:lnTo>
                  <a:pt x="163068" y="38100"/>
                </a:lnTo>
                <a:lnTo>
                  <a:pt x="182880" y="38100"/>
                </a:lnTo>
                <a:lnTo>
                  <a:pt x="182880" y="295656"/>
                </a:lnTo>
                <a:lnTo>
                  <a:pt x="163068" y="295656"/>
                </a:lnTo>
                <a:lnTo>
                  <a:pt x="144779" y="315467"/>
                </a:lnTo>
                <a:close/>
              </a:path>
              <a:path w="182879" h="334010">
                <a:moveTo>
                  <a:pt x="182880" y="38100"/>
                </a:moveTo>
                <a:lnTo>
                  <a:pt x="163068" y="38100"/>
                </a:lnTo>
                <a:lnTo>
                  <a:pt x="144779" y="19812"/>
                </a:lnTo>
                <a:lnTo>
                  <a:pt x="182880" y="19811"/>
                </a:lnTo>
                <a:lnTo>
                  <a:pt x="182880" y="38100"/>
                </a:lnTo>
                <a:close/>
              </a:path>
              <a:path w="182879" h="334010">
                <a:moveTo>
                  <a:pt x="38100" y="315467"/>
                </a:moveTo>
                <a:lnTo>
                  <a:pt x="19812" y="295656"/>
                </a:lnTo>
                <a:lnTo>
                  <a:pt x="38100" y="295656"/>
                </a:lnTo>
                <a:lnTo>
                  <a:pt x="38100" y="315467"/>
                </a:lnTo>
                <a:close/>
              </a:path>
              <a:path w="182879" h="334010">
                <a:moveTo>
                  <a:pt x="144779" y="315467"/>
                </a:moveTo>
                <a:lnTo>
                  <a:pt x="38100" y="315467"/>
                </a:lnTo>
                <a:lnTo>
                  <a:pt x="38100" y="295656"/>
                </a:lnTo>
                <a:lnTo>
                  <a:pt x="144779" y="295656"/>
                </a:lnTo>
                <a:lnTo>
                  <a:pt x="144779" y="315467"/>
                </a:lnTo>
                <a:close/>
              </a:path>
              <a:path w="182879" h="334010">
                <a:moveTo>
                  <a:pt x="182880" y="315467"/>
                </a:moveTo>
                <a:lnTo>
                  <a:pt x="144779" y="315467"/>
                </a:lnTo>
                <a:lnTo>
                  <a:pt x="163068" y="295656"/>
                </a:lnTo>
                <a:lnTo>
                  <a:pt x="182880" y="295656"/>
                </a:lnTo>
                <a:lnTo>
                  <a:pt x="182880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00627" y="2133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350511" y="2017776"/>
            <a:ext cx="300990" cy="1002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263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60"/>
              </a:lnSpc>
            </a:pPr>
            <a:r>
              <a:rPr dirty="0" sz="2400" spc="-110">
                <a:latin typeface="Times New Roman"/>
                <a:cs typeface="Times New Roman"/>
              </a:rPr>
              <a:t>v</a:t>
            </a:r>
            <a:r>
              <a:rPr dirty="0" baseline="-26748" sz="2025" spc="150">
                <a:latin typeface="Times New Roman"/>
                <a:cs typeface="Times New Roman"/>
              </a:rPr>
              <a:t>O</a:t>
            </a:r>
            <a:endParaRPr baseline="-26748" sz="2025">
              <a:latin typeface="Times New Roman"/>
              <a:cs typeface="Times New Roman"/>
            </a:endParaRPr>
          </a:p>
          <a:p>
            <a:pPr marL="67310">
              <a:lnSpc>
                <a:spcPts val="2705"/>
              </a:lnSpc>
            </a:pPr>
            <a:r>
              <a:rPr dirty="0" sz="2400" spc="-1090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02608" y="2837687"/>
            <a:ext cx="121920" cy="127000"/>
          </a:xfrm>
          <a:custGeom>
            <a:avLst/>
            <a:gdLst/>
            <a:ahLst/>
            <a:cxnLst/>
            <a:rect l="l" t="t" r="r" b="b"/>
            <a:pathLst>
              <a:path w="121920" h="127000">
                <a:moveTo>
                  <a:pt x="71628" y="1524"/>
                </a:moveTo>
                <a:lnTo>
                  <a:pt x="50292" y="1524"/>
                </a:lnTo>
                <a:lnTo>
                  <a:pt x="59436" y="0"/>
                </a:lnTo>
                <a:lnTo>
                  <a:pt x="62484" y="0"/>
                </a:lnTo>
                <a:lnTo>
                  <a:pt x="71628" y="1524"/>
                </a:lnTo>
                <a:close/>
              </a:path>
              <a:path w="121920" h="127000">
                <a:moveTo>
                  <a:pt x="85344" y="6096"/>
                </a:moveTo>
                <a:lnTo>
                  <a:pt x="36576" y="6096"/>
                </a:lnTo>
                <a:lnTo>
                  <a:pt x="36576" y="4572"/>
                </a:lnTo>
                <a:lnTo>
                  <a:pt x="38100" y="4572"/>
                </a:lnTo>
                <a:lnTo>
                  <a:pt x="45719" y="1524"/>
                </a:lnTo>
                <a:lnTo>
                  <a:pt x="74676" y="1524"/>
                </a:lnTo>
                <a:lnTo>
                  <a:pt x="83820" y="4572"/>
                </a:lnTo>
                <a:lnTo>
                  <a:pt x="85344" y="6096"/>
                </a:lnTo>
                <a:close/>
              </a:path>
              <a:path w="121920" h="127000">
                <a:moveTo>
                  <a:pt x="96012" y="12192"/>
                </a:moveTo>
                <a:lnTo>
                  <a:pt x="25908" y="12192"/>
                </a:lnTo>
                <a:lnTo>
                  <a:pt x="27432" y="10668"/>
                </a:lnTo>
                <a:lnTo>
                  <a:pt x="35052" y="6096"/>
                </a:lnTo>
                <a:lnTo>
                  <a:pt x="86868" y="6096"/>
                </a:lnTo>
                <a:lnTo>
                  <a:pt x="94488" y="10668"/>
                </a:lnTo>
                <a:lnTo>
                  <a:pt x="96012" y="12192"/>
                </a:lnTo>
                <a:close/>
              </a:path>
              <a:path w="121920" h="127000">
                <a:moveTo>
                  <a:pt x="97536" y="114300"/>
                </a:moveTo>
                <a:lnTo>
                  <a:pt x="24384" y="114300"/>
                </a:lnTo>
                <a:lnTo>
                  <a:pt x="16764" y="106680"/>
                </a:lnTo>
                <a:lnTo>
                  <a:pt x="10668" y="99060"/>
                </a:lnTo>
                <a:lnTo>
                  <a:pt x="9144" y="97536"/>
                </a:lnTo>
                <a:lnTo>
                  <a:pt x="9144" y="96012"/>
                </a:lnTo>
                <a:lnTo>
                  <a:pt x="4572" y="88392"/>
                </a:lnTo>
                <a:lnTo>
                  <a:pt x="4572" y="86868"/>
                </a:lnTo>
                <a:lnTo>
                  <a:pt x="3048" y="85344"/>
                </a:lnTo>
                <a:lnTo>
                  <a:pt x="1524" y="77724"/>
                </a:lnTo>
                <a:lnTo>
                  <a:pt x="1524" y="76200"/>
                </a:lnTo>
                <a:lnTo>
                  <a:pt x="0" y="74676"/>
                </a:lnTo>
                <a:lnTo>
                  <a:pt x="0" y="51816"/>
                </a:lnTo>
                <a:lnTo>
                  <a:pt x="1524" y="50292"/>
                </a:lnTo>
                <a:lnTo>
                  <a:pt x="1524" y="48768"/>
                </a:lnTo>
                <a:lnTo>
                  <a:pt x="3048" y="41148"/>
                </a:lnTo>
                <a:lnTo>
                  <a:pt x="4572" y="39624"/>
                </a:lnTo>
                <a:lnTo>
                  <a:pt x="4572" y="36576"/>
                </a:lnTo>
                <a:lnTo>
                  <a:pt x="9144" y="30480"/>
                </a:lnTo>
                <a:lnTo>
                  <a:pt x="9144" y="28956"/>
                </a:lnTo>
                <a:lnTo>
                  <a:pt x="10668" y="27432"/>
                </a:lnTo>
                <a:lnTo>
                  <a:pt x="16764" y="19812"/>
                </a:lnTo>
                <a:lnTo>
                  <a:pt x="24384" y="12192"/>
                </a:lnTo>
                <a:lnTo>
                  <a:pt x="97536" y="12192"/>
                </a:lnTo>
                <a:lnTo>
                  <a:pt x="105155" y="19812"/>
                </a:lnTo>
                <a:lnTo>
                  <a:pt x="111252" y="27432"/>
                </a:lnTo>
                <a:lnTo>
                  <a:pt x="112775" y="28956"/>
                </a:lnTo>
                <a:lnTo>
                  <a:pt x="112775" y="30480"/>
                </a:lnTo>
                <a:lnTo>
                  <a:pt x="115824" y="36576"/>
                </a:lnTo>
                <a:lnTo>
                  <a:pt x="117348" y="38100"/>
                </a:lnTo>
                <a:lnTo>
                  <a:pt x="57912" y="38100"/>
                </a:lnTo>
                <a:lnTo>
                  <a:pt x="54102" y="39624"/>
                </a:lnTo>
                <a:lnTo>
                  <a:pt x="53339" y="39624"/>
                </a:lnTo>
                <a:lnTo>
                  <a:pt x="47244" y="42672"/>
                </a:lnTo>
                <a:lnTo>
                  <a:pt x="48387" y="42672"/>
                </a:lnTo>
                <a:lnTo>
                  <a:pt x="46482" y="44196"/>
                </a:lnTo>
                <a:lnTo>
                  <a:pt x="45719" y="44196"/>
                </a:lnTo>
                <a:lnTo>
                  <a:pt x="42672" y="47244"/>
                </a:lnTo>
                <a:lnTo>
                  <a:pt x="39928" y="51816"/>
                </a:lnTo>
                <a:lnTo>
                  <a:pt x="39624" y="51816"/>
                </a:lnTo>
                <a:lnTo>
                  <a:pt x="38100" y="54864"/>
                </a:lnTo>
                <a:lnTo>
                  <a:pt x="39014" y="54864"/>
                </a:lnTo>
                <a:lnTo>
                  <a:pt x="38709" y="56388"/>
                </a:lnTo>
                <a:lnTo>
                  <a:pt x="38100" y="56388"/>
                </a:lnTo>
                <a:lnTo>
                  <a:pt x="38100" y="70104"/>
                </a:lnTo>
                <a:lnTo>
                  <a:pt x="38709" y="70104"/>
                </a:lnTo>
                <a:lnTo>
                  <a:pt x="39014" y="71628"/>
                </a:lnTo>
                <a:lnTo>
                  <a:pt x="38100" y="71628"/>
                </a:lnTo>
                <a:lnTo>
                  <a:pt x="39624" y="74676"/>
                </a:lnTo>
                <a:lnTo>
                  <a:pt x="39928" y="74676"/>
                </a:lnTo>
                <a:lnTo>
                  <a:pt x="42672" y="79248"/>
                </a:lnTo>
                <a:lnTo>
                  <a:pt x="45719" y="82296"/>
                </a:lnTo>
                <a:lnTo>
                  <a:pt x="46482" y="82296"/>
                </a:lnTo>
                <a:lnTo>
                  <a:pt x="50292" y="85344"/>
                </a:lnTo>
                <a:lnTo>
                  <a:pt x="53339" y="86868"/>
                </a:lnTo>
                <a:lnTo>
                  <a:pt x="54102" y="86868"/>
                </a:lnTo>
                <a:lnTo>
                  <a:pt x="57912" y="88392"/>
                </a:lnTo>
                <a:lnTo>
                  <a:pt x="115824" y="88392"/>
                </a:lnTo>
                <a:lnTo>
                  <a:pt x="112775" y="96012"/>
                </a:lnTo>
                <a:lnTo>
                  <a:pt x="112775" y="97536"/>
                </a:lnTo>
                <a:lnTo>
                  <a:pt x="111252" y="99060"/>
                </a:lnTo>
                <a:lnTo>
                  <a:pt x="105155" y="106680"/>
                </a:lnTo>
                <a:lnTo>
                  <a:pt x="97536" y="114300"/>
                </a:lnTo>
                <a:close/>
              </a:path>
              <a:path w="121920" h="127000">
                <a:moveTo>
                  <a:pt x="54864" y="39624"/>
                </a:moveTo>
                <a:lnTo>
                  <a:pt x="57912" y="38100"/>
                </a:lnTo>
                <a:lnTo>
                  <a:pt x="59436" y="38100"/>
                </a:lnTo>
                <a:lnTo>
                  <a:pt x="60960" y="38404"/>
                </a:lnTo>
                <a:lnTo>
                  <a:pt x="54864" y="39624"/>
                </a:lnTo>
                <a:close/>
              </a:path>
              <a:path w="121920" h="127000">
                <a:moveTo>
                  <a:pt x="60960" y="38404"/>
                </a:moveTo>
                <a:lnTo>
                  <a:pt x="59436" y="38100"/>
                </a:lnTo>
                <a:lnTo>
                  <a:pt x="62484" y="38100"/>
                </a:lnTo>
                <a:lnTo>
                  <a:pt x="60960" y="38404"/>
                </a:lnTo>
                <a:close/>
              </a:path>
              <a:path w="121920" h="127000">
                <a:moveTo>
                  <a:pt x="67056" y="39624"/>
                </a:moveTo>
                <a:lnTo>
                  <a:pt x="60960" y="38404"/>
                </a:lnTo>
                <a:lnTo>
                  <a:pt x="62484" y="38100"/>
                </a:lnTo>
                <a:lnTo>
                  <a:pt x="64008" y="38100"/>
                </a:lnTo>
                <a:lnTo>
                  <a:pt x="67056" y="39624"/>
                </a:lnTo>
                <a:close/>
              </a:path>
              <a:path w="121920" h="127000">
                <a:moveTo>
                  <a:pt x="71628" y="41148"/>
                </a:moveTo>
                <a:lnTo>
                  <a:pt x="64008" y="38100"/>
                </a:lnTo>
                <a:lnTo>
                  <a:pt x="117348" y="38100"/>
                </a:lnTo>
                <a:lnTo>
                  <a:pt x="117348" y="39624"/>
                </a:lnTo>
                <a:lnTo>
                  <a:pt x="68580" y="39624"/>
                </a:lnTo>
                <a:lnTo>
                  <a:pt x="71628" y="41148"/>
                </a:lnTo>
                <a:close/>
              </a:path>
              <a:path w="121920" h="127000">
                <a:moveTo>
                  <a:pt x="50292" y="41148"/>
                </a:moveTo>
                <a:lnTo>
                  <a:pt x="53339" y="39624"/>
                </a:lnTo>
                <a:lnTo>
                  <a:pt x="54102" y="39624"/>
                </a:lnTo>
                <a:lnTo>
                  <a:pt x="50292" y="41148"/>
                </a:lnTo>
                <a:close/>
              </a:path>
              <a:path w="121920" h="127000">
                <a:moveTo>
                  <a:pt x="117957" y="42672"/>
                </a:moveTo>
                <a:lnTo>
                  <a:pt x="74676" y="42672"/>
                </a:lnTo>
                <a:lnTo>
                  <a:pt x="68580" y="39624"/>
                </a:lnTo>
                <a:lnTo>
                  <a:pt x="117348" y="39624"/>
                </a:lnTo>
                <a:lnTo>
                  <a:pt x="117348" y="41148"/>
                </a:lnTo>
                <a:lnTo>
                  <a:pt x="117957" y="42672"/>
                </a:lnTo>
                <a:close/>
              </a:path>
              <a:path w="121920" h="127000">
                <a:moveTo>
                  <a:pt x="48387" y="42672"/>
                </a:moveTo>
                <a:lnTo>
                  <a:pt x="47244" y="42672"/>
                </a:lnTo>
                <a:lnTo>
                  <a:pt x="50292" y="41148"/>
                </a:lnTo>
                <a:lnTo>
                  <a:pt x="48387" y="42672"/>
                </a:lnTo>
                <a:close/>
              </a:path>
              <a:path w="121920" h="127000">
                <a:moveTo>
                  <a:pt x="77724" y="47244"/>
                </a:moveTo>
                <a:lnTo>
                  <a:pt x="71628" y="41148"/>
                </a:lnTo>
                <a:lnTo>
                  <a:pt x="74676" y="42672"/>
                </a:lnTo>
                <a:lnTo>
                  <a:pt x="117957" y="42672"/>
                </a:lnTo>
                <a:lnTo>
                  <a:pt x="118567" y="44196"/>
                </a:lnTo>
                <a:lnTo>
                  <a:pt x="76200" y="44196"/>
                </a:lnTo>
                <a:lnTo>
                  <a:pt x="77724" y="47244"/>
                </a:lnTo>
                <a:close/>
              </a:path>
              <a:path w="121920" h="127000">
                <a:moveTo>
                  <a:pt x="42672" y="47244"/>
                </a:moveTo>
                <a:lnTo>
                  <a:pt x="45719" y="44196"/>
                </a:lnTo>
                <a:lnTo>
                  <a:pt x="44576" y="45720"/>
                </a:lnTo>
                <a:lnTo>
                  <a:pt x="42672" y="47244"/>
                </a:lnTo>
                <a:close/>
              </a:path>
              <a:path w="121920" h="127000">
                <a:moveTo>
                  <a:pt x="44576" y="45720"/>
                </a:moveTo>
                <a:lnTo>
                  <a:pt x="45719" y="44196"/>
                </a:lnTo>
                <a:lnTo>
                  <a:pt x="46482" y="44196"/>
                </a:lnTo>
                <a:lnTo>
                  <a:pt x="44576" y="45720"/>
                </a:lnTo>
                <a:close/>
              </a:path>
              <a:path w="121920" h="127000">
                <a:moveTo>
                  <a:pt x="80118" y="49421"/>
                </a:moveTo>
                <a:lnTo>
                  <a:pt x="76200" y="44196"/>
                </a:lnTo>
                <a:lnTo>
                  <a:pt x="118567" y="44196"/>
                </a:lnTo>
                <a:lnTo>
                  <a:pt x="119786" y="47244"/>
                </a:lnTo>
                <a:lnTo>
                  <a:pt x="79248" y="47244"/>
                </a:lnTo>
                <a:lnTo>
                  <a:pt x="80118" y="49421"/>
                </a:lnTo>
                <a:close/>
              </a:path>
              <a:path w="121920" h="127000">
                <a:moveTo>
                  <a:pt x="41148" y="50292"/>
                </a:moveTo>
                <a:lnTo>
                  <a:pt x="42672" y="47244"/>
                </a:lnTo>
                <a:lnTo>
                  <a:pt x="44576" y="45720"/>
                </a:lnTo>
                <a:lnTo>
                  <a:pt x="41148" y="50292"/>
                </a:lnTo>
                <a:close/>
              </a:path>
              <a:path w="121920" h="127000">
                <a:moveTo>
                  <a:pt x="80772" y="50292"/>
                </a:moveTo>
                <a:lnTo>
                  <a:pt x="80118" y="49421"/>
                </a:lnTo>
                <a:lnTo>
                  <a:pt x="79248" y="47244"/>
                </a:lnTo>
                <a:lnTo>
                  <a:pt x="80772" y="50292"/>
                </a:lnTo>
                <a:close/>
              </a:path>
              <a:path w="121920" h="127000">
                <a:moveTo>
                  <a:pt x="120396" y="50292"/>
                </a:moveTo>
                <a:lnTo>
                  <a:pt x="80772" y="50292"/>
                </a:lnTo>
                <a:lnTo>
                  <a:pt x="79248" y="47244"/>
                </a:lnTo>
                <a:lnTo>
                  <a:pt x="119786" y="47244"/>
                </a:lnTo>
                <a:lnTo>
                  <a:pt x="120396" y="48768"/>
                </a:lnTo>
                <a:lnTo>
                  <a:pt x="120396" y="50292"/>
                </a:lnTo>
                <a:close/>
              </a:path>
              <a:path w="121920" h="127000">
                <a:moveTo>
                  <a:pt x="120904" y="54864"/>
                </a:moveTo>
                <a:lnTo>
                  <a:pt x="82296" y="54864"/>
                </a:lnTo>
                <a:lnTo>
                  <a:pt x="80118" y="49421"/>
                </a:lnTo>
                <a:lnTo>
                  <a:pt x="80772" y="50292"/>
                </a:lnTo>
                <a:lnTo>
                  <a:pt x="120396" y="50292"/>
                </a:lnTo>
                <a:lnTo>
                  <a:pt x="120396" y="51816"/>
                </a:lnTo>
                <a:lnTo>
                  <a:pt x="120904" y="54864"/>
                </a:lnTo>
                <a:close/>
              </a:path>
              <a:path w="121920" h="127000">
                <a:moveTo>
                  <a:pt x="38100" y="54864"/>
                </a:moveTo>
                <a:lnTo>
                  <a:pt x="39624" y="51816"/>
                </a:lnTo>
                <a:lnTo>
                  <a:pt x="39471" y="52578"/>
                </a:lnTo>
                <a:lnTo>
                  <a:pt x="38100" y="54864"/>
                </a:lnTo>
                <a:close/>
              </a:path>
              <a:path w="121920" h="127000">
                <a:moveTo>
                  <a:pt x="39471" y="52578"/>
                </a:moveTo>
                <a:lnTo>
                  <a:pt x="39624" y="51816"/>
                </a:lnTo>
                <a:lnTo>
                  <a:pt x="39928" y="51816"/>
                </a:lnTo>
                <a:lnTo>
                  <a:pt x="39471" y="52578"/>
                </a:lnTo>
                <a:close/>
              </a:path>
              <a:path w="121920" h="127000">
                <a:moveTo>
                  <a:pt x="83820" y="59436"/>
                </a:moveTo>
                <a:lnTo>
                  <a:pt x="80772" y="51816"/>
                </a:lnTo>
                <a:lnTo>
                  <a:pt x="82296" y="54864"/>
                </a:lnTo>
                <a:lnTo>
                  <a:pt x="120904" y="54864"/>
                </a:lnTo>
                <a:lnTo>
                  <a:pt x="121158" y="56388"/>
                </a:lnTo>
                <a:lnTo>
                  <a:pt x="83820" y="56388"/>
                </a:lnTo>
                <a:lnTo>
                  <a:pt x="83820" y="59436"/>
                </a:lnTo>
                <a:close/>
              </a:path>
              <a:path w="121920" h="127000">
                <a:moveTo>
                  <a:pt x="39014" y="54864"/>
                </a:moveTo>
                <a:lnTo>
                  <a:pt x="38100" y="54864"/>
                </a:lnTo>
                <a:lnTo>
                  <a:pt x="39471" y="52578"/>
                </a:lnTo>
                <a:lnTo>
                  <a:pt x="39014" y="54864"/>
                </a:lnTo>
                <a:close/>
              </a:path>
              <a:path w="121920" h="127000">
                <a:moveTo>
                  <a:pt x="38100" y="59436"/>
                </a:moveTo>
                <a:lnTo>
                  <a:pt x="38100" y="56388"/>
                </a:lnTo>
                <a:lnTo>
                  <a:pt x="38709" y="56388"/>
                </a:lnTo>
                <a:lnTo>
                  <a:pt x="38100" y="59436"/>
                </a:lnTo>
                <a:close/>
              </a:path>
              <a:path w="121920" h="127000">
                <a:moveTo>
                  <a:pt x="121005" y="70104"/>
                </a:moveTo>
                <a:lnTo>
                  <a:pt x="83820" y="70104"/>
                </a:lnTo>
                <a:lnTo>
                  <a:pt x="83820" y="56388"/>
                </a:lnTo>
                <a:lnTo>
                  <a:pt x="121158" y="56388"/>
                </a:lnTo>
                <a:lnTo>
                  <a:pt x="121920" y="60960"/>
                </a:lnTo>
                <a:lnTo>
                  <a:pt x="121920" y="65532"/>
                </a:lnTo>
                <a:lnTo>
                  <a:pt x="121005" y="70104"/>
                </a:lnTo>
                <a:close/>
              </a:path>
              <a:path w="121920" h="127000">
                <a:moveTo>
                  <a:pt x="38709" y="70104"/>
                </a:moveTo>
                <a:lnTo>
                  <a:pt x="38100" y="70104"/>
                </a:lnTo>
                <a:lnTo>
                  <a:pt x="38100" y="67056"/>
                </a:lnTo>
                <a:lnTo>
                  <a:pt x="38709" y="70104"/>
                </a:lnTo>
                <a:close/>
              </a:path>
              <a:path w="121920" h="127000">
                <a:moveTo>
                  <a:pt x="80772" y="74676"/>
                </a:moveTo>
                <a:lnTo>
                  <a:pt x="83820" y="67056"/>
                </a:lnTo>
                <a:lnTo>
                  <a:pt x="83820" y="70104"/>
                </a:lnTo>
                <a:lnTo>
                  <a:pt x="121005" y="70104"/>
                </a:lnTo>
                <a:lnTo>
                  <a:pt x="120700" y="71628"/>
                </a:lnTo>
                <a:lnTo>
                  <a:pt x="82296" y="71628"/>
                </a:lnTo>
                <a:lnTo>
                  <a:pt x="80772" y="74676"/>
                </a:lnTo>
                <a:close/>
              </a:path>
              <a:path w="121920" h="127000">
                <a:moveTo>
                  <a:pt x="39624" y="74676"/>
                </a:moveTo>
                <a:lnTo>
                  <a:pt x="38100" y="71628"/>
                </a:lnTo>
                <a:lnTo>
                  <a:pt x="39471" y="73914"/>
                </a:lnTo>
                <a:lnTo>
                  <a:pt x="39624" y="74676"/>
                </a:lnTo>
                <a:close/>
              </a:path>
              <a:path w="121920" h="127000">
                <a:moveTo>
                  <a:pt x="39471" y="73914"/>
                </a:moveTo>
                <a:lnTo>
                  <a:pt x="38100" y="71628"/>
                </a:lnTo>
                <a:lnTo>
                  <a:pt x="39014" y="71628"/>
                </a:lnTo>
                <a:lnTo>
                  <a:pt x="39471" y="73914"/>
                </a:lnTo>
                <a:close/>
              </a:path>
              <a:path w="121920" h="127000">
                <a:moveTo>
                  <a:pt x="80118" y="77070"/>
                </a:moveTo>
                <a:lnTo>
                  <a:pt x="82296" y="71628"/>
                </a:lnTo>
                <a:lnTo>
                  <a:pt x="120700" y="71628"/>
                </a:lnTo>
                <a:lnTo>
                  <a:pt x="120396" y="73152"/>
                </a:lnTo>
                <a:lnTo>
                  <a:pt x="120396" y="76200"/>
                </a:lnTo>
                <a:lnTo>
                  <a:pt x="80772" y="76200"/>
                </a:lnTo>
                <a:lnTo>
                  <a:pt x="80118" y="77070"/>
                </a:lnTo>
                <a:close/>
              </a:path>
              <a:path w="121920" h="127000">
                <a:moveTo>
                  <a:pt x="39928" y="74676"/>
                </a:moveTo>
                <a:lnTo>
                  <a:pt x="39624" y="74676"/>
                </a:lnTo>
                <a:lnTo>
                  <a:pt x="39471" y="73914"/>
                </a:lnTo>
                <a:lnTo>
                  <a:pt x="39928" y="74676"/>
                </a:lnTo>
                <a:close/>
              </a:path>
              <a:path w="121920" h="127000">
                <a:moveTo>
                  <a:pt x="44577" y="80772"/>
                </a:moveTo>
                <a:lnTo>
                  <a:pt x="42672" y="79248"/>
                </a:lnTo>
                <a:lnTo>
                  <a:pt x="41148" y="76200"/>
                </a:lnTo>
                <a:lnTo>
                  <a:pt x="44577" y="80772"/>
                </a:lnTo>
                <a:close/>
              </a:path>
              <a:path w="121920" h="127000">
                <a:moveTo>
                  <a:pt x="79248" y="79248"/>
                </a:moveTo>
                <a:lnTo>
                  <a:pt x="80118" y="77070"/>
                </a:lnTo>
                <a:lnTo>
                  <a:pt x="80772" y="76200"/>
                </a:lnTo>
                <a:lnTo>
                  <a:pt x="79248" y="79248"/>
                </a:lnTo>
                <a:close/>
              </a:path>
              <a:path w="121920" h="127000">
                <a:moveTo>
                  <a:pt x="119786" y="79248"/>
                </a:moveTo>
                <a:lnTo>
                  <a:pt x="79248" y="79248"/>
                </a:lnTo>
                <a:lnTo>
                  <a:pt x="80772" y="76200"/>
                </a:lnTo>
                <a:lnTo>
                  <a:pt x="120396" y="76200"/>
                </a:lnTo>
                <a:lnTo>
                  <a:pt x="120396" y="77724"/>
                </a:lnTo>
                <a:lnTo>
                  <a:pt x="119786" y="79248"/>
                </a:lnTo>
                <a:close/>
              </a:path>
              <a:path w="121920" h="127000">
                <a:moveTo>
                  <a:pt x="118567" y="82296"/>
                </a:moveTo>
                <a:lnTo>
                  <a:pt x="76200" y="82296"/>
                </a:lnTo>
                <a:lnTo>
                  <a:pt x="80118" y="77070"/>
                </a:lnTo>
                <a:lnTo>
                  <a:pt x="79248" y="79248"/>
                </a:lnTo>
                <a:lnTo>
                  <a:pt x="119786" y="79248"/>
                </a:lnTo>
                <a:lnTo>
                  <a:pt x="118567" y="82296"/>
                </a:lnTo>
                <a:close/>
              </a:path>
              <a:path w="121920" h="127000">
                <a:moveTo>
                  <a:pt x="45719" y="82296"/>
                </a:moveTo>
                <a:lnTo>
                  <a:pt x="42672" y="79248"/>
                </a:lnTo>
                <a:lnTo>
                  <a:pt x="44576" y="80772"/>
                </a:lnTo>
                <a:lnTo>
                  <a:pt x="45719" y="82296"/>
                </a:lnTo>
                <a:close/>
              </a:path>
              <a:path w="121920" h="127000">
                <a:moveTo>
                  <a:pt x="117348" y="86868"/>
                </a:moveTo>
                <a:lnTo>
                  <a:pt x="68580" y="86868"/>
                </a:lnTo>
                <a:lnTo>
                  <a:pt x="71628" y="85344"/>
                </a:lnTo>
                <a:lnTo>
                  <a:pt x="77724" y="79248"/>
                </a:lnTo>
                <a:lnTo>
                  <a:pt x="76200" y="82296"/>
                </a:lnTo>
                <a:lnTo>
                  <a:pt x="118567" y="82296"/>
                </a:lnTo>
                <a:lnTo>
                  <a:pt x="117348" y="85344"/>
                </a:lnTo>
                <a:lnTo>
                  <a:pt x="117348" y="86868"/>
                </a:lnTo>
                <a:close/>
              </a:path>
              <a:path w="121920" h="127000">
                <a:moveTo>
                  <a:pt x="46482" y="82296"/>
                </a:moveTo>
                <a:lnTo>
                  <a:pt x="45719" y="82296"/>
                </a:lnTo>
                <a:lnTo>
                  <a:pt x="44577" y="80772"/>
                </a:lnTo>
                <a:lnTo>
                  <a:pt x="46482" y="82296"/>
                </a:lnTo>
                <a:close/>
              </a:path>
              <a:path w="121920" h="127000">
                <a:moveTo>
                  <a:pt x="52469" y="86214"/>
                </a:moveTo>
                <a:lnTo>
                  <a:pt x="50292" y="85344"/>
                </a:lnTo>
                <a:lnTo>
                  <a:pt x="47244" y="82296"/>
                </a:lnTo>
                <a:lnTo>
                  <a:pt x="52469" y="86214"/>
                </a:lnTo>
                <a:close/>
              </a:path>
              <a:path w="121920" h="127000">
                <a:moveTo>
                  <a:pt x="69450" y="86214"/>
                </a:moveTo>
                <a:lnTo>
                  <a:pt x="74676" y="82296"/>
                </a:lnTo>
                <a:lnTo>
                  <a:pt x="71628" y="85344"/>
                </a:lnTo>
                <a:lnTo>
                  <a:pt x="69450" y="86214"/>
                </a:lnTo>
                <a:close/>
              </a:path>
              <a:path w="121920" h="127000">
                <a:moveTo>
                  <a:pt x="53339" y="86868"/>
                </a:moveTo>
                <a:lnTo>
                  <a:pt x="50292" y="85344"/>
                </a:lnTo>
                <a:lnTo>
                  <a:pt x="52469" y="86214"/>
                </a:lnTo>
                <a:lnTo>
                  <a:pt x="53339" y="86868"/>
                </a:lnTo>
                <a:close/>
              </a:path>
              <a:path w="121920" h="127000">
                <a:moveTo>
                  <a:pt x="68580" y="86868"/>
                </a:moveTo>
                <a:lnTo>
                  <a:pt x="69450" y="86214"/>
                </a:lnTo>
                <a:lnTo>
                  <a:pt x="71628" y="85344"/>
                </a:lnTo>
                <a:lnTo>
                  <a:pt x="68580" y="86868"/>
                </a:lnTo>
                <a:close/>
              </a:path>
              <a:path w="121920" h="127000">
                <a:moveTo>
                  <a:pt x="54102" y="86868"/>
                </a:moveTo>
                <a:lnTo>
                  <a:pt x="53339" y="86868"/>
                </a:lnTo>
                <a:lnTo>
                  <a:pt x="52469" y="86214"/>
                </a:lnTo>
                <a:lnTo>
                  <a:pt x="54102" y="86868"/>
                </a:lnTo>
                <a:close/>
              </a:path>
              <a:path w="121920" h="127000">
                <a:moveTo>
                  <a:pt x="117348" y="88392"/>
                </a:moveTo>
                <a:lnTo>
                  <a:pt x="64008" y="88392"/>
                </a:lnTo>
                <a:lnTo>
                  <a:pt x="69450" y="86214"/>
                </a:lnTo>
                <a:lnTo>
                  <a:pt x="68580" y="86868"/>
                </a:lnTo>
                <a:lnTo>
                  <a:pt x="117348" y="86868"/>
                </a:lnTo>
                <a:lnTo>
                  <a:pt x="117348" y="88392"/>
                </a:lnTo>
                <a:close/>
              </a:path>
              <a:path w="121920" h="127000">
                <a:moveTo>
                  <a:pt x="59436" y="88392"/>
                </a:moveTo>
                <a:lnTo>
                  <a:pt x="57912" y="88392"/>
                </a:lnTo>
                <a:lnTo>
                  <a:pt x="54864" y="86868"/>
                </a:lnTo>
                <a:lnTo>
                  <a:pt x="60960" y="88087"/>
                </a:lnTo>
                <a:lnTo>
                  <a:pt x="59436" y="88392"/>
                </a:lnTo>
                <a:close/>
              </a:path>
              <a:path w="121920" h="127000">
                <a:moveTo>
                  <a:pt x="64008" y="88392"/>
                </a:moveTo>
                <a:lnTo>
                  <a:pt x="62484" y="88392"/>
                </a:lnTo>
                <a:lnTo>
                  <a:pt x="60960" y="88087"/>
                </a:lnTo>
                <a:lnTo>
                  <a:pt x="67056" y="86868"/>
                </a:lnTo>
                <a:lnTo>
                  <a:pt x="64008" y="88392"/>
                </a:lnTo>
                <a:close/>
              </a:path>
              <a:path w="121920" h="127000">
                <a:moveTo>
                  <a:pt x="62484" y="88392"/>
                </a:moveTo>
                <a:lnTo>
                  <a:pt x="59436" y="88392"/>
                </a:lnTo>
                <a:lnTo>
                  <a:pt x="60960" y="88087"/>
                </a:lnTo>
                <a:lnTo>
                  <a:pt x="62484" y="88392"/>
                </a:lnTo>
                <a:close/>
              </a:path>
              <a:path w="121920" h="127000">
                <a:moveTo>
                  <a:pt x="86868" y="120396"/>
                </a:moveTo>
                <a:lnTo>
                  <a:pt x="35052" y="120396"/>
                </a:lnTo>
                <a:lnTo>
                  <a:pt x="27432" y="115824"/>
                </a:lnTo>
                <a:lnTo>
                  <a:pt x="25908" y="114300"/>
                </a:lnTo>
                <a:lnTo>
                  <a:pt x="96012" y="114300"/>
                </a:lnTo>
                <a:lnTo>
                  <a:pt x="94488" y="115824"/>
                </a:lnTo>
                <a:lnTo>
                  <a:pt x="86868" y="120396"/>
                </a:lnTo>
                <a:close/>
              </a:path>
              <a:path w="121920" h="127000">
                <a:moveTo>
                  <a:pt x="74676" y="124968"/>
                </a:moveTo>
                <a:lnTo>
                  <a:pt x="45719" y="124968"/>
                </a:lnTo>
                <a:lnTo>
                  <a:pt x="38100" y="121920"/>
                </a:lnTo>
                <a:lnTo>
                  <a:pt x="36576" y="121920"/>
                </a:lnTo>
                <a:lnTo>
                  <a:pt x="36576" y="120396"/>
                </a:lnTo>
                <a:lnTo>
                  <a:pt x="85344" y="120396"/>
                </a:lnTo>
                <a:lnTo>
                  <a:pt x="83820" y="121920"/>
                </a:lnTo>
                <a:lnTo>
                  <a:pt x="74676" y="124968"/>
                </a:lnTo>
                <a:close/>
              </a:path>
              <a:path w="121920" h="127000">
                <a:moveTo>
                  <a:pt x="62484" y="126492"/>
                </a:moveTo>
                <a:lnTo>
                  <a:pt x="59436" y="126492"/>
                </a:lnTo>
                <a:lnTo>
                  <a:pt x="50292" y="124968"/>
                </a:lnTo>
                <a:lnTo>
                  <a:pt x="71628" y="124968"/>
                </a:lnTo>
                <a:lnTo>
                  <a:pt x="6248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48684" y="289712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90772" y="2871216"/>
            <a:ext cx="76200" cy="757555"/>
          </a:xfrm>
          <a:custGeom>
            <a:avLst/>
            <a:gdLst/>
            <a:ahLst/>
            <a:cxnLst/>
            <a:rect l="l" t="t" r="r" b="b"/>
            <a:pathLst>
              <a:path w="76200" h="757554">
                <a:moveTo>
                  <a:pt x="28955" y="74176"/>
                </a:moveTo>
                <a:lnTo>
                  <a:pt x="23788" y="73032"/>
                </a:lnTo>
                <a:lnTo>
                  <a:pt x="11620" y="64579"/>
                </a:lnTo>
                <a:lnTo>
                  <a:pt x="3167" y="52411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176"/>
                </a:lnTo>
                <a:close/>
              </a:path>
              <a:path w="76200" h="757554">
                <a:moveTo>
                  <a:pt x="38099" y="76200"/>
                </a:moveTo>
                <a:lnTo>
                  <a:pt x="28955" y="74176"/>
                </a:lnTo>
                <a:lnTo>
                  <a:pt x="28955" y="38100"/>
                </a:lnTo>
                <a:lnTo>
                  <a:pt x="48767" y="38100"/>
                </a:lnTo>
                <a:lnTo>
                  <a:pt x="48767" y="73940"/>
                </a:lnTo>
                <a:lnTo>
                  <a:pt x="38099" y="76200"/>
                </a:lnTo>
                <a:close/>
              </a:path>
              <a:path w="76200" h="757554">
                <a:moveTo>
                  <a:pt x="48767" y="73940"/>
                </a:moveTo>
                <a:lnTo>
                  <a:pt x="48767" y="38100"/>
                </a:lnTo>
                <a:lnTo>
                  <a:pt x="76199" y="38100"/>
                </a:lnTo>
                <a:lnTo>
                  <a:pt x="73247" y="52411"/>
                </a:lnTo>
                <a:lnTo>
                  <a:pt x="65150" y="64579"/>
                </a:lnTo>
                <a:lnTo>
                  <a:pt x="53054" y="73032"/>
                </a:lnTo>
                <a:lnTo>
                  <a:pt x="48767" y="73940"/>
                </a:lnTo>
                <a:close/>
              </a:path>
              <a:path w="76200" h="757554">
                <a:moveTo>
                  <a:pt x="48767" y="76200"/>
                </a:moveTo>
                <a:lnTo>
                  <a:pt x="38099" y="76200"/>
                </a:lnTo>
                <a:lnTo>
                  <a:pt x="48767" y="73940"/>
                </a:lnTo>
                <a:lnTo>
                  <a:pt x="48767" y="76200"/>
                </a:lnTo>
                <a:close/>
              </a:path>
              <a:path w="76200" h="757554">
                <a:moveTo>
                  <a:pt x="48767" y="757427"/>
                </a:moveTo>
                <a:lnTo>
                  <a:pt x="28955" y="757427"/>
                </a:lnTo>
                <a:lnTo>
                  <a:pt x="28955" y="74176"/>
                </a:lnTo>
                <a:lnTo>
                  <a:pt x="38099" y="76200"/>
                </a:lnTo>
                <a:lnTo>
                  <a:pt x="48767" y="76200"/>
                </a:lnTo>
                <a:lnTo>
                  <a:pt x="48767" y="7574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61616" y="2855976"/>
            <a:ext cx="1711960" cy="76200"/>
          </a:xfrm>
          <a:custGeom>
            <a:avLst/>
            <a:gdLst/>
            <a:ahLst/>
            <a:cxnLst/>
            <a:rect l="l" t="t" r="r" b="b"/>
            <a:pathLst>
              <a:path w="1711960" h="76200">
                <a:moveTo>
                  <a:pt x="1673351" y="76199"/>
                </a:moveTo>
                <a:lnTo>
                  <a:pt x="1658397" y="73247"/>
                </a:lnTo>
                <a:lnTo>
                  <a:pt x="1646300" y="65150"/>
                </a:lnTo>
                <a:lnTo>
                  <a:pt x="1638204" y="53054"/>
                </a:lnTo>
                <a:lnTo>
                  <a:pt x="1635251" y="38099"/>
                </a:lnTo>
                <a:lnTo>
                  <a:pt x="1638204" y="23145"/>
                </a:lnTo>
                <a:lnTo>
                  <a:pt x="1646300" y="11048"/>
                </a:lnTo>
                <a:lnTo>
                  <a:pt x="1658397" y="2952"/>
                </a:lnTo>
                <a:lnTo>
                  <a:pt x="1673351" y="0"/>
                </a:lnTo>
                <a:lnTo>
                  <a:pt x="1688306" y="2952"/>
                </a:lnTo>
                <a:lnTo>
                  <a:pt x="1700402" y="11048"/>
                </a:lnTo>
                <a:lnTo>
                  <a:pt x="1708499" y="23145"/>
                </a:lnTo>
                <a:lnTo>
                  <a:pt x="1709646" y="28955"/>
                </a:lnTo>
                <a:lnTo>
                  <a:pt x="1673351" y="28955"/>
                </a:lnTo>
                <a:lnTo>
                  <a:pt x="1673351" y="47243"/>
                </a:lnTo>
                <a:lnTo>
                  <a:pt x="1709646" y="47243"/>
                </a:lnTo>
                <a:lnTo>
                  <a:pt x="1708499" y="53054"/>
                </a:lnTo>
                <a:lnTo>
                  <a:pt x="1700402" y="65150"/>
                </a:lnTo>
                <a:lnTo>
                  <a:pt x="1688306" y="73247"/>
                </a:lnTo>
                <a:lnTo>
                  <a:pt x="1673351" y="76199"/>
                </a:lnTo>
                <a:close/>
              </a:path>
              <a:path w="1711960" h="76200">
                <a:moveTo>
                  <a:pt x="1637057" y="47243"/>
                </a:moveTo>
                <a:lnTo>
                  <a:pt x="0" y="47243"/>
                </a:lnTo>
                <a:lnTo>
                  <a:pt x="0" y="28955"/>
                </a:lnTo>
                <a:lnTo>
                  <a:pt x="1637057" y="28955"/>
                </a:lnTo>
                <a:lnTo>
                  <a:pt x="1635251" y="38099"/>
                </a:lnTo>
                <a:lnTo>
                  <a:pt x="1637057" y="47243"/>
                </a:lnTo>
                <a:close/>
              </a:path>
              <a:path w="1711960" h="76200">
                <a:moveTo>
                  <a:pt x="1709646" y="47243"/>
                </a:moveTo>
                <a:lnTo>
                  <a:pt x="1673351" y="47243"/>
                </a:lnTo>
                <a:lnTo>
                  <a:pt x="1673351" y="28955"/>
                </a:lnTo>
                <a:lnTo>
                  <a:pt x="1709646" y="28955"/>
                </a:lnTo>
                <a:lnTo>
                  <a:pt x="1711451" y="38099"/>
                </a:lnTo>
                <a:lnTo>
                  <a:pt x="1709646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35224" y="2822448"/>
            <a:ext cx="295910" cy="143510"/>
          </a:xfrm>
          <a:custGeom>
            <a:avLst/>
            <a:gdLst/>
            <a:ahLst/>
            <a:cxnLst/>
            <a:rect l="l" t="t" r="r" b="b"/>
            <a:pathLst>
              <a:path w="295910" h="143510">
                <a:moveTo>
                  <a:pt x="295656" y="0"/>
                </a:moveTo>
                <a:lnTo>
                  <a:pt x="295656" y="143255"/>
                </a:lnTo>
                <a:lnTo>
                  <a:pt x="0" y="143255"/>
                </a:lnTo>
                <a:lnTo>
                  <a:pt x="0" y="0"/>
                </a:lnTo>
                <a:lnTo>
                  <a:pt x="295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15411" y="2802635"/>
            <a:ext cx="334010" cy="182880"/>
          </a:xfrm>
          <a:custGeom>
            <a:avLst/>
            <a:gdLst/>
            <a:ahLst/>
            <a:cxnLst/>
            <a:rect l="l" t="t" r="r" b="b"/>
            <a:pathLst>
              <a:path w="334010" h="182880">
                <a:moveTo>
                  <a:pt x="333756" y="182880"/>
                </a:moveTo>
                <a:lnTo>
                  <a:pt x="0" y="182880"/>
                </a:lnTo>
                <a:lnTo>
                  <a:pt x="0" y="0"/>
                </a:lnTo>
                <a:lnTo>
                  <a:pt x="333756" y="0"/>
                </a:lnTo>
                <a:lnTo>
                  <a:pt x="3337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144779"/>
                </a:lnTo>
                <a:lnTo>
                  <a:pt x="19812" y="144779"/>
                </a:lnTo>
                <a:lnTo>
                  <a:pt x="38100" y="163068"/>
                </a:lnTo>
                <a:lnTo>
                  <a:pt x="333756" y="163068"/>
                </a:lnTo>
                <a:lnTo>
                  <a:pt x="333756" y="182880"/>
                </a:lnTo>
                <a:close/>
              </a:path>
              <a:path w="334010" h="182880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34010" h="182880">
                <a:moveTo>
                  <a:pt x="29565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295656" y="19812"/>
                </a:lnTo>
                <a:lnTo>
                  <a:pt x="295656" y="38099"/>
                </a:lnTo>
                <a:close/>
              </a:path>
              <a:path w="334010" h="182880">
                <a:moveTo>
                  <a:pt x="295656" y="163068"/>
                </a:moveTo>
                <a:lnTo>
                  <a:pt x="295656" y="19812"/>
                </a:lnTo>
                <a:lnTo>
                  <a:pt x="315468" y="38100"/>
                </a:lnTo>
                <a:lnTo>
                  <a:pt x="333756" y="38099"/>
                </a:lnTo>
                <a:lnTo>
                  <a:pt x="333756" y="144779"/>
                </a:lnTo>
                <a:lnTo>
                  <a:pt x="315468" y="144779"/>
                </a:lnTo>
                <a:lnTo>
                  <a:pt x="295656" y="163068"/>
                </a:lnTo>
                <a:close/>
              </a:path>
              <a:path w="334010" h="182880">
                <a:moveTo>
                  <a:pt x="333756" y="38099"/>
                </a:moveTo>
                <a:lnTo>
                  <a:pt x="315468" y="38100"/>
                </a:lnTo>
                <a:lnTo>
                  <a:pt x="295656" y="19812"/>
                </a:lnTo>
                <a:lnTo>
                  <a:pt x="333756" y="19812"/>
                </a:lnTo>
                <a:lnTo>
                  <a:pt x="333756" y="38099"/>
                </a:lnTo>
                <a:close/>
              </a:path>
              <a:path w="334010" h="182880">
                <a:moveTo>
                  <a:pt x="38100" y="163068"/>
                </a:moveTo>
                <a:lnTo>
                  <a:pt x="19812" y="144779"/>
                </a:lnTo>
                <a:lnTo>
                  <a:pt x="38100" y="144779"/>
                </a:lnTo>
                <a:lnTo>
                  <a:pt x="38100" y="163068"/>
                </a:lnTo>
                <a:close/>
              </a:path>
              <a:path w="334010" h="182880">
                <a:moveTo>
                  <a:pt x="295656" y="163068"/>
                </a:moveTo>
                <a:lnTo>
                  <a:pt x="38100" y="163068"/>
                </a:lnTo>
                <a:lnTo>
                  <a:pt x="38100" y="144779"/>
                </a:lnTo>
                <a:lnTo>
                  <a:pt x="295656" y="144779"/>
                </a:lnTo>
                <a:lnTo>
                  <a:pt x="295656" y="163068"/>
                </a:lnTo>
                <a:close/>
              </a:path>
              <a:path w="334010" h="182880">
                <a:moveTo>
                  <a:pt x="333756" y="163068"/>
                </a:moveTo>
                <a:lnTo>
                  <a:pt x="295656" y="163068"/>
                </a:lnTo>
                <a:lnTo>
                  <a:pt x="315468" y="144779"/>
                </a:lnTo>
                <a:lnTo>
                  <a:pt x="333756" y="144779"/>
                </a:lnTo>
                <a:lnTo>
                  <a:pt x="333756" y="1630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93608" y="2959587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70760" y="2339340"/>
            <a:ext cx="393700" cy="18415"/>
          </a:xfrm>
          <a:custGeom>
            <a:avLst/>
            <a:gdLst/>
            <a:ahLst/>
            <a:cxnLst/>
            <a:rect l="l" t="t" r="r" b="b"/>
            <a:pathLst>
              <a:path w="393700" h="18414">
                <a:moveTo>
                  <a:pt x="0" y="18287"/>
                </a:moveTo>
                <a:lnTo>
                  <a:pt x="393191" y="18287"/>
                </a:lnTo>
                <a:lnTo>
                  <a:pt x="393191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70760" y="2343911"/>
            <a:ext cx="0" cy="565785"/>
          </a:xfrm>
          <a:custGeom>
            <a:avLst/>
            <a:gdLst/>
            <a:ahLst/>
            <a:cxnLst/>
            <a:rect l="l" t="t" r="r" b="b"/>
            <a:pathLst>
              <a:path w="0" h="565785">
                <a:moveTo>
                  <a:pt x="0" y="0"/>
                </a:moveTo>
                <a:lnTo>
                  <a:pt x="0" y="565403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32859" y="360959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58767" y="3083051"/>
            <a:ext cx="144780" cy="295910"/>
          </a:xfrm>
          <a:custGeom>
            <a:avLst/>
            <a:gdLst/>
            <a:ahLst/>
            <a:cxnLst/>
            <a:rect l="l" t="t" r="r" b="b"/>
            <a:pathLst>
              <a:path w="144779" h="295910">
                <a:moveTo>
                  <a:pt x="0" y="0"/>
                </a:moveTo>
                <a:lnTo>
                  <a:pt x="144780" y="0"/>
                </a:lnTo>
                <a:lnTo>
                  <a:pt x="144780" y="295656"/>
                </a:lnTo>
                <a:lnTo>
                  <a:pt x="0" y="2956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40479" y="3064764"/>
            <a:ext cx="181610" cy="332740"/>
          </a:xfrm>
          <a:custGeom>
            <a:avLst/>
            <a:gdLst/>
            <a:ahLst/>
            <a:cxnLst/>
            <a:rect l="l" t="t" r="r" b="b"/>
            <a:pathLst>
              <a:path w="181610" h="332739">
                <a:moveTo>
                  <a:pt x="181356" y="332232"/>
                </a:moveTo>
                <a:lnTo>
                  <a:pt x="0" y="332232"/>
                </a:lnTo>
                <a:lnTo>
                  <a:pt x="0" y="0"/>
                </a:lnTo>
                <a:lnTo>
                  <a:pt x="181356" y="0"/>
                </a:lnTo>
                <a:lnTo>
                  <a:pt x="181356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94131"/>
                </a:lnTo>
                <a:lnTo>
                  <a:pt x="18288" y="294131"/>
                </a:lnTo>
                <a:lnTo>
                  <a:pt x="38100" y="313943"/>
                </a:lnTo>
                <a:lnTo>
                  <a:pt x="181356" y="313943"/>
                </a:lnTo>
                <a:lnTo>
                  <a:pt x="181356" y="332232"/>
                </a:lnTo>
                <a:close/>
              </a:path>
              <a:path w="181610" h="332739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1610" h="332739">
                <a:moveTo>
                  <a:pt x="14325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3256" y="18288"/>
                </a:lnTo>
                <a:lnTo>
                  <a:pt x="143256" y="38100"/>
                </a:lnTo>
                <a:close/>
              </a:path>
              <a:path w="181610" h="332739">
                <a:moveTo>
                  <a:pt x="143256" y="313943"/>
                </a:moveTo>
                <a:lnTo>
                  <a:pt x="143256" y="18288"/>
                </a:lnTo>
                <a:lnTo>
                  <a:pt x="163068" y="38100"/>
                </a:lnTo>
                <a:lnTo>
                  <a:pt x="181356" y="38100"/>
                </a:lnTo>
                <a:lnTo>
                  <a:pt x="181356" y="294131"/>
                </a:lnTo>
                <a:lnTo>
                  <a:pt x="163068" y="294131"/>
                </a:lnTo>
                <a:lnTo>
                  <a:pt x="143256" y="313943"/>
                </a:lnTo>
                <a:close/>
              </a:path>
              <a:path w="181610" h="332739">
                <a:moveTo>
                  <a:pt x="181356" y="38100"/>
                </a:moveTo>
                <a:lnTo>
                  <a:pt x="163068" y="38100"/>
                </a:lnTo>
                <a:lnTo>
                  <a:pt x="143256" y="18288"/>
                </a:lnTo>
                <a:lnTo>
                  <a:pt x="181356" y="18288"/>
                </a:lnTo>
                <a:lnTo>
                  <a:pt x="181356" y="38100"/>
                </a:lnTo>
                <a:close/>
              </a:path>
              <a:path w="181610" h="332739">
                <a:moveTo>
                  <a:pt x="38100" y="313943"/>
                </a:moveTo>
                <a:lnTo>
                  <a:pt x="18288" y="294131"/>
                </a:lnTo>
                <a:lnTo>
                  <a:pt x="38100" y="294131"/>
                </a:lnTo>
                <a:lnTo>
                  <a:pt x="38100" y="313943"/>
                </a:lnTo>
                <a:close/>
              </a:path>
              <a:path w="181610" h="332739">
                <a:moveTo>
                  <a:pt x="143256" y="313943"/>
                </a:moveTo>
                <a:lnTo>
                  <a:pt x="38100" y="313943"/>
                </a:lnTo>
                <a:lnTo>
                  <a:pt x="38100" y="294131"/>
                </a:lnTo>
                <a:lnTo>
                  <a:pt x="143256" y="294131"/>
                </a:lnTo>
                <a:lnTo>
                  <a:pt x="143256" y="313943"/>
                </a:lnTo>
                <a:close/>
              </a:path>
              <a:path w="181610" h="332739">
                <a:moveTo>
                  <a:pt x="181356" y="313943"/>
                </a:moveTo>
                <a:lnTo>
                  <a:pt x="143256" y="313943"/>
                </a:lnTo>
                <a:lnTo>
                  <a:pt x="163068" y="294131"/>
                </a:lnTo>
                <a:lnTo>
                  <a:pt x="181356" y="294131"/>
                </a:lnTo>
                <a:lnTo>
                  <a:pt x="181356" y="3139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506183" y="3081477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76193" y="2857491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36775" y="4486655"/>
            <a:ext cx="2368296" cy="2075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131490" y="3948696"/>
            <a:ext cx="3851275" cy="1025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方法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：观察输出连接方式；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50">
              <a:latin typeface="Times New Roman"/>
              <a:cs typeface="Times New Roman"/>
            </a:endParaRPr>
          </a:p>
          <a:p>
            <a:pPr algn="ctr" marR="112268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02885" y="5996938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67040" y="4936206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19440" y="5068756"/>
            <a:ext cx="127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27078" y="5668121"/>
            <a:ext cx="635000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7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电流  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54044" y="4876800"/>
            <a:ext cx="189230" cy="321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5">
                <a:latin typeface="Times New Roman"/>
                <a:cs typeface="Times New Roman"/>
              </a:rPr>
              <a:t>I</a:t>
            </a:r>
            <a:r>
              <a:rPr dirty="0" baseline="-27777" sz="1500" spc="22">
                <a:latin typeface="Times New Roman"/>
                <a:cs typeface="Times New Roman"/>
              </a:rPr>
              <a:t>o</a:t>
            </a:r>
            <a:endParaRPr baseline="-27777"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3000" y="4815839"/>
            <a:ext cx="1016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205">
                <a:latin typeface="Times New Roman"/>
                <a:cs typeface="Times New Roman"/>
              </a:rPr>
              <a:t>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21967" y="5952744"/>
            <a:ext cx="240029" cy="38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432" sz="2700" spc="-1575">
                <a:latin typeface="Times New Roman"/>
                <a:cs typeface="Times New Roman"/>
              </a:rPr>
              <a:t>X</a:t>
            </a:r>
            <a:r>
              <a:rPr dirty="0" sz="1800" spc="-1050">
                <a:latin typeface="Times New Roman"/>
                <a:cs typeface="Times New Roman"/>
              </a:rPr>
              <a:t>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baseline="-52777" sz="1500" spc="15">
                <a:latin typeface="Times New Roman"/>
                <a:cs typeface="Times New Roman"/>
              </a:rPr>
              <a:t>f</a:t>
            </a:r>
            <a:endParaRPr baseline="-52777" sz="1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82539" y="2691384"/>
            <a:ext cx="4082796" cy="1014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82539" y="2691384"/>
            <a:ext cx="4083050" cy="1015365"/>
          </a:xfrm>
          <a:custGeom>
            <a:avLst/>
            <a:gdLst/>
            <a:ahLst/>
            <a:cxnLst/>
            <a:rect l="l" t="t" r="r" b="b"/>
            <a:pathLst>
              <a:path w="4083050" h="1015364">
                <a:moveTo>
                  <a:pt x="4081272" y="1014984"/>
                </a:moveTo>
                <a:lnTo>
                  <a:pt x="1524" y="1014984"/>
                </a:lnTo>
                <a:lnTo>
                  <a:pt x="0" y="1011936"/>
                </a:lnTo>
                <a:lnTo>
                  <a:pt x="0" y="3048"/>
                </a:lnTo>
                <a:lnTo>
                  <a:pt x="1524" y="0"/>
                </a:lnTo>
                <a:lnTo>
                  <a:pt x="4081272" y="0"/>
                </a:lnTo>
                <a:lnTo>
                  <a:pt x="4082796" y="3048"/>
                </a:lnTo>
                <a:lnTo>
                  <a:pt x="4082796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004315"/>
                </a:lnTo>
                <a:lnTo>
                  <a:pt x="4572" y="1004315"/>
                </a:lnTo>
                <a:lnTo>
                  <a:pt x="9144" y="1010411"/>
                </a:lnTo>
                <a:lnTo>
                  <a:pt x="4082796" y="1010411"/>
                </a:lnTo>
                <a:lnTo>
                  <a:pt x="4082796" y="1011936"/>
                </a:lnTo>
                <a:lnTo>
                  <a:pt x="4081272" y="1014984"/>
                </a:lnTo>
                <a:close/>
              </a:path>
              <a:path w="4083050" h="101536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083050" h="1015364">
                <a:moveTo>
                  <a:pt x="4073651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073651" y="4572"/>
                </a:lnTo>
                <a:lnTo>
                  <a:pt x="4073651" y="9144"/>
                </a:lnTo>
                <a:close/>
              </a:path>
              <a:path w="4083050" h="1015364">
                <a:moveTo>
                  <a:pt x="4073651" y="1010411"/>
                </a:moveTo>
                <a:lnTo>
                  <a:pt x="4073651" y="4572"/>
                </a:lnTo>
                <a:lnTo>
                  <a:pt x="4078224" y="9144"/>
                </a:lnTo>
                <a:lnTo>
                  <a:pt x="4082796" y="9144"/>
                </a:lnTo>
                <a:lnTo>
                  <a:pt x="4082796" y="1004315"/>
                </a:lnTo>
                <a:lnTo>
                  <a:pt x="4078224" y="1004315"/>
                </a:lnTo>
                <a:lnTo>
                  <a:pt x="4073651" y="1010411"/>
                </a:lnTo>
                <a:close/>
              </a:path>
              <a:path w="4083050" h="1015364">
                <a:moveTo>
                  <a:pt x="4082796" y="9144"/>
                </a:moveTo>
                <a:lnTo>
                  <a:pt x="4078224" y="9144"/>
                </a:lnTo>
                <a:lnTo>
                  <a:pt x="4073651" y="4572"/>
                </a:lnTo>
                <a:lnTo>
                  <a:pt x="4082796" y="4572"/>
                </a:lnTo>
                <a:lnTo>
                  <a:pt x="4082796" y="9144"/>
                </a:lnTo>
                <a:close/>
              </a:path>
              <a:path w="4083050" h="1015364">
                <a:moveTo>
                  <a:pt x="9144" y="1010411"/>
                </a:moveTo>
                <a:lnTo>
                  <a:pt x="4572" y="1004315"/>
                </a:lnTo>
                <a:lnTo>
                  <a:pt x="9144" y="1004315"/>
                </a:lnTo>
                <a:lnTo>
                  <a:pt x="9144" y="1010411"/>
                </a:lnTo>
                <a:close/>
              </a:path>
              <a:path w="4083050" h="1015364">
                <a:moveTo>
                  <a:pt x="4073651" y="1010411"/>
                </a:moveTo>
                <a:lnTo>
                  <a:pt x="9144" y="1010411"/>
                </a:lnTo>
                <a:lnTo>
                  <a:pt x="9144" y="1004315"/>
                </a:lnTo>
                <a:lnTo>
                  <a:pt x="4073651" y="1004315"/>
                </a:lnTo>
                <a:lnTo>
                  <a:pt x="4073651" y="1010411"/>
                </a:lnTo>
                <a:close/>
              </a:path>
              <a:path w="4083050" h="1015364">
                <a:moveTo>
                  <a:pt x="4082796" y="1010411"/>
                </a:moveTo>
                <a:lnTo>
                  <a:pt x="4073651" y="1010411"/>
                </a:lnTo>
                <a:lnTo>
                  <a:pt x="4078224" y="1004315"/>
                </a:lnTo>
                <a:lnTo>
                  <a:pt x="4082796" y="1004315"/>
                </a:lnTo>
                <a:lnTo>
                  <a:pt x="4082796" y="101041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109368" y="1646809"/>
            <a:ext cx="4099560" cy="4567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46075">
              <a:lnSpc>
                <a:spcPct val="129900"/>
              </a:lnSpc>
            </a:pPr>
            <a:r>
              <a:rPr dirty="0" sz="2400" spc="-35">
                <a:latin typeface="宋体"/>
                <a:cs typeface="宋体"/>
              </a:rPr>
              <a:t>找出反馈通路：</a:t>
            </a:r>
            <a:r>
              <a:rPr dirty="0" baseline="4629" sz="3600" spc="-52">
                <a:latin typeface="Times New Roman"/>
                <a:cs typeface="Times New Roman"/>
              </a:rPr>
              <a:t>R</a:t>
            </a:r>
            <a:r>
              <a:rPr dirty="0" baseline="-13888" sz="2400" spc="-52">
                <a:latin typeface="Times New Roman"/>
                <a:cs typeface="Times New Roman"/>
              </a:rPr>
              <a:t>2 </a:t>
            </a:r>
            <a:r>
              <a:rPr dirty="0" baseline="4629" sz="3600">
                <a:latin typeface="宋体"/>
                <a:cs typeface="宋体"/>
              </a:rPr>
              <a:t>、</a:t>
            </a:r>
            <a:r>
              <a:rPr dirty="0" baseline="4629" sz="3600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4629" sz="3600">
                <a:latin typeface="宋体"/>
                <a:cs typeface="宋体"/>
              </a:rPr>
              <a:t>通路 </a:t>
            </a:r>
            <a:r>
              <a:rPr dirty="0" baseline="4629" sz="3600" spc="-1679">
                <a:latin typeface="宋体"/>
                <a:cs typeface="宋体"/>
              </a:rPr>
              <a:t> </a:t>
            </a:r>
            <a:r>
              <a:rPr dirty="0" sz="2400" spc="-85">
                <a:latin typeface="宋体"/>
                <a:cs typeface="宋体"/>
              </a:rPr>
              <a:t>判断正</a:t>
            </a:r>
            <a:r>
              <a:rPr dirty="0" sz="2400" spc="-85">
                <a:latin typeface="Times New Roman"/>
                <a:cs typeface="Times New Roman"/>
              </a:rPr>
              <a:t>/</a:t>
            </a:r>
            <a:r>
              <a:rPr dirty="0" sz="2400" spc="-85">
                <a:latin typeface="宋体"/>
                <a:cs typeface="宋体"/>
              </a:rPr>
              <a:t>负反馈：</a:t>
            </a:r>
            <a:r>
              <a:rPr dirty="0" baseline="-3472" sz="3600" spc="-127">
                <a:latin typeface="宋体"/>
                <a:cs typeface="宋体"/>
              </a:rPr>
              <a:t>负反馈</a:t>
            </a:r>
            <a:endParaRPr baseline="-3472" sz="3600">
              <a:latin typeface="宋体"/>
              <a:cs typeface="宋体"/>
            </a:endParaRPr>
          </a:p>
          <a:p>
            <a:pPr marL="68580" marR="346075">
              <a:lnSpc>
                <a:spcPct val="130200"/>
              </a:lnSpc>
              <a:spcBef>
                <a:spcPts val="720"/>
              </a:spcBef>
            </a:pP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流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r>
              <a:rPr dirty="0" sz="2400" spc="20">
                <a:latin typeface="宋体"/>
                <a:cs typeface="宋体"/>
              </a:rPr>
              <a:t>：</a:t>
            </a:r>
            <a:r>
              <a:rPr dirty="0" sz="2400">
                <a:latin typeface="宋体"/>
                <a:cs typeface="宋体"/>
              </a:rPr>
              <a:t>反</a:t>
            </a:r>
            <a:r>
              <a:rPr dirty="0" sz="2400" spc="20">
                <a:latin typeface="宋体"/>
                <a:cs typeface="宋体"/>
              </a:rPr>
              <a:t>馈</a:t>
            </a:r>
            <a:r>
              <a:rPr dirty="0" sz="2400" spc="5">
                <a:latin typeface="宋体"/>
                <a:cs typeface="宋体"/>
              </a:rPr>
              <a:t>点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没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有同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时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连接</a:t>
            </a:r>
            <a:r>
              <a:rPr dirty="0" sz="2400" spc="10">
                <a:latin typeface="宋体"/>
                <a:cs typeface="宋体"/>
              </a:rPr>
              <a:t>运放输出和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L</a:t>
            </a:r>
            <a:r>
              <a:rPr dirty="0" sz="2400" spc="1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632460" marR="854710" indent="-304800">
              <a:lnSpc>
                <a:spcPct val="100000"/>
              </a:lnSpc>
            </a:pP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方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法</a:t>
            </a:r>
            <a:r>
              <a:rPr dirty="0" sz="240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：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负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载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短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路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法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；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 令</a:t>
            </a:r>
            <a:r>
              <a:rPr dirty="0" sz="2400" spc="-675">
                <a:solidFill>
                  <a:srgbClr val="FF00FF"/>
                </a:solidFill>
                <a:latin typeface="宋体"/>
                <a:cs typeface="宋体"/>
              </a:rPr>
              <a:t> </a:t>
            </a:r>
            <a:r>
              <a:rPr dirty="0" sz="2400" spc="20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solidFill>
                  <a:srgbClr val="FF00FF"/>
                </a:solidFill>
                <a:latin typeface="Times New Roman"/>
                <a:cs typeface="Times New Roman"/>
              </a:rPr>
              <a:t>L</a:t>
            </a:r>
            <a:r>
              <a:rPr dirty="0" sz="2400" spc="20">
                <a:solidFill>
                  <a:srgbClr val="FF00FF"/>
                </a:solidFill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  <a:spcBef>
                <a:spcPts val="765"/>
              </a:spcBef>
            </a:pPr>
            <a:r>
              <a:rPr dirty="0" sz="2400" spc="-55" b="1">
                <a:solidFill>
                  <a:srgbClr val="FF00FF"/>
                </a:solidFill>
                <a:latin typeface="Times New Roman"/>
                <a:cs typeface="Times New Roman"/>
              </a:rPr>
              <a:t> </a:t>
            </a:r>
            <a:r>
              <a:rPr dirty="0" sz="2400" spc="-45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solidFill>
                  <a:srgbClr val="FF00FF"/>
                </a:solidFill>
                <a:latin typeface="Times New Roman"/>
                <a:cs typeface="Times New Roman"/>
              </a:rPr>
              <a:t>o</a:t>
            </a:r>
            <a:r>
              <a:rPr dirty="0" sz="2400" spc="-45">
                <a:solidFill>
                  <a:srgbClr val="FF00FF"/>
                </a:solidFill>
                <a:latin typeface="Times New Roman"/>
                <a:cs typeface="Times New Roman"/>
              </a:rPr>
              <a:t>=</a:t>
            </a:r>
            <a:r>
              <a:rPr dirty="0" sz="2400" spc="-3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13384" marR="5080" indent="240029">
              <a:lnSpc>
                <a:spcPct val="142800"/>
              </a:lnSpc>
              <a:spcBef>
                <a:spcPts val="50"/>
              </a:spcBef>
            </a:pPr>
            <a:r>
              <a:rPr dirty="0" sz="2400" spc="-55" b="1">
                <a:solidFill>
                  <a:srgbClr val="FF00FF"/>
                </a:solidFill>
                <a:latin typeface="Times New Roman"/>
                <a:cs typeface="Times New Roman"/>
              </a:rPr>
              <a:t> </a:t>
            </a:r>
            <a:r>
              <a:rPr dirty="0" sz="2400" spc="-70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FF00FF"/>
                </a:solidFill>
                <a:latin typeface="Times New Roman"/>
                <a:cs typeface="Times New Roman"/>
              </a:rPr>
              <a:t>1 </a:t>
            </a:r>
            <a:r>
              <a:rPr dirty="0" sz="2400" spc="-5">
                <a:solidFill>
                  <a:srgbClr val="FF00FF"/>
                </a:solidFill>
                <a:latin typeface="Times New Roman"/>
                <a:cs typeface="Times New Roman"/>
              </a:rPr>
              <a:t>≠</a:t>
            </a:r>
            <a:r>
              <a:rPr dirty="0" sz="2400" spc="8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r>
              <a:rPr dirty="0" sz="2400" spc="5">
                <a:solidFill>
                  <a:srgbClr val="FF00FF"/>
                </a:solidFill>
                <a:latin typeface="宋体"/>
                <a:cs typeface="宋体"/>
              </a:rPr>
              <a:t>（接运放输出） 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 反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馈仍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存在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，是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电流</a:t>
            </a:r>
            <a:r>
              <a:rPr dirty="0" sz="2400" spc="20">
                <a:solidFill>
                  <a:srgbClr val="FF00FF"/>
                </a:solidFill>
                <a:latin typeface="宋体"/>
                <a:cs typeface="宋体"/>
              </a:rPr>
              <a:t>反</a:t>
            </a:r>
            <a:r>
              <a:rPr dirty="0" sz="2400">
                <a:solidFill>
                  <a:srgbClr val="FF00FF"/>
                </a:solidFill>
                <a:latin typeface="宋体"/>
                <a:cs typeface="宋体"/>
              </a:rPr>
              <a:t>馈。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350520"/>
            <a:ext cx="9144000" cy="1125220"/>
          </a:xfrm>
          <a:custGeom>
            <a:avLst/>
            <a:gdLst/>
            <a:ahLst/>
            <a:cxnLst/>
            <a:rect l="l" t="t" r="r" b="b"/>
            <a:pathLst>
              <a:path w="9144000" h="1125220">
                <a:moveTo>
                  <a:pt x="0" y="0"/>
                </a:moveTo>
                <a:lnTo>
                  <a:pt x="9143999" y="0"/>
                </a:lnTo>
                <a:lnTo>
                  <a:pt x="9143999" y="1124712"/>
                </a:lnTo>
                <a:lnTo>
                  <a:pt x="0" y="1124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56054" y="215646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6148" y="2145792"/>
            <a:ext cx="245745" cy="180340"/>
          </a:xfrm>
          <a:custGeom>
            <a:avLst/>
            <a:gdLst/>
            <a:ahLst/>
            <a:cxnLst/>
            <a:rect l="l" t="t" r="r" b="b"/>
            <a:pathLst>
              <a:path w="245744" h="180339">
                <a:moveTo>
                  <a:pt x="21335" y="179832"/>
                </a:moveTo>
                <a:lnTo>
                  <a:pt x="0" y="147828"/>
                </a:lnTo>
                <a:lnTo>
                  <a:pt x="224027" y="0"/>
                </a:lnTo>
                <a:lnTo>
                  <a:pt x="245363" y="32003"/>
                </a:lnTo>
                <a:lnTo>
                  <a:pt x="21335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53767" y="2299716"/>
            <a:ext cx="227329" cy="175260"/>
          </a:xfrm>
          <a:custGeom>
            <a:avLst/>
            <a:gdLst/>
            <a:ahLst/>
            <a:cxnLst/>
            <a:rect l="l" t="t" r="r" b="b"/>
            <a:pathLst>
              <a:path w="227330" h="175260">
                <a:moveTo>
                  <a:pt x="120969" y="110837"/>
                </a:moveTo>
                <a:lnTo>
                  <a:pt x="0" y="32004"/>
                </a:lnTo>
                <a:lnTo>
                  <a:pt x="19812" y="0"/>
                </a:lnTo>
                <a:lnTo>
                  <a:pt x="141210" y="79583"/>
                </a:lnTo>
                <a:lnTo>
                  <a:pt x="120969" y="110837"/>
                </a:lnTo>
                <a:close/>
              </a:path>
              <a:path w="227330" h="175260">
                <a:moveTo>
                  <a:pt x="215670" y="120396"/>
                </a:moveTo>
                <a:lnTo>
                  <a:pt x="135636" y="120396"/>
                </a:lnTo>
                <a:lnTo>
                  <a:pt x="156972" y="89916"/>
                </a:lnTo>
                <a:lnTo>
                  <a:pt x="141210" y="79583"/>
                </a:lnTo>
                <a:lnTo>
                  <a:pt x="182880" y="15240"/>
                </a:lnTo>
                <a:lnTo>
                  <a:pt x="215670" y="120396"/>
                </a:lnTo>
                <a:close/>
              </a:path>
              <a:path w="227330" h="175260">
                <a:moveTo>
                  <a:pt x="135636" y="120396"/>
                </a:moveTo>
                <a:lnTo>
                  <a:pt x="120969" y="110837"/>
                </a:lnTo>
                <a:lnTo>
                  <a:pt x="141210" y="79583"/>
                </a:lnTo>
                <a:lnTo>
                  <a:pt x="156972" y="89916"/>
                </a:lnTo>
                <a:lnTo>
                  <a:pt x="135636" y="120396"/>
                </a:lnTo>
                <a:close/>
              </a:path>
              <a:path w="227330" h="175260">
                <a:moveTo>
                  <a:pt x="79248" y="175260"/>
                </a:moveTo>
                <a:lnTo>
                  <a:pt x="120969" y="110837"/>
                </a:lnTo>
                <a:lnTo>
                  <a:pt x="135636" y="120396"/>
                </a:lnTo>
                <a:lnTo>
                  <a:pt x="215670" y="120396"/>
                </a:lnTo>
                <a:lnTo>
                  <a:pt x="227076" y="156972"/>
                </a:lnTo>
                <a:lnTo>
                  <a:pt x="79248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52650" y="2450592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2650" y="3015996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66366" y="129540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66366" y="1751076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26435" y="1983486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5" h="0">
                <a:moveTo>
                  <a:pt x="0" y="0"/>
                </a:moveTo>
                <a:lnTo>
                  <a:pt x="5593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51888" y="1983486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 h="0">
                <a:moveTo>
                  <a:pt x="0" y="0"/>
                </a:moveTo>
                <a:lnTo>
                  <a:pt x="4754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24455" y="3256788"/>
            <a:ext cx="55244" cy="47625"/>
          </a:xfrm>
          <a:custGeom>
            <a:avLst/>
            <a:gdLst/>
            <a:ahLst/>
            <a:cxnLst/>
            <a:rect l="l" t="t" r="r" b="b"/>
            <a:pathLst>
              <a:path w="55244" h="47625">
                <a:moveTo>
                  <a:pt x="27432" y="47244"/>
                </a:moveTo>
                <a:lnTo>
                  <a:pt x="16716" y="45362"/>
                </a:lnTo>
                <a:lnTo>
                  <a:pt x="8000" y="40195"/>
                </a:lnTo>
                <a:lnTo>
                  <a:pt x="2143" y="32456"/>
                </a:lnTo>
                <a:lnTo>
                  <a:pt x="0" y="22860"/>
                </a:lnTo>
                <a:lnTo>
                  <a:pt x="2143" y="14144"/>
                </a:lnTo>
                <a:lnTo>
                  <a:pt x="8001" y="6858"/>
                </a:lnTo>
                <a:lnTo>
                  <a:pt x="16716" y="1857"/>
                </a:lnTo>
                <a:lnTo>
                  <a:pt x="27432" y="0"/>
                </a:lnTo>
                <a:lnTo>
                  <a:pt x="38147" y="1857"/>
                </a:lnTo>
                <a:lnTo>
                  <a:pt x="46863" y="6858"/>
                </a:lnTo>
                <a:lnTo>
                  <a:pt x="52720" y="14144"/>
                </a:lnTo>
                <a:lnTo>
                  <a:pt x="54864" y="22860"/>
                </a:lnTo>
                <a:lnTo>
                  <a:pt x="52720" y="32456"/>
                </a:lnTo>
                <a:lnTo>
                  <a:pt x="46863" y="40195"/>
                </a:lnTo>
                <a:lnTo>
                  <a:pt x="38147" y="45362"/>
                </a:lnTo>
                <a:lnTo>
                  <a:pt x="27432" y="47244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4644" y="3236976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4" h="86995">
                <a:moveTo>
                  <a:pt x="54864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54864" y="0"/>
                </a:lnTo>
                <a:lnTo>
                  <a:pt x="54864" y="1524"/>
                </a:lnTo>
                <a:close/>
              </a:path>
              <a:path w="93344" h="86995">
                <a:moveTo>
                  <a:pt x="62484" y="3048"/>
                </a:moveTo>
                <a:lnTo>
                  <a:pt x="32004" y="3048"/>
                </a:lnTo>
                <a:lnTo>
                  <a:pt x="36576" y="1524"/>
                </a:lnTo>
                <a:lnTo>
                  <a:pt x="57912" y="1524"/>
                </a:lnTo>
                <a:lnTo>
                  <a:pt x="62484" y="3048"/>
                </a:lnTo>
                <a:close/>
              </a:path>
              <a:path w="93344" h="86995">
                <a:moveTo>
                  <a:pt x="70104" y="6096"/>
                </a:moveTo>
                <a:lnTo>
                  <a:pt x="24384" y="6096"/>
                </a:lnTo>
                <a:lnTo>
                  <a:pt x="28956" y="4572"/>
                </a:lnTo>
                <a:lnTo>
                  <a:pt x="28956" y="3048"/>
                </a:lnTo>
                <a:lnTo>
                  <a:pt x="65532" y="3048"/>
                </a:lnTo>
                <a:lnTo>
                  <a:pt x="65532" y="4572"/>
                </a:lnTo>
                <a:lnTo>
                  <a:pt x="70104" y="6096"/>
                </a:lnTo>
                <a:close/>
              </a:path>
              <a:path w="93344" h="86995">
                <a:moveTo>
                  <a:pt x="86868" y="67056"/>
                </a:moveTo>
                <a:lnTo>
                  <a:pt x="7620" y="67056"/>
                </a:lnTo>
                <a:lnTo>
                  <a:pt x="6096" y="62484"/>
                </a:lnTo>
                <a:lnTo>
                  <a:pt x="4572" y="60960"/>
                </a:lnTo>
                <a:lnTo>
                  <a:pt x="4572" y="59436"/>
                </a:lnTo>
                <a:lnTo>
                  <a:pt x="3048" y="54864"/>
                </a:lnTo>
                <a:lnTo>
                  <a:pt x="1524" y="53340"/>
                </a:lnTo>
                <a:lnTo>
                  <a:pt x="1524" y="45720"/>
                </a:lnTo>
                <a:lnTo>
                  <a:pt x="0" y="44196"/>
                </a:lnTo>
                <a:lnTo>
                  <a:pt x="0" y="42672"/>
                </a:lnTo>
                <a:lnTo>
                  <a:pt x="1524" y="41148"/>
                </a:lnTo>
                <a:lnTo>
                  <a:pt x="1524" y="33528"/>
                </a:lnTo>
                <a:lnTo>
                  <a:pt x="3048" y="32004"/>
                </a:lnTo>
                <a:lnTo>
                  <a:pt x="4572" y="27432"/>
                </a:lnTo>
                <a:lnTo>
                  <a:pt x="4572" y="25908"/>
                </a:lnTo>
                <a:lnTo>
                  <a:pt x="6096" y="24384"/>
                </a:lnTo>
                <a:lnTo>
                  <a:pt x="7620" y="19812"/>
                </a:lnTo>
                <a:lnTo>
                  <a:pt x="16764" y="10668"/>
                </a:lnTo>
                <a:lnTo>
                  <a:pt x="21336" y="7620"/>
                </a:lnTo>
                <a:lnTo>
                  <a:pt x="22860" y="6096"/>
                </a:lnTo>
                <a:lnTo>
                  <a:pt x="71628" y="6096"/>
                </a:lnTo>
                <a:lnTo>
                  <a:pt x="73152" y="7620"/>
                </a:lnTo>
                <a:lnTo>
                  <a:pt x="77724" y="10668"/>
                </a:lnTo>
                <a:lnTo>
                  <a:pt x="86868" y="19812"/>
                </a:lnTo>
                <a:lnTo>
                  <a:pt x="88392" y="24384"/>
                </a:lnTo>
                <a:lnTo>
                  <a:pt x="89916" y="25908"/>
                </a:lnTo>
                <a:lnTo>
                  <a:pt x="89916" y="27432"/>
                </a:lnTo>
                <a:lnTo>
                  <a:pt x="91440" y="32004"/>
                </a:lnTo>
                <a:lnTo>
                  <a:pt x="92964" y="33528"/>
                </a:lnTo>
                <a:lnTo>
                  <a:pt x="92964" y="38100"/>
                </a:lnTo>
                <a:lnTo>
                  <a:pt x="42672" y="38100"/>
                </a:lnTo>
                <a:lnTo>
                  <a:pt x="38100" y="41148"/>
                </a:lnTo>
                <a:lnTo>
                  <a:pt x="38100" y="45720"/>
                </a:lnTo>
                <a:lnTo>
                  <a:pt x="44196" y="48768"/>
                </a:lnTo>
                <a:lnTo>
                  <a:pt x="92964" y="48768"/>
                </a:lnTo>
                <a:lnTo>
                  <a:pt x="92964" y="53340"/>
                </a:lnTo>
                <a:lnTo>
                  <a:pt x="91440" y="54864"/>
                </a:lnTo>
                <a:lnTo>
                  <a:pt x="89916" y="59436"/>
                </a:lnTo>
                <a:lnTo>
                  <a:pt x="89916" y="60960"/>
                </a:lnTo>
                <a:lnTo>
                  <a:pt x="88392" y="62484"/>
                </a:lnTo>
                <a:lnTo>
                  <a:pt x="86868" y="67056"/>
                </a:lnTo>
                <a:close/>
              </a:path>
              <a:path w="93344" h="86995">
                <a:moveTo>
                  <a:pt x="41148" y="39624"/>
                </a:moveTo>
                <a:lnTo>
                  <a:pt x="42672" y="38100"/>
                </a:lnTo>
                <a:lnTo>
                  <a:pt x="44196" y="38100"/>
                </a:lnTo>
                <a:lnTo>
                  <a:pt x="41148" y="39624"/>
                </a:lnTo>
                <a:close/>
              </a:path>
              <a:path w="93344" h="86995">
                <a:moveTo>
                  <a:pt x="41148" y="39624"/>
                </a:moveTo>
                <a:lnTo>
                  <a:pt x="44196" y="38100"/>
                </a:lnTo>
                <a:lnTo>
                  <a:pt x="42367" y="39319"/>
                </a:lnTo>
                <a:lnTo>
                  <a:pt x="41148" y="39624"/>
                </a:lnTo>
                <a:close/>
              </a:path>
              <a:path w="93344" h="86995">
                <a:moveTo>
                  <a:pt x="42367" y="39319"/>
                </a:moveTo>
                <a:lnTo>
                  <a:pt x="44196" y="38100"/>
                </a:lnTo>
                <a:lnTo>
                  <a:pt x="47244" y="38100"/>
                </a:lnTo>
                <a:lnTo>
                  <a:pt x="42367" y="39319"/>
                </a:lnTo>
                <a:close/>
              </a:path>
              <a:path w="93344" h="86995">
                <a:moveTo>
                  <a:pt x="52120" y="39319"/>
                </a:moveTo>
                <a:lnTo>
                  <a:pt x="47244" y="38100"/>
                </a:lnTo>
                <a:lnTo>
                  <a:pt x="50292" y="38100"/>
                </a:lnTo>
                <a:lnTo>
                  <a:pt x="52120" y="39319"/>
                </a:lnTo>
                <a:close/>
              </a:path>
              <a:path w="93344" h="86995">
                <a:moveTo>
                  <a:pt x="53340" y="39624"/>
                </a:moveTo>
                <a:lnTo>
                  <a:pt x="52120" y="39319"/>
                </a:lnTo>
                <a:lnTo>
                  <a:pt x="50292" y="38100"/>
                </a:lnTo>
                <a:lnTo>
                  <a:pt x="53340" y="39624"/>
                </a:lnTo>
                <a:close/>
              </a:path>
              <a:path w="93344" h="86995">
                <a:moveTo>
                  <a:pt x="53340" y="3962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3340" y="39624"/>
                </a:lnTo>
                <a:close/>
              </a:path>
              <a:path w="93344" h="86995">
                <a:moveTo>
                  <a:pt x="56007" y="42291"/>
                </a:moveTo>
                <a:lnTo>
                  <a:pt x="51816" y="38100"/>
                </a:lnTo>
                <a:lnTo>
                  <a:pt x="92964" y="38100"/>
                </a:lnTo>
                <a:lnTo>
                  <a:pt x="92964" y="41148"/>
                </a:lnTo>
                <a:lnTo>
                  <a:pt x="56388" y="41148"/>
                </a:lnTo>
                <a:lnTo>
                  <a:pt x="56007" y="42291"/>
                </a:lnTo>
                <a:close/>
              </a:path>
              <a:path w="93344" h="86995">
                <a:moveTo>
                  <a:pt x="40538" y="40538"/>
                </a:moveTo>
                <a:lnTo>
                  <a:pt x="41148" y="39624"/>
                </a:lnTo>
                <a:lnTo>
                  <a:pt x="42367" y="39319"/>
                </a:lnTo>
                <a:lnTo>
                  <a:pt x="40538" y="40538"/>
                </a:lnTo>
                <a:close/>
              </a:path>
              <a:path w="93344" h="86995">
                <a:moveTo>
                  <a:pt x="53949" y="40538"/>
                </a:moveTo>
                <a:lnTo>
                  <a:pt x="52120" y="39319"/>
                </a:lnTo>
                <a:lnTo>
                  <a:pt x="53340" y="39624"/>
                </a:lnTo>
                <a:lnTo>
                  <a:pt x="53949" y="40538"/>
                </a:lnTo>
                <a:close/>
              </a:path>
              <a:path w="93344" h="86995">
                <a:moveTo>
                  <a:pt x="38481" y="42291"/>
                </a:moveTo>
                <a:lnTo>
                  <a:pt x="38100" y="41148"/>
                </a:lnTo>
                <a:lnTo>
                  <a:pt x="41148" y="39624"/>
                </a:lnTo>
                <a:lnTo>
                  <a:pt x="38481" y="42291"/>
                </a:lnTo>
                <a:close/>
              </a:path>
              <a:path w="93344" h="86995">
                <a:moveTo>
                  <a:pt x="39624" y="41148"/>
                </a:moveTo>
                <a:lnTo>
                  <a:pt x="41148" y="39624"/>
                </a:lnTo>
                <a:lnTo>
                  <a:pt x="40538" y="40538"/>
                </a:lnTo>
                <a:lnTo>
                  <a:pt x="39624" y="41148"/>
                </a:lnTo>
                <a:close/>
              </a:path>
              <a:path w="93344" h="86995">
                <a:moveTo>
                  <a:pt x="54559" y="41452"/>
                </a:moveTo>
                <a:lnTo>
                  <a:pt x="51816" y="39624"/>
                </a:lnTo>
                <a:lnTo>
                  <a:pt x="54102" y="40767"/>
                </a:lnTo>
                <a:lnTo>
                  <a:pt x="54559" y="41452"/>
                </a:lnTo>
                <a:close/>
              </a:path>
              <a:path w="93344" h="86995">
                <a:moveTo>
                  <a:pt x="54864" y="41148"/>
                </a:moveTo>
                <a:lnTo>
                  <a:pt x="53949" y="40538"/>
                </a:lnTo>
                <a:lnTo>
                  <a:pt x="53340" y="39624"/>
                </a:lnTo>
                <a:lnTo>
                  <a:pt x="54864" y="41148"/>
                </a:lnTo>
                <a:close/>
              </a:path>
              <a:path w="93344" h="86995">
                <a:moveTo>
                  <a:pt x="39116" y="42672"/>
                </a:moveTo>
                <a:lnTo>
                  <a:pt x="39624" y="41148"/>
                </a:lnTo>
                <a:lnTo>
                  <a:pt x="40538" y="40538"/>
                </a:lnTo>
                <a:lnTo>
                  <a:pt x="39116" y="42672"/>
                </a:lnTo>
                <a:close/>
              </a:path>
              <a:path w="93344" h="86995">
                <a:moveTo>
                  <a:pt x="54864" y="41148"/>
                </a:moveTo>
                <a:lnTo>
                  <a:pt x="54102" y="40767"/>
                </a:lnTo>
                <a:lnTo>
                  <a:pt x="53949" y="40538"/>
                </a:lnTo>
                <a:lnTo>
                  <a:pt x="54864" y="41148"/>
                </a:lnTo>
                <a:close/>
              </a:path>
              <a:path w="93344" h="86995">
                <a:moveTo>
                  <a:pt x="55081" y="41801"/>
                </a:moveTo>
                <a:lnTo>
                  <a:pt x="54559" y="41452"/>
                </a:lnTo>
                <a:lnTo>
                  <a:pt x="54102" y="40767"/>
                </a:lnTo>
                <a:lnTo>
                  <a:pt x="54864" y="41148"/>
                </a:lnTo>
                <a:lnTo>
                  <a:pt x="55081" y="41801"/>
                </a:lnTo>
                <a:close/>
              </a:path>
              <a:path w="93344" h="86995">
                <a:moveTo>
                  <a:pt x="38100" y="42672"/>
                </a:moveTo>
                <a:lnTo>
                  <a:pt x="38100" y="41148"/>
                </a:lnTo>
                <a:lnTo>
                  <a:pt x="38481" y="42291"/>
                </a:lnTo>
                <a:lnTo>
                  <a:pt x="38100" y="42672"/>
                </a:lnTo>
                <a:close/>
              </a:path>
              <a:path w="93344" h="86995">
                <a:moveTo>
                  <a:pt x="38709" y="42976"/>
                </a:moveTo>
                <a:lnTo>
                  <a:pt x="38481" y="42291"/>
                </a:lnTo>
                <a:lnTo>
                  <a:pt x="39624" y="41148"/>
                </a:lnTo>
                <a:lnTo>
                  <a:pt x="38709" y="42976"/>
                </a:lnTo>
                <a:close/>
              </a:path>
              <a:path w="93344" h="86995">
                <a:moveTo>
                  <a:pt x="38777" y="43180"/>
                </a:moveTo>
                <a:lnTo>
                  <a:pt x="38709" y="42976"/>
                </a:lnTo>
                <a:lnTo>
                  <a:pt x="39624" y="41148"/>
                </a:lnTo>
                <a:lnTo>
                  <a:pt x="39116" y="42672"/>
                </a:lnTo>
                <a:lnTo>
                  <a:pt x="38777" y="43180"/>
                </a:lnTo>
                <a:close/>
              </a:path>
              <a:path w="93344" h="86995">
                <a:moveTo>
                  <a:pt x="55245" y="41910"/>
                </a:moveTo>
                <a:lnTo>
                  <a:pt x="55081" y="41801"/>
                </a:lnTo>
                <a:lnTo>
                  <a:pt x="54864" y="41148"/>
                </a:lnTo>
                <a:lnTo>
                  <a:pt x="55245" y="41910"/>
                </a:lnTo>
                <a:close/>
              </a:path>
              <a:path w="93344" h="86995">
                <a:moveTo>
                  <a:pt x="55972" y="42394"/>
                </a:moveTo>
                <a:lnTo>
                  <a:pt x="55245" y="41910"/>
                </a:lnTo>
                <a:lnTo>
                  <a:pt x="54864" y="41148"/>
                </a:lnTo>
                <a:lnTo>
                  <a:pt x="56007" y="42291"/>
                </a:lnTo>
                <a:close/>
              </a:path>
              <a:path w="93344" h="86995">
                <a:moveTo>
                  <a:pt x="56388" y="42672"/>
                </a:moveTo>
                <a:lnTo>
                  <a:pt x="56007" y="42291"/>
                </a:lnTo>
                <a:lnTo>
                  <a:pt x="56388" y="41148"/>
                </a:lnTo>
                <a:lnTo>
                  <a:pt x="56388" y="42672"/>
                </a:lnTo>
                <a:close/>
              </a:path>
              <a:path w="93344" h="86995">
                <a:moveTo>
                  <a:pt x="92964" y="45720"/>
                </a:moveTo>
                <a:lnTo>
                  <a:pt x="56388" y="45720"/>
                </a:lnTo>
                <a:lnTo>
                  <a:pt x="56388" y="41148"/>
                </a:lnTo>
                <a:lnTo>
                  <a:pt x="92964" y="41148"/>
                </a:lnTo>
                <a:lnTo>
                  <a:pt x="92964" y="45720"/>
                </a:lnTo>
                <a:close/>
              </a:path>
              <a:path w="93344" h="86995">
                <a:moveTo>
                  <a:pt x="55372" y="42672"/>
                </a:moveTo>
                <a:lnTo>
                  <a:pt x="54559" y="41452"/>
                </a:lnTo>
                <a:lnTo>
                  <a:pt x="55081" y="41801"/>
                </a:lnTo>
                <a:lnTo>
                  <a:pt x="55372" y="42672"/>
                </a:lnTo>
                <a:close/>
              </a:path>
              <a:path w="93344" h="86995">
                <a:moveTo>
                  <a:pt x="55710" y="43180"/>
                </a:moveTo>
                <a:lnTo>
                  <a:pt x="55372" y="42672"/>
                </a:lnTo>
                <a:lnTo>
                  <a:pt x="55081" y="41801"/>
                </a:lnTo>
                <a:lnTo>
                  <a:pt x="55245" y="41910"/>
                </a:lnTo>
                <a:lnTo>
                  <a:pt x="55778" y="42976"/>
                </a:lnTo>
                <a:lnTo>
                  <a:pt x="55710" y="43180"/>
                </a:lnTo>
                <a:close/>
              </a:path>
              <a:path w="93344" h="86995">
                <a:moveTo>
                  <a:pt x="55778" y="42976"/>
                </a:moveTo>
                <a:lnTo>
                  <a:pt x="55245" y="41910"/>
                </a:lnTo>
                <a:lnTo>
                  <a:pt x="55972" y="42394"/>
                </a:lnTo>
                <a:lnTo>
                  <a:pt x="55778" y="42976"/>
                </a:lnTo>
                <a:close/>
              </a:path>
              <a:path w="93344" h="86995">
                <a:moveTo>
                  <a:pt x="38535" y="43325"/>
                </a:moveTo>
                <a:lnTo>
                  <a:pt x="38100" y="42672"/>
                </a:lnTo>
                <a:lnTo>
                  <a:pt x="38481" y="42291"/>
                </a:lnTo>
                <a:lnTo>
                  <a:pt x="38709" y="42976"/>
                </a:lnTo>
                <a:lnTo>
                  <a:pt x="38535" y="43325"/>
                </a:lnTo>
                <a:close/>
              </a:path>
              <a:path w="93344" h="86995">
                <a:moveTo>
                  <a:pt x="56388" y="42672"/>
                </a:moveTo>
                <a:lnTo>
                  <a:pt x="55972" y="42394"/>
                </a:lnTo>
                <a:lnTo>
                  <a:pt x="56388" y="42672"/>
                </a:lnTo>
                <a:close/>
              </a:path>
              <a:path w="93344" h="86995">
                <a:moveTo>
                  <a:pt x="55952" y="43325"/>
                </a:moveTo>
                <a:lnTo>
                  <a:pt x="55778" y="42976"/>
                </a:lnTo>
                <a:lnTo>
                  <a:pt x="55972" y="42394"/>
                </a:lnTo>
                <a:lnTo>
                  <a:pt x="56388" y="42672"/>
                </a:lnTo>
                <a:lnTo>
                  <a:pt x="55952" y="43325"/>
                </a:lnTo>
                <a:close/>
              </a:path>
              <a:path w="93344" h="86995">
                <a:moveTo>
                  <a:pt x="38100" y="44196"/>
                </a:moveTo>
                <a:lnTo>
                  <a:pt x="38100" y="42672"/>
                </a:lnTo>
                <a:lnTo>
                  <a:pt x="38426" y="43325"/>
                </a:lnTo>
                <a:lnTo>
                  <a:pt x="38354" y="43688"/>
                </a:lnTo>
                <a:lnTo>
                  <a:pt x="38100" y="44196"/>
                </a:lnTo>
                <a:close/>
              </a:path>
              <a:path w="93344" h="86995">
                <a:moveTo>
                  <a:pt x="38481" y="43434"/>
                </a:moveTo>
                <a:lnTo>
                  <a:pt x="38100" y="42672"/>
                </a:lnTo>
                <a:lnTo>
                  <a:pt x="38535" y="43325"/>
                </a:lnTo>
                <a:close/>
              </a:path>
              <a:path w="93344" h="86995">
                <a:moveTo>
                  <a:pt x="38862" y="43434"/>
                </a:moveTo>
                <a:lnTo>
                  <a:pt x="38777" y="43180"/>
                </a:lnTo>
                <a:lnTo>
                  <a:pt x="39116" y="42672"/>
                </a:lnTo>
                <a:lnTo>
                  <a:pt x="38862" y="43434"/>
                </a:lnTo>
                <a:close/>
              </a:path>
              <a:path w="93344" h="86995">
                <a:moveTo>
                  <a:pt x="55626" y="43434"/>
                </a:moveTo>
                <a:lnTo>
                  <a:pt x="55372" y="42672"/>
                </a:lnTo>
                <a:lnTo>
                  <a:pt x="55710" y="43180"/>
                </a:lnTo>
                <a:lnTo>
                  <a:pt x="55626" y="43434"/>
                </a:lnTo>
                <a:close/>
              </a:path>
              <a:path w="93344" h="86995">
                <a:moveTo>
                  <a:pt x="56007" y="43434"/>
                </a:moveTo>
                <a:lnTo>
                  <a:pt x="56388" y="42672"/>
                </a:lnTo>
                <a:lnTo>
                  <a:pt x="56007" y="43434"/>
                </a:lnTo>
                <a:close/>
              </a:path>
              <a:path w="93344" h="86995">
                <a:moveTo>
                  <a:pt x="56388" y="44196"/>
                </a:moveTo>
                <a:lnTo>
                  <a:pt x="56134" y="43688"/>
                </a:lnTo>
                <a:lnTo>
                  <a:pt x="56061" y="43325"/>
                </a:lnTo>
                <a:lnTo>
                  <a:pt x="56388" y="42672"/>
                </a:lnTo>
                <a:lnTo>
                  <a:pt x="56388" y="44196"/>
                </a:lnTo>
                <a:close/>
              </a:path>
              <a:path w="93344" h="86995">
                <a:moveTo>
                  <a:pt x="38608" y="43434"/>
                </a:moveTo>
                <a:lnTo>
                  <a:pt x="38608" y="43180"/>
                </a:lnTo>
                <a:lnTo>
                  <a:pt x="38709" y="42976"/>
                </a:lnTo>
                <a:lnTo>
                  <a:pt x="38777" y="43180"/>
                </a:lnTo>
                <a:lnTo>
                  <a:pt x="38608" y="43434"/>
                </a:lnTo>
                <a:close/>
              </a:path>
              <a:path w="93344" h="86995">
                <a:moveTo>
                  <a:pt x="55880" y="43434"/>
                </a:moveTo>
                <a:lnTo>
                  <a:pt x="55778" y="42976"/>
                </a:lnTo>
                <a:lnTo>
                  <a:pt x="55880" y="43180"/>
                </a:lnTo>
                <a:lnTo>
                  <a:pt x="55880" y="43434"/>
                </a:lnTo>
                <a:close/>
              </a:path>
              <a:path w="93344" h="86995">
                <a:moveTo>
                  <a:pt x="38777" y="43688"/>
                </a:moveTo>
                <a:lnTo>
                  <a:pt x="38680" y="43542"/>
                </a:lnTo>
                <a:lnTo>
                  <a:pt x="38680" y="43325"/>
                </a:lnTo>
                <a:lnTo>
                  <a:pt x="38777" y="43180"/>
                </a:lnTo>
                <a:lnTo>
                  <a:pt x="38777" y="43688"/>
                </a:lnTo>
                <a:close/>
              </a:path>
              <a:path w="93344" h="86995">
                <a:moveTo>
                  <a:pt x="55710" y="43688"/>
                </a:moveTo>
                <a:lnTo>
                  <a:pt x="55710" y="43180"/>
                </a:lnTo>
                <a:lnTo>
                  <a:pt x="55807" y="43325"/>
                </a:lnTo>
                <a:lnTo>
                  <a:pt x="55807" y="43542"/>
                </a:lnTo>
                <a:lnTo>
                  <a:pt x="55710" y="43688"/>
                </a:lnTo>
                <a:close/>
              </a:path>
              <a:path w="93344" h="86995">
                <a:moveTo>
                  <a:pt x="38100" y="44196"/>
                </a:moveTo>
                <a:lnTo>
                  <a:pt x="38481" y="43434"/>
                </a:lnTo>
                <a:lnTo>
                  <a:pt x="38100" y="44196"/>
                </a:lnTo>
                <a:close/>
              </a:path>
              <a:path w="93344" h="86995">
                <a:moveTo>
                  <a:pt x="38709" y="43891"/>
                </a:moveTo>
                <a:lnTo>
                  <a:pt x="38608" y="43688"/>
                </a:lnTo>
                <a:lnTo>
                  <a:pt x="38608" y="43434"/>
                </a:lnTo>
                <a:lnTo>
                  <a:pt x="38709" y="43891"/>
                </a:lnTo>
                <a:close/>
              </a:path>
              <a:path w="93344" h="86995">
                <a:moveTo>
                  <a:pt x="39116" y="44196"/>
                </a:moveTo>
                <a:lnTo>
                  <a:pt x="38912" y="43891"/>
                </a:lnTo>
                <a:lnTo>
                  <a:pt x="38862" y="43434"/>
                </a:lnTo>
                <a:lnTo>
                  <a:pt x="39116" y="44196"/>
                </a:lnTo>
                <a:close/>
              </a:path>
              <a:path w="93344" h="86995">
                <a:moveTo>
                  <a:pt x="55372" y="44196"/>
                </a:moveTo>
                <a:lnTo>
                  <a:pt x="55626" y="43434"/>
                </a:lnTo>
                <a:lnTo>
                  <a:pt x="55710" y="43688"/>
                </a:lnTo>
                <a:lnTo>
                  <a:pt x="55372" y="44196"/>
                </a:lnTo>
                <a:close/>
              </a:path>
              <a:path w="93344" h="86995">
                <a:moveTo>
                  <a:pt x="55778" y="43891"/>
                </a:moveTo>
                <a:lnTo>
                  <a:pt x="55710" y="43688"/>
                </a:lnTo>
                <a:lnTo>
                  <a:pt x="55880" y="43434"/>
                </a:lnTo>
                <a:lnTo>
                  <a:pt x="55880" y="43688"/>
                </a:lnTo>
                <a:lnTo>
                  <a:pt x="55778" y="43891"/>
                </a:lnTo>
                <a:close/>
              </a:path>
              <a:path w="93344" h="86995">
                <a:moveTo>
                  <a:pt x="56388" y="44196"/>
                </a:moveTo>
                <a:lnTo>
                  <a:pt x="56049" y="43688"/>
                </a:lnTo>
                <a:lnTo>
                  <a:pt x="56007" y="43434"/>
                </a:lnTo>
                <a:lnTo>
                  <a:pt x="56388" y="44196"/>
                </a:lnTo>
                <a:close/>
              </a:path>
              <a:path w="93344" h="86995">
                <a:moveTo>
                  <a:pt x="38481" y="44577"/>
                </a:moveTo>
                <a:lnTo>
                  <a:pt x="38100" y="44196"/>
                </a:lnTo>
                <a:lnTo>
                  <a:pt x="38535" y="43542"/>
                </a:lnTo>
                <a:lnTo>
                  <a:pt x="38709" y="43891"/>
                </a:lnTo>
                <a:lnTo>
                  <a:pt x="38481" y="44577"/>
                </a:lnTo>
                <a:close/>
              </a:path>
              <a:path w="93344" h="86995">
                <a:moveTo>
                  <a:pt x="55972" y="44473"/>
                </a:moveTo>
                <a:lnTo>
                  <a:pt x="55778" y="43891"/>
                </a:lnTo>
                <a:lnTo>
                  <a:pt x="55952" y="43542"/>
                </a:lnTo>
                <a:lnTo>
                  <a:pt x="56388" y="44196"/>
                </a:lnTo>
                <a:lnTo>
                  <a:pt x="55972" y="44473"/>
                </a:lnTo>
                <a:close/>
              </a:path>
              <a:path w="93344" h="86995">
                <a:moveTo>
                  <a:pt x="39624" y="45720"/>
                </a:moveTo>
                <a:lnTo>
                  <a:pt x="38862" y="44196"/>
                </a:lnTo>
                <a:lnTo>
                  <a:pt x="38777" y="43688"/>
                </a:lnTo>
                <a:lnTo>
                  <a:pt x="39116" y="44196"/>
                </a:lnTo>
                <a:lnTo>
                  <a:pt x="39624" y="45720"/>
                </a:lnTo>
                <a:close/>
              </a:path>
              <a:path w="93344" h="86995">
                <a:moveTo>
                  <a:pt x="55081" y="45066"/>
                </a:moveTo>
                <a:lnTo>
                  <a:pt x="55372" y="44196"/>
                </a:lnTo>
                <a:lnTo>
                  <a:pt x="55710" y="43688"/>
                </a:lnTo>
                <a:lnTo>
                  <a:pt x="55778" y="43891"/>
                </a:lnTo>
                <a:lnTo>
                  <a:pt x="55245" y="44958"/>
                </a:lnTo>
                <a:lnTo>
                  <a:pt x="55081" y="45066"/>
                </a:lnTo>
                <a:close/>
              </a:path>
              <a:path w="93344" h="86995">
                <a:moveTo>
                  <a:pt x="39624" y="45720"/>
                </a:moveTo>
                <a:lnTo>
                  <a:pt x="38481" y="44577"/>
                </a:lnTo>
                <a:lnTo>
                  <a:pt x="38709" y="43891"/>
                </a:lnTo>
                <a:lnTo>
                  <a:pt x="39624" y="45720"/>
                </a:lnTo>
                <a:close/>
              </a:path>
              <a:path w="93344" h="86995">
                <a:moveTo>
                  <a:pt x="55245" y="44958"/>
                </a:moveTo>
                <a:lnTo>
                  <a:pt x="55778" y="43891"/>
                </a:lnTo>
                <a:lnTo>
                  <a:pt x="55972" y="44473"/>
                </a:lnTo>
                <a:lnTo>
                  <a:pt x="55245" y="44958"/>
                </a:lnTo>
                <a:close/>
              </a:path>
              <a:path w="93344" h="86995">
                <a:moveTo>
                  <a:pt x="38100" y="45720"/>
                </a:moveTo>
                <a:lnTo>
                  <a:pt x="38100" y="44196"/>
                </a:lnTo>
                <a:lnTo>
                  <a:pt x="38481" y="44577"/>
                </a:lnTo>
                <a:lnTo>
                  <a:pt x="38100" y="45720"/>
                </a:lnTo>
                <a:close/>
              </a:path>
              <a:path w="93344" h="86995">
                <a:moveTo>
                  <a:pt x="40386" y="46101"/>
                </a:moveTo>
                <a:lnTo>
                  <a:pt x="39624" y="45720"/>
                </a:lnTo>
                <a:lnTo>
                  <a:pt x="39116" y="44196"/>
                </a:lnTo>
                <a:lnTo>
                  <a:pt x="40386" y="46101"/>
                </a:lnTo>
                <a:close/>
              </a:path>
              <a:path w="93344" h="86995">
                <a:moveTo>
                  <a:pt x="54559" y="45415"/>
                </a:moveTo>
                <a:lnTo>
                  <a:pt x="55372" y="44196"/>
                </a:lnTo>
                <a:lnTo>
                  <a:pt x="55081" y="45066"/>
                </a:lnTo>
                <a:lnTo>
                  <a:pt x="54559" y="45415"/>
                </a:lnTo>
                <a:close/>
              </a:path>
              <a:path w="93344" h="86995">
                <a:moveTo>
                  <a:pt x="56007" y="44577"/>
                </a:moveTo>
                <a:lnTo>
                  <a:pt x="56388" y="44196"/>
                </a:lnTo>
                <a:lnTo>
                  <a:pt x="56007" y="44577"/>
                </a:lnTo>
                <a:close/>
              </a:path>
              <a:path w="93344" h="86995">
                <a:moveTo>
                  <a:pt x="56388" y="45720"/>
                </a:moveTo>
                <a:lnTo>
                  <a:pt x="56007" y="44577"/>
                </a:lnTo>
                <a:lnTo>
                  <a:pt x="56388" y="44196"/>
                </a:lnTo>
                <a:lnTo>
                  <a:pt x="56388" y="45720"/>
                </a:lnTo>
                <a:close/>
              </a:path>
              <a:path w="93344" h="86995">
                <a:moveTo>
                  <a:pt x="54864" y="45720"/>
                </a:moveTo>
                <a:lnTo>
                  <a:pt x="55245" y="44958"/>
                </a:lnTo>
                <a:lnTo>
                  <a:pt x="55972" y="44473"/>
                </a:lnTo>
                <a:lnTo>
                  <a:pt x="54864" y="45720"/>
                </a:lnTo>
                <a:close/>
              </a:path>
              <a:path w="93344" h="86995">
                <a:moveTo>
                  <a:pt x="40386" y="46482"/>
                </a:moveTo>
                <a:lnTo>
                  <a:pt x="38100" y="45720"/>
                </a:lnTo>
                <a:lnTo>
                  <a:pt x="38481" y="44577"/>
                </a:lnTo>
                <a:lnTo>
                  <a:pt x="40386" y="46482"/>
                </a:lnTo>
                <a:close/>
              </a:path>
              <a:path w="93344" h="86995">
                <a:moveTo>
                  <a:pt x="92964" y="48768"/>
                </a:moveTo>
                <a:lnTo>
                  <a:pt x="50292" y="48768"/>
                </a:lnTo>
                <a:lnTo>
                  <a:pt x="53340" y="47244"/>
                </a:lnTo>
                <a:lnTo>
                  <a:pt x="56007" y="44577"/>
                </a:lnTo>
                <a:lnTo>
                  <a:pt x="56388" y="45720"/>
                </a:lnTo>
                <a:lnTo>
                  <a:pt x="92964" y="45720"/>
                </a:lnTo>
                <a:lnTo>
                  <a:pt x="92964" y="48768"/>
                </a:lnTo>
                <a:close/>
              </a:path>
              <a:path w="93344" h="86995">
                <a:moveTo>
                  <a:pt x="54864" y="45720"/>
                </a:moveTo>
                <a:lnTo>
                  <a:pt x="55081" y="45066"/>
                </a:lnTo>
                <a:lnTo>
                  <a:pt x="55245" y="44958"/>
                </a:lnTo>
                <a:lnTo>
                  <a:pt x="54864" y="45720"/>
                </a:lnTo>
                <a:close/>
              </a:path>
              <a:path w="93344" h="86995">
                <a:moveTo>
                  <a:pt x="54102" y="46101"/>
                </a:moveTo>
                <a:lnTo>
                  <a:pt x="54559" y="45415"/>
                </a:lnTo>
                <a:lnTo>
                  <a:pt x="55081" y="45066"/>
                </a:lnTo>
                <a:lnTo>
                  <a:pt x="54864" y="45720"/>
                </a:lnTo>
                <a:lnTo>
                  <a:pt x="54102" y="46101"/>
                </a:lnTo>
                <a:close/>
              </a:path>
              <a:path w="93344" h="86995">
                <a:moveTo>
                  <a:pt x="51816" y="47244"/>
                </a:moveTo>
                <a:lnTo>
                  <a:pt x="54559" y="45415"/>
                </a:lnTo>
                <a:lnTo>
                  <a:pt x="54102" y="46101"/>
                </a:lnTo>
                <a:lnTo>
                  <a:pt x="51816" y="47244"/>
                </a:lnTo>
                <a:close/>
              </a:path>
              <a:path w="93344" h="86995">
                <a:moveTo>
                  <a:pt x="41148" y="47244"/>
                </a:moveTo>
                <a:lnTo>
                  <a:pt x="38100" y="45720"/>
                </a:lnTo>
                <a:lnTo>
                  <a:pt x="40386" y="46482"/>
                </a:lnTo>
                <a:lnTo>
                  <a:pt x="41148" y="47244"/>
                </a:lnTo>
                <a:close/>
              </a:path>
              <a:path w="93344" h="86995">
                <a:moveTo>
                  <a:pt x="40712" y="46590"/>
                </a:moveTo>
                <a:lnTo>
                  <a:pt x="40386" y="46482"/>
                </a:lnTo>
                <a:lnTo>
                  <a:pt x="39624" y="45720"/>
                </a:lnTo>
                <a:lnTo>
                  <a:pt x="40538" y="46329"/>
                </a:lnTo>
                <a:lnTo>
                  <a:pt x="40712" y="46590"/>
                </a:lnTo>
                <a:close/>
              </a:path>
              <a:path w="93344" h="86995">
                <a:moveTo>
                  <a:pt x="53949" y="46329"/>
                </a:moveTo>
                <a:lnTo>
                  <a:pt x="54102" y="46101"/>
                </a:lnTo>
                <a:lnTo>
                  <a:pt x="54864" y="45720"/>
                </a:lnTo>
                <a:lnTo>
                  <a:pt x="53949" y="46329"/>
                </a:lnTo>
                <a:close/>
              </a:path>
              <a:path w="93344" h="86995">
                <a:moveTo>
                  <a:pt x="53340" y="47244"/>
                </a:moveTo>
                <a:lnTo>
                  <a:pt x="53949" y="46329"/>
                </a:lnTo>
                <a:lnTo>
                  <a:pt x="54864" y="45720"/>
                </a:lnTo>
                <a:lnTo>
                  <a:pt x="53340" y="47244"/>
                </a:lnTo>
                <a:close/>
              </a:path>
              <a:path w="93344" h="86995">
                <a:moveTo>
                  <a:pt x="42672" y="47244"/>
                </a:moveTo>
                <a:lnTo>
                  <a:pt x="41148" y="46736"/>
                </a:lnTo>
                <a:lnTo>
                  <a:pt x="40538" y="46329"/>
                </a:lnTo>
                <a:lnTo>
                  <a:pt x="40386" y="46101"/>
                </a:lnTo>
                <a:lnTo>
                  <a:pt x="42672" y="47244"/>
                </a:lnTo>
                <a:close/>
              </a:path>
              <a:path w="93344" h="86995">
                <a:moveTo>
                  <a:pt x="52120" y="47548"/>
                </a:moveTo>
                <a:lnTo>
                  <a:pt x="53949" y="46329"/>
                </a:lnTo>
                <a:lnTo>
                  <a:pt x="53340" y="47244"/>
                </a:lnTo>
                <a:lnTo>
                  <a:pt x="52120" y="47548"/>
                </a:lnTo>
                <a:close/>
              </a:path>
              <a:path w="93344" h="86995">
                <a:moveTo>
                  <a:pt x="41148" y="47244"/>
                </a:moveTo>
                <a:lnTo>
                  <a:pt x="40386" y="46482"/>
                </a:lnTo>
                <a:lnTo>
                  <a:pt x="40712" y="46590"/>
                </a:lnTo>
                <a:lnTo>
                  <a:pt x="41148" y="47244"/>
                </a:lnTo>
                <a:close/>
              </a:path>
              <a:path w="93344" h="86995">
                <a:moveTo>
                  <a:pt x="42367" y="47548"/>
                </a:moveTo>
                <a:lnTo>
                  <a:pt x="41148" y="47244"/>
                </a:lnTo>
                <a:lnTo>
                  <a:pt x="40712" y="46590"/>
                </a:lnTo>
                <a:lnTo>
                  <a:pt x="41148" y="46736"/>
                </a:lnTo>
                <a:lnTo>
                  <a:pt x="42367" y="47548"/>
                </a:lnTo>
                <a:close/>
              </a:path>
              <a:path w="93344" h="86995">
                <a:moveTo>
                  <a:pt x="44196" y="48768"/>
                </a:moveTo>
                <a:lnTo>
                  <a:pt x="41148" y="47244"/>
                </a:lnTo>
                <a:lnTo>
                  <a:pt x="42367" y="47548"/>
                </a:lnTo>
                <a:lnTo>
                  <a:pt x="44196" y="48768"/>
                </a:lnTo>
                <a:close/>
              </a:path>
              <a:path w="93344" h="86995">
                <a:moveTo>
                  <a:pt x="46482" y="48514"/>
                </a:moveTo>
                <a:lnTo>
                  <a:pt x="42672" y="47244"/>
                </a:lnTo>
                <a:lnTo>
                  <a:pt x="47026" y="48332"/>
                </a:lnTo>
                <a:lnTo>
                  <a:pt x="46482" y="48514"/>
                </a:lnTo>
                <a:close/>
              </a:path>
              <a:path w="93344" h="86995">
                <a:moveTo>
                  <a:pt x="47752" y="48514"/>
                </a:moveTo>
                <a:lnTo>
                  <a:pt x="47026" y="48332"/>
                </a:lnTo>
                <a:lnTo>
                  <a:pt x="50292" y="47244"/>
                </a:lnTo>
                <a:lnTo>
                  <a:pt x="47752" y="48514"/>
                </a:lnTo>
                <a:close/>
              </a:path>
              <a:path w="93344" h="86995">
                <a:moveTo>
                  <a:pt x="50292" y="48768"/>
                </a:moveTo>
                <a:lnTo>
                  <a:pt x="52120" y="47548"/>
                </a:lnTo>
                <a:lnTo>
                  <a:pt x="53340" y="47244"/>
                </a:lnTo>
                <a:lnTo>
                  <a:pt x="50292" y="48768"/>
                </a:lnTo>
                <a:close/>
              </a:path>
              <a:path w="93344" h="86995">
                <a:moveTo>
                  <a:pt x="45720" y="48768"/>
                </a:moveTo>
                <a:lnTo>
                  <a:pt x="44196" y="48768"/>
                </a:lnTo>
                <a:lnTo>
                  <a:pt x="42367" y="47548"/>
                </a:lnTo>
                <a:lnTo>
                  <a:pt x="46373" y="48550"/>
                </a:lnTo>
                <a:lnTo>
                  <a:pt x="45720" y="48768"/>
                </a:lnTo>
                <a:close/>
              </a:path>
              <a:path w="93344" h="86995">
                <a:moveTo>
                  <a:pt x="50292" y="48768"/>
                </a:moveTo>
                <a:lnTo>
                  <a:pt x="48768" y="48768"/>
                </a:lnTo>
                <a:lnTo>
                  <a:pt x="48006" y="48577"/>
                </a:lnTo>
                <a:lnTo>
                  <a:pt x="52120" y="47548"/>
                </a:lnTo>
                <a:lnTo>
                  <a:pt x="50292" y="48768"/>
                </a:lnTo>
                <a:close/>
              </a:path>
              <a:path w="93344" h="86995">
                <a:moveTo>
                  <a:pt x="47244" y="48768"/>
                </a:moveTo>
                <a:lnTo>
                  <a:pt x="46482" y="48514"/>
                </a:lnTo>
                <a:lnTo>
                  <a:pt x="47026" y="48332"/>
                </a:lnTo>
                <a:lnTo>
                  <a:pt x="47752" y="48514"/>
                </a:lnTo>
                <a:lnTo>
                  <a:pt x="47244" y="48768"/>
                </a:lnTo>
                <a:close/>
              </a:path>
              <a:path w="93344" h="86995">
                <a:moveTo>
                  <a:pt x="47244" y="48768"/>
                </a:moveTo>
                <a:lnTo>
                  <a:pt x="46373" y="48550"/>
                </a:lnTo>
                <a:lnTo>
                  <a:pt x="47244" y="48768"/>
                </a:lnTo>
                <a:close/>
              </a:path>
              <a:path w="93344" h="86995">
                <a:moveTo>
                  <a:pt x="47244" y="48768"/>
                </a:moveTo>
                <a:lnTo>
                  <a:pt x="47752" y="48514"/>
                </a:lnTo>
                <a:lnTo>
                  <a:pt x="48006" y="48577"/>
                </a:lnTo>
                <a:lnTo>
                  <a:pt x="47244" y="48768"/>
                </a:lnTo>
                <a:close/>
              </a:path>
              <a:path w="93344" h="86995">
                <a:moveTo>
                  <a:pt x="47244" y="48768"/>
                </a:moveTo>
                <a:lnTo>
                  <a:pt x="45720" y="48768"/>
                </a:lnTo>
                <a:lnTo>
                  <a:pt x="46373" y="48550"/>
                </a:lnTo>
                <a:lnTo>
                  <a:pt x="47244" y="48768"/>
                </a:lnTo>
                <a:close/>
              </a:path>
              <a:path w="93344" h="86995">
                <a:moveTo>
                  <a:pt x="48768" y="48768"/>
                </a:moveTo>
                <a:lnTo>
                  <a:pt x="47244" y="48768"/>
                </a:lnTo>
                <a:lnTo>
                  <a:pt x="48006" y="48577"/>
                </a:lnTo>
                <a:lnTo>
                  <a:pt x="48768" y="48768"/>
                </a:lnTo>
                <a:close/>
              </a:path>
              <a:path w="93344" h="86995">
                <a:moveTo>
                  <a:pt x="71628" y="80772"/>
                </a:moveTo>
                <a:lnTo>
                  <a:pt x="22860" y="80772"/>
                </a:lnTo>
                <a:lnTo>
                  <a:pt x="21336" y="79248"/>
                </a:lnTo>
                <a:lnTo>
                  <a:pt x="16764" y="76200"/>
                </a:lnTo>
                <a:lnTo>
                  <a:pt x="9144" y="68580"/>
                </a:lnTo>
                <a:lnTo>
                  <a:pt x="9144" y="67056"/>
                </a:lnTo>
                <a:lnTo>
                  <a:pt x="85344" y="67056"/>
                </a:lnTo>
                <a:lnTo>
                  <a:pt x="85344" y="68580"/>
                </a:lnTo>
                <a:lnTo>
                  <a:pt x="77724" y="76200"/>
                </a:lnTo>
                <a:lnTo>
                  <a:pt x="73152" y="79248"/>
                </a:lnTo>
                <a:lnTo>
                  <a:pt x="71628" y="80772"/>
                </a:lnTo>
                <a:close/>
              </a:path>
              <a:path w="93344" h="86995">
                <a:moveTo>
                  <a:pt x="65532" y="83820"/>
                </a:moveTo>
                <a:lnTo>
                  <a:pt x="28956" y="83820"/>
                </a:lnTo>
                <a:lnTo>
                  <a:pt x="28956" y="82296"/>
                </a:lnTo>
                <a:lnTo>
                  <a:pt x="24384" y="80772"/>
                </a:lnTo>
                <a:lnTo>
                  <a:pt x="70104" y="80772"/>
                </a:lnTo>
                <a:lnTo>
                  <a:pt x="65532" y="82296"/>
                </a:lnTo>
                <a:lnTo>
                  <a:pt x="65532" y="83820"/>
                </a:lnTo>
                <a:close/>
              </a:path>
              <a:path w="93344" h="86995">
                <a:moveTo>
                  <a:pt x="57912" y="85344"/>
                </a:moveTo>
                <a:lnTo>
                  <a:pt x="36576" y="85344"/>
                </a:lnTo>
                <a:lnTo>
                  <a:pt x="32004" y="83820"/>
                </a:lnTo>
                <a:lnTo>
                  <a:pt x="62484" y="83820"/>
                </a:lnTo>
                <a:lnTo>
                  <a:pt x="57912" y="85344"/>
                </a:lnTo>
                <a:close/>
              </a:path>
              <a:path w="93344" h="86995">
                <a:moveTo>
                  <a:pt x="48768" y="86868"/>
                </a:moveTo>
                <a:lnTo>
                  <a:pt x="45720" y="86868"/>
                </a:lnTo>
                <a:lnTo>
                  <a:pt x="39624" y="85344"/>
                </a:lnTo>
                <a:lnTo>
                  <a:pt x="54864" y="85344"/>
                </a:lnTo>
                <a:lnTo>
                  <a:pt x="48768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38172" y="1959864"/>
            <a:ext cx="55244" cy="47625"/>
          </a:xfrm>
          <a:custGeom>
            <a:avLst/>
            <a:gdLst/>
            <a:ahLst/>
            <a:cxnLst/>
            <a:rect l="l" t="t" r="r" b="b"/>
            <a:pathLst>
              <a:path w="55244" h="47625">
                <a:moveTo>
                  <a:pt x="27432" y="47244"/>
                </a:moveTo>
                <a:lnTo>
                  <a:pt x="16716" y="45362"/>
                </a:lnTo>
                <a:lnTo>
                  <a:pt x="8000" y="40195"/>
                </a:lnTo>
                <a:lnTo>
                  <a:pt x="2143" y="32456"/>
                </a:lnTo>
                <a:lnTo>
                  <a:pt x="0" y="22860"/>
                </a:lnTo>
                <a:lnTo>
                  <a:pt x="2143" y="14144"/>
                </a:lnTo>
                <a:lnTo>
                  <a:pt x="8001" y="6858"/>
                </a:lnTo>
                <a:lnTo>
                  <a:pt x="16716" y="1857"/>
                </a:lnTo>
                <a:lnTo>
                  <a:pt x="27432" y="0"/>
                </a:lnTo>
                <a:lnTo>
                  <a:pt x="38147" y="1857"/>
                </a:lnTo>
                <a:lnTo>
                  <a:pt x="46863" y="6858"/>
                </a:lnTo>
                <a:lnTo>
                  <a:pt x="52720" y="14144"/>
                </a:lnTo>
                <a:lnTo>
                  <a:pt x="54864" y="22860"/>
                </a:lnTo>
                <a:lnTo>
                  <a:pt x="52720" y="32456"/>
                </a:lnTo>
                <a:lnTo>
                  <a:pt x="46863" y="40195"/>
                </a:lnTo>
                <a:lnTo>
                  <a:pt x="38147" y="45362"/>
                </a:lnTo>
                <a:lnTo>
                  <a:pt x="27432" y="47244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19883" y="1940051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4" h="86994">
                <a:moveTo>
                  <a:pt x="53339" y="1524"/>
                </a:moveTo>
                <a:lnTo>
                  <a:pt x="38100" y="1524"/>
                </a:lnTo>
                <a:lnTo>
                  <a:pt x="44195" y="0"/>
                </a:lnTo>
                <a:lnTo>
                  <a:pt x="47244" y="0"/>
                </a:lnTo>
                <a:lnTo>
                  <a:pt x="53339" y="1524"/>
                </a:lnTo>
                <a:close/>
              </a:path>
              <a:path w="93344" h="86994">
                <a:moveTo>
                  <a:pt x="60960" y="3048"/>
                </a:moveTo>
                <a:lnTo>
                  <a:pt x="30480" y="3048"/>
                </a:lnTo>
                <a:lnTo>
                  <a:pt x="35052" y="1524"/>
                </a:lnTo>
                <a:lnTo>
                  <a:pt x="56387" y="1524"/>
                </a:lnTo>
                <a:lnTo>
                  <a:pt x="60960" y="3048"/>
                </a:lnTo>
                <a:close/>
              </a:path>
              <a:path w="93344" h="86994">
                <a:moveTo>
                  <a:pt x="68580" y="6096"/>
                </a:moveTo>
                <a:lnTo>
                  <a:pt x="22859" y="6096"/>
                </a:lnTo>
                <a:lnTo>
                  <a:pt x="27432" y="4572"/>
                </a:lnTo>
                <a:lnTo>
                  <a:pt x="27432" y="3048"/>
                </a:lnTo>
                <a:lnTo>
                  <a:pt x="64008" y="3048"/>
                </a:lnTo>
                <a:lnTo>
                  <a:pt x="64008" y="4572"/>
                </a:lnTo>
                <a:lnTo>
                  <a:pt x="68580" y="6096"/>
                </a:lnTo>
                <a:close/>
              </a:path>
              <a:path w="93344" h="86994">
                <a:moveTo>
                  <a:pt x="83820" y="19812"/>
                </a:moveTo>
                <a:lnTo>
                  <a:pt x="7620" y="19812"/>
                </a:lnTo>
                <a:lnTo>
                  <a:pt x="7620" y="18288"/>
                </a:lnTo>
                <a:lnTo>
                  <a:pt x="15240" y="10668"/>
                </a:lnTo>
                <a:lnTo>
                  <a:pt x="19812" y="7620"/>
                </a:lnTo>
                <a:lnTo>
                  <a:pt x="21336" y="6096"/>
                </a:lnTo>
                <a:lnTo>
                  <a:pt x="70104" y="6096"/>
                </a:lnTo>
                <a:lnTo>
                  <a:pt x="71628" y="7620"/>
                </a:lnTo>
                <a:lnTo>
                  <a:pt x="76200" y="10668"/>
                </a:lnTo>
                <a:lnTo>
                  <a:pt x="83820" y="18288"/>
                </a:lnTo>
                <a:lnTo>
                  <a:pt x="83820" y="19812"/>
                </a:lnTo>
                <a:close/>
              </a:path>
              <a:path w="93344" h="86994">
                <a:moveTo>
                  <a:pt x="70104" y="80772"/>
                </a:moveTo>
                <a:lnTo>
                  <a:pt x="21336" y="80772"/>
                </a:lnTo>
                <a:lnTo>
                  <a:pt x="19812" y="79248"/>
                </a:lnTo>
                <a:lnTo>
                  <a:pt x="15240" y="76200"/>
                </a:lnTo>
                <a:lnTo>
                  <a:pt x="6096" y="67056"/>
                </a:lnTo>
                <a:lnTo>
                  <a:pt x="4572" y="62484"/>
                </a:lnTo>
                <a:lnTo>
                  <a:pt x="3048" y="60960"/>
                </a:lnTo>
                <a:lnTo>
                  <a:pt x="3048" y="59436"/>
                </a:lnTo>
                <a:lnTo>
                  <a:pt x="1524" y="54864"/>
                </a:lnTo>
                <a:lnTo>
                  <a:pt x="0" y="53340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4384"/>
                </a:lnTo>
                <a:lnTo>
                  <a:pt x="6096" y="19812"/>
                </a:lnTo>
                <a:lnTo>
                  <a:pt x="85344" y="19812"/>
                </a:lnTo>
                <a:lnTo>
                  <a:pt x="86868" y="24384"/>
                </a:lnTo>
                <a:lnTo>
                  <a:pt x="88391" y="25908"/>
                </a:lnTo>
                <a:lnTo>
                  <a:pt x="88391" y="27432"/>
                </a:lnTo>
                <a:lnTo>
                  <a:pt x="89916" y="32004"/>
                </a:lnTo>
                <a:lnTo>
                  <a:pt x="91439" y="33528"/>
                </a:lnTo>
                <a:lnTo>
                  <a:pt x="91439" y="36576"/>
                </a:lnTo>
                <a:lnTo>
                  <a:pt x="91947" y="38100"/>
                </a:lnTo>
                <a:lnTo>
                  <a:pt x="42672" y="38100"/>
                </a:lnTo>
                <a:lnTo>
                  <a:pt x="39624" y="39624"/>
                </a:lnTo>
                <a:lnTo>
                  <a:pt x="38100" y="41148"/>
                </a:lnTo>
                <a:lnTo>
                  <a:pt x="36576" y="41148"/>
                </a:lnTo>
                <a:lnTo>
                  <a:pt x="36957" y="42291"/>
                </a:lnTo>
                <a:lnTo>
                  <a:pt x="36576" y="42672"/>
                </a:lnTo>
                <a:lnTo>
                  <a:pt x="36902" y="43325"/>
                </a:lnTo>
                <a:lnTo>
                  <a:pt x="36830" y="43688"/>
                </a:lnTo>
                <a:lnTo>
                  <a:pt x="36576" y="44196"/>
                </a:lnTo>
                <a:lnTo>
                  <a:pt x="36957" y="44577"/>
                </a:lnTo>
                <a:lnTo>
                  <a:pt x="36576" y="45720"/>
                </a:lnTo>
                <a:lnTo>
                  <a:pt x="38099" y="45720"/>
                </a:lnTo>
                <a:lnTo>
                  <a:pt x="39624" y="47244"/>
                </a:lnTo>
                <a:lnTo>
                  <a:pt x="42672" y="48768"/>
                </a:lnTo>
                <a:lnTo>
                  <a:pt x="91947" y="48768"/>
                </a:lnTo>
                <a:lnTo>
                  <a:pt x="91439" y="50292"/>
                </a:lnTo>
                <a:lnTo>
                  <a:pt x="91439" y="53340"/>
                </a:lnTo>
                <a:lnTo>
                  <a:pt x="89916" y="54864"/>
                </a:lnTo>
                <a:lnTo>
                  <a:pt x="88391" y="59436"/>
                </a:lnTo>
                <a:lnTo>
                  <a:pt x="88391" y="60960"/>
                </a:lnTo>
                <a:lnTo>
                  <a:pt x="86868" y="62484"/>
                </a:lnTo>
                <a:lnTo>
                  <a:pt x="85344" y="67056"/>
                </a:lnTo>
                <a:lnTo>
                  <a:pt x="76200" y="76200"/>
                </a:lnTo>
                <a:lnTo>
                  <a:pt x="71628" y="79248"/>
                </a:lnTo>
                <a:lnTo>
                  <a:pt x="70104" y="80772"/>
                </a:lnTo>
                <a:close/>
              </a:path>
              <a:path w="93344" h="86994">
                <a:moveTo>
                  <a:pt x="39624" y="39624"/>
                </a:moveTo>
                <a:lnTo>
                  <a:pt x="42672" y="38100"/>
                </a:lnTo>
                <a:lnTo>
                  <a:pt x="40843" y="39319"/>
                </a:lnTo>
                <a:lnTo>
                  <a:pt x="39624" y="39624"/>
                </a:lnTo>
                <a:close/>
              </a:path>
              <a:path w="93344" h="86994">
                <a:moveTo>
                  <a:pt x="40843" y="39319"/>
                </a:moveTo>
                <a:lnTo>
                  <a:pt x="42672" y="38100"/>
                </a:lnTo>
                <a:lnTo>
                  <a:pt x="45719" y="38100"/>
                </a:lnTo>
                <a:lnTo>
                  <a:pt x="40843" y="39319"/>
                </a:lnTo>
                <a:close/>
              </a:path>
              <a:path w="93344" h="86994">
                <a:moveTo>
                  <a:pt x="50596" y="39319"/>
                </a:moveTo>
                <a:lnTo>
                  <a:pt x="45719" y="38100"/>
                </a:lnTo>
                <a:lnTo>
                  <a:pt x="48768" y="38100"/>
                </a:lnTo>
                <a:lnTo>
                  <a:pt x="50596" y="39319"/>
                </a:lnTo>
                <a:close/>
              </a:path>
              <a:path w="93344" h="86994">
                <a:moveTo>
                  <a:pt x="51816" y="39624"/>
                </a:moveTo>
                <a:lnTo>
                  <a:pt x="50596" y="39319"/>
                </a:lnTo>
                <a:lnTo>
                  <a:pt x="48768" y="38100"/>
                </a:lnTo>
                <a:lnTo>
                  <a:pt x="51816" y="39624"/>
                </a:lnTo>
                <a:close/>
              </a:path>
              <a:path w="93344" h="86994">
                <a:moveTo>
                  <a:pt x="91947" y="48768"/>
                </a:moveTo>
                <a:lnTo>
                  <a:pt x="48768" y="48768"/>
                </a:lnTo>
                <a:lnTo>
                  <a:pt x="54864" y="45720"/>
                </a:lnTo>
                <a:lnTo>
                  <a:pt x="54864" y="41148"/>
                </a:lnTo>
                <a:lnTo>
                  <a:pt x="48768" y="38100"/>
                </a:lnTo>
                <a:lnTo>
                  <a:pt x="91947" y="38100"/>
                </a:lnTo>
                <a:lnTo>
                  <a:pt x="92964" y="41148"/>
                </a:lnTo>
                <a:lnTo>
                  <a:pt x="92964" y="45720"/>
                </a:lnTo>
                <a:lnTo>
                  <a:pt x="91947" y="48768"/>
                </a:lnTo>
                <a:close/>
              </a:path>
              <a:path w="93344" h="86994">
                <a:moveTo>
                  <a:pt x="39014" y="40538"/>
                </a:moveTo>
                <a:lnTo>
                  <a:pt x="39624" y="39624"/>
                </a:lnTo>
                <a:lnTo>
                  <a:pt x="40843" y="39319"/>
                </a:lnTo>
                <a:lnTo>
                  <a:pt x="39014" y="40538"/>
                </a:lnTo>
                <a:close/>
              </a:path>
              <a:path w="93344" h="86994">
                <a:moveTo>
                  <a:pt x="52251" y="40277"/>
                </a:moveTo>
                <a:lnTo>
                  <a:pt x="51816" y="40132"/>
                </a:lnTo>
                <a:lnTo>
                  <a:pt x="50596" y="39319"/>
                </a:lnTo>
                <a:lnTo>
                  <a:pt x="51816" y="39624"/>
                </a:lnTo>
                <a:lnTo>
                  <a:pt x="52251" y="40277"/>
                </a:lnTo>
                <a:close/>
              </a:path>
              <a:path w="93344" h="86994">
                <a:moveTo>
                  <a:pt x="38100" y="41148"/>
                </a:moveTo>
                <a:lnTo>
                  <a:pt x="39624" y="39624"/>
                </a:lnTo>
                <a:lnTo>
                  <a:pt x="39014" y="40538"/>
                </a:lnTo>
                <a:lnTo>
                  <a:pt x="38100" y="41148"/>
                </a:lnTo>
                <a:close/>
              </a:path>
              <a:path w="93344" h="86994">
                <a:moveTo>
                  <a:pt x="38404" y="41452"/>
                </a:moveTo>
                <a:lnTo>
                  <a:pt x="38862" y="40767"/>
                </a:lnTo>
                <a:lnTo>
                  <a:pt x="41148" y="39624"/>
                </a:lnTo>
                <a:lnTo>
                  <a:pt x="38404" y="41452"/>
                </a:lnTo>
                <a:close/>
              </a:path>
              <a:path w="93344" h="86994">
                <a:moveTo>
                  <a:pt x="52578" y="40767"/>
                </a:moveTo>
                <a:lnTo>
                  <a:pt x="50292" y="39624"/>
                </a:lnTo>
                <a:lnTo>
                  <a:pt x="51816" y="40132"/>
                </a:lnTo>
                <a:lnTo>
                  <a:pt x="52425" y="40538"/>
                </a:lnTo>
                <a:lnTo>
                  <a:pt x="52578" y="40767"/>
                </a:lnTo>
                <a:close/>
              </a:path>
              <a:path w="93344" h="86994">
                <a:moveTo>
                  <a:pt x="52578" y="40386"/>
                </a:moveTo>
                <a:lnTo>
                  <a:pt x="52251" y="40277"/>
                </a:lnTo>
                <a:lnTo>
                  <a:pt x="51816" y="39624"/>
                </a:lnTo>
                <a:lnTo>
                  <a:pt x="52578" y="40386"/>
                </a:lnTo>
                <a:close/>
              </a:path>
              <a:path w="93344" h="86994">
                <a:moveTo>
                  <a:pt x="54864" y="41148"/>
                </a:moveTo>
                <a:lnTo>
                  <a:pt x="52578" y="40386"/>
                </a:lnTo>
                <a:lnTo>
                  <a:pt x="51816" y="39624"/>
                </a:lnTo>
                <a:lnTo>
                  <a:pt x="54864" y="41148"/>
                </a:lnTo>
                <a:close/>
              </a:path>
              <a:path w="93344" h="86994">
                <a:moveTo>
                  <a:pt x="53340" y="41148"/>
                </a:moveTo>
                <a:lnTo>
                  <a:pt x="52425" y="40538"/>
                </a:lnTo>
                <a:lnTo>
                  <a:pt x="52251" y="40277"/>
                </a:lnTo>
                <a:lnTo>
                  <a:pt x="52578" y="40386"/>
                </a:lnTo>
                <a:lnTo>
                  <a:pt x="53340" y="41148"/>
                </a:lnTo>
                <a:close/>
              </a:path>
              <a:path w="93344" h="86994">
                <a:moveTo>
                  <a:pt x="54483" y="42291"/>
                </a:moveTo>
                <a:lnTo>
                  <a:pt x="52578" y="40386"/>
                </a:lnTo>
                <a:lnTo>
                  <a:pt x="54864" y="41148"/>
                </a:lnTo>
                <a:lnTo>
                  <a:pt x="54483" y="42291"/>
                </a:lnTo>
                <a:close/>
              </a:path>
              <a:path w="93344" h="86994">
                <a:moveTo>
                  <a:pt x="38100" y="41148"/>
                </a:moveTo>
                <a:lnTo>
                  <a:pt x="39014" y="40538"/>
                </a:lnTo>
                <a:lnTo>
                  <a:pt x="38862" y="40767"/>
                </a:lnTo>
                <a:lnTo>
                  <a:pt x="38100" y="41148"/>
                </a:lnTo>
                <a:close/>
              </a:path>
              <a:path w="93344" h="86994">
                <a:moveTo>
                  <a:pt x="38100" y="41656"/>
                </a:moveTo>
                <a:lnTo>
                  <a:pt x="38100" y="41148"/>
                </a:lnTo>
                <a:lnTo>
                  <a:pt x="38862" y="40767"/>
                </a:lnTo>
                <a:lnTo>
                  <a:pt x="38404" y="41452"/>
                </a:lnTo>
                <a:lnTo>
                  <a:pt x="38100" y="41656"/>
                </a:lnTo>
                <a:close/>
              </a:path>
              <a:path w="93344" h="86994">
                <a:moveTo>
                  <a:pt x="53847" y="42672"/>
                </a:moveTo>
                <a:lnTo>
                  <a:pt x="52578" y="40767"/>
                </a:lnTo>
                <a:lnTo>
                  <a:pt x="53339" y="41148"/>
                </a:lnTo>
                <a:lnTo>
                  <a:pt x="53847" y="42672"/>
                </a:lnTo>
                <a:close/>
              </a:path>
              <a:path w="93344" h="86994">
                <a:moveTo>
                  <a:pt x="36957" y="42291"/>
                </a:moveTo>
                <a:lnTo>
                  <a:pt x="36576" y="41148"/>
                </a:lnTo>
                <a:lnTo>
                  <a:pt x="38100" y="41148"/>
                </a:lnTo>
                <a:lnTo>
                  <a:pt x="36957" y="42291"/>
                </a:lnTo>
                <a:close/>
              </a:path>
              <a:path w="93344" h="86994">
                <a:moveTo>
                  <a:pt x="36991" y="42394"/>
                </a:moveTo>
                <a:lnTo>
                  <a:pt x="38100" y="41148"/>
                </a:lnTo>
                <a:lnTo>
                  <a:pt x="37719" y="41910"/>
                </a:lnTo>
                <a:lnTo>
                  <a:pt x="36991" y="42394"/>
                </a:lnTo>
                <a:close/>
              </a:path>
              <a:path w="93344" h="86994">
                <a:moveTo>
                  <a:pt x="37719" y="41910"/>
                </a:moveTo>
                <a:lnTo>
                  <a:pt x="38100" y="41148"/>
                </a:lnTo>
                <a:lnTo>
                  <a:pt x="37882" y="41801"/>
                </a:lnTo>
                <a:lnTo>
                  <a:pt x="37719" y="41910"/>
                </a:lnTo>
                <a:close/>
              </a:path>
              <a:path w="93344" h="86994">
                <a:moveTo>
                  <a:pt x="37882" y="41801"/>
                </a:moveTo>
                <a:lnTo>
                  <a:pt x="38100" y="41148"/>
                </a:lnTo>
                <a:lnTo>
                  <a:pt x="38100" y="41656"/>
                </a:lnTo>
                <a:lnTo>
                  <a:pt x="37882" y="41801"/>
                </a:lnTo>
                <a:close/>
              </a:path>
              <a:path w="93344" h="86994">
                <a:moveTo>
                  <a:pt x="54186" y="43180"/>
                </a:moveTo>
                <a:lnTo>
                  <a:pt x="53847" y="42672"/>
                </a:lnTo>
                <a:lnTo>
                  <a:pt x="53339" y="41148"/>
                </a:lnTo>
                <a:lnTo>
                  <a:pt x="54254" y="42976"/>
                </a:lnTo>
                <a:lnTo>
                  <a:pt x="54186" y="43180"/>
                </a:lnTo>
                <a:close/>
              </a:path>
              <a:path w="93344" h="86994">
                <a:moveTo>
                  <a:pt x="54254" y="42976"/>
                </a:moveTo>
                <a:lnTo>
                  <a:pt x="53339" y="41148"/>
                </a:lnTo>
                <a:lnTo>
                  <a:pt x="54483" y="42291"/>
                </a:lnTo>
                <a:lnTo>
                  <a:pt x="54254" y="42976"/>
                </a:lnTo>
                <a:close/>
              </a:path>
              <a:path w="93344" h="86994">
                <a:moveTo>
                  <a:pt x="54864" y="42672"/>
                </a:moveTo>
                <a:lnTo>
                  <a:pt x="54483" y="42291"/>
                </a:lnTo>
                <a:lnTo>
                  <a:pt x="54864" y="41148"/>
                </a:lnTo>
                <a:lnTo>
                  <a:pt x="54864" y="42672"/>
                </a:lnTo>
                <a:close/>
              </a:path>
              <a:path w="93344" h="86994">
                <a:moveTo>
                  <a:pt x="38100" y="41910"/>
                </a:moveTo>
                <a:lnTo>
                  <a:pt x="38100" y="41656"/>
                </a:lnTo>
                <a:lnTo>
                  <a:pt x="38404" y="41452"/>
                </a:lnTo>
                <a:lnTo>
                  <a:pt x="38100" y="41910"/>
                </a:lnTo>
                <a:close/>
              </a:path>
              <a:path w="93344" h="86994">
                <a:moveTo>
                  <a:pt x="37592" y="42672"/>
                </a:moveTo>
                <a:lnTo>
                  <a:pt x="37882" y="41801"/>
                </a:lnTo>
                <a:lnTo>
                  <a:pt x="38100" y="41656"/>
                </a:lnTo>
                <a:lnTo>
                  <a:pt x="38100" y="41910"/>
                </a:lnTo>
                <a:lnTo>
                  <a:pt x="37592" y="42672"/>
                </a:lnTo>
                <a:close/>
              </a:path>
              <a:path w="93344" h="86994">
                <a:moveTo>
                  <a:pt x="37253" y="43180"/>
                </a:moveTo>
                <a:lnTo>
                  <a:pt x="37185" y="42976"/>
                </a:lnTo>
                <a:lnTo>
                  <a:pt x="37719" y="41910"/>
                </a:lnTo>
                <a:lnTo>
                  <a:pt x="37882" y="41801"/>
                </a:lnTo>
                <a:lnTo>
                  <a:pt x="37592" y="42672"/>
                </a:lnTo>
                <a:lnTo>
                  <a:pt x="37253" y="43180"/>
                </a:lnTo>
                <a:close/>
              </a:path>
              <a:path w="93344" h="86994">
                <a:moveTo>
                  <a:pt x="37185" y="42976"/>
                </a:moveTo>
                <a:lnTo>
                  <a:pt x="36991" y="42394"/>
                </a:lnTo>
                <a:lnTo>
                  <a:pt x="37719" y="41910"/>
                </a:lnTo>
                <a:lnTo>
                  <a:pt x="37185" y="42976"/>
                </a:lnTo>
                <a:close/>
              </a:path>
              <a:path w="93344" h="86994">
                <a:moveTo>
                  <a:pt x="38100" y="44958"/>
                </a:moveTo>
                <a:lnTo>
                  <a:pt x="37592" y="44196"/>
                </a:lnTo>
                <a:lnTo>
                  <a:pt x="37490" y="43891"/>
                </a:lnTo>
                <a:lnTo>
                  <a:pt x="37422" y="43180"/>
                </a:lnTo>
                <a:lnTo>
                  <a:pt x="37592" y="42672"/>
                </a:lnTo>
                <a:lnTo>
                  <a:pt x="38100" y="41910"/>
                </a:lnTo>
                <a:lnTo>
                  <a:pt x="38100" y="44958"/>
                </a:lnTo>
                <a:close/>
              </a:path>
              <a:path w="93344" h="86994">
                <a:moveTo>
                  <a:pt x="36576" y="42672"/>
                </a:moveTo>
                <a:lnTo>
                  <a:pt x="36957" y="42291"/>
                </a:lnTo>
                <a:lnTo>
                  <a:pt x="36576" y="42672"/>
                </a:lnTo>
                <a:close/>
              </a:path>
              <a:path w="93344" h="86994">
                <a:moveTo>
                  <a:pt x="54428" y="43325"/>
                </a:moveTo>
                <a:lnTo>
                  <a:pt x="54254" y="42976"/>
                </a:lnTo>
                <a:lnTo>
                  <a:pt x="54483" y="42291"/>
                </a:lnTo>
                <a:lnTo>
                  <a:pt x="54864" y="42672"/>
                </a:lnTo>
                <a:lnTo>
                  <a:pt x="54428" y="43325"/>
                </a:lnTo>
                <a:close/>
              </a:path>
              <a:path w="93344" h="86994">
                <a:moveTo>
                  <a:pt x="37011" y="43325"/>
                </a:moveTo>
                <a:lnTo>
                  <a:pt x="36576" y="42672"/>
                </a:lnTo>
                <a:lnTo>
                  <a:pt x="36991" y="42394"/>
                </a:lnTo>
                <a:lnTo>
                  <a:pt x="37185" y="42976"/>
                </a:lnTo>
                <a:lnTo>
                  <a:pt x="37011" y="43325"/>
                </a:lnTo>
                <a:close/>
              </a:path>
              <a:path w="93344" h="86994">
                <a:moveTo>
                  <a:pt x="36957" y="43434"/>
                </a:moveTo>
                <a:lnTo>
                  <a:pt x="36576" y="42672"/>
                </a:lnTo>
                <a:lnTo>
                  <a:pt x="37011" y="43325"/>
                </a:lnTo>
                <a:close/>
              </a:path>
              <a:path w="93344" h="86994">
                <a:moveTo>
                  <a:pt x="37338" y="43434"/>
                </a:moveTo>
                <a:lnTo>
                  <a:pt x="37253" y="43180"/>
                </a:lnTo>
                <a:lnTo>
                  <a:pt x="37592" y="42672"/>
                </a:lnTo>
                <a:lnTo>
                  <a:pt x="37338" y="43434"/>
                </a:lnTo>
                <a:close/>
              </a:path>
              <a:path w="93344" h="86994">
                <a:moveTo>
                  <a:pt x="54102" y="43434"/>
                </a:moveTo>
                <a:lnTo>
                  <a:pt x="53847" y="42672"/>
                </a:lnTo>
                <a:lnTo>
                  <a:pt x="54186" y="43180"/>
                </a:lnTo>
                <a:lnTo>
                  <a:pt x="54102" y="43434"/>
                </a:lnTo>
                <a:close/>
              </a:path>
              <a:path w="93344" h="86994">
                <a:moveTo>
                  <a:pt x="54483" y="43434"/>
                </a:moveTo>
                <a:lnTo>
                  <a:pt x="54864" y="42672"/>
                </a:lnTo>
                <a:lnTo>
                  <a:pt x="54483" y="43434"/>
                </a:lnTo>
                <a:close/>
              </a:path>
              <a:path w="93344" h="86994">
                <a:moveTo>
                  <a:pt x="54864" y="44196"/>
                </a:moveTo>
                <a:lnTo>
                  <a:pt x="54609" y="43688"/>
                </a:lnTo>
                <a:lnTo>
                  <a:pt x="54537" y="43325"/>
                </a:lnTo>
                <a:lnTo>
                  <a:pt x="54864" y="42672"/>
                </a:lnTo>
                <a:lnTo>
                  <a:pt x="54864" y="44196"/>
                </a:lnTo>
                <a:close/>
              </a:path>
              <a:path w="93344" h="86994">
                <a:moveTo>
                  <a:pt x="37084" y="43434"/>
                </a:moveTo>
                <a:lnTo>
                  <a:pt x="37084" y="43180"/>
                </a:lnTo>
                <a:lnTo>
                  <a:pt x="37185" y="42976"/>
                </a:lnTo>
                <a:lnTo>
                  <a:pt x="37253" y="43180"/>
                </a:lnTo>
                <a:lnTo>
                  <a:pt x="37084" y="43434"/>
                </a:lnTo>
                <a:close/>
              </a:path>
              <a:path w="93344" h="86994">
                <a:moveTo>
                  <a:pt x="54356" y="43434"/>
                </a:moveTo>
                <a:lnTo>
                  <a:pt x="54254" y="42976"/>
                </a:lnTo>
                <a:lnTo>
                  <a:pt x="54355" y="43180"/>
                </a:lnTo>
                <a:lnTo>
                  <a:pt x="54356" y="43434"/>
                </a:lnTo>
                <a:close/>
              </a:path>
              <a:path w="93344" h="86994">
                <a:moveTo>
                  <a:pt x="37253" y="43688"/>
                </a:moveTo>
                <a:lnTo>
                  <a:pt x="37156" y="43542"/>
                </a:lnTo>
                <a:lnTo>
                  <a:pt x="37156" y="43325"/>
                </a:lnTo>
                <a:lnTo>
                  <a:pt x="37253" y="43180"/>
                </a:lnTo>
                <a:lnTo>
                  <a:pt x="37253" y="43688"/>
                </a:lnTo>
                <a:close/>
              </a:path>
              <a:path w="93344" h="86994">
                <a:moveTo>
                  <a:pt x="54186" y="43688"/>
                </a:moveTo>
                <a:lnTo>
                  <a:pt x="54186" y="43180"/>
                </a:lnTo>
                <a:lnTo>
                  <a:pt x="54283" y="43325"/>
                </a:lnTo>
                <a:lnTo>
                  <a:pt x="54283" y="43542"/>
                </a:lnTo>
                <a:lnTo>
                  <a:pt x="54186" y="43688"/>
                </a:lnTo>
                <a:close/>
              </a:path>
              <a:path w="93344" h="86994">
                <a:moveTo>
                  <a:pt x="36576" y="44196"/>
                </a:moveTo>
                <a:lnTo>
                  <a:pt x="36957" y="43434"/>
                </a:lnTo>
                <a:lnTo>
                  <a:pt x="36576" y="44196"/>
                </a:lnTo>
                <a:close/>
              </a:path>
              <a:path w="93344" h="86994">
                <a:moveTo>
                  <a:pt x="37185" y="43891"/>
                </a:moveTo>
                <a:lnTo>
                  <a:pt x="37084" y="43688"/>
                </a:lnTo>
                <a:lnTo>
                  <a:pt x="37084" y="43434"/>
                </a:lnTo>
                <a:lnTo>
                  <a:pt x="37185" y="43891"/>
                </a:lnTo>
                <a:close/>
              </a:path>
              <a:path w="93344" h="86994">
                <a:moveTo>
                  <a:pt x="37592" y="44196"/>
                </a:moveTo>
                <a:lnTo>
                  <a:pt x="37388" y="43891"/>
                </a:lnTo>
                <a:lnTo>
                  <a:pt x="37338" y="43434"/>
                </a:lnTo>
                <a:lnTo>
                  <a:pt x="37592" y="44196"/>
                </a:lnTo>
                <a:close/>
              </a:path>
              <a:path w="93344" h="86994">
                <a:moveTo>
                  <a:pt x="53848" y="44196"/>
                </a:moveTo>
                <a:lnTo>
                  <a:pt x="54102" y="43434"/>
                </a:lnTo>
                <a:lnTo>
                  <a:pt x="54186" y="43688"/>
                </a:lnTo>
                <a:lnTo>
                  <a:pt x="53848" y="44196"/>
                </a:lnTo>
                <a:close/>
              </a:path>
              <a:path w="93344" h="86994">
                <a:moveTo>
                  <a:pt x="54254" y="43891"/>
                </a:moveTo>
                <a:lnTo>
                  <a:pt x="54186" y="43688"/>
                </a:lnTo>
                <a:lnTo>
                  <a:pt x="54356" y="43434"/>
                </a:lnTo>
                <a:lnTo>
                  <a:pt x="54356" y="43688"/>
                </a:lnTo>
                <a:lnTo>
                  <a:pt x="54254" y="43891"/>
                </a:lnTo>
                <a:close/>
              </a:path>
              <a:path w="93344" h="86994">
                <a:moveTo>
                  <a:pt x="54864" y="44196"/>
                </a:moveTo>
                <a:lnTo>
                  <a:pt x="54525" y="43688"/>
                </a:lnTo>
                <a:lnTo>
                  <a:pt x="54483" y="43434"/>
                </a:lnTo>
                <a:lnTo>
                  <a:pt x="54864" y="44196"/>
                </a:lnTo>
                <a:close/>
              </a:path>
              <a:path w="93344" h="86994">
                <a:moveTo>
                  <a:pt x="36991" y="44473"/>
                </a:moveTo>
                <a:lnTo>
                  <a:pt x="36576" y="44196"/>
                </a:lnTo>
                <a:lnTo>
                  <a:pt x="37011" y="43542"/>
                </a:lnTo>
                <a:lnTo>
                  <a:pt x="37185" y="43891"/>
                </a:lnTo>
                <a:lnTo>
                  <a:pt x="36991" y="44473"/>
                </a:lnTo>
                <a:close/>
              </a:path>
              <a:path w="93344" h="86994">
                <a:moveTo>
                  <a:pt x="54483" y="44577"/>
                </a:moveTo>
                <a:lnTo>
                  <a:pt x="54254" y="43891"/>
                </a:lnTo>
                <a:lnTo>
                  <a:pt x="54428" y="43542"/>
                </a:lnTo>
                <a:lnTo>
                  <a:pt x="54864" y="44196"/>
                </a:lnTo>
                <a:lnTo>
                  <a:pt x="54483" y="44577"/>
                </a:lnTo>
                <a:close/>
              </a:path>
              <a:path w="93344" h="86994">
                <a:moveTo>
                  <a:pt x="37882" y="45066"/>
                </a:moveTo>
                <a:lnTo>
                  <a:pt x="37719" y="44958"/>
                </a:lnTo>
                <a:lnTo>
                  <a:pt x="37338" y="44196"/>
                </a:lnTo>
                <a:lnTo>
                  <a:pt x="37253" y="43688"/>
                </a:lnTo>
                <a:lnTo>
                  <a:pt x="37592" y="44196"/>
                </a:lnTo>
                <a:lnTo>
                  <a:pt x="37882" y="45066"/>
                </a:lnTo>
                <a:close/>
              </a:path>
              <a:path w="93344" h="86994">
                <a:moveTo>
                  <a:pt x="53339" y="45720"/>
                </a:moveTo>
                <a:lnTo>
                  <a:pt x="53848" y="44196"/>
                </a:lnTo>
                <a:lnTo>
                  <a:pt x="54186" y="43688"/>
                </a:lnTo>
                <a:lnTo>
                  <a:pt x="54254" y="43891"/>
                </a:lnTo>
                <a:lnTo>
                  <a:pt x="53339" y="45720"/>
                </a:lnTo>
                <a:close/>
              </a:path>
              <a:path w="93344" h="86994">
                <a:moveTo>
                  <a:pt x="37719" y="44958"/>
                </a:moveTo>
                <a:lnTo>
                  <a:pt x="37147" y="44577"/>
                </a:lnTo>
                <a:lnTo>
                  <a:pt x="37084" y="44196"/>
                </a:lnTo>
                <a:lnTo>
                  <a:pt x="37185" y="43891"/>
                </a:lnTo>
                <a:lnTo>
                  <a:pt x="37719" y="44958"/>
                </a:lnTo>
                <a:close/>
              </a:path>
              <a:path w="93344" h="86994">
                <a:moveTo>
                  <a:pt x="53340" y="45720"/>
                </a:moveTo>
                <a:lnTo>
                  <a:pt x="54254" y="43891"/>
                </a:lnTo>
                <a:lnTo>
                  <a:pt x="54483" y="44577"/>
                </a:lnTo>
                <a:lnTo>
                  <a:pt x="53340" y="45720"/>
                </a:lnTo>
                <a:close/>
              </a:path>
              <a:path w="93344" h="86994">
                <a:moveTo>
                  <a:pt x="36957" y="44577"/>
                </a:moveTo>
                <a:lnTo>
                  <a:pt x="36576" y="44196"/>
                </a:lnTo>
                <a:lnTo>
                  <a:pt x="36991" y="44473"/>
                </a:lnTo>
                <a:close/>
              </a:path>
              <a:path w="93344" h="86994">
                <a:moveTo>
                  <a:pt x="38100" y="45212"/>
                </a:moveTo>
                <a:lnTo>
                  <a:pt x="37882" y="45066"/>
                </a:lnTo>
                <a:lnTo>
                  <a:pt x="37592" y="44196"/>
                </a:lnTo>
                <a:lnTo>
                  <a:pt x="38100" y="44958"/>
                </a:lnTo>
                <a:lnTo>
                  <a:pt x="38100" y="45212"/>
                </a:lnTo>
                <a:close/>
              </a:path>
              <a:path w="93344" h="86994">
                <a:moveTo>
                  <a:pt x="52578" y="46101"/>
                </a:moveTo>
                <a:lnTo>
                  <a:pt x="53848" y="44196"/>
                </a:lnTo>
                <a:lnTo>
                  <a:pt x="53339" y="45720"/>
                </a:lnTo>
                <a:lnTo>
                  <a:pt x="52578" y="46101"/>
                </a:lnTo>
                <a:close/>
              </a:path>
              <a:path w="93344" h="86994">
                <a:moveTo>
                  <a:pt x="54864" y="45720"/>
                </a:moveTo>
                <a:lnTo>
                  <a:pt x="54483" y="44577"/>
                </a:lnTo>
                <a:lnTo>
                  <a:pt x="54864" y="44196"/>
                </a:lnTo>
                <a:lnTo>
                  <a:pt x="54864" y="45720"/>
                </a:lnTo>
                <a:close/>
              </a:path>
              <a:path w="93344" h="86994">
                <a:moveTo>
                  <a:pt x="38100" y="45720"/>
                </a:moveTo>
                <a:lnTo>
                  <a:pt x="36957" y="44577"/>
                </a:lnTo>
                <a:lnTo>
                  <a:pt x="37719" y="44958"/>
                </a:lnTo>
                <a:lnTo>
                  <a:pt x="38100" y="45720"/>
                </a:lnTo>
                <a:close/>
              </a:path>
              <a:path w="93344" h="86994">
                <a:moveTo>
                  <a:pt x="38099" y="45720"/>
                </a:moveTo>
                <a:lnTo>
                  <a:pt x="36576" y="45720"/>
                </a:lnTo>
                <a:lnTo>
                  <a:pt x="36957" y="44577"/>
                </a:lnTo>
                <a:lnTo>
                  <a:pt x="38099" y="45720"/>
                </a:lnTo>
                <a:close/>
              </a:path>
              <a:path w="93344" h="86994">
                <a:moveTo>
                  <a:pt x="52578" y="46482"/>
                </a:moveTo>
                <a:lnTo>
                  <a:pt x="54483" y="44577"/>
                </a:lnTo>
                <a:lnTo>
                  <a:pt x="54864" y="45720"/>
                </a:lnTo>
                <a:lnTo>
                  <a:pt x="52578" y="46482"/>
                </a:lnTo>
                <a:close/>
              </a:path>
              <a:path w="93344" h="86994">
                <a:moveTo>
                  <a:pt x="38100" y="45720"/>
                </a:moveTo>
                <a:lnTo>
                  <a:pt x="37719" y="44958"/>
                </a:lnTo>
                <a:lnTo>
                  <a:pt x="37882" y="45066"/>
                </a:lnTo>
                <a:lnTo>
                  <a:pt x="38100" y="45720"/>
                </a:lnTo>
                <a:close/>
              </a:path>
              <a:path w="93344" h="86994">
                <a:moveTo>
                  <a:pt x="38404" y="45415"/>
                </a:moveTo>
                <a:lnTo>
                  <a:pt x="38100" y="45212"/>
                </a:lnTo>
                <a:lnTo>
                  <a:pt x="38100" y="44958"/>
                </a:lnTo>
                <a:lnTo>
                  <a:pt x="38404" y="45415"/>
                </a:lnTo>
                <a:close/>
              </a:path>
              <a:path w="93344" h="86994">
                <a:moveTo>
                  <a:pt x="38100" y="45720"/>
                </a:moveTo>
                <a:lnTo>
                  <a:pt x="37882" y="45066"/>
                </a:lnTo>
                <a:lnTo>
                  <a:pt x="38100" y="45212"/>
                </a:lnTo>
                <a:lnTo>
                  <a:pt x="38100" y="45720"/>
                </a:lnTo>
                <a:close/>
              </a:path>
              <a:path w="93344" h="86994">
                <a:moveTo>
                  <a:pt x="38862" y="46101"/>
                </a:moveTo>
                <a:lnTo>
                  <a:pt x="38100" y="45720"/>
                </a:lnTo>
                <a:lnTo>
                  <a:pt x="38100" y="45212"/>
                </a:lnTo>
                <a:lnTo>
                  <a:pt x="38404" y="45415"/>
                </a:lnTo>
                <a:lnTo>
                  <a:pt x="38862" y="46101"/>
                </a:lnTo>
                <a:close/>
              </a:path>
              <a:path w="93344" h="86994">
                <a:moveTo>
                  <a:pt x="41148" y="47244"/>
                </a:moveTo>
                <a:lnTo>
                  <a:pt x="38862" y="46101"/>
                </a:lnTo>
                <a:lnTo>
                  <a:pt x="38404" y="45415"/>
                </a:lnTo>
                <a:lnTo>
                  <a:pt x="41148" y="47244"/>
                </a:lnTo>
                <a:close/>
              </a:path>
              <a:path w="93344" h="86994">
                <a:moveTo>
                  <a:pt x="39624" y="47244"/>
                </a:moveTo>
                <a:lnTo>
                  <a:pt x="38099" y="45720"/>
                </a:lnTo>
                <a:lnTo>
                  <a:pt x="39014" y="46329"/>
                </a:lnTo>
                <a:lnTo>
                  <a:pt x="39624" y="47244"/>
                </a:lnTo>
                <a:close/>
              </a:path>
              <a:path w="93344" h="86994">
                <a:moveTo>
                  <a:pt x="39014" y="46329"/>
                </a:moveTo>
                <a:lnTo>
                  <a:pt x="38100" y="45720"/>
                </a:lnTo>
                <a:lnTo>
                  <a:pt x="38862" y="46101"/>
                </a:lnTo>
                <a:lnTo>
                  <a:pt x="39014" y="46329"/>
                </a:lnTo>
                <a:close/>
              </a:path>
              <a:path w="93344" h="86994">
                <a:moveTo>
                  <a:pt x="52251" y="46590"/>
                </a:moveTo>
                <a:lnTo>
                  <a:pt x="52425" y="46329"/>
                </a:lnTo>
                <a:lnTo>
                  <a:pt x="53339" y="45720"/>
                </a:lnTo>
                <a:lnTo>
                  <a:pt x="52578" y="46482"/>
                </a:lnTo>
                <a:lnTo>
                  <a:pt x="52251" y="46590"/>
                </a:lnTo>
                <a:close/>
              </a:path>
              <a:path w="93344" h="86994">
                <a:moveTo>
                  <a:pt x="51816" y="47244"/>
                </a:moveTo>
                <a:lnTo>
                  <a:pt x="52578" y="46482"/>
                </a:lnTo>
                <a:lnTo>
                  <a:pt x="54864" y="45720"/>
                </a:lnTo>
                <a:lnTo>
                  <a:pt x="51816" y="47244"/>
                </a:lnTo>
                <a:close/>
              </a:path>
              <a:path w="93344" h="86994">
                <a:moveTo>
                  <a:pt x="50292" y="47244"/>
                </a:moveTo>
                <a:lnTo>
                  <a:pt x="52578" y="46101"/>
                </a:lnTo>
                <a:lnTo>
                  <a:pt x="52425" y="46329"/>
                </a:lnTo>
                <a:lnTo>
                  <a:pt x="51816" y="46736"/>
                </a:lnTo>
                <a:lnTo>
                  <a:pt x="50292" y="47244"/>
                </a:lnTo>
                <a:close/>
              </a:path>
              <a:path w="93344" h="86994">
                <a:moveTo>
                  <a:pt x="40843" y="47548"/>
                </a:moveTo>
                <a:lnTo>
                  <a:pt x="39624" y="47244"/>
                </a:lnTo>
                <a:lnTo>
                  <a:pt x="39014" y="46329"/>
                </a:lnTo>
                <a:lnTo>
                  <a:pt x="40843" y="47548"/>
                </a:lnTo>
                <a:close/>
              </a:path>
              <a:path w="93344" h="86994">
                <a:moveTo>
                  <a:pt x="51816" y="47244"/>
                </a:moveTo>
                <a:lnTo>
                  <a:pt x="52251" y="46590"/>
                </a:lnTo>
                <a:lnTo>
                  <a:pt x="52578" y="46482"/>
                </a:lnTo>
                <a:lnTo>
                  <a:pt x="51816" y="47244"/>
                </a:lnTo>
                <a:close/>
              </a:path>
              <a:path w="93344" h="86994">
                <a:moveTo>
                  <a:pt x="50596" y="47548"/>
                </a:moveTo>
                <a:lnTo>
                  <a:pt x="51816" y="46736"/>
                </a:lnTo>
                <a:lnTo>
                  <a:pt x="52251" y="46590"/>
                </a:lnTo>
                <a:lnTo>
                  <a:pt x="51816" y="47244"/>
                </a:lnTo>
                <a:lnTo>
                  <a:pt x="50596" y="47548"/>
                </a:lnTo>
                <a:close/>
              </a:path>
              <a:path w="93344" h="86994">
                <a:moveTo>
                  <a:pt x="42672" y="48768"/>
                </a:moveTo>
                <a:lnTo>
                  <a:pt x="39624" y="47244"/>
                </a:lnTo>
                <a:lnTo>
                  <a:pt x="40843" y="47548"/>
                </a:lnTo>
                <a:lnTo>
                  <a:pt x="42672" y="48768"/>
                </a:lnTo>
                <a:close/>
              </a:path>
              <a:path w="93344" h="86994">
                <a:moveTo>
                  <a:pt x="48768" y="48768"/>
                </a:moveTo>
                <a:lnTo>
                  <a:pt x="50596" y="47548"/>
                </a:lnTo>
                <a:lnTo>
                  <a:pt x="51816" y="47244"/>
                </a:lnTo>
                <a:lnTo>
                  <a:pt x="48768" y="48768"/>
                </a:lnTo>
                <a:close/>
              </a:path>
              <a:path w="93344" h="86994">
                <a:moveTo>
                  <a:pt x="45719" y="48768"/>
                </a:moveTo>
                <a:lnTo>
                  <a:pt x="42672" y="48768"/>
                </a:lnTo>
                <a:lnTo>
                  <a:pt x="40843" y="47548"/>
                </a:lnTo>
                <a:lnTo>
                  <a:pt x="45719" y="48768"/>
                </a:lnTo>
                <a:close/>
              </a:path>
              <a:path w="93344" h="86994">
                <a:moveTo>
                  <a:pt x="48768" y="48768"/>
                </a:moveTo>
                <a:lnTo>
                  <a:pt x="45719" y="48768"/>
                </a:lnTo>
                <a:lnTo>
                  <a:pt x="50596" y="47548"/>
                </a:lnTo>
                <a:lnTo>
                  <a:pt x="48768" y="48768"/>
                </a:lnTo>
                <a:close/>
              </a:path>
              <a:path w="93344" h="86994">
                <a:moveTo>
                  <a:pt x="64008" y="83820"/>
                </a:moveTo>
                <a:lnTo>
                  <a:pt x="27432" y="83820"/>
                </a:lnTo>
                <a:lnTo>
                  <a:pt x="27432" y="82296"/>
                </a:lnTo>
                <a:lnTo>
                  <a:pt x="22859" y="80772"/>
                </a:lnTo>
                <a:lnTo>
                  <a:pt x="68580" y="80772"/>
                </a:lnTo>
                <a:lnTo>
                  <a:pt x="64008" y="82296"/>
                </a:lnTo>
                <a:lnTo>
                  <a:pt x="64008" y="83820"/>
                </a:lnTo>
                <a:close/>
              </a:path>
              <a:path w="93344" h="86994">
                <a:moveTo>
                  <a:pt x="56387" y="85344"/>
                </a:moveTo>
                <a:lnTo>
                  <a:pt x="35052" y="85344"/>
                </a:lnTo>
                <a:lnTo>
                  <a:pt x="30480" y="83820"/>
                </a:lnTo>
                <a:lnTo>
                  <a:pt x="60960" y="83820"/>
                </a:lnTo>
                <a:lnTo>
                  <a:pt x="56387" y="85344"/>
                </a:lnTo>
                <a:close/>
              </a:path>
              <a:path w="93344" h="86994">
                <a:moveTo>
                  <a:pt x="47244" y="86868"/>
                </a:moveTo>
                <a:lnTo>
                  <a:pt x="44195" y="86868"/>
                </a:lnTo>
                <a:lnTo>
                  <a:pt x="38100" y="85344"/>
                </a:lnTo>
                <a:lnTo>
                  <a:pt x="53339" y="85344"/>
                </a:lnTo>
                <a:lnTo>
                  <a:pt x="47244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8172" y="1271016"/>
            <a:ext cx="55244" cy="48895"/>
          </a:xfrm>
          <a:custGeom>
            <a:avLst/>
            <a:gdLst/>
            <a:ahLst/>
            <a:cxnLst/>
            <a:rect l="l" t="t" r="r" b="b"/>
            <a:pathLst>
              <a:path w="55244" h="48894">
                <a:moveTo>
                  <a:pt x="27432" y="48768"/>
                </a:moveTo>
                <a:lnTo>
                  <a:pt x="16716" y="46886"/>
                </a:lnTo>
                <a:lnTo>
                  <a:pt x="8000" y="41719"/>
                </a:lnTo>
                <a:lnTo>
                  <a:pt x="2143" y="33980"/>
                </a:lnTo>
                <a:lnTo>
                  <a:pt x="0" y="24384"/>
                </a:lnTo>
                <a:lnTo>
                  <a:pt x="2143" y="14787"/>
                </a:lnTo>
                <a:lnTo>
                  <a:pt x="8001" y="7048"/>
                </a:lnTo>
                <a:lnTo>
                  <a:pt x="16716" y="1881"/>
                </a:lnTo>
                <a:lnTo>
                  <a:pt x="27432" y="0"/>
                </a:lnTo>
                <a:lnTo>
                  <a:pt x="38147" y="1881"/>
                </a:lnTo>
                <a:lnTo>
                  <a:pt x="46863" y="7048"/>
                </a:lnTo>
                <a:lnTo>
                  <a:pt x="52720" y="14787"/>
                </a:lnTo>
                <a:lnTo>
                  <a:pt x="54864" y="24384"/>
                </a:lnTo>
                <a:lnTo>
                  <a:pt x="52720" y="33980"/>
                </a:lnTo>
                <a:lnTo>
                  <a:pt x="46863" y="41719"/>
                </a:lnTo>
                <a:lnTo>
                  <a:pt x="38147" y="46886"/>
                </a:lnTo>
                <a:lnTo>
                  <a:pt x="27432" y="48768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19883" y="1252728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4" h="86994">
                <a:moveTo>
                  <a:pt x="60960" y="3048"/>
                </a:moveTo>
                <a:lnTo>
                  <a:pt x="30480" y="3048"/>
                </a:lnTo>
                <a:lnTo>
                  <a:pt x="35052" y="1524"/>
                </a:lnTo>
                <a:lnTo>
                  <a:pt x="36576" y="0"/>
                </a:lnTo>
                <a:lnTo>
                  <a:pt x="54864" y="0"/>
                </a:lnTo>
                <a:lnTo>
                  <a:pt x="56387" y="1524"/>
                </a:lnTo>
                <a:lnTo>
                  <a:pt x="60960" y="3048"/>
                </a:lnTo>
                <a:close/>
              </a:path>
              <a:path w="93344" h="86994">
                <a:moveTo>
                  <a:pt x="68580" y="6096"/>
                </a:moveTo>
                <a:lnTo>
                  <a:pt x="22859" y="6096"/>
                </a:lnTo>
                <a:lnTo>
                  <a:pt x="27432" y="3048"/>
                </a:lnTo>
                <a:lnTo>
                  <a:pt x="64008" y="3048"/>
                </a:lnTo>
                <a:lnTo>
                  <a:pt x="68580" y="6096"/>
                </a:lnTo>
                <a:close/>
              </a:path>
              <a:path w="93344" h="86994">
                <a:moveTo>
                  <a:pt x="76200" y="10668"/>
                </a:moveTo>
                <a:lnTo>
                  <a:pt x="15240" y="10668"/>
                </a:lnTo>
                <a:lnTo>
                  <a:pt x="19812" y="7620"/>
                </a:lnTo>
                <a:lnTo>
                  <a:pt x="19812" y="6096"/>
                </a:lnTo>
                <a:lnTo>
                  <a:pt x="71628" y="6096"/>
                </a:lnTo>
                <a:lnTo>
                  <a:pt x="71628" y="7620"/>
                </a:lnTo>
                <a:lnTo>
                  <a:pt x="76200" y="10668"/>
                </a:lnTo>
                <a:close/>
              </a:path>
              <a:path w="93344" h="86994">
                <a:moveTo>
                  <a:pt x="86868" y="24384"/>
                </a:moveTo>
                <a:lnTo>
                  <a:pt x="4572" y="24384"/>
                </a:lnTo>
                <a:lnTo>
                  <a:pt x="6096" y="19812"/>
                </a:lnTo>
                <a:lnTo>
                  <a:pt x="13716" y="12192"/>
                </a:lnTo>
                <a:lnTo>
                  <a:pt x="13716" y="10668"/>
                </a:lnTo>
                <a:lnTo>
                  <a:pt x="77724" y="10668"/>
                </a:lnTo>
                <a:lnTo>
                  <a:pt x="77724" y="12192"/>
                </a:lnTo>
                <a:lnTo>
                  <a:pt x="85344" y="19812"/>
                </a:lnTo>
                <a:lnTo>
                  <a:pt x="86868" y="24384"/>
                </a:lnTo>
                <a:close/>
              </a:path>
              <a:path w="93344" h="86994">
                <a:moveTo>
                  <a:pt x="83820" y="68580"/>
                </a:moveTo>
                <a:lnTo>
                  <a:pt x="7620" y="68580"/>
                </a:lnTo>
                <a:lnTo>
                  <a:pt x="7620" y="67056"/>
                </a:lnTo>
                <a:lnTo>
                  <a:pt x="6096" y="65532"/>
                </a:lnTo>
                <a:lnTo>
                  <a:pt x="4572" y="62484"/>
                </a:lnTo>
                <a:lnTo>
                  <a:pt x="3048" y="60960"/>
                </a:lnTo>
                <a:lnTo>
                  <a:pt x="3048" y="59436"/>
                </a:lnTo>
                <a:lnTo>
                  <a:pt x="1524" y="54864"/>
                </a:lnTo>
                <a:lnTo>
                  <a:pt x="0" y="53340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7432"/>
                </a:lnTo>
                <a:lnTo>
                  <a:pt x="3048" y="24384"/>
                </a:lnTo>
                <a:lnTo>
                  <a:pt x="88391" y="24384"/>
                </a:lnTo>
                <a:lnTo>
                  <a:pt x="88391" y="27432"/>
                </a:lnTo>
                <a:lnTo>
                  <a:pt x="89916" y="32004"/>
                </a:lnTo>
                <a:lnTo>
                  <a:pt x="91439" y="33528"/>
                </a:lnTo>
                <a:lnTo>
                  <a:pt x="91439" y="36576"/>
                </a:lnTo>
                <a:lnTo>
                  <a:pt x="91947" y="38100"/>
                </a:lnTo>
                <a:lnTo>
                  <a:pt x="41148" y="38100"/>
                </a:lnTo>
                <a:lnTo>
                  <a:pt x="38100" y="39624"/>
                </a:lnTo>
                <a:lnTo>
                  <a:pt x="37592" y="41148"/>
                </a:lnTo>
                <a:lnTo>
                  <a:pt x="36576" y="41148"/>
                </a:lnTo>
                <a:lnTo>
                  <a:pt x="36957" y="42291"/>
                </a:lnTo>
                <a:lnTo>
                  <a:pt x="36576" y="42672"/>
                </a:lnTo>
                <a:lnTo>
                  <a:pt x="36793" y="43107"/>
                </a:lnTo>
                <a:lnTo>
                  <a:pt x="36745" y="43688"/>
                </a:lnTo>
                <a:lnTo>
                  <a:pt x="36576" y="44196"/>
                </a:lnTo>
                <a:lnTo>
                  <a:pt x="39624" y="47244"/>
                </a:lnTo>
                <a:lnTo>
                  <a:pt x="44958" y="48577"/>
                </a:lnTo>
                <a:lnTo>
                  <a:pt x="44195" y="48768"/>
                </a:lnTo>
                <a:lnTo>
                  <a:pt x="91947" y="48768"/>
                </a:lnTo>
                <a:lnTo>
                  <a:pt x="91439" y="50292"/>
                </a:lnTo>
                <a:lnTo>
                  <a:pt x="91439" y="53340"/>
                </a:lnTo>
                <a:lnTo>
                  <a:pt x="89916" y="54864"/>
                </a:lnTo>
                <a:lnTo>
                  <a:pt x="88391" y="59436"/>
                </a:lnTo>
                <a:lnTo>
                  <a:pt x="88391" y="60960"/>
                </a:lnTo>
                <a:lnTo>
                  <a:pt x="86868" y="62484"/>
                </a:lnTo>
                <a:lnTo>
                  <a:pt x="85344" y="65532"/>
                </a:lnTo>
                <a:lnTo>
                  <a:pt x="83820" y="67056"/>
                </a:lnTo>
                <a:lnTo>
                  <a:pt x="83820" y="68580"/>
                </a:lnTo>
                <a:close/>
              </a:path>
              <a:path w="93344" h="86994">
                <a:moveTo>
                  <a:pt x="38100" y="39624"/>
                </a:moveTo>
                <a:lnTo>
                  <a:pt x="41148" y="38100"/>
                </a:lnTo>
                <a:lnTo>
                  <a:pt x="40386" y="38862"/>
                </a:lnTo>
                <a:lnTo>
                  <a:pt x="38100" y="39624"/>
                </a:lnTo>
                <a:close/>
              </a:path>
              <a:path w="93344" h="86994">
                <a:moveTo>
                  <a:pt x="40386" y="38862"/>
                </a:moveTo>
                <a:lnTo>
                  <a:pt x="41148" y="38100"/>
                </a:lnTo>
                <a:lnTo>
                  <a:pt x="42672" y="38100"/>
                </a:lnTo>
                <a:lnTo>
                  <a:pt x="40386" y="38862"/>
                </a:lnTo>
                <a:close/>
              </a:path>
              <a:path w="93344" h="86994">
                <a:moveTo>
                  <a:pt x="39624" y="39624"/>
                </a:moveTo>
                <a:lnTo>
                  <a:pt x="42672" y="38100"/>
                </a:lnTo>
                <a:lnTo>
                  <a:pt x="45719" y="38100"/>
                </a:lnTo>
                <a:lnTo>
                  <a:pt x="39624" y="39624"/>
                </a:lnTo>
                <a:close/>
              </a:path>
              <a:path w="93344" h="86994">
                <a:moveTo>
                  <a:pt x="51816" y="39624"/>
                </a:moveTo>
                <a:lnTo>
                  <a:pt x="45719" y="38100"/>
                </a:lnTo>
                <a:lnTo>
                  <a:pt x="48768" y="38100"/>
                </a:lnTo>
                <a:lnTo>
                  <a:pt x="51816" y="39624"/>
                </a:lnTo>
                <a:close/>
              </a:path>
              <a:path w="93344" h="86994">
                <a:moveTo>
                  <a:pt x="51816" y="39116"/>
                </a:moveTo>
                <a:lnTo>
                  <a:pt x="48768" y="38100"/>
                </a:lnTo>
                <a:lnTo>
                  <a:pt x="50292" y="38100"/>
                </a:lnTo>
                <a:lnTo>
                  <a:pt x="51816" y="39116"/>
                </a:lnTo>
                <a:close/>
              </a:path>
              <a:path w="93344" h="86994">
                <a:moveTo>
                  <a:pt x="52686" y="39406"/>
                </a:moveTo>
                <a:lnTo>
                  <a:pt x="51816" y="39116"/>
                </a:lnTo>
                <a:lnTo>
                  <a:pt x="50292" y="38100"/>
                </a:lnTo>
                <a:lnTo>
                  <a:pt x="52578" y="39243"/>
                </a:lnTo>
                <a:lnTo>
                  <a:pt x="52686" y="39406"/>
                </a:lnTo>
                <a:close/>
              </a:path>
              <a:path w="93344" h="86994">
                <a:moveTo>
                  <a:pt x="52578" y="39243"/>
                </a:moveTo>
                <a:lnTo>
                  <a:pt x="50292" y="38100"/>
                </a:lnTo>
                <a:lnTo>
                  <a:pt x="51816" y="38100"/>
                </a:lnTo>
                <a:lnTo>
                  <a:pt x="52578" y="39243"/>
                </a:lnTo>
                <a:close/>
              </a:path>
              <a:path w="93344" h="86994">
                <a:moveTo>
                  <a:pt x="53340" y="39624"/>
                </a:moveTo>
                <a:lnTo>
                  <a:pt x="52578" y="39243"/>
                </a:lnTo>
                <a:lnTo>
                  <a:pt x="51816" y="38100"/>
                </a:lnTo>
                <a:lnTo>
                  <a:pt x="53340" y="39624"/>
                </a:lnTo>
                <a:close/>
              </a:path>
              <a:path w="93344" h="86994">
                <a:moveTo>
                  <a:pt x="92964" y="45720"/>
                </a:moveTo>
                <a:lnTo>
                  <a:pt x="54864" y="45720"/>
                </a:lnTo>
                <a:lnTo>
                  <a:pt x="54864" y="41148"/>
                </a:lnTo>
                <a:lnTo>
                  <a:pt x="51816" y="38100"/>
                </a:lnTo>
                <a:lnTo>
                  <a:pt x="91947" y="38100"/>
                </a:lnTo>
                <a:lnTo>
                  <a:pt x="92964" y="41148"/>
                </a:lnTo>
                <a:lnTo>
                  <a:pt x="92964" y="45720"/>
                </a:lnTo>
                <a:close/>
              </a:path>
              <a:path w="93344" h="86994">
                <a:moveTo>
                  <a:pt x="38100" y="41148"/>
                </a:moveTo>
                <a:lnTo>
                  <a:pt x="38100" y="39624"/>
                </a:lnTo>
                <a:lnTo>
                  <a:pt x="40386" y="38862"/>
                </a:lnTo>
                <a:lnTo>
                  <a:pt x="38100" y="41148"/>
                </a:lnTo>
                <a:close/>
              </a:path>
              <a:path w="93344" h="86994">
                <a:moveTo>
                  <a:pt x="53035" y="39928"/>
                </a:moveTo>
                <a:lnTo>
                  <a:pt x="51816" y="39116"/>
                </a:lnTo>
                <a:lnTo>
                  <a:pt x="52686" y="39406"/>
                </a:lnTo>
                <a:lnTo>
                  <a:pt x="53035" y="39928"/>
                </a:lnTo>
                <a:close/>
              </a:path>
              <a:path w="93344" h="86994">
                <a:moveTo>
                  <a:pt x="53339" y="39624"/>
                </a:moveTo>
                <a:lnTo>
                  <a:pt x="52686" y="39406"/>
                </a:lnTo>
                <a:lnTo>
                  <a:pt x="52578" y="39243"/>
                </a:lnTo>
                <a:lnTo>
                  <a:pt x="53339" y="39624"/>
                </a:lnTo>
                <a:close/>
              </a:path>
              <a:path w="93344" h="86994">
                <a:moveTo>
                  <a:pt x="53492" y="40233"/>
                </a:moveTo>
                <a:lnTo>
                  <a:pt x="53035" y="39928"/>
                </a:lnTo>
                <a:lnTo>
                  <a:pt x="52686" y="39406"/>
                </a:lnTo>
                <a:lnTo>
                  <a:pt x="53339" y="39624"/>
                </a:lnTo>
                <a:lnTo>
                  <a:pt x="53492" y="40233"/>
                </a:lnTo>
                <a:close/>
              </a:path>
              <a:path w="93344" h="86994">
                <a:moveTo>
                  <a:pt x="37338" y="41910"/>
                </a:moveTo>
                <a:lnTo>
                  <a:pt x="38100" y="39624"/>
                </a:lnTo>
                <a:lnTo>
                  <a:pt x="38100" y="41148"/>
                </a:lnTo>
                <a:lnTo>
                  <a:pt x="37338" y="41910"/>
                </a:lnTo>
                <a:close/>
              </a:path>
              <a:path w="93344" h="86994">
                <a:moveTo>
                  <a:pt x="38100" y="41910"/>
                </a:moveTo>
                <a:lnTo>
                  <a:pt x="38100" y="41148"/>
                </a:lnTo>
                <a:lnTo>
                  <a:pt x="39624" y="39624"/>
                </a:lnTo>
                <a:lnTo>
                  <a:pt x="38100" y="41910"/>
                </a:lnTo>
                <a:close/>
              </a:path>
              <a:path w="93344" h="86994">
                <a:moveTo>
                  <a:pt x="54186" y="43180"/>
                </a:moveTo>
                <a:lnTo>
                  <a:pt x="51816" y="39624"/>
                </a:lnTo>
                <a:lnTo>
                  <a:pt x="53848" y="41656"/>
                </a:lnTo>
                <a:lnTo>
                  <a:pt x="54102" y="42672"/>
                </a:lnTo>
                <a:lnTo>
                  <a:pt x="54186" y="43180"/>
                </a:lnTo>
                <a:close/>
              </a:path>
              <a:path w="93344" h="86994">
                <a:moveTo>
                  <a:pt x="53557" y="40277"/>
                </a:moveTo>
                <a:lnTo>
                  <a:pt x="53339" y="39624"/>
                </a:lnTo>
                <a:lnTo>
                  <a:pt x="53557" y="40277"/>
                </a:lnTo>
                <a:close/>
              </a:path>
              <a:path w="93344" h="86994">
                <a:moveTo>
                  <a:pt x="54864" y="41148"/>
                </a:moveTo>
                <a:lnTo>
                  <a:pt x="53557" y="40277"/>
                </a:lnTo>
                <a:lnTo>
                  <a:pt x="53339" y="39624"/>
                </a:lnTo>
                <a:lnTo>
                  <a:pt x="54864" y="41148"/>
                </a:lnTo>
                <a:close/>
              </a:path>
              <a:path w="93344" h="86994">
                <a:moveTo>
                  <a:pt x="53644" y="40843"/>
                </a:moveTo>
                <a:lnTo>
                  <a:pt x="53035" y="39928"/>
                </a:lnTo>
                <a:lnTo>
                  <a:pt x="53492" y="40233"/>
                </a:lnTo>
                <a:lnTo>
                  <a:pt x="53644" y="40843"/>
                </a:lnTo>
                <a:close/>
              </a:path>
              <a:path w="93344" h="86994">
                <a:moveTo>
                  <a:pt x="53847" y="41148"/>
                </a:moveTo>
                <a:lnTo>
                  <a:pt x="53644" y="40843"/>
                </a:lnTo>
                <a:lnTo>
                  <a:pt x="53492" y="40233"/>
                </a:lnTo>
                <a:lnTo>
                  <a:pt x="53847" y="41148"/>
                </a:lnTo>
                <a:close/>
              </a:path>
              <a:path w="93344" h="86994">
                <a:moveTo>
                  <a:pt x="54525" y="42164"/>
                </a:moveTo>
                <a:lnTo>
                  <a:pt x="53847" y="41148"/>
                </a:lnTo>
                <a:lnTo>
                  <a:pt x="53557" y="40277"/>
                </a:lnTo>
                <a:lnTo>
                  <a:pt x="54864" y="41148"/>
                </a:lnTo>
                <a:lnTo>
                  <a:pt x="54525" y="42164"/>
                </a:lnTo>
                <a:close/>
              </a:path>
              <a:path w="93344" h="86994">
                <a:moveTo>
                  <a:pt x="54102" y="41910"/>
                </a:moveTo>
                <a:lnTo>
                  <a:pt x="53848" y="41656"/>
                </a:lnTo>
                <a:lnTo>
                  <a:pt x="53644" y="40843"/>
                </a:lnTo>
                <a:lnTo>
                  <a:pt x="53847" y="41148"/>
                </a:lnTo>
                <a:lnTo>
                  <a:pt x="54102" y="41910"/>
                </a:lnTo>
                <a:close/>
              </a:path>
              <a:path w="93344" h="86994">
                <a:moveTo>
                  <a:pt x="36957" y="42291"/>
                </a:moveTo>
                <a:lnTo>
                  <a:pt x="36576" y="41148"/>
                </a:lnTo>
                <a:lnTo>
                  <a:pt x="37592" y="41148"/>
                </a:lnTo>
                <a:lnTo>
                  <a:pt x="37338" y="41910"/>
                </a:lnTo>
                <a:lnTo>
                  <a:pt x="36957" y="42291"/>
                </a:lnTo>
                <a:close/>
              </a:path>
              <a:path w="93344" h="86994">
                <a:moveTo>
                  <a:pt x="37253" y="43180"/>
                </a:moveTo>
                <a:lnTo>
                  <a:pt x="37084" y="42672"/>
                </a:lnTo>
                <a:lnTo>
                  <a:pt x="37338" y="41910"/>
                </a:lnTo>
                <a:lnTo>
                  <a:pt x="38100" y="41148"/>
                </a:lnTo>
                <a:lnTo>
                  <a:pt x="38100" y="41910"/>
                </a:lnTo>
                <a:lnTo>
                  <a:pt x="37253" y="43180"/>
                </a:lnTo>
                <a:close/>
              </a:path>
              <a:path w="93344" h="86994">
                <a:moveTo>
                  <a:pt x="54864" y="42672"/>
                </a:moveTo>
                <a:lnTo>
                  <a:pt x="54609" y="42291"/>
                </a:lnTo>
                <a:lnTo>
                  <a:pt x="54610" y="41910"/>
                </a:lnTo>
                <a:lnTo>
                  <a:pt x="54864" y="41148"/>
                </a:lnTo>
                <a:lnTo>
                  <a:pt x="54864" y="42672"/>
                </a:lnTo>
                <a:close/>
              </a:path>
              <a:path w="93344" h="86994">
                <a:moveTo>
                  <a:pt x="54210" y="43107"/>
                </a:moveTo>
                <a:lnTo>
                  <a:pt x="53848" y="41656"/>
                </a:lnTo>
                <a:lnTo>
                  <a:pt x="54102" y="41910"/>
                </a:lnTo>
                <a:lnTo>
                  <a:pt x="54355" y="42672"/>
                </a:lnTo>
                <a:lnTo>
                  <a:pt x="54210" y="43107"/>
                </a:lnTo>
                <a:close/>
              </a:path>
              <a:path w="93344" h="86994">
                <a:moveTo>
                  <a:pt x="37084" y="42672"/>
                </a:moveTo>
                <a:lnTo>
                  <a:pt x="36957" y="42291"/>
                </a:lnTo>
                <a:lnTo>
                  <a:pt x="37338" y="41910"/>
                </a:lnTo>
                <a:lnTo>
                  <a:pt x="37084" y="42672"/>
                </a:lnTo>
                <a:close/>
              </a:path>
              <a:path w="93344" h="86994">
                <a:moveTo>
                  <a:pt x="38100" y="44958"/>
                </a:moveTo>
                <a:lnTo>
                  <a:pt x="37592" y="44196"/>
                </a:lnTo>
                <a:lnTo>
                  <a:pt x="37374" y="43542"/>
                </a:lnTo>
                <a:lnTo>
                  <a:pt x="37301" y="43107"/>
                </a:lnTo>
                <a:lnTo>
                  <a:pt x="38100" y="41910"/>
                </a:lnTo>
                <a:lnTo>
                  <a:pt x="38100" y="44958"/>
                </a:lnTo>
                <a:close/>
              </a:path>
              <a:path w="93344" h="86994">
                <a:moveTo>
                  <a:pt x="54355" y="42672"/>
                </a:moveTo>
                <a:lnTo>
                  <a:pt x="54102" y="41910"/>
                </a:lnTo>
                <a:lnTo>
                  <a:pt x="54483" y="42291"/>
                </a:lnTo>
                <a:lnTo>
                  <a:pt x="54355" y="42672"/>
                </a:lnTo>
                <a:close/>
              </a:path>
              <a:path w="93344" h="86994">
                <a:moveTo>
                  <a:pt x="54864" y="42672"/>
                </a:moveTo>
                <a:lnTo>
                  <a:pt x="54483" y="42291"/>
                </a:lnTo>
                <a:lnTo>
                  <a:pt x="54525" y="42164"/>
                </a:lnTo>
                <a:lnTo>
                  <a:pt x="54864" y="42672"/>
                </a:lnTo>
                <a:close/>
              </a:path>
              <a:path w="93344" h="86994">
                <a:moveTo>
                  <a:pt x="36914" y="43180"/>
                </a:moveTo>
                <a:lnTo>
                  <a:pt x="36576" y="42672"/>
                </a:lnTo>
                <a:lnTo>
                  <a:pt x="36957" y="42291"/>
                </a:lnTo>
                <a:lnTo>
                  <a:pt x="37084" y="42672"/>
                </a:lnTo>
                <a:lnTo>
                  <a:pt x="36914" y="43180"/>
                </a:lnTo>
                <a:close/>
              </a:path>
              <a:path w="93344" h="86994">
                <a:moveTo>
                  <a:pt x="54525" y="43180"/>
                </a:moveTo>
                <a:lnTo>
                  <a:pt x="54355" y="42672"/>
                </a:lnTo>
                <a:lnTo>
                  <a:pt x="54483" y="42291"/>
                </a:lnTo>
                <a:lnTo>
                  <a:pt x="54864" y="42672"/>
                </a:lnTo>
                <a:lnTo>
                  <a:pt x="54525" y="43180"/>
                </a:lnTo>
                <a:close/>
              </a:path>
              <a:path w="93344" h="86994">
                <a:moveTo>
                  <a:pt x="36880" y="43281"/>
                </a:moveTo>
                <a:lnTo>
                  <a:pt x="36576" y="42672"/>
                </a:lnTo>
                <a:lnTo>
                  <a:pt x="36866" y="43107"/>
                </a:lnTo>
                <a:lnTo>
                  <a:pt x="36880" y="43281"/>
                </a:lnTo>
                <a:close/>
              </a:path>
              <a:path w="93344" h="86994">
                <a:moveTo>
                  <a:pt x="37084" y="43434"/>
                </a:moveTo>
                <a:lnTo>
                  <a:pt x="36982" y="43281"/>
                </a:lnTo>
                <a:lnTo>
                  <a:pt x="36938" y="43107"/>
                </a:lnTo>
                <a:lnTo>
                  <a:pt x="37084" y="42672"/>
                </a:lnTo>
                <a:lnTo>
                  <a:pt x="37229" y="43107"/>
                </a:lnTo>
                <a:lnTo>
                  <a:pt x="37185" y="43281"/>
                </a:lnTo>
                <a:lnTo>
                  <a:pt x="37084" y="43434"/>
                </a:lnTo>
                <a:close/>
              </a:path>
              <a:path w="93344" h="86994">
                <a:moveTo>
                  <a:pt x="54356" y="43434"/>
                </a:moveTo>
                <a:lnTo>
                  <a:pt x="54254" y="43281"/>
                </a:lnTo>
                <a:lnTo>
                  <a:pt x="54210" y="43107"/>
                </a:lnTo>
                <a:lnTo>
                  <a:pt x="54355" y="42672"/>
                </a:lnTo>
                <a:lnTo>
                  <a:pt x="54501" y="43107"/>
                </a:lnTo>
                <a:lnTo>
                  <a:pt x="54457" y="43281"/>
                </a:lnTo>
                <a:lnTo>
                  <a:pt x="54356" y="43434"/>
                </a:lnTo>
                <a:close/>
              </a:path>
              <a:path w="93344" h="86994">
                <a:moveTo>
                  <a:pt x="54559" y="43281"/>
                </a:moveTo>
                <a:lnTo>
                  <a:pt x="54573" y="43107"/>
                </a:lnTo>
                <a:lnTo>
                  <a:pt x="54864" y="42672"/>
                </a:lnTo>
                <a:lnTo>
                  <a:pt x="54559" y="43281"/>
                </a:lnTo>
                <a:close/>
              </a:path>
              <a:path w="93344" h="86994">
                <a:moveTo>
                  <a:pt x="54864" y="44196"/>
                </a:moveTo>
                <a:lnTo>
                  <a:pt x="54694" y="43688"/>
                </a:lnTo>
                <a:lnTo>
                  <a:pt x="54646" y="43107"/>
                </a:lnTo>
                <a:lnTo>
                  <a:pt x="54864" y="42672"/>
                </a:lnTo>
                <a:lnTo>
                  <a:pt x="54864" y="44196"/>
                </a:lnTo>
                <a:close/>
              </a:path>
              <a:path w="93344" h="86994">
                <a:moveTo>
                  <a:pt x="37011" y="43542"/>
                </a:moveTo>
                <a:lnTo>
                  <a:pt x="36914" y="43180"/>
                </a:lnTo>
                <a:lnTo>
                  <a:pt x="37011" y="43542"/>
                </a:lnTo>
                <a:close/>
              </a:path>
              <a:path w="93344" h="86994">
                <a:moveTo>
                  <a:pt x="37592" y="44196"/>
                </a:moveTo>
                <a:lnTo>
                  <a:pt x="37084" y="43434"/>
                </a:lnTo>
                <a:lnTo>
                  <a:pt x="37253" y="43180"/>
                </a:lnTo>
                <a:lnTo>
                  <a:pt x="37592" y="44196"/>
                </a:lnTo>
                <a:close/>
              </a:path>
              <a:path w="93344" h="86994">
                <a:moveTo>
                  <a:pt x="53848" y="44196"/>
                </a:moveTo>
                <a:lnTo>
                  <a:pt x="54186" y="43180"/>
                </a:lnTo>
                <a:lnTo>
                  <a:pt x="54283" y="43542"/>
                </a:lnTo>
                <a:lnTo>
                  <a:pt x="53848" y="44196"/>
                </a:lnTo>
                <a:close/>
              </a:path>
              <a:path w="93344" h="86994">
                <a:moveTo>
                  <a:pt x="54428" y="43542"/>
                </a:moveTo>
                <a:lnTo>
                  <a:pt x="54525" y="43180"/>
                </a:lnTo>
                <a:lnTo>
                  <a:pt x="54428" y="43542"/>
                </a:lnTo>
                <a:close/>
              </a:path>
              <a:path w="93344" h="86994">
                <a:moveTo>
                  <a:pt x="36576" y="44196"/>
                </a:moveTo>
                <a:lnTo>
                  <a:pt x="36880" y="43281"/>
                </a:lnTo>
                <a:lnTo>
                  <a:pt x="37011" y="43542"/>
                </a:lnTo>
                <a:lnTo>
                  <a:pt x="36576" y="44196"/>
                </a:lnTo>
                <a:close/>
              </a:path>
              <a:path w="93344" h="86994">
                <a:moveTo>
                  <a:pt x="54864" y="44196"/>
                </a:moveTo>
                <a:lnTo>
                  <a:pt x="54525" y="43688"/>
                </a:lnTo>
                <a:lnTo>
                  <a:pt x="54483" y="43434"/>
                </a:lnTo>
                <a:lnTo>
                  <a:pt x="54559" y="43281"/>
                </a:lnTo>
                <a:lnTo>
                  <a:pt x="54864" y="44196"/>
                </a:lnTo>
                <a:close/>
              </a:path>
              <a:path w="93344" h="86994">
                <a:moveTo>
                  <a:pt x="37882" y="45066"/>
                </a:moveTo>
                <a:lnTo>
                  <a:pt x="37719" y="44958"/>
                </a:lnTo>
                <a:lnTo>
                  <a:pt x="37084" y="43688"/>
                </a:lnTo>
                <a:lnTo>
                  <a:pt x="37084" y="43434"/>
                </a:lnTo>
                <a:lnTo>
                  <a:pt x="37592" y="44196"/>
                </a:lnTo>
                <a:lnTo>
                  <a:pt x="37882" y="45066"/>
                </a:lnTo>
                <a:close/>
              </a:path>
              <a:path w="93344" h="86994">
                <a:moveTo>
                  <a:pt x="53557" y="45066"/>
                </a:moveTo>
                <a:lnTo>
                  <a:pt x="53848" y="44196"/>
                </a:lnTo>
                <a:lnTo>
                  <a:pt x="54309" y="43503"/>
                </a:lnTo>
                <a:lnTo>
                  <a:pt x="54355" y="43688"/>
                </a:lnTo>
                <a:lnTo>
                  <a:pt x="53720" y="44958"/>
                </a:lnTo>
                <a:lnTo>
                  <a:pt x="53557" y="45066"/>
                </a:lnTo>
                <a:close/>
              </a:path>
              <a:path w="93344" h="86994">
                <a:moveTo>
                  <a:pt x="37719" y="44958"/>
                </a:moveTo>
                <a:lnTo>
                  <a:pt x="36576" y="44196"/>
                </a:lnTo>
                <a:lnTo>
                  <a:pt x="37011" y="43542"/>
                </a:lnTo>
                <a:lnTo>
                  <a:pt x="37719" y="44958"/>
                </a:lnTo>
                <a:close/>
              </a:path>
              <a:path w="93344" h="86994">
                <a:moveTo>
                  <a:pt x="54537" y="44413"/>
                </a:moveTo>
                <a:lnTo>
                  <a:pt x="54483" y="44196"/>
                </a:lnTo>
                <a:lnTo>
                  <a:pt x="54428" y="43542"/>
                </a:lnTo>
                <a:lnTo>
                  <a:pt x="54864" y="44196"/>
                </a:lnTo>
                <a:lnTo>
                  <a:pt x="54537" y="44413"/>
                </a:lnTo>
                <a:close/>
              </a:path>
              <a:path w="93344" h="86994">
                <a:moveTo>
                  <a:pt x="53720" y="44958"/>
                </a:moveTo>
                <a:lnTo>
                  <a:pt x="54355" y="43688"/>
                </a:lnTo>
                <a:lnTo>
                  <a:pt x="54537" y="44413"/>
                </a:lnTo>
                <a:lnTo>
                  <a:pt x="53720" y="44958"/>
                </a:lnTo>
                <a:close/>
              </a:path>
              <a:path w="93344" h="86994">
                <a:moveTo>
                  <a:pt x="38100" y="45720"/>
                </a:moveTo>
                <a:lnTo>
                  <a:pt x="36576" y="44196"/>
                </a:lnTo>
                <a:lnTo>
                  <a:pt x="37719" y="44958"/>
                </a:lnTo>
                <a:lnTo>
                  <a:pt x="38100" y="45720"/>
                </a:lnTo>
                <a:close/>
              </a:path>
              <a:path w="93344" h="86994">
                <a:moveTo>
                  <a:pt x="38100" y="45212"/>
                </a:moveTo>
                <a:lnTo>
                  <a:pt x="37882" y="45066"/>
                </a:lnTo>
                <a:lnTo>
                  <a:pt x="37592" y="44196"/>
                </a:lnTo>
                <a:lnTo>
                  <a:pt x="38100" y="44958"/>
                </a:lnTo>
                <a:lnTo>
                  <a:pt x="38100" y="45212"/>
                </a:lnTo>
                <a:close/>
              </a:path>
              <a:path w="93344" h="86994">
                <a:moveTo>
                  <a:pt x="53035" y="45415"/>
                </a:moveTo>
                <a:lnTo>
                  <a:pt x="53848" y="44196"/>
                </a:lnTo>
                <a:lnTo>
                  <a:pt x="53557" y="45066"/>
                </a:lnTo>
                <a:lnTo>
                  <a:pt x="53035" y="45415"/>
                </a:lnTo>
                <a:close/>
              </a:path>
              <a:path w="93344" h="86994">
                <a:moveTo>
                  <a:pt x="54559" y="44500"/>
                </a:moveTo>
                <a:lnTo>
                  <a:pt x="54864" y="44196"/>
                </a:lnTo>
                <a:lnTo>
                  <a:pt x="54559" y="44500"/>
                </a:lnTo>
                <a:close/>
              </a:path>
              <a:path w="93344" h="86994">
                <a:moveTo>
                  <a:pt x="54864" y="45720"/>
                </a:moveTo>
                <a:lnTo>
                  <a:pt x="54736" y="45212"/>
                </a:lnTo>
                <a:lnTo>
                  <a:pt x="54646" y="44413"/>
                </a:lnTo>
                <a:lnTo>
                  <a:pt x="54864" y="44196"/>
                </a:lnTo>
                <a:lnTo>
                  <a:pt x="54864" y="45720"/>
                </a:lnTo>
                <a:close/>
              </a:path>
              <a:path w="93344" h="86994">
                <a:moveTo>
                  <a:pt x="53339" y="45720"/>
                </a:moveTo>
                <a:lnTo>
                  <a:pt x="53720" y="44958"/>
                </a:lnTo>
                <a:lnTo>
                  <a:pt x="54537" y="44413"/>
                </a:lnTo>
                <a:lnTo>
                  <a:pt x="53339" y="45720"/>
                </a:lnTo>
                <a:close/>
              </a:path>
              <a:path w="93344" h="86994">
                <a:moveTo>
                  <a:pt x="91947" y="48768"/>
                </a:moveTo>
                <a:lnTo>
                  <a:pt x="47244" y="48768"/>
                </a:lnTo>
                <a:lnTo>
                  <a:pt x="46590" y="48550"/>
                </a:lnTo>
                <a:lnTo>
                  <a:pt x="51816" y="47244"/>
                </a:lnTo>
                <a:lnTo>
                  <a:pt x="54559" y="44500"/>
                </a:lnTo>
                <a:lnTo>
                  <a:pt x="54864" y="45720"/>
                </a:lnTo>
                <a:lnTo>
                  <a:pt x="92964" y="45720"/>
                </a:lnTo>
                <a:lnTo>
                  <a:pt x="91947" y="48768"/>
                </a:lnTo>
                <a:close/>
              </a:path>
              <a:path w="93344" h="86994">
                <a:moveTo>
                  <a:pt x="38100" y="45720"/>
                </a:moveTo>
                <a:lnTo>
                  <a:pt x="37719" y="44958"/>
                </a:lnTo>
                <a:lnTo>
                  <a:pt x="37882" y="45066"/>
                </a:lnTo>
                <a:lnTo>
                  <a:pt x="38100" y="45720"/>
                </a:lnTo>
                <a:close/>
              </a:path>
              <a:path w="93344" h="86994">
                <a:moveTo>
                  <a:pt x="38404" y="45415"/>
                </a:moveTo>
                <a:lnTo>
                  <a:pt x="38100" y="45212"/>
                </a:lnTo>
                <a:lnTo>
                  <a:pt x="38100" y="44958"/>
                </a:lnTo>
                <a:lnTo>
                  <a:pt x="38404" y="45415"/>
                </a:lnTo>
                <a:close/>
              </a:path>
              <a:path w="93344" h="86994">
                <a:moveTo>
                  <a:pt x="53339" y="45720"/>
                </a:moveTo>
                <a:lnTo>
                  <a:pt x="53557" y="45066"/>
                </a:lnTo>
                <a:lnTo>
                  <a:pt x="53720" y="44958"/>
                </a:lnTo>
                <a:lnTo>
                  <a:pt x="53339" y="45720"/>
                </a:lnTo>
                <a:close/>
              </a:path>
              <a:path w="93344" h="86994">
                <a:moveTo>
                  <a:pt x="38100" y="45720"/>
                </a:moveTo>
                <a:lnTo>
                  <a:pt x="37882" y="45066"/>
                </a:lnTo>
                <a:lnTo>
                  <a:pt x="38100" y="45212"/>
                </a:lnTo>
                <a:lnTo>
                  <a:pt x="38100" y="45720"/>
                </a:lnTo>
                <a:close/>
              </a:path>
              <a:path w="93344" h="86994">
                <a:moveTo>
                  <a:pt x="52686" y="45937"/>
                </a:moveTo>
                <a:lnTo>
                  <a:pt x="53035" y="45415"/>
                </a:lnTo>
                <a:lnTo>
                  <a:pt x="53557" y="45066"/>
                </a:lnTo>
                <a:lnTo>
                  <a:pt x="53339" y="45720"/>
                </a:lnTo>
                <a:lnTo>
                  <a:pt x="52686" y="45937"/>
                </a:lnTo>
                <a:close/>
              </a:path>
              <a:path w="93344" h="86994">
                <a:moveTo>
                  <a:pt x="38753" y="45937"/>
                </a:moveTo>
                <a:lnTo>
                  <a:pt x="38100" y="45720"/>
                </a:lnTo>
                <a:lnTo>
                  <a:pt x="38100" y="45212"/>
                </a:lnTo>
                <a:lnTo>
                  <a:pt x="38404" y="45415"/>
                </a:lnTo>
                <a:lnTo>
                  <a:pt x="38753" y="45937"/>
                </a:lnTo>
                <a:close/>
              </a:path>
              <a:path w="93344" h="86994">
                <a:moveTo>
                  <a:pt x="39624" y="46228"/>
                </a:moveTo>
                <a:lnTo>
                  <a:pt x="38753" y="45937"/>
                </a:lnTo>
                <a:lnTo>
                  <a:pt x="38404" y="45415"/>
                </a:lnTo>
                <a:lnTo>
                  <a:pt x="39624" y="46228"/>
                </a:lnTo>
                <a:close/>
              </a:path>
              <a:path w="93344" h="86994">
                <a:moveTo>
                  <a:pt x="51816" y="46228"/>
                </a:moveTo>
                <a:lnTo>
                  <a:pt x="53035" y="45415"/>
                </a:lnTo>
                <a:lnTo>
                  <a:pt x="52686" y="45937"/>
                </a:lnTo>
                <a:lnTo>
                  <a:pt x="51816" y="46228"/>
                </a:lnTo>
                <a:close/>
              </a:path>
              <a:path w="93344" h="86994">
                <a:moveTo>
                  <a:pt x="39624" y="47244"/>
                </a:moveTo>
                <a:lnTo>
                  <a:pt x="38100" y="45720"/>
                </a:lnTo>
                <a:lnTo>
                  <a:pt x="38862" y="46101"/>
                </a:lnTo>
                <a:lnTo>
                  <a:pt x="39624" y="47244"/>
                </a:lnTo>
                <a:close/>
              </a:path>
              <a:path w="93344" h="86994">
                <a:moveTo>
                  <a:pt x="38862" y="46101"/>
                </a:moveTo>
                <a:lnTo>
                  <a:pt x="38100" y="45720"/>
                </a:lnTo>
                <a:lnTo>
                  <a:pt x="38753" y="45937"/>
                </a:lnTo>
                <a:lnTo>
                  <a:pt x="38862" y="46101"/>
                </a:lnTo>
                <a:close/>
              </a:path>
              <a:path w="93344" h="86994">
                <a:moveTo>
                  <a:pt x="52578" y="46101"/>
                </a:moveTo>
                <a:lnTo>
                  <a:pt x="52686" y="45937"/>
                </a:lnTo>
                <a:lnTo>
                  <a:pt x="53339" y="45720"/>
                </a:lnTo>
                <a:lnTo>
                  <a:pt x="52578" y="46101"/>
                </a:lnTo>
                <a:close/>
              </a:path>
              <a:path w="93344" h="86994">
                <a:moveTo>
                  <a:pt x="51816" y="47244"/>
                </a:moveTo>
                <a:lnTo>
                  <a:pt x="52578" y="46101"/>
                </a:lnTo>
                <a:lnTo>
                  <a:pt x="53339" y="45720"/>
                </a:lnTo>
                <a:lnTo>
                  <a:pt x="51816" y="47244"/>
                </a:lnTo>
                <a:close/>
              </a:path>
              <a:path w="93344" h="86994">
                <a:moveTo>
                  <a:pt x="41148" y="47244"/>
                </a:moveTo>
                <a:lnTo>
                  <a:pt x="38862" y="46101"/>
                </a:lnTo>
                <a:lnTo>
                  <a:pt x="38753" y="45937"/>
                </a:lnTo>
                <a:lnTo>
                  <a:pt x="39624" y="46228"/>
                </a:lnTo>
                <a:lnTo>
                  <a:pt x="41148" y="47244"/>
                </a:lnTo>
                <a:close/>
              </a:path>
              <a:path w="93344" h="86994">
                <a:moveTo>
                  <a:pt x="50292" y="47244"/>
                </a:moveTo>
                <a:lnTo>
                  <a:pt x="51816" y="46228"/>
                </a:lnTo>
                <a:lnTo>
                  <a:pt x="52686" y="45937"/>
                </a:lnTo>
                <a:lnTo>
                  <a:pt x="52578" y="46101"/>
                </a:lnTo>
                <a:lnTo>
                  <a:pt x="50292" y="47244"/>
                </a:lnTo>
                <a:close/>
              </a:path>
              <a:path w="93344" h="86994">
                <a:moveTo>
                  <a:pt x="41148" y="47244"/>
                </a:moveTo>
                <a:lnTo>
                  <a:pt x="39624" y="47244"/>
                </a:lnTo>
                <a:lnTo>
                  <a:pt x="38862" y="46101"/>
                </a:lnTo>
                <a:lnTo>
                  <a:pt x="41148" y="47244"/>
                </a:lnTo>
                <a:close/>
              </a:path>
              <a:path w="93344" h="86994">
                <a:moveTo>
                  <a:pt x="51816" y="47244"/>
                </a:moveTo>
                <a:lnTo>
                  <a:pt x="50292" y="47244"/>
                </a:lnTo>
                <a:lnTo>
                  <a:pt x="52578" y="46101"/>
                </a:lnTo>
                <a:lnTo>
                  <a:pt x="51816" y="47244"/>
                </a:lnTo>
                <a:close/>
              </a:path>
              <a:path w="93344" h="86994">
                <a:moveTo>
                  <a:pt x="41148" y="47244"/>
                </a:moveTo>
                <a:lnTo>
                  <a:pt x="39624" y="46228"/>
                </a:lnTo>
                <a:lnTo>
                  <a:pt x="40386" y="46482"/>
                </a:lnTo>
                <a:lnTo>
                  <a:pt x="41148" y="47244"/>
                </a:lnTo>
                <a:close/>
              </a:path>
              <a:path w="93344" h="86994">
                <a:moveTo>
                  <a:pt x="50292" y="47244"/>
                </a:moveTo>
                <a:lnTo>
                  <a:pt x="48768" y="47244"/>
                </a:lnTo>
                <a:lnTo>
                  <a:pt x="51816" y="46228"/>
                </a:lnTo>
                <a:lnTo>
                  <a:pt x="50292" y="47244"/>
                </a:lnTo>
                <a:close/>
              </a:path>
              <a:path w="93344" h="86994">
                <a:moveTo>
                  <a:pt x="42672" y="47244"/>
                </a:moveTo>
                <a:lnTo>
                  <a:pt x="41148" y="47244"/>
                </a:lnTo>
                <a:lnTo>
                  <a:pt x="40386" y="46482"/>
                </a:lnTo>
                <a:lnTo>
                  <a:pt x="42672" y="47244"/>
                </a:lnTo>
                <a:close/>
              </a:path>
              <a:path w="93344" h="86994">
                <a:moveTo>
                  <a:pt x="45211" y="48514"/>
                </a:moveTo>
                <a:lnTo>
                  <a:pt x="42672" y="47244"/>
                </a:lnTo>
                <a:lnTo>
                  <a:pt x="45937" y="48332"/>
                </a:lnTo>
                <a:lnTo>
                  <a:pt x="45211" y="48514"/>
                </a:lnTo>
                <a:close/>
              </a:path>
              <a:path w="93344" h="86994">
                <a:moveTo>
                  <a:pt x="46482" y="48514"/>
                </a:moveTo>
                <a:lnTo>
                  <a:pt x="45937" y="48332"/>
                </a:lnTo>
                <a:lnTo>
                  <a:pt x="50292" y="47244"/>
                </a:lnTo>
                <a:lnTo>
                  <a:pt x="46482" y="48514"/>
                </a:lnTo>
                <a:close/>
              </a:path>
              <a:path w="93344" h="86994">
                <a:moveTo>
                  <a:pt x="45719" y="48768"/>
                </a:moveTo>
                <a:lnTo>
                  <a:pt x="45211" y="48514"/>
                </a:lnTo>
                <a:lnTo>
                  <a:pt x="45937" y="48332"/>
                </a:lnTo>
                <a:lnTo>
                  <a:pt x="46482" y="48514"/>
                </a:lnTo>
                <a:lnTo>
                  <a:pt x="45719" y="48768"/>
                </a:lnTo>
                <a:close/>
              </a:path>
              <a:path w="93344" h="86994">
                <a:moveTo>
                  <a:pt x="45719" y="48768"/>
                </a:moveTo>
                <a:lnTo>
                  <a:pt x="44958" y="48577"/>
                </a:lnTo>
                <a:lnTo>
                  <a:pt x="45211" y="48514"/>
                </a:lnTo>
                <a:lnTo>
                  <a:pt x="45719" y="48768"/>
                </a:lnTo>
                <a:close/>
              </a:path>
              <a:path w="93344" h="86994">
                <a:moveTo>
                  <a:pt x="45719" y="48768"/>
                </a:moveTo>
                <a:lnTo>
                  <a:pt x="46482" y="48514"/>
                </a:lnTo>
                <a:lnTo>
                  <a:pt x="45719" y="48768"/>
                </a:lnTo>
                <a:close/>
              </a:path>
              <a:path w="93344" h="86994">
                <a:moveTo>
                  <a:pt x="47244" y="48768"/>
                </a:moveTo>
                <a:lnTo>
                  <a:pt x="45719" y="48768"/>
                </a:lnTo>
                <a:lnTo>
                  <a:pt x="46590" y="48550"/>
                </a:lnTo>
                <a:lnTo>
                  <a:pt x="47244" y="48768"/>
                </a:lnTo>
                <a:close/>
              </a:path>
              <a:path w="93344" h="86994">
                <a:moveTo>
                  <a:pt x="45719" y="48768"/>
                </a:moveTo>
                <a:lnTo>
                  <a:pt x="44195" y="48768"/>
                </a:lnTo>
                <a:lnTo>
                  <a:pt x="44958" y="48577"/>
                </a:lnTo>
                <a:lnTo>
                  <a:pt x="45719" y="48768"/>
                </a:lnTo>
                <a:close/>
              </a:path>
              <a:path w="93344" h="86994">
                <a:moveTo>
                  <a:pt x="79248" y="73152"/>
                </a:moveTo>
                <a:lnTo>
                  <a:pt x="12192" y="73152"/>
                </a:lnTo>
                <a:lnTo>
                  <a:pt x="9144" y="68580"/>
                </a:lnTo>
                <a:lnTo>
                  <a:pt x="82296" y="68580"/>
                </a:lnTo>
                <a:lnTo>
                  <a:pt x="79248" y="73152"/>
                </a:lnTo>
                <a:close/>
              </a:path>
              <a:path w="93344" h="86994">
                <a:moveTo>
                  <a:pt x="71628" y="79248"/>
                </a:moveTo>
                <a:lnTo>
                  <a:pt x="19812" y="79248"/>
                </a:lnTo>
                <a:lnTo>
                  <a:pt x="19812" y="77724"/>
                </a:lnTo>
                <a:lnTo>
                  <a:pt x="15240" y="76200"/>
                </a:lnTo>
                <a:lnTo>
                  <a:pt x="13716" y="74676"/>
                </a:lnTo>
                <a:lnTo>
                  <a:pt x="13716" y="73152"/>
                </a:lnTo>
                <a:lnTo>
                  <a:pt x="77724" y="73152"/>
                </a:lnTo>
                <a:lnTo>
                  <a:pt x="77724" y="74676"/>
                </a:lnTo>
                <a:lnTo>
                  <a:pt x="76200" y="76200"/>
                </a:lnTo>
                <a:lnTo>
                  <a:pt x="71628" y="77724"/>
                </a:lnTo>
                <a:lnTo>
                  <a:pt x="71628" y="79248"/>
                </a:lnTo>
                <a:close/>
              </a:path>
              <a:path w="93344" h="86994">
                <a:moveTo>
                  <a:pt x="62484" y="83820"/>
                </a:moveTo>
                <a:lnTo>
                  <a:pt x="28956" y="83820"/>
                </a:lnTo>
                <a:lnTo>
                  <a:pt x="27432" y="82296"/>
                </a:lnTo>
                <a:lnTo>
                  <a:pt x="22859" y="80772"/>
                </a:lnTo>
                <a:lnTo>
                  <a:pt x="21336" y="79248"/>
                </a:lnTo>
                <a:lnTo>
                  <a:pt x="70104" y="79248"/>
                </a:lnTo>
                <a:lnTo>
                  <a:pt x="68580" y="80772"/>
                </a:lnTo>
                <a:lnTo>
                  <a:pt x="64008" y="82296"/>
                </a:lnTo>
                <a:lnTo>
                  <a:pt x="62484" y="83820"/>
                </a:lnTo>
                <a:close/>
              </a:path>
              <a:path w="93344" h="86994">
                <a:moveTo>
                  <a:pt x="56387" y="85344"/>
                </a:moveTo>
                <a:lnTo>
                  <a:pt x="35052" y="85344"/>
                </a:lnTo>
                <a:lnTo>
                  <a:pt x="30480" y="83820"/>
                </a:lnTo>
                <a:lnTo>
                  <a:pt x="60960" y="83820"/>
                </a:lnTo>
                <a:lnTo>
                  <a:pt x="56387" y="85344"/>
                </a:lnTo>
                <a:close/>
              </a:path>
              <a:path w="93344" h="86994">
                <a:moveTo>
                  <a:pt x="45719" y="86868"/>
                </a:moveTo>
                <a:lnTo>
                  <a:pt x="44195" y="85344"/>
                </a:lnTo>
                <a:lnTo>
                  <a:pt x="47244" y="85344"/>
                </a:lnTo>
                <a:lnTo>
                  <a:pt x="45719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81172" y="1240535"/>
            <a:ext cx="93345" cy="85725"/>
          </a:xfrm>
          <a:custGeom>
            <a:avLst/>
            <a:gdLst/>
            <a:ahLst/>
            <a:cxnLst/>
            <a:rect l="l" t="t" r="r" b="b"/>
            <a:pathLst>
              <a:path w="93345" h="85725">
                <a:moveTo>
                  <a:pt x="62484" y="3048"/>
                </a:moveTo>
                <a:lnTo>
                  <a:pt x="30480" y="3048"/>
                </a:lnTo>
                <a:lnTo>
                  <a:pt x="36576" y="1524"/>
                </a:lnTo>
                <a:lnTo>
                  <a:pt x="36576" y="0"/>
                </a:lnTo>
                <a:lnTo>
                  <a:pt x="56387" y="0"/>
                </a:lnTo>
                <a:lnTo>
                  <a:pt x="57912" y="1524"/>
                </a:lnTo>
                <a:lnTo>
                  <a:pt x="62484" y="3048"/>
                </a:lnTo>
                <a:close/>
              </a:path>
              <a:path w="93345" h="85725">
                <a:moveTo>
                  <a:pt x="70104" y="6096"/>
                </a:moveTo>
                <a:lnTo>
                  <a:pt x="22859" y="6096"/>
                </a:lnTo>
                <a:lnTo>
                  <a:pt x="27432" y="3048"/>
                </a:lnTo>
                <a:lnTo>
                  <a:pt x="65532" y="3048"/>
                </a:lnTo>
                <a:lnTo>
                  <a:pt x="70104" y="6096"/>
                </a:lnTo>
                <a:close/>
              </a:path>
              <a:path w="93345" h="85725">
                <a:moveTo>
                  <a:pt x="65532" y="82296"/>
                </a:moveTo>
                <a:lnTo>
                  <a:pt x="27432" y="82296"/>
                </a:lnTo>
                <a:lnTo>
                  <a:pt x="22859" y="80772"/>
                </a:lnTo>
                <a:lnTo>
                  <a:pt x="19812" y="77724"/>
                </a:lnTo>
                <a:lnTo>
                  <a:pt x="15240" y="74676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62484"/>
                </a:lnTo>
                <a:lnTo>
                  <a:pt x="4572" y="59436"/>
                </a:lnTo>
                <a:lnTo>
                  <a:pt x="3048" y="57912"/>
                </a:lnTo>
                <a:lnTo>
                  <a:pt x="1524" y="54864"/>
                </a:lnTo>
                <a:lnTo>
                  <a:pt x="1524" y="50292"/>
                </a:lnTo>
                <a:lnTo>
                  <a:pt x="72" y="45937"/>
                </a:lnTo>
                <a:lnTo>
                  <a:pt x="0" y="41148"/>
                </a:lnTo>
                <a:lnTo>
                  <a:pt x="1524" y="35052"/>
                </a:lnTo>
                <a:lnTo>
                  <a:pt x="1524" y="32004"/>
                </a:lnTo>
                <a:lnTo>
                  <a:pt x="3048" y="27432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9812"/>
                </a:lnTo>
                <a:lnTo>
                  <a:pt x="7620" y="18288"/>
                </a:lnTo>
                <a:lnTo>
                  <a:pt x="15240" y="10668"/>
                </a:lnTo>
                <a:lnTo>
                  <a:pt x="19812" y="7620"/>
                </a:lnTo>
                <a:lnTo>
                  <a:pt x="21336" y="6096"/>
                </a:lnTo>
                <a:lnTo>
                  <a:pt x="71628" y="6096"/>
                </a:lnTo>
                <a:lnTo>
                  <a:pt x="73152" y="7620"/>
                </a:lnTo>
                <a:lnTo>
                  <a:pt x="77724" y="10668"/>
                </a:lnTo>
                <a:lnTo>
                  <a:pt x="79248" y="12192"/>
                </a:lnTo>
                <a:lnTo>
                  <a:pt x="80772" y="12192"/>
                </a:lnTo>
                <a:lnTo>
                  <a:pt x="83820" y="16764"/>
                </a:lnTo>
                <a:lnTo>
                  <a:pt x="85344" y="18288"/>
                </a:lnTo>
                <a:lnTo>
                  <a:pt x="85344" y="19812"/>
                </a:lnTo>
                <a:lnTo>
                  <a:pt x="88391" y="24384"/>
                </a:lnTo>
                <a:lnTo>
                  <a:pt x="89916" y="25908"/>
                </a:lnTo>
                <a:lnTo>
                  <a:pt x="89916" y="27432"/>
                </a:lnTo>
                <a:lnTo>
                  <a:pt x="91439" y="32004"/>
                </a:lnTo>
                <a:lnTo>
                  <a:pt x="91439" y="35052"/>
                </a:lnTo>
                <a:lnTo>
                  <a:pt x="92964" y="35052"/>
                </a:lnTo>
                <a:lnTo>
                  <a:pt x="92964" y="38100"/>
                </a:lnTo>
                <a:lnTo>
                  <a:pt x="41148" y="38100"/>
                </a:lnTo>
                <a:lnTo>
                  <a:pt x="39624" y="39624"/>
                </a:lnTo>
                <a:lnTo>
                  <a:pt x="38100" y="39624"/>
                </a:lnTo>
                <a:lnTo>
                  <a:pt x="38100" y="45720"/>
                </a:lnTo>
                <a:lnTo>
                  <a:pt x="39624" y="45720"/>
                </a:lnTo>
                <a:lnTo>
                  <a:pt x="41148" y="47244"/>
                </a:lnTo>
                <a:lnTo>
                  <a:pt x="45719" y="48768"/>
                </a:lnTo>
                <a:lnTo>
                  <a:pt x="92964" y="48768"/>
                </a:lnTo>
                <a:lnTo>
                  <a:pt x="92964" y="50292"/>
                </a:lnTo>
                <a:lnTo>
                  <a:pt x="91439" y="51816"/>
                </a:lnTo>
                <a:lnTo>
                  <a:pt x="91439" y="54864"/>
                </a:lnTo>
                <a:lnTo>
                  <a:pt x="89916" y="57912"/>
                </a:lnTo>
                <a:lnTo>
                  <a:pt x="89916" y="59436"/>
                </a:lnTo>
                <a:lnTo>
                  <a:pt x="88391" y="60960"/>
                </a:lnTo>
                <a:lnTo>
                  <a:pt x="88391" y="62484"/>
                </a:lnTo>
                <a:lnTo>
                  <a:pt x="85344" y="65532"/>
                </a:lnTo>
                <a:lnTo>
                  <a:pt x="85344" y="67056"/>
                </a:lnTo>
                <a:lnTo>
                  <a:pt x="83820" y="68580"/>
                </a:lnTo>
                <a:lnTo>
                  <a:pt x="80772" y="73152"/>
                </a:lnTo>
                <a:lnTo>
                  <a:pt x="79248" y="73152"/>
                </a:lnTo>
                <a:lnTo>
                  <a:pt x="77724" y="74676"/>
                </a:lnTo>
                <a:lnTo>
                  <a:pt x="73152" y="77724"/>
                </a:lnTo>
                <a:lnTo>
                  <a:pt x="70104" y="80772"/>
                </a:lnTo>
                <a:lnTo>
                  <a:pt x="65532" y="82296"/>
                </a:lnTo>
                <a:close/>
              </a:path>
              <a:path w="93345" h="85725">
                <a:moveTo>
                  <a:pt x="39624" y="39624"/>
                </a:moveTo>
                <a:lnTo>
                  <a:pt x="41148" y="38100"/>
                </a:lnTo>
                <a:lnTo>
                  <a:pt x="40386" y="39243"/>
                </a:lnTo>
                <a:lnTo>
                  <a:pt x="39624" y="39624"/>
                </a:lnTo>
                <a:close/>
              </a:path>
              <a:path w="93345" h="85725">
                <a:moveTo>
                  <a:pt x="40386" y="39243"/>
                </a:moveTo>
                <a:lnTo>
                  <a:pt x="41148" y="38100"/>
                </a:lnTo>
                <a:lnTo>
                  <a:pt x="42672" y="38100"/>
                </a:lnTo>
                <a:lnTo>
                  <a:pt x="40386" y="39243"/>
                </a:lnTo>
                <a:close/>
              </a:path>
              <a:path w="93345" h="85725">
                <a:moveTo>
                  <a:pt x="40277" y="39406"/>
                </a:moveTo>
                <a:lnTo>
                  <a:pt x="40386" y="39243"/>
                </a:lnTo>
                <a:lnTo>
                  <a:pt x="42672" y="38100"/>
                </a:lnTo>
                <a:lnTo>
                  <a:pt x="41148" y="39116"/>
                </a:lnTo>
                <a:lnTo>
                  <a:pt x="40277" y="39406"/>
                </a:lnTo>
                <a:close/>
              </a:path>
              <a:path w="93345" h="85725">
                <a:moveTo>
                  <a:pt x="41148" y="39116"/>
                </a:moveTo>
                <a:lnTo>
                  <a:pt x="42672" y="38100"/>
                </a:lnTo>
                <a:lnTo>
                  <a:pt x="44195" y="38100"/>
                </a:lnTo>
                <a:lnTo>
                  <a:pt x="41148" y="39116"/>
                </a:lnTo>
                <a:close/>
              </a:path>
              <a:path w="93345" h="85725">
                <a:moveTo>
                  <a:pt x="41148" y="39624"/>
                </a:moveTo>
                <a:lnTo>
                  <a:pt x="44195" y="38100"/>
                </a:lnTo>
                <a:lnTo>
                  <a:pt x="45719" y="38100"/>
                </a:lnTo>
                <a:lnTo>
                  <a:pt x="41148" y="39624"/>
                </a:lnTo>
                <a:close/>
              </a:path>
              <a:path w="93345" h="85725">
                <a:moveTo>
                  <a:pt x="51816" y="39624"/>
                </a:moveTo>
                <a:lnTo>
                  <a:pt x="47244" y="38100"/>
                </a:lnTo>
                <a:lnTo>
                  <a:pt x="48768" y="38100"/>
                </a:lnTo>
                <a:lnTo>
                  <a:pt x="51816" y="39624"/>
                </a:lnTo>
                <a:close/>
              </a:path>
              <a:path w="93345" h="85725">
                <a:moveTo>
                  <a:pt x="51816" y="39116"/>
                </a:moveTo>
                <a:lnTo>
                  <a:pt x="48768" y="38100"/>
                </a:lnTo>
                <a:lnTo>
                  <a:pt x="50292" y="38100"/>
                </a:lnTo>
                <a:lnTo>
                  <a:pt x="51816" y="39116"/>
                </a:lnTo>
                <a:close/>
              </a:path>
              <a:path w="93345" h="85725">
                <a:moveTo>
                  <a:pt x="52686" y="39406"/>
                </a:moveTo>
                <a:lnTo>
                  <a:pt x="51816" y="39116"/>
                </a:lnTo>
                <a:lnTo>
                  <a:pt x="50292" y="38100"/>
                </a:lnTo>
                <a:lnTo>
                  <a:pt x="52578" y="39243"/>
                </a:lnTo>
                <a:lnTo>
                  <a:pt x="52686" y="39406"/>
                </a:lnTo>
                <a:close/>
              </a:path>
              <a:path w="93345" h="85725">
                <a:moveTo>
                  <a:pt x="52578" y="39243"/>
                </a:moveTo>
                <a:lnTo>
                  <a:pt x="50292" y="38100"/>
                </a:lnTo>
                <a:lnTo>
                  <a:pt x="51816" y="38100"/>
                </a:lnTo>
                <a:lnTo>
                  <a:pt x="52578" y="39243"/>
                </a:lnTo>
                <a:close/>
              </a:path>
              <a:path w="93345" h="85725">
                <a:moveTo>
                  <a:pt x="53340" y="39624"/>
                </a:moveTo>
                <a:lnTo>
                  <a:pt x="52578" y="39243"/>
                </a:lnTo>
                <a:lnTo>
                  <a:pt x="51816" y="38100"/>
                </a:lnTo>
                <a:lnTo>
                  <a:pt x="53340" y="39624"/>
                </a:lnTo>
                <a:close/>
              </a:path>
              <a:path w="93345" h="85725">
                <a:moveTo>
                  <a:pt x="54864" y="41148"/>
                </a:moveTo>
                <a:lnTo>
                  <a:pt x="51816" y="38100"/>
                </a:lnTo>
                <a:lnTo>
                  <a:pt x="92964" y="38100"/>
                </a:lnTo>
                <a:lnTo>
                  <a:pt x="92964" y="39624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93345" h="85725">
                <a:moveTo>
                  <a:pt x="39928" y="39928"/>
                </a:moveTo>
                <a:lnTo>
                  <a:pt x="40277" y="39406"/>
                </a:lnTo>
                <a:lnTo>
                  <a:pt x="41148" y="39116"/>
                </a:lnTo>
                <a:lnTo>
                  <a:pt x="39928" y="39928"/>
                </a:lnTo>
                <a:close/>
              </a:path>
              <a:path w="93345" h="85725">
                <a:moveTo>
                  <a:pt x="53035" y="39928"/>
                </a:moveTo>
                <a:lnTo>
                  <a:pt x="51816" y="39116"/>
                </a:lnTo>
                <a:lnTo>
                  <a:pt x="52686" y="39406"/>
                </a:lnTo>
                <a:lnTo>
                  <a:pt x="53035" y="39928"/>
                </a:lnTo>
                <a:close/>
              </a:path>
              <a:path w="93345" h="85725">
                <a:moveTo>
                  <a:pt x="39624" y="39624"/>
                </a:moveTo>
                <a:lnTo>
                  <a:pt x="40386" y="39243"/>
                </a:lnTo>
                <a:lnTo>
                  <a:pt x="40277" y="39406"/>
                </a:lnTo>
                <a:lnTo>
                  <a:pt x="39624" y="39624"/>
                </a:lnTo>
                <a:close/>
              </a:path>
              <a:path w="93345" h="85725">
                <a:moveTo>
                  <a:pt x="53339" y="39624"/>
                </a:moveTo>
                <a:lnTo>
                  <a:pt x="52686" y="39406"/>
                </a:lnTo>
                <a:lnTo>
                  <a:pt x="52578" y="39243"/>
                </a:lnTo>
                <a:lnTo>
                  <a:pt x="53339" y="39624"/>
                </a:lnTo>
                <a:close/>
              </a:path>
              <a:path w="93345" h="85725">
                <a:moveTo>
                  <a:pt x="39406" y="40277"/>
                </a:moveTo>
                <a:lnTo>
                  <a:pt x="39624" y="39624"/>
                </a:lnTo>
                <a:lnTo>
                  <a:pt x="40277" y="39406"/>
                </a:lnTo>
                <a:lnTo>
                  <a:pt x="39928" y="39928"/>
                </a:lnTo>
                <a:lnTo>
                  <a:pt x="39406" y="40277"/>
                </a:lnTo>
                <a:close/>
              </a:path>
              <a:path w="93345" h="85725">
                <a:moveTo>
                  <a:pt x="53557" y="40277"/>
                </a:moveTo>
                <a:lnTo>
                  <a:pt x="53035" y="39928"/>
                </a:lnTo>
                <a:lnTo>
                  <a:pt x="52686" y="39406"/>
                </a:lnTo>
                <a:lnTo>
                  <a:pt x="53339" y="39624"/>
                </a:lnTo>
                <a:lnTo>
                  <a:pt x="53557" y="40277"/>
                </a:lnTo>
                <a:close/>
              </a:path>
              <a:path w="93345" h="85725">
                <a:moveTo>
                  <a:pt x="38100" y="41148"/>
                </a:moveTo>
                <a:lnTo>
                  <a:pt x="38100" y="39624"/>
                </a:lnTo>
                <a:lnTo>
                  <a:pt x="39624" y="39624"/>
                </a:lnTo>
                <a:lnTo>
                  <a:pt x="38100" y="41148"/>
                </a:lnTo>
                <a:close/>
              </a:path>
              <a:path w="93345" h="85725">
                <a:moveTo>
                  <a:pt x="38100" y="41148"/>
                </a:moveTo>
                <a:lnTo>
                  <a:pt x="39624" y="39624"/>
                </a:lnTo>
                <a:lnTo>
                  <a:pt x="39243" y="40386"/>
                </a:lnTo>
                <a:lnTo>
                  <a:pt x="38100" y="41148"/>
                </a:lnTo>
                <a:close/>
              </a:path>
              <a:path w="93345" h="85725">
                <a:moveTo>
                  <a:pt x="39243" y="40386"/>
                </a:moveTo>
                <a:lnTo>
                  <a:pt x="39624" y="39624"/>
                </a:lnTo>
                <a:lnTo>
                  <a:pt x="39406" y="40277"/>
                </a:lnTo>
                <a:lnTo>
                  <a:pt x="39243" y="40386"/>
                </a:lnTo>
                <a:close/>
              </a:path>
              <a:path w="93345" h="85725">
                <a:moveTo>
                  <a:pt x="53720" y="40386"/>
                </a:moveTo>
                <a:lnTo>
                  <a:pt x="53557" y="40277"/>
                </a:lnTo>
                <a:lnTo>
                  <a:pt x="53339" y="39624"/>
                </a:lnTo>
                <a:lnTo>
                  <a:pt x="53720" y="40386"/>
                </a:lnTo>
                <a:close/>
              </a:path>
              <a:path w="93345" h="85725">
                <a:moveTo>
                  <a:pt x="54864" y="41148"/>
                </a:moveTo>
                <a:lnTo>
                  <a:pt x="53720" y="40386"/>
                </a:lnTo>
                <a:lnTo>
                  <a:pt x="53339" y="39624"/>
                </a:lnTo>
                <a:lnTo>
                  <a:pt x="54864" y="41148"/>
                </a:lnTo>
                <a:close/>
              </a:path>
              <a:path w="93345" h="85725">
                <a:moveTo>
                  <a:pt x="92964" y="45720"/>
                </a:moveTo>
                <a:lnTo>
                  <a:pt x="54864" y="45720"/>
                </a:lnTo>
                <a:lnTo>
                  <a:pt x="54864" y="39624"/>
                </a:lnTo>
                <a:lnTo>
                  <a:pt x="92964" y="39624"/>
                </a:lnTo>
                <a:lnTo>
                  <a:pt x="92964" y="45720"/>
                </a:lnTo>
                <a:close/>
              </a:path>
              <a:path w="93345" h="85725">
                <a:moveTo>
                  <a:pt x="39116" y="41148"/>
                </a:moveTo>
                <a:lnTo>
                  <a:pt x="39406" y="40277"/>
                </a:lnTo>
                <a:lnTo>
                  <a:pt x="39928" y="39928"/>
                </a:lnTo>
                <a:lnTo>
                  <a:pt x="39116" y="41148"/>
                </a:lnTo>
                <a:close/>
              </a:path>
              <a:path w="93345" h="85725">
                <a:moveTo>
                  <a:pt x="53847" y="41148"/>
                </a:moveTo>
                <a:lnTo>
                  <a:pt x="53035" y="39928"/>
                </a:lnTo>
                <a:lnTo>
                  <a:pt x="53557" y="40277"/>
                </a:lnTo>
                <a:lnTo>
                  <a:pt x="53847" y="41148"/>
                </a:lnTo>
                <a:close/>
              </a:path>
              <a:path w="93345" h="85725">
                <a:moveTo>
                  <a:pt x="38438" y="42164"/>
                </a:moveTo>
                <a:lnTo>
                  <a:pt x="39243" y="40386"/>
                </a:lnTo>
                <a:lnTo>
                  <a:pt x="39406" y="40277"/>
                </a:lnTo>
                <a:lnTo>
                  <a:pt x="39116" y="41148"/>
                </a:lnTo>
                <a:lnTo>
                  <a:pt x="38438" y="42164"/>
                </a:lnTo>
                <a:close/>
              </a:path>
              <a:path w="93345" h="85725">
                <a:moveTo>
                  <a:pt x="54525" y="42164"/>
                </a:moveTo>
                <a:lnTo>
                  <a:pt x="53847" y="41148"/>
                </a:lnTo>
                <a:lnTo>
                  <a:pt x="53557" y="40277"/>
                </a:lnTo>
                <a:lnTo>
                  <a:pt x="53720" y="40386"/>
                </a:lnTo>
                <a:lnTo>
                  <a:pt x="54559" y="42062"/>
                </a:lnTo>
                <a:close/>
              </a:path>
              <a:path w="93345" h="85725">
                <a:moveTo>
                  <a:pt x="38404" y="42062"/>
                </a:moveTo>
                <a:lnTo>
                  <a:pt x="38100" y="41148"/>
                </a:lnTo>
                <a:lnTo>
                  <a:pt x="39243" y="40386"/>
                </a:lnTo>
                <a:lnTo>
                  <a:pt x="38404" y="42062"/>
                </a:lnTo>
                <a:close/>
              </a:path>
              <a:path w="93345" h="85725">
                <a:moveTo>
                  <a:pt x="54559" y="42062"/>
                </a:moveTo>
                <a:lnTo>
                  <a:pt x="53720" y="40386"/>
                </a:lnTo>
                <a:lnTo>
                  <a:pt x="54864" y="41148"/>
                </a:lnTo>
                <a:lnTo>
                  <a:pt x="54559" y="42062"/>
                </a:lnTo>
                <a:close/>
              </a:path>
              <a:path w="93345" h="85725">
                <a:moveTo>
                  <a:pt x="38100" y="42672"/>
                </a:moveTo>
                <a:lnTo>
                  <a:pt x="38100" y="41148"/>
                </a:lnTo>
                <a:lnTo>
                  <a:pt x="38404" y="42062"/>
                </a:lnTo>
                <a:lnTo>
                  <a:pt x="38100" y="42672"/>
                </a:lnTo>
                <a:close/>
              </a:path>
              <a:path w="93345" h="85725">
                <a:moveTo>
                  <a:pt x="38608" y="42672"/>
                </a:moveTo>
                <a:lnTo>
                  <a:pt x="38438" y="42164"/>
                </a:lnTo>
                <a:lnTo>
                  <a:pt x="39116" y="41148"/>
                </a:lnTo>
                <a:lnTo>
                  <a:pt x="38608" y="42672"/>
                </a:lnTo>
                <a:close/>
              </a:path>
              <a:path w="93345" h="85725">
                <a:moveTo>
                  <a:pt x="54355" y="42672"/>
                </a:moveTo>
                <a:lnTo>
                  <a:pt x="53847" y="41148"/>
                </a:lnTo>
                <a:lnTo>
                  <a:pt x="54525" y="42164"/>
                </a:lnTo>
                <a:lnTo>
                  <a:pt x="54355" y="42672"/>
                </a:lnTo>
                <a:close/>
              </a:path>
              <a:path w="93345" h="85725">
                <a:moveTo>
                  <a:pt x="54864" y="42672"/>
                </a:moveTo>
                <a:lnTo>
                  <a:pt x="54559" y="42062"/>
                </a:lnTo>
                <a:lnTo>
                  <a:pt x="54864" y="41148"/>
                </a:lnTo>
                <a:lnTo>
                  <a:pt x="54864" y="42672"/>
                </a:lnTo>
                <a:close/>
              </a:path>
              <a:path w="93345" h="85725">
                <a:moveTo>
                  <a:pt x="38100" y="42672"/>
                </a:moveTo>
                <a:lnTo>
                  <a:pt x="38404" y="42062"/>
                </a:lnTo>
                <a:lnTo>
                  <a:pt x="38100" y="42672"/>
                </a:lnTo>
                <a:close/>
              </a:path>
              <a:path w="93345" h="85725">
                <a:moveTo>
                  <a:pt x="54864" y="42672"/>
                </a:moveTo>
                <a:lnTo>
                  <a:pt x="54525" y="42164"/>
                </a:lnTo>
                <a:lnTo>
                  <a:pt x="54864" y="42672"/>
                </a:lnTo>
                <a:close/>
              </a:path>
              <a:path w="93345" h="85725">
                <a:moveTo>
                  <a:pt x="38438" y="43180"/>
                </a:moveTo>
                <a:lnTo>
                  <a:pt x="38100" y="42672"/>
                </a:lnTo>
                <a:lnTo>
                  <a:pt x="38438" y="42164"/>
                </a:lnTo>
                <a:lnTo>
                  <a:pt x="38608" y="42672"/>
                </a:lnTo>
                <a:lnTo>
                  <a:pt x="38438" y="43180"/>
                </a:lnTo>
                <a:close/>
              </a:path>
              <a:path w="93345" h="85725">
                <a:moveTo>
                  <a:pt x="54525" y="43180"/>
                </a:moveTo>
                <a:lnTo>
                  <a:pt x="54355" y="42672"/>
                </a:lnTo>
                <a:lnTo>
                  <a:pt x="54525" y="42164"/>
                </a:lnTo>
                <a:lnTo>
                  <a:pt x="54864" y="42672"/>
                </a:lnTo>
                <a:lnTo>
                  <a:pt x="54525" y="43180"/>
                </a:lnTo>
                <a:close/>
              </a:path>
              <a:path w="93345" h="85725">
                <a:moveTo>
                  <a:pt x="38100" y="44196"/>
                </a:moveTo>
                <a:lnTo>
                  <a:pt x="38100" y="42672"/>
                </a:lnTo>
                <a:lnTo>
                  <a:pt x="38404" y="43281"/>
                </a:lnTo>
                <a:lnTo>
                  <a:pt x="38100" y="44196"/>
                </a:lnTo>
                <a:close/>
              </a:path>
              <a:path w="93345" h="85725">
                <a:moveTo>
                  <a:pt x="38404" y="43281"/>
                </a:moveTo>
                <a:lnTo>
                  <a:pt x="38100" y="42672"/>
                </a:lnTo>
                <a:lnTo>
                  <a:pt x="38438" y="43180"/>
                </a:lnTo>
                <a:close/>
              </a:path>
              <a:path w="93345" h="85725">
                <a:moveTo>
                  <a:pt x="39116" y="44196"/>
                </a:moveTo>
                <a:lnTo>
                  <a:pt x="38438" y="43180"/>
                </a:lnTo>
                <a:lnTo>
                  <a:pt x="38608" y="42672"/>
                </a:lnTo>
                <a:lnTo>
                  <a:pt x="39116" y="44196"/>
                </a:lnTo>
                <a:close/>
              </a:path>
              <a:path w="93345" h="85725">
                <a:moveTo>
                  <a:pt x="53848" y="44196"/>
                </a:moveTo>
                <a:lnTo>
                  <a:pt x="54355" y="42672"/>
                </a:lnTo>
                <a:lnTo>
                  <a:pt x="54525" y="43180"/>
                </a:lnTo>
                <a:lnTo>
                  <a:pt x="53848" y="44196"/>
                </a:lnTo>
                <a:close/>
              </a:path>
              <a:path w="93345" h="85725">
                <a:moveTo>
                  <a:pt x="54559" y="43281"/>
                </a:moveTo>
                <a:lnTo>
                  <a:pt x="54864" y="42672"/>
                </a:lnTo>
                <a:lnTo>
                  <a:pt x="54559" y="43281"/>
                </a:lnTo>
                <a:close/>
              </a:path>
              <a:path w="93345" h="85725">
                <a:moveTo>
                  <a:pt x="54864" y="44196"/>
                </a:moveTo>
                <a:lnTo>
                  <a:pt x="54559" y="43281"/>
                </a:lnTo>
                <a:lnTo>
                  <a:pt x="54864" y="42672"/>
                </a:lnTo>
                <a:lnTo>
                  <a:pt x="54864" y="44196"/>
                </a:lnTo>
                <a:close/>
              </a:path>
              <a:path w="93345" h="85725">
                <a:moveTo>
                  <a:pt x="39406" y="45066"/>
                </a:moveTo>
                <a:lnTo>
                  <a:pt x="39243" y="44958"/>
                </a:lnTo>
                <a:lnTo>
                  <a:pt x="38404" y="43281"/>
                </a:lnTo>
                <a:lnTo>
                  <a:pt x="39116" y="44196"/>
                </a:lnTo>
                <a:lnTo>
                  <a:pt x="39406" y="45066"/>
                </a:lnTo>
                <a:close/>
              </a:path>
              <a:path w="93345" h="85725">
                <a:moveTo>
                  <a:pt x="53557" y="45066"/>
                </a:moveTo>
                <a:lnTo>
                  <a:pt x="53848" y="44196"/>
                </a:lnTo>
                <a:lnTo>
                  <a:pt x="54525" y="43180"/>
                </a:lnTo>
                <a:lnTo>
                  <a:pt x="53720" y="44958"/>
                </a:lnTo>
                <a:lnTo>
                  <a:pt x="53557" y="45066"/>
                </a:lnTo>
                <a:close/>
              </a:path>
              <a:path w="93345" h="85725">
                <a:moveTo>
                  <a:pt x="39243" y="44958"/>
                </a:moveTo>
                <a:lnTo>
                  <a:pt x="38100" y="44196"/>
                </a:lnTo>
                <a:lnTo>
                  <a:pt x="38404" y="43281"/>
                </a:lnTo>
                <a:lnTo>
                  <a:pt x="39243" y="44958"/>
                </a:lnTo>
                <a:close/>
              </a:path>
              <a:path w="93345" h="85725">
                <a:moveTo>
                  <a:pt x="53720" y="44958"/>
                </a:moveTo>
                <a:lnTo>
                  <a:pt x="54559" y="43281"/>
                </a:lnTo>
                <a:lnTo>
                  <a:pt x="54864" y="44196"/>
                </a:lnTo>
                <a:lnTo>
                  <a:pt x="53720" y="44958"/>
                </a:lnTo>
                <a:close/>
              </a:path>
              <a:path w="93345" h="85725">
                <a:moveTo>
                  <a:pt x="39624" y="45720"/>
                </a:moveTo>
                <a:lnTo>
                  <a:pt x="38100" y="45720"/>
                </a:lnTo>
                <a:lnTo>
                  <a:pt x="38100" y="44196"/>
                </a:lnTo>
                <a:lnTo>
                  <a:pt x="39624" y="45720"/>
                </a:lnTo>
                <a:close/>
              </a:path>
              <a:path w="93345" h="85725">
                <a:moveTo>
                  <a:pt x="39624" y="45720"/>
                </a:moveTo>
                <a:lnTo>
                  <a:pt x="38100" y="44196"/>
                </a:lnTo>
                <a:lnTo>
                  <a:pt x="39243" y="44958"/>
                </a:lnTo>
                <a:lnTo>
                  <a:pt x="39624" y="45720"/>
                </a:lnTo>
                <a:close/>
              </a:path>
              <a:path w="93345" h="85725">
                <a:moveTo>
                  <a:pt x="39928" y="45415"/>
                </a:moveTo>
                <a:lnTo>
                  <a:pt x="39406" y="45066"/>
                </a:lnTo>
                <a:lnTo>
                  <a:pt x="39116" y="44196"/>
                </a:lnTo>
                <a:lnTo>
                  <a:pt x="39928" y="45415"/>
                </a:lnTo>
                <a:close/>
              </a:path>
              <a:path w="93345" h="85725">
                <a:moveTo>
                  <a:pt x="53035" y="45415"/>
                </a:moveTo>
                <a:lnTo>
                  <a:pt x="53848" y="44196"/>
                </a:lnTo>
                <a:lnTo>
                  <a:pt x="53557" y="45066"/>
                </a:lnTo>
                <a:lnTo>
                  <a:pt x="53035" y="45415"/>
                </a:lnTo>
                <a:close/>
              </a:path>
              <a:path w="93345" h="85725">
                <a:moveTo>
                  <a:pt x="53339" y="45720"/>
                </a:moveTo>
                <a:lnTo>
                  <a:pt x="53720" y="44958"/>
                </a:lnTo>
                <a:lnTo>
                  <a:pt x="54864" y="44196"/>
                </a:lnTo>
                <a:lnTo>
                  <a:pt x="53339" y="45720"/>
                </a:lnTo>
                <a:close/>
              </a:path>
              <a:path w="93345" h="85725">
                <a:moveTo>
                  <a:pt x="92964" y="48768"/>
                </a:moveTo>
                <a:lnTo>
                  <a:pt x="47244" y="48768"/>
                </a:lnTo>
                <a:lnTo>
                  <a:pt x="51816" y="47244"/>
                </a:lnTo>
                <a:lnTo>
                  <a:pt x="54864" y="44196"/>
                </a:lnTo>
                <a:lnTo>
                  <a:pt x="54864" y="45720"/>
                </a:lnTo>
                <a:lnTo>
                  <a:pt x="92964" y="45720"/>
                </a:lnTo>
                <a:lnTo>
                  <a:pt x="92964" y="48768"/>
                </a:lnTo>
                <a:close/>
              </a:path>
              <a:path w="93345" h="85725">
                <a:moveTo>
                  <a:pt x="39624" y="45720"/>
                </a:moveTo>
                <a:lnTo>
                  <a:pt x="39243" y="44958"/>
                </a:lnTo>
                <a:lnTo>
                  <a:pt x="39406" y="45066"/>
                </a:lnTo>
                <a:lnTo>
                  <a:pt x="39624" y="45720"/>
                </a:lnTo>
                <a:close/>
              </a:path>
              <a:path w="93345" h="85725">
                <a:moveTo>
                  <a:pt x="53339" y="45720"/>
                </a:moveTo>
                <a:lnTo>
                  <a:pt x="53557" y="45066"/>
                </a:lnTo>
                <a:lnTo>
                  <a:pt x="53720" y="44958"/>
                </a:lnTo>
                <a:lnTo>
                  <a:pt x="53339" y="45720"/>
                </a:lnTo>
                <a:close/>
              </a:path>
              <a:path w="93345" h="85725">
                <a:moveTo>
                  <a:pt x="40277" y="45937"/>
                </a:moveTo>
                <a:lnTo>
                  <a:pt x="39624" y="45720"/>
                </a:lnTo>
                <a:lnTo>
                  <a:pt x="39406" y="45066"/>
                </a:lnTo>
                <a:lnTo>
                  <a:pt x="39928" y="45415"/>
                </a:lnTo>
                <a:lnTo>
                  <a:pt x="40277" y="45937"/>
                </a:lnTo>
                <a:close/>
              </a:path>
              <a:path w="93345" h="85725">
                <a:moveTo>
                  <a:pt x="52686" y="45937"/>
                </a:moveTo>
                <a:lnTo>
                  <a:pt x="53035" y="45415"/>
                </a:lnTo>
                <a:lnTo>
                  <a:pt x="53557" y="45066"/>
                </a:lnTo>
                <a:lnTo>
                  <a:pt x="53339" y="45720"/>
                </a:lnTo>
                <a:lnTo>
                  <a:pt x="52686" y="45937"/>
                </a:lnTo>
                <a:close/>
              </a:path>
              <a:path w="93345" h="85725">
                <a:moveTo>
                  <a:pt x="41148" y="46228"/>
                </a:moveTo>
                <a:lnTo>
                  <a:pt x="40277" y="45937"/>
                </a:lnTo>
                <a:lnTo>
                  <a:pt x="39928" y="45415"/>
                </a:lnTo>
                <a:lnTo>
                  <a:pt x="41148" y="46228"/>
                </a:lnTo>
                <a:close/>
              </a:path>
              <a:path w="93345" h="85725">
                <a:moveTo>
                  <a:pt x="51816" y="46228"/>
                </a:moveTo>
                <a:lnTo>
                  <a:pt x="53035" y="45415"/>
                </a:lnTo>
                <a:lnTo>
                  <a:pt x="52686" y="45937"/>
                </a:lnTo>
                <a:lnTo>
                  <a:pt x="51816" y="46228"/>
                </a:lnTo>
                <a:close/>
              </a:path>
              <a:path w="93345" h="85725">
                <a:moveTo>
                  <a:pt x="41148" y="47244"/>
                </a:moveTo>
                <a:lnTo>
                  <a:pt x="39624" y="45720"/>
                </a:lnTo>
                <a:lnTo>
                  <a:pt x="40386" y="46101"/>
                </a:lnTo>
                <a:lnTo>
                  <a:pt x="41148" y="47244"/>
                </a:lnTo>
                <a:close/>
              </a:path>
              <a:path w="93345" h="85725">
                <a:moveTo>
                  <a:pt x="40386" y="46101"/>
                </a:moveTo>
                <a:lnTo>
                  <a:pt x="39624" y="45720"/>
                </a:lnTo>
                <a:lnTo>
                  <a:pt x="40277" y="45937"/>
                </a:lnTo>
                <a:lnTo>
                  <a:pt x="40386" y="46101"/>
                </a:lnTo>
                <a:close/>
              </a:path>
              <a:path w="93345" h="85725">
                <a:moveTo>
                  <a:pt x="52578" y="46101"/>
                </a:moveTo>
                <a:lnTo>
                  <a:pt x="52686" y="45937"/>
                </a:lnTo>
                <a:lnTo>
                  <a:pt x="53339" y="45720"/>
                </a:lnTo>
                <a:lnTo>
                  <a:pt x="52578" y="46101"/>
                </a:lnTo>
                <a:close/>
              </a:path>
              <a:path w="93345" h="85725">
                <a:moveTo>
                  <a:pt x="51816" y="47244"/>
                </a:moveTo>
                <a:lnTo>
                  <a:pt x="52578" y="46101"/>
                </a:lnTo>
                <a:lnTo>
                  <a:pt x="53339" y="45720"/>
                </a:lnTo>
                <a:lnTo>
                  <a:pt x="51816" y="47244"/>
                </a:lnTo>
                <a:close/>
              </a:path>
              <a:path w="93345" h="85725">
                <a:moveTo>
                  <a:pt x="42672" y="47244"/>
                </a:moveTo>
                <a:lnTo>
                  <a:pt x="40386" y="46101"/>
                </a:lnTo>
                <a:lnTo>
                  <a:pt x="40277" y="45937"/>
                </a:lnTo>
                <a:lnTo>
                  <a:pt x="41148" y="46228"/>
                </a:lnTo>
                <a:lnTo>
                  <a:pt x="42672" y="47244"/>
                </a:lnTo>
                <a:close/>
              </a:path>
              <a:path w="93345" h="85725">
                <a:moveTo>
                  <a:pt x="50292" y="47244"/>
                </a:moveTo>
                <a:lnTo>
                  <a:pt x="51816" y="46228"/>
                </a:lnTo>
                <a:lnTo>
                  <a:pt x="52686" y="45937"/>
                </a:lnTo>
                <a:lnTo>
                  <a:pt x="52578" y="46101"/>
                </a:lnTo>
                <a:lnTo>
                  <a:pt x="50292" y="47244"/>
                </a:lnTo>
                <a:close/>
              </a:path>
              <a:path w="93345" h="85725">
                <a:moveTo>
                  <a:pt x="42672" y="47244"/>
                </a:moveTo>
                <a:lnTo>
                  <a:pt x="41148" y="47244"/>
                </a:lnTo>
                <a:lnTo>
                  <a:pt x="40386" y="46101"/>
                </a:lnTo>
                <a:lnTo>
                  <a:pt x="42672" y="47244"/>
                </a:lnTo>
                <a:close/>
              </a:path>
              <a:path w="93345" h="85725">
                <a:moveTo>
                  <a:pt x="51816" y="47244"/>
                </a:moveTo>
                <a:lnTo>
                  <a:pt x="50292" y="47244"/>
                </a:lnTo>
                <a:lnTo>
                  <a:pt x="52578" y="46101"/>
                </a:lnTo>
                <a:lnTo>
                  <a:pt x="51816" y="47244"/>
                </a:lnTo>
                <a:close/>
              </a:path>
              <a:path w="93345" h="85725">
                <a:moveTo>
                  <a:pt x="47244" y="48768"/>
                </a:moveTo>
                <a:lnTo>
                  <a:pt x="45719" y="48768"/>
                </a:lnTo>
                <a:lnTo>
                  <a:pt x="42672" y="47244"/>
                </a:lnTo>
                <a:lnTo>
                  <a:pt x="41148" y="46228"/>
                </a:lnTo>
                <a:lnTo>
                  <a:pt x="44195" y="47244"/>
                </a:lnTo>
                <a:lnTo>
                  <a:pt x="50292" y="47244"/>
                </a:lnTo>
                <a:lnTo>
                  <a:pt x="47244" y="48768"/>
                </a:lnTo>
                <a:close/>
              </a:path>
              <a:path w="93345" h="85725">
                <a:moveTo>
                  <a:pt x="50292" y="47244"/>
                </a:moveTo>
                <a:lnTo>
                  <a:pt x="48768" y="47244"/>
                </a:lnTo>
                <a:lnTo>
                  <a:pt x="51816" y="46228"/>
                </a:lnTo>
                <a:lnTo>
                  <a:pt x="50292" y="47244"/>
                </a:lnTo>
                <a:close/>
              </a:path>
              <a:path w="93345" h="85725">
                <a:moveTo>
                  <a:pt x="57912" y="85344"/>
                </a:moveTo>
                <a:lnTo>
                  <a:pt x="36576" y="85344"/>
                </a:lnTo>
                <a:lnTo>
                  <a:pt x="30480" y="83820"/>
                </a:lnTo>
                <a:lnTo>
                  <a:pt x="28956" y="82296"/>
                </a:lnTo>
                <a:lnTo>
                  <a:pt x="64008" y="82296"/>
                </a:lnTo>
                <a:lnTo>
                  <a:pt x="64008" y="83820"/>
                </a:lnTo>
                <a:lnTo>
                  <a:pt x="62484" y="83820"/>
                </a:lnTo>
                <a:lnTo>
                  <a:pt x="5791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67455" y="1927860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5" h="86994">
                <a:moveTo>
                  <a:pt x="54864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53339" y="0"/>
                </a:lnTo>
                <a:lnTo>
                  <a:pt x="54864" y="1524"/>
                </a:lnTo>
                <a:close/>
              </a:path>
              <a:path w="93345" h="86994">
                <a:moveTo>
                  <a:pt x="62484" y="3048"/>
                </a:moveTo>
                <a:lnTo>
                  <a:pt x="30480" y="3048"/>
                </a:lnTo>
                <a:lnTo>
                  <a:pt x="35052" y="1524"/>
                </a:lnTo>
                <a:lnTo>
                  <a:pt x="56387" y="1524"/>
                </a:lnTo>
                <a:lnTo>
                  <a:pt x="62484" y="3048"/>
                </a:lnTo>
                <a:close/>
              </a:path>
              <a:path w="93345" h="86994">
                <a:moveTo>
                  <a:pt x="71628" y="7620"/>
                </a:moveTo>
                <a:lnTo>
                  <a:pt x="21336" y="7620"/>
                </a:lnTo>
                <a:lnTo>
                  <a:pt x="21336" y="6096"/>
                </a:lnTo>
                <a:lnTo>
                  <a:pt x="22859" y="6096"/>
                </a:lnTo>
                <a:lnTo>
                  <a:pt x="27432" y="4572"/>
                </a:lnTo>
                <a:lnTo>
                  <a:pt x="28956" y="3048"/>
                </a:lnTo>
                <a:lnTo>
                  <a:pt x="64008" y="3048"/>
                </a:lnTo>
                <a:lnTo>
                  <a:pt x="65532" y="4572"/>
                </a:lnTo>
                <a:lnTo>
                  <a:pt x="70104" y="6096"/>
                </a:lnTo>
                <a:lnTo>
                  <a:pt x="71628" y="7620"/>
                </a:lnTo>
                <a:close/>
              </a:path>
              <a:path w="93345" h="86994">
                <a:moveTo>
                  <a:pt x="77724" y="12192"/>
                </a:moveTo>
                <a:lnTo>
                  <a:pt x="15240" y="12192"/>
                </a:lnTo>
                <a:lnTo>
                  <a:pt x="15240" y="10668"/>
                </a:lnTo>
                <a:lnTo>
                  <a:pt x="19812" y="7620"/>
                </a:lnTo>
                <a:lnTo>
                  <a:pt x="73152" y="7620"/>
                </a:lnTo>
                <a:lnTo>
                  <a:pt x="77724" y="12192"/>
                </a:lnTo>
                <a:close/>
              </a:path>
              <a:path w="93345" h="86994">
                <a:moveTo>
                  <a:pt x="83820" y="18288"/>
                </a:moveTo>
                <a:lnTo>
                  <a:pt x="9144" y="18288"/>
                </a:lnTo>
                <a:lnTo>
                  <a:pt x="9144" y="16764"/>
                </a:lnTo>
                <a:lnTo>
                  <a:pt x="13716" y="12192"/>
                </a:lnTo>
                <a:lnTo>
                  <a:pt x="79248" y="12192"/>
                </a:lnTo>
                <a:lnTo>
                  <a:pt x="79248" y="13716"/>
                </a:lnTo>
                <a:lnTo>
                  <a:pt x="83820" y="16764"/>
                </a:lnTo>
                <a:lnTo>
                  <a:pt x="83820" y="18288"/>
                </a:lnTo>
                <a:close/>
              </a:path>
              <a:path w="93345" h="86994">
                <a:moveTo>
                  <a:pt x="79248" y="74676"/>
                </a:moveTo>
                <a:lnTo>
                  <a:pt x="13716" y="74676"/>
                </a:lnTo>
                <a:lnTo>
                  <a:pt x="9144" y="70104"/>
                </a:lnTo>
                <a:lnTo>
                  <a:pt x="9144" y="68580"/>
                </a:lnTo>
                <a:lnTo>
                  <a:pt x="7620" y="67056"/>
                </a:lnTo>
                <a:lnTo>
                  <a:pt x="4572" y="62484"/>
                </a:lnTo>
                <a:lnTo>
                  <a:pt x="4572" y="60960"/>
                </a:lnTo>
                <a:lnTo>
                  <a:pt x="3048" y="60960"/>
                </a:lnTo>
                <a:lnTo>
                  <a:pt x="3048" y="59436"/>
                </a:lnTo>
                <a:lnTo>
                  <a:pt x="1524" y="54864"/>
                </a:lnTo>
                <a:lnTo>
                  <a:pt x="1524" y="53340"/>
                </a:lnTo>
                <a:lnTo>
                  <a:pt x="0" y="51816"/>
                </a:lnTo>
                <a:lnTo>
                  <a:pt x="0" y="35052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9812"/>
                </a:lnTo>
                <a:lnTo>
                  <a:pt x="7620" y="18288"/>
                </a:lnTo>
                <a:lnTo>
                  <a:pt x="85344" y="18288"/>
                </a:lnTo>
                <a:lnTo>
                  <a:pt x="85344" y="19812"/>
                </a:lnTo>
                <a:lnTo>
                  <a:pt x="88391" y="24384"/>
                </a:lnTo>
                <a:lnTo>
                  <a:pt x="88391" y="25908"/>
                </a:lnTo>
                <a:lnTo>
                  <a:pt x="89916" y="27432"/>
                </a:lnTo>
                <a:lnTo>
                  <a:pt x="91439" y="32004"/>
                </a:lnTo>
                <a:lnTo>
                  <a:pt x="91439" y="36576"/>
                </a:lnTo>
                <a:lnTo>
                  <a:pt x="91947" y="38100"/>
                </a:lnTo>
                <a:lnTo>
                  <a:pt x="42672" y="38100"/>
                </a:lnTo>
                <a:lnTo>
                  <a:pt x="40386" y="39624"/>
                </a:lnTo>
                <a:lnTo>
                  <a:pt x="39624" y="39624"/>
                </a:lnTo>
                <a:lnTo>
                  <a:pt x="39243" y="40386"/>
                </a:lnTo>
                <a:lnTo>
                  <a:pt x="38100" y="41148"/>
                </a:lnTo>
                <a:lnTo>
                  <a:pt x="38100" y="45720"/>
                </a:lnTo>
                <a:lnTo>
                  <a:pt x="38862" y="45720"/>
                </a:lnTo>
                <a:lnTo>
                  <a:pt x="39624" y="47244"/>
                </a:lnTo>
                <a:lnTo>
                  <a:pt x="41148" y="47244"/>
                </a:lnTo>
                <a:lnTo>
                  <a:pt x="44195" y="48768"/>
                </a:lnTo>
                <a:lnTo>
                  <a:pt x="91947" y="48768"/>
                </a:lnTo>
                <a:lnTo>
                  <a:pt x="91439" y="50292"/>
                </a:lnTo>
                <a:lnTo>
                  <a:pt x="91439" y="54864"/>
                </a:lnTo>
                <a:lnTo>
                  <a:pt x="89916" y="59436"/>
                </a:lnTo>
                <a:lnTo>
                  <a:pt x="88391" y="60960"/>
                </a:lnTo>
                <a:lnTo>
                  <a:pt x="88391" y="62484"/>
                </a:lnTo>
                <a:lnTo>
                  <a:pt x="85344" y="67056"/>
                </a:lnTo>
                <a:lnTo>
                  <a:pt x="83820" y="68580"/>
                </a:lnTo>
                <a:lnTo>
                  <a:pt x="83820" y="70104"/>
                </a:lnTo>
                <a:lnTo>
                  <a:pt x="79248" y="73152"/>
                </a:lnTo>
                <a:lnTo>
                  <a:pt x="79248" y="74676"/>
                </a:lnTo>
                <a:close/>
              </a:path>
              <a:path w="93345" h="86994">
                <a:moveTo>
                  <a:pt x="41148" y="39624"/>
                </a:moveTo>
                <a:lnTo>
                  <a:pt x="42672" y="38100"/>
                </a:lnTo>
                <a:lnTo>
                  <a:pt x="44195" y="38100"/>
                </a:lnTo>
                <a:lnTo>
                  <a:pt x="41148" y="39624"/>
                </a:lnTo>
                <a:close/>
              </a:path>
              <a:path w="93345" h="86994">
                <a:moveTo>
                  <a:pt x="41148" y="39624"/>
                </a:moveTo>
                <a:lnTo>
                  <a:pt x="44195" y="38100"/>
                </a:lnTo>
                <a:lnTo>
                  <a:pt x="42671" y="39116"/>
                </a:lnTo>
                <a:lnTo>
                  <a:pt x="41148" y="39624"/>
                </a:lnTo>
                <a:close/>
              </a:path>
              <a:path w="93345" h="86994">
                <a:moveTo>
                  <a:pt x="42671" y="39116"/>
                </a:moveTo>
                <a:lnTo>
                  <a:pt x="44195" y="38100"/>
                </a:lnTo>
                <a:lnTo>
                  <a:pt x="45719" y="38100"/>
                </a:lnTo>
                <a:lnTo>
                  <a:pt x="42671" y="39116"/>
                </a:lnTo>
                <a:close/>
              </a:path>
              <a:path w="93345" h="86994">
                <a:moveTo>
                  <a:pt x="50291" y="39116"/>
                </a:moveTo>
                <a:lnTo>
                  <a:pt x="47244" y="38100"/>
                </a:lnTo>
                <a:lnTo>
                  <a:pt x="48768" y="38100"/>
                </a:lnTo>
                <a:lnTo>
                  <a:pt x="50291" y="39116"/>
                </a:lnTo>
                <a:close/>
              </a:path>
              <a:path w="93345" h="86994">
                <a:moveTo>
                  <a:pt x="51816" y="39624"/>
                </a:moveTo>
                <a:lnTo>
                  <a:pt x="50291" y="39116"/>
                </a:lnTo>
                <a:lnTo>
                  <a:pt x="48768" y="38100"/>
                </a:lnTo>
                <a:lnTo>
                  <a:pt x="51816" y="39624"/>
                </a:lnTo>
                <a:close/>
              </a:path>
              <a:path w="93345" h="86994">
                <a:moveTo>
                  <a:pt x="51816" y="39624"/>
                </a:moveTo>
                <a:lnTo>
                  <a:pt x="48768" y="38100"/>
                </a:lnTo>
                <a:lnTo>
                  <a:pt x="50292" y="38100"/>
                </a:lnTo>
                <a:lnTo>
                  <a:pt x="51816" y="39624"/>
                </a:lnTo>
                <a:close/>
              </a:path>
              <a:path w="93345" h="86994">
                <a:moveTo>
                  <a:pt x="53557" y="40277"/>
                </a:moveTo>
                <a:lnTo>
                  <a:pt x="50292" y="38100"/>
                </a:lnTo>
                <a:lnTo>
                  <a:pt x="91947" y="38100"/>
                </a:lnTo>
                <a:lnTo>
                  <a:pt x="92455" y="39624"/>
                </a:lnTo>
                <a:lnTo>
                  <a:pt x="53339" y="39624"/>
                </a:lnTo>
                <a:lnTo>
                  <a:pt x="53557" y="40277"/>
                </a:lnTo>
                <a:close/>
              </a:path>
              <a:path w="93345" h="86994">
                <a:moveTo>
                  <a:pt x="39624" y="41148"/>
                </a:moveTo>
                <a:lnTo>
                  <a:pt x="41148" y="39624"/>
                </a:lnTo>
                <a:lnTo>
                  <a:pt x="42671" y="39116"/>
                </a:lnTo>
                <a:lnTo>
                  <a:pt x="39624" y="41148"/>
                </a:lnTo>
                <a:close/>
              </a:path>
              <a:path w="93345" h="86994">
                <a:moveTo>
                  <a:pt x="53339" y="41148"/>
                </a:moveTo>
                <a:lnTo>
                  <a:pt x="50291" y="39116"/>
                </a:lnTo>
                <a:lnTo>
                  <a:pt x="51816" y="39624"/>
                </a:lnTo>
                <a:lnTo>
                  <a:pt x="53339" y="41148"/>
                </a:lnTo>
                <a:close/>
              </a:path>
              <a:path w="93345" h="86994">
                <a:moveTo>
                  <a:pt x="39243" y="40386"/>
                </a:moveTo>
                <a:lnTo>
                  <a:pt x="39624" y="39624"/>
                </a:lnTo>
                <a:lnTo>
                  <a:pt x="39406" y="40277"/>
                </a:lnTo>
                <a:lnTo>
                  <a:pt x="39243" y="40386"/>
                </a:lnTo>
                <a:close/>
              </a:path>
              <a:path w="93345" h="86994">
                <a:moveTo>
                  <a:pt x="39406" y="40277"/>
                </a:moveTo>
                <a:lnTo>
                  <a:pt x="39624" y="39624"/>
                </a:lnTo>
                <a:lnTo>
                  <a:pt x="40386" y="39624"/>
                </a:lnTo>
                <a:lnTo>
                  <a:pt x="39406" y="40277"/>
                </a:lnTo>
                <a:close/>
              </a:path>
              <a:path w="93345" h="86994">
                <a:moveTo>
                  <a:pt x="38862" y="41910"/>
                </a:moveTo>
                <a:lnTo>
                  <a:pt x="39319" y="40538"/>
                </a:lnTo>
                <a:lnTo>
                  <a:pt x="41148" y="39624"/>
                </a:lnTo>
                <a:lnTo>
                  <a:pt x="38862" y="41910"/>
                </a:lnTo>
                <a:close/>
              </a:path>
              <a:path w="93345" h="86994">
                <a:moveTo>
                  <a:pt x="54102" y="41910"/>
                </a:moveTo>
                <a:lnTo>
                  <a:pt x="51816" y="39624"/>
                </a:lnTo>
                <a:lnTo>
                  <a:pt x="53644" y="40538"/>
                </a:lnTo>
                <a:lnTo>
                  <a:pt x="54102" y="41910"/>
                </a:lnTo>
                <a:close/>
              </a:path>
              <a:path w="93345" h="86994">
                <a:moveTo>
                  <a:pt x="53720" y="40386"/>
                </a:moveTo>
                <a:lnTo>
                  <a:pt x="53557" y="40277"/>
                </a:lnTo>
                <a:lnTo>
                  <a:pt x="53339" y="39624"/>
                </a:lnTo>
                <a:lnTo>
                  <a:pt x="53720" y="40386"/>
                </a:lnTo>
                <a:close/>
              </a:path>
              <a:path w="93345" h="86994">
                <a:moveTo>
                  <a:pt x="92964" y="45720"/>
                </a:moveTo>
                <a:lnTo>
                  <a:pt x="54864" y="45720"/>
                </a:lnTo>
                <a:lnTo>
                  <a:pt x="54864" y="41148"/>
                </a:lnTo>
                <a:lnTo>
                  <a:pt x="53720" y="40386"/>
                </a:lnTo>
                <a:lnTo>
                  <a:pt x="53339" y="39624"/>
                </a:lnTo>
                <a:lnTo>
                  <a:pt x="92455" y="39624"/>
                </a:lnTo>
                <a:lnTo>
                  <a:pt x="92964" y="41148"/>
                </a:lnTo>
                <a:lnTo>
                  <a:pt x="92964" y="45720"/>
                </a:lnTo>
                <a:close/>
              </a:path>
              <a:path w="93345" h="86994">
                <a:moveTo>
                  <a:pt x="39116" y="40640"/>
                </a:moveTo>
                <a:lnTo>
                  <a:pt x="39243" y="40386"/>
                </a:lnTo>
                <a:lnTo>
                  <a:pt x="39406" y="40277"/>
                </a:lnTo>
                <a:lnTo>
                  <a:pt x="39319" y="40538"/>
                </a:lnTo>
                <a:lnTo>
                  <a:pt x="39116" y="40640"/>
                </a:lnTo>
                <a:close/>
              </a:path>
              <a:path w="93345" h="86994">
                <a:moveTo>
                  <a:pt x="53848" y="40640"/>
                </a:moveTo>
                <a:lnTo>
                  <a:pt x="53644" y="40538"/>
                </a:lnTo>
                <a:lnTo>
                  <a:pt x="53557" y="40277"/>
                </a:lnTo>
                <a:lnTo>
                  <a:pt x="53720" y="40386"/>
                </a:lnTo>
                <a:lnTo>
                  <a:pt x="53848" y="40640"/>
                </a:lnTo>
                <a:close/>
              </a:path>
              <a:path w="93345" h="86994">
                <a:moveTo>
                  <a:pt x="38481" y="42291"/>
                </a:moveTo>
                <a:lnTo>
                  <a:pt x="38481" y="41910"/>
                </a:lnTo>
                <a:lnTo>
                  <a:pt x="39116" y="40640"/>
                </a:lnTo>
                <a:lnTo>
                  <a:pt x="39319" y="40538"/>
                </a:lnTo>
                <a:lnTo>
                  <a:pt x="38862" y="41910"/>
                </a:lnTo>
                <a:lnTo>
                  <a:pt x="38481" y="42291"/>
                </a:lnTo>
                <a:close/>
              </a:path>
              <a:path w="93345" h="86994">
                <a:moveTo>
                  <a:pt x="54483" y="42291"/>
                </a:moveTo>
                <a:lnTo>
                  <a:pt x="54102" y="41910"/>
                </a:lnTo>
                <a:lnTo>
                  <a:pt x="53644" y="40538"/>
                </a:lnTo>
                <a:lnTo>
                  <a:pt x="53848" y="40640"/>
                </a:lnTo>
                <a:lnTo>
                  <a:pt x="54483" y="41910"/>
                </a:lnTo>
                <a:lnTo>
                  <a:pt x="54483" y="42291"/>
                </a:lnTo>
                <a:close/>
              </a:path>
              <a:path w="93345" h="86994">
                <a:moveTo>
                  <a:pt x="38404" y="42062"/>
                </a:moveTo>
                <a:lnTo>
                  <a:pt x="38100" y="41148"/>
                </a:lnTo>
                <a:lnTo>
                  <a:pt x="39116" y="40640"/>
                </a:lnTo>
                <a:lnTo>
                  <a:pt x="38404" y="42062"/>
                </a:lnTo>
                <a:close/>
              </a:path>
              <a:path w="93345" h="86994">
                <a:moveTo>
                  <a:pt x="54559" y="42062"/>
                </a:moveTo>
                <a:lnTo>
                  <a:pt x="53848" y="40640"/>
                </a:lnTo>
                <a:lnTo>
                  <a:pt x="54864" y="41148"/>
                </a:lnTo>
                <a:lnTo>
                  <a:pt x="54559" y="42062"/>
                </a:lnTo>
                <a:close/>
              </a:path>
              <a:path w="93345" h="86994">
                <a:moveTo>
                  <a:pt x="38100" y="42672"/>
                </a:moveTo>
                <a:lnTo>
                  <a:pt x="38100" y="41148"/>
                </a:lnTo>
                <a:lnTo>
                  <a:pt x="38404" y="42062"/>
                </a:lnTo>
                <a:lnTo>
                  <a:pt x="38100" y="42672"/>
                </a:lnTo>
                <a:close/>
              </a:path>
              <a:path w="93345" h="86994">
                <a:moveTo>
                  <a:pt x="38862" y="43434"/>
                </a:moveTo>
                <a:lnTo>
                  <a:pt x="38709" y="42976"/>
                </a:lnTo>
                <a:lnTo>
                  <a:pt x="39624" y="41148"/>
                </a:lnTo>
                <a:lnTo>
                  <a:pt x="38862" y="43434"/>
                </a:lnTo>
                <a:close/>
              </a:path>
              <a:path w="93345" h="86994">
                <a:moveTo>
                  <a:pt x="54102" y="43434"/>
                </a:moveTo>
                <a:lnTo>
                  <a:pt x="53339" y="41148"/>
                </a:lnTo>
                <a:lnTo>
                  <a:pt x="54254" y="42976"/>
                </a:lnTo>
                <a:lnTo>
                  <a:pt x="54102" y="43434"/>
                </a:lnTo>
                <a:close/>
              </a:path>
              <a:path w="93345" h="86994">
                <a:moveTo>
                  <a:pt x="54864" y="42672"/>
                </a:moveTo>
                <a:lnTo>
                  <a:pt x="54673" y="42291"/>
                </a:lnTo>
                <a:lnTo>
                  <a:pt x="54610" y="41910"/>
                </a:lnTo>
                <a:lnTo>
                  <a:pt x="54864" y="41148"/>
                </a:lnTo>
                <a:lnTo>
                  <a:pt x="54864" y="42672"/>
                </a:lnTo>
                <a:close/>
              </a:path>
              <a:path w="93345" h="86994">
                <a:moveTo>
                  <a:pt x="38608" y="42672"/>
                </a:moveTo>
                <a:lnTo>
                  <a:pt x="38481" y="42291"/>
                </a:lnTo>
                <a:lnTo>
                  <a:pt x="38862" y="41910"/>
                </a:lnTo>
                <a:lnTo>
                  <a:pt x="38608" y="42672"/>
                </a:lnTo>
                <a:close/>
              </a:path>
              <a:path w="93345" h="86994">
                <a:moveTo>
                  <a:pt x="54355" y="42672"/>
                </a:moveTo>
                <a:lnTo>
                  <a:pt x="54102" y="41910"/>
                </a:lnTo>
                <a:lnTo>
                  <a:pt x="54483" y="42291"/>
                </a:lnTo>
                <a:lnTo>
                  <a:pt x="54355" y="42672"/>
                </a:lnTo>
                <a:close/>
              </a:path>
              <a:path w="93345" h="86994">
                <a:moveTo>
                  <a:pt x="38100" y="42672"/>
                </a:moveTo>
                <a:lnTo>
                  <a:pt x="38404" y="42062"/>
                </a:lnTo>
                <a:lnTo>
                  <a:pt x="38481" y="42291"/>
                </a:lnTo>
                <a:lnTo>
                  <a:pt x="38100" y="42672"/>
                </a:lnTo>
                <a:close/>
              </a:path>
              <a:path w="93345" h="86994">
                <a:moveTo>
                  <a:pt x="54864" y="42672"/>
                </a:moveTo>
                <a:lnTo>
                  <a:pt x="54483" y="42291"/>
                </a:lnTo>
                <a:lnTo>
                  <a:pt x="54559" y="42062"/>
                </a:lnTo>
                <a:lnTo>
                  <a:pt x="54864" y="42672"/>
                </a:lnTo>
                <a:close/>
              </a:path>
              <a:path w="93345" h="86994">
                <a:moveTo>
                  <a:pt x="38404" y="43281"/>
                </a:moveTo>
                <a:lnTo>
                  <a:pt x="38100" y="42672"/>
                </a:lnTo>
                <a:lnTo>
                  <a:pt x="38481" y="42291"/>
                </a:lnTo>
                <a:lnTo>
                  <a:pt x="38608" y="42672"/>
                </a:lnTo>
                <a:lnTo>
                  <a:pt x="38404" y="43281"/>
                </a:lnTo>
                <a:close/>
              </a:path>
              <a:path w="93345" h="86994">
                <a:moveTo>
                  <a:pt x="54559" y="43281"/>
                </a:moveTo>
                <a:lnTo>
                  <a:pt x="54355" y="42672"/>
                </a:lnTo>
                <a:lnTo>
                  <a:pt x="54483" y="42291"/>
                </a:lnTo>
                <a:lnTo>
                  <a:pt x="54864" y="42672"/>
                </a:lnTo>
                <a:lnTo>
                  <a:pt x="54559" y="43281"/>
                </a:lnTo>
                <a:close/>
              </a:path>
              <a:path w="93345" h="86994">
                <a:moveTo>
                  <a:pt x="38100" y="44196"/>
                </a:moveTo>
                <a:lnTo>
                  <a:pt x="38100" y="42672"/>
                </a:lnTo>
                <a:lnTo>
                  <a:pt x="38303" y="43281"/>
                </a:lnTo>
                <a:lnTo>
                  <a:pt x="38303" y="43586"/>
                </a:lnTo>
                <a:lnTo>
                  <a:pt x="38100" y="44196"/>
                </a:lnTo>
                <a:close/>
              </a:path>
              <a:path w="93345" h="86994">
                <a:moveTo>
                  <a:pt x="38353" y="43434"/>
                </a:moveTo>
                <a:lnTo>
                  <a:pt x="38100" y="42672"/>
                </a:lnTo>
                <a:lnTo>
                  <a:pt x="38404" y="43281"/>
                </a:lnTo>
                <a:lnTo>
                  <a:pt x="38353" y="43434"/>
                </a:lnTo>
                <a:close/>
              </a:path>
              <a:path w="93345" h="86994">
                <a:moveTo>
                  <a:pt x="38481" y="43434"/>
                </a:moveTo>
                <a:lnTo>
                  <a:pt x="38404" y="43281"/>
                </a:lnTo>
                <a:lnTo>
                  <a:pt x="38608" y="42672"/>
                </a:lnTo>
                <a:lnTo>
                  <a:pt x="38709" y="42976"/>
                </a:lnTo>
                <a:lnTo>
                  <a:pt x="38481" y="43434"/>
                </a:lnTo>
                <a:close/>
              </a:path>
              <a:path w="93345" h="86994">
                <a:moveTo>
                  <a:pt x="54483" y="43434"/>
                </a:moveTo>
                <a:lnTo>
                  <a:pt x="54254" y="42976"/>
                </a:lnTo>
                <a:lnTo>
                  <a:pt x="54355" y="42672"/>
                </a:lnTo>
                <a:lnTo>
                  <a:pt x="54559" y="43281"/>
                </a:lnTo>
                <a:lnTo>
                  <a:pt x="54483" y="43434"/>
                </a:lnTo>
                <a:close/>
              </a:path>
              <a:path w="93345" h="86994">
                <a:moveTo>
                  <a:pt x="54610" y="43434"/>
                </a:moveTo>
                <a:lnTo>
                  <a:pt x="54559" y="43281"/>
                </a:lnTo>
                <a:lnTo>
                  <a:pt x="54864" y="42672"/>
                </a:lnTo>
                <a:lnTo>
                  <a:pt x="54610" y="43434"/>
                </a:lnTo>
                <a:close/>
              </a:path>
              <a:path w="93345" h="86994">
                <a:moveTo>
                  <a:pt x="54864" y="44196"/>
                </a:moveTo>
                <a:lnTo>
                  <a:pt x="54660" y="43586"/>
                </a:lnTo>
                <a:lnTo>
                  <a:pt x="54660" y="43281"/>
                </a:lnTo>
                <a:lnTo>
                  <a:pt x="54864" y="42672"/>
                </a:lnTo>
                <a:lnTo>
                  <a:pt x="54864" y="44196"/>
                </a:lnTo>
                <a:close/>
              </a:path>
              <a:path w="93345" h="86994">
                <a:moveTo>
                  <a:pt x="38709" y="43891"/>
                </a:moveTo>
                <a:lnTo>
                  <a:pt x="38557" y="43586"/>
                </a:lnTo>
                <a:lnTo>
                  <a:pt x="38557" y="43281"/>
                </a:lnTo>
                <a:lnTo>
                  <a:pt x="38709" y="42976"/>
                </a:lnTo>
                <a:lnTo>
                  <a:pt x="38811" y="43281"/>
                </a:lnTo>
                <a:lnTo>
                  <a:pt x="38811" y="43586"/>
                </a:lnTo>
                <a:lnTo>
                  <a:pt x="38709" y="43891"/>
                </a:lnTo>
                <a:close/>
              </a:path>
              <a:path w="93345" h="86994">
                <a:moveTo>
                  <a:pt x="54254" y="43891"/>
                </a:moveTo>
                <a:lnTo>
                  <a:pt x="54152" y="43586"/>
                </a:lnTo>
                <a:lnTo>
                  <a:pt x="54152" y="43281"/>
                </a:lnTo>
                <a:lnTo>
                  <a:pt x="54254" y="42976"/>
                </a:lnTo>
                <a:lnTo>
                  <a:pt x="54406" y="43281"/>
                </a:lnTo>
                <a:lnTo>
                  <a:pt x="54406" y="43586"/>
                </a:lnTo>
                <a:lnTo>
                  <a:pt x="54254" y="43891"/>
                </a:lnTo>
                <a:close/>
              </a:path>
              <a:path w="93345" h="86994">
                <a:moveTo>
                  <a:pt x="38100" y="44196"/>
                </a:moveTo>
                <a:lnTo>
                  <a:pt x="38353" y="43434"/>
                </a:lnTo>
                <a:lnTo>
                  <a:pt x="38404" y="43586"/>
                </a:lnTo>
                <a:lnTo>
                  <a:pt x="38100" y="44196"/>
                </a:lnTo>
                <a:close/>
              </a:path>
              <a:path w="93345" h="86994">
                <a:moveTo>
                  <a:pt x="38608" y="44196"/>
                </a:moveTo>
                <a:lnTo>
                  <a:pt x="38506" y="43891"/>
                </a:lnTo>
                <a:lnTo>
                  <a:pt x="38481" y="43434"/>
                </a:lnTo>
                <a:lnTo>
                  <a:pt x="38709" y="43891"/>
                </a:lnTo>
                <a:lnTo>
                  <a:pt x="38608" y="44196"/>
                </a:lnTo>
                <a:close/>
              </a:path>
              <a:path w="93345" h="86994">
                <a:moveTo>
                  <a:pt x="39406" y="45066"/>
                </a:moveTo>
                <a:lnTo>
                  <a:pt x="39243" y="44958"/>
                </a:lnTo>
                <a:lnTo>
                  <a:pt x="38709" y="43891"/>
                </a:lnTo>
                <a:lnTo>
                  <a:pt x="38862" y="43434"/>
                </a:lnTo>
                <a:lnTo>
                  <a:pt x="39406" y="45066"/>
                </a:lnTo>
                <a:close/>
              </a:path>
              <a:path w="93345" h="86994">
                <a:moveTo>
                  <a:pt x="53557" y="45066"/>
                </a:moveTo>
                <a:lnTo>
                  <a:pt x="54102" y="43434"/>
                </a:lnTo>
                <a:lnTo>
                  <a:pt x="54254" y="43891"/>
                </a:lnTo>
                <a:lnTo>
                  <a:pt x="53720" y="44958"/>
                </a:lnTo>
                <a:lnTo>
                  <a:pt x="53557" y="45066"/>
                </a:lnTo>
                <a:close/>
              </a:path>
              <a:path w="93345" h="86994">
                <a:moveTo>
                  <a:pt x="54355" y="44196"/>
                </a:moveTo>
                <a:lnTo>
                  <a:pt x="54254" y="43891"/>
                </a:lnTo>
                <a:lnTo>
                  <a:pt x="54483" y="43434"/>
                </a:lnTo>
                <a:lnTo>
                  <a:pt x="54559" y="43586"/>
                </a:lnTo>
                <a:lnTo>
                  <a:pt x="54355" y="44196"/>
                </a:lnTo>
                <a:close/>
              </a:path>
              <a:path w="93345" h="86994">
                <a:moveTo>
                  <a:pt x="54864" y="44196"/>
                </a:moveTo>
                <a:lnTo>
                  <a:pt x="54559" y="43586"/>
                </a:lnTo>
                <a:lnTo>
                  <a:pt x="54610" y="43434"/>
                </a:lnTo>
                <a:lnTo>
                  <a:pt x="54864" y="44196"/>
                </a:lnTo>
                <a:close/>
              </a:path>
              <a:path w="93345" h="86994">
                <a:moveTo>
                  <a:pt x="38515" y="44473"/>
                </a:moveTo>
                <a:lnTo>
                  <a:pt x="38100" y="44196"/>
                </a:lnTo>
                <a:lnTo>
                  <a:pt x="38404" y="43586"/>
                </a:lnTo>
                <a:lnTo>
                  <a:pt x="38608" y="44196"/>
                </a:lnTo>
                <a:lnTo>
                  <a:pt x="38515" y="44473"/>
                </a:lnTo>
                <a:close/>
              </a:path>
              <a:path w="93345" h="86994">
                <a:moveTo>
                  <a:pt x="54448" y="44473"/>
                </a:moveTo>
                <a:lnTo>
                  <a:pt x="54355" y="44196"/>
                </a:lnTo>
                <a:lnTo>
                  <a:pt x="54559" y="43586"/>
                </a:lnTo>
                <a:lnTo>
                  <a:pt x="54864" y="44196"/>
                </a:lnTo>
                <a:lnTo>
                  <a:pt x="54448" y="44473"/>
                </a:lnTo>
                <a:close/>
              </a:path>
              <a:path w="93345" h="86994">
                <a:moveTo>
                  <a:pt x="38100" y="45720"/>
                </a:moveTo>
                <a:lnTo>
                  <a:pt x="38100" y="44196"/>
                </a:lnTo>
                <a:lnTo>
                  <a:pt x="38317" y="44631"/>
                </a:lnTo>
                <a:lnTo>
                  <a:pt x="38317" y="45066"/>
                </a:lnTo>
                <a:lnTo>
                  <a:pt x="38100" y="45720"/>
                </a:lnTo>
                <a:close/>
              </a:path>
              <a:path w="93345" h="86994">
                <a:moveTo>
                  <a:pt x="38404" y="44805"/>
                </a:moveTo>
                <a:lnTo>
                  <a:pt x="38100" y="44196"/>
                </a:lnTo>
                <a:lnTo>
                  <a:pt x="38481" y="44577"/>
                </a:lnTo>
                <a:lnTo>
                  <a:pt x="38404" y="44805"/>
                </a:lnTo>
                <a:close/>
              </a:path>
              <a:path w="93345" h="86994">
                <a:moveTo>
                  <a:pt x="38481" y="44577"/>
                </a:moveTo>
                <a:lnTo>
                  <a:pt x="38100" y="44196"/>
                </a:lnTo>
                <a:lnTo>
                  <a:pt x="38515" y="44473"/>
                </a:lnTo>
                <a:close/>
              </a:path>
              <a:path w="93345" h="86994">
                <a:moveTo>
                  <a:pt x="38753" y="44631"/>
                </a:moveTo>
                <a:lnTo>
                  <a:pt x="38608" y="44196"/>
                </a:lnTo>
                <a:lnTo>
                  <a:pt x="38753" y="44631"/>
                </a:lnTo>
                <a:close/>
              </a:path>
              <a:path w="93345" h="86994">
                <a:moveTo>
                  <a:pt x="54210" y="44631"/>
                </a:moveTo>
                <a:lnTo>
                  <a:pt x="54355" y="44196"/>
                </a:lnTo>
                <a:lnTo>
                  <a:pt x="54448" y="44473"/>
                </a:lnTo>
                <a:lnTo>
                  <a:pt x="54210" y="44631"/>
                </a:lnTo>
                <a:close/>
              </a:path>
              <a:path w="93345" h="86994">
                <a:moveTo>
                  <a:pt x="54483" y="44577"/>
                </a:moveTo>
                <a:lnTo>
                  <a:pt x="54864" y="44196"/>
                </a:lnTo>
                <a:lnTo>
                  <a:pt x="54483" y="44577"/>
                </a:lnTo>
                <a:close/>
              </a:path>
              <a:path w="93345" h="86994">
                <a:moveTo>
                  <a:pt x="54559" y="44805"/>
                </a:moveTo>
                <a:lnTo>
                  <a:pt x="54483" y="44577"/>
                </a:lnTo>
                <a:lnTo>
                  <a:pt x="54864" y="44196"/>
                </a:lnTo>
                <a:lnTo>
                  <a:pt x="54559" y="44805"/>
                </a:lnTo>
                <a:close/>
              </a:path>
              <a:path w="93345" h="86994">
                <a:moveTo>
                  <a:pt x="54864" y="45720"/>
                </a:moveTo>
                <a:lnTo>
                  <a:pt x="54646" y="45066"/>
                </a:lnTo>
                <a:lnTo>
                  <a:pt x="54646" y="44631"/>
                </a:lnTo>
                <a:lnTo>
                  <a:pt x="54864" y="44196"/>
                </a:lnTo>
                <a:lnTo>
                  <a:pt x="54864" y="45720"/>
                </a:lnTo>
                <a:close/>
              </a:path>
              <a:path w="93345" h="86994">
                <a:moveTo>
                  <a:pt x="38862" y="44958"/>
                </a:moveTo>
                <a:lnTo>
                  <a:pt x="38535" y="44631"/>
                </a:lnTo>
                <a:lnTo>
                  <a:pt x="38515" y="44473"/>
                </a:lnTo>
                <a:lnTo>
                  <a:pt x="38753" y="44631"/>
                </a:lnTo>
                <a:lnTo>
                  <a:pt x="38862" y="44958"/>
                </a:lnTo>
                <a:close/>
              </a:path>
              <a:path w="93345" h="86994">
                <a:moveTo>
                  <a:pt x="54102" y="44958"/>
                </a:moveTo>
                <a:lnTo>
                  <a:pt x="54210" y="44631"/>
                </a:lnTo>
                <a:lnTo>
                  <a:pt x="54448" y="44473"/>
                </a:lnTo>
                <a:lnTo>
                  <a:pt x="54428" y="44631"/>
                </a:lnTo>
                <a:lnTo>
                  <a:pt x="54102" y="44958"/>
                </a:lnTo>
                <a:close/>
              </a:path>
              <a:path w="93345" h="86994">
                <a:moveTo>
                  <a:pt x="39624" y="47244"/>
                </a:moveTo>
                <a:lnTo>
                  <a:pt x="38535" y="45066"/>
                </a:lnTo>
                <a:lnTo>
                  <a:pt x="38481" y="44577"/>
                </a:lnTo>
                <a:lnTo>
                  <a:pt x="38862" y="44958"/>
                </a:lnTo>
                <a:lnTo>
                  <a:pt x="39624" y="47244"/>
                </a:lnTo>
                <a:close/>
              </a:path>
              <a:path w="93345" h="86994">
                <a:moveTo>
                  <a:pt x="53339" y="47244"/>
                </a:moveTo>
                <a:lnTo>
                  <a:pt x="54102" y="44958"/>
                </a:lnTo>
                <a:lnTo>
                  <a:pt x="54483" y="44577"/>
                </a:lnTo>
                <a:lnTo>
                  <a:pt x="54428" y="45066"/>
                </a:lnTo>
                <a:lnTo>
                  <a:pt x="53339" y="47244"/>
                </a:lnTo>
                <a:close/>
              </a:path>
              <a:path w="93345" h="86994">
                <a:moveTo>
                  <a:pt x="39624" y="45720"/>
                </a:moveTo>
                <a:lnTo>
                  <a:pt x="38862" y="44958"/>
                </a:lnTo>
                <a:lnTo>
                  <a:pt x="38753" y="44631"/>
                </a:lnTo>
                <a:lnTo>
                  <a:pt x="39243" y="44958"/>
                </a:lnTo>
                <a:lnTo>
                  <a:pt x="39624" y="45720"/>
                </a:lnTo>
                <a:close/>
              </a:path>
              <a:path w="93345" h="86994">
                <a:moveTo>
                  <a:pt x="53339" y="45720"/>
                </a:moveTo>
                <a:lnTo>
                  <a:pt x="53720" y="44958"/>
                </a:lnTo>
                <a:lnTo>
                  <a:pt x="54210" y="44631"/>
                </a:lnTo>
                <a:lnTo>
                  <a:pt x="54102" y="44958"/>
                </a:lnTo>
                <a:lnTo>
                  <a:pt x="53339" y="45720"/>
                </a:lnTo>
                <a:close/>
              </a:path>
              <a:path w="93345" h="86994">
                <a:moveTo>
                  <a:pt x="38862" y="45720"/>
                </a:moveTo>
                <a:lnTo>
                  <a:pt x="38100" y="45720"/>
                </a:lnTo>
                <a:lnTo>
                  <a:pt x="38404" y="44805"/>
                </a:lnTo>
                <a:lnTo>
                  <a:pt x="38862" y="45720"/>
                </a:lnTo>
                <a:close/>
              </a:path>
              <a:path w="93345" h="86994">
                <a:moveTo>
                  <a:pt x="92456" y="47244"/>
                </a:moveTo>
                <a:lnTo>
                  <a:pt x="53339" y="47244"/>
                </a:lnTo>
                <a:lnTo>
                  <a:pt x="54559" y="44805"/>
                </a:lnTo>
                <a:lnTo>
                  <a:pt x="54864" y="45720"/>
                </a:lnTo>
                <a:lnTo>
                  <a:pt x="92964" y="45720"/>
                </a:lnTo>
                <a:lnTo>
                  <a:pt x="92456" y="47244"/>
                </a:lnTo>
                <a:close/>
              </a:path>
              <a:path w="93345" h="86994">
                <a:moveTo>
                  <a:pt x="41148" y="47244"/>
                </a:moveTo>
                <a:lnTo>
                  <a:pt x="39624" y="47244"/>
                </a:lnTo>
                <a:lnTo>
                  <a:pt x="38862" y="44958"/>
                </a:lnTo>
                <a:lnTo>
                  <a:pt x="41148" y="47244"/>
                </a:lnTo>
                <a:close/>
              </a:path>
              <a:path w="93345" h="86994">
                <a:moveTo>
                  <a:pt x="39624" y="45720"/>
                </a:moveTo>
                <a:lnTo>
                  <a:pt x="39243" y="44958"/>
                </a:lnTo>
                <a:lnTo>
                  <a:pt x="39406" y="45066"/>
                </a:lnTo>
                <a:lnTo>
                  <a:pt x="39624" y="45720"/>
                </a:lnTo>
                <a:close/>
              </a:path>
              <a:path w="93345" h="86994">
                <a:moveTo>
                  <a:pt x="53339" y="45720"/>
                </a:moveTo>
                <a:lnTo>
                  <a:pt x="53557" y="45066"/>
                </a:lnTo>
                <a:lnTo>
                  <a:pt x="53720" y="44958"/>
                </a:lnTo>
                <a:lnTo>
                  <a:pt x="53339" y="45720"/>
                </a:lnTo>
                <a:close/>
              </a:path>
              <a:path w="93345" h="86994">
                <a:moveTo>
                  <a:pt x="91947" y="48768"/>
                </a:moveTo>
                <a:lnTo>
                  <a:pt x="48768" y="48768"/>
                </a:lnTo>
                <a:lnTo>
                  <a:pt x="51816" y="47244"/>
                </a:lnTo>
                <a:lnTo>
                  <a:pt x="54102" y="44958"/>
                </a:lnTo>
                <a:lnTo>
                  <a:pt x="53339" y="47244"/>
                </a:lnTo>
                <a:lnTo>
                  <a:pt x="92456" y="47244"/>
                </a:lnTo>
                <a:lnTo>
                  <a:pt x="91947" y="48768"/>
                </a:lnTo>
                <a:close/>
              </a:path>
              <a:path w="93345" h="86994">
                <a:moveTo>
                  <a:pt x="42672" y="47244"/>
                </a:moveTo>
                <a:lnTo>
                  <a:pt x="39624" y="45720"/>
                </a:lnTo>
                <a:lnTo>
                  <a:pt x="39406" y="45066"/>
                </a:lnTo>
                <a:lnTo>
                  <a:pt x="42672" y="47244"/>
                </a:lnTo>
                <a:close/>
              </a:path>
              <a:path w="93345" h="86994">
                <a:moveTo>
                  <a:pt x="50292" y="47244"/>
                </a:moveTo>
                <a:lnTo>
                  <a:pt x="53557" y="45066"/>
                </a:lnTo>
                <a:lnTo>
                  <a:pt x="53339" y="45720"/>
                </a:lnTo>
                <a:lnTo>
                  <a:pt x="50292" y="47244"/>
                </a:lnTo>
                <a:close/>
              </a:path>
              <a:path w="93345" h="86994">
                <a:moveTo>
                  <a:pt x="42671" y="47752"/>
                </a:moveTo>
                <a:lnTo>
                  <a:pt x="41148" y="47244"/>
                </a:lnTo>
                <a:lnTo>
                  <a:pt x="39624" y="45720"/>
                </a:lnTo>
                <a:lnTo>
                  <a:pt x="42671" y="47752"/>
                </a:lnTo>
                <a:close/>
              </a:path>
              <a:path w="93345" h="86994">
                <a:moveTo>
                  <a:pt x="50292" y="47752"/>
                </a:moveTo>
                <a:lnTo>
                  <a:pt x="53339" y="45720"/>
                </a:lnTo>
                <a:lnTo>
                  <a:pt x="51816" y="47244"/>
                </a:lnTo>
                <a:lnTo>
                  <a:pt x="50292" y="47752"/>
                </a:lnTo>
                <a:close/>
              </a:path>
              <a:path w="93345" h="86994">
                <a:moveTo>
                  <a:pt x="44195" y="48768"/>
                </a:moveTo>
                <a:lnTo>
                  <a:pt x="41148" y="47244"/>
                </a:lnTo>
                <a:lnTo>
                  <a:pt x="42671" y="47752"/>
                </a:lnTo>
                <a:lnTo>
                  <a:pt x="44195" y="48768"/>
                </a:lnTo>
                <a:close/>
              </a:path>
              <a:path w="93345" h="86994">
                <a:moveTo>
                  <a:pt x="45211" y="48514"/>
                </a:moveTo>
                <a:lnTo>
                  <a:pt x="42672" y="47244"/>
                </a:lnTo>
                <a:lnTo>
                  <a:pt x="45937" y="48332"/>
                </a:lnTo>
                <a:lnTo>
                  <a:pt x="45211" y="48514"/>
                </a:lnTo>
                <a:close/>
              </a:path>
              <a:path w="93345" h="86994">
                <a:moveTo>
                  <a:pt x="47244" y="48768"/>
                </a:moveTo>
                <a:lnTo>
                  <a:pt x="45937" y="48332"/>
                </a:lnTo>
                <a:lnTo>
                  <a:pt x="50292" y="47244"/>
                </a:lnTo>
                <a:lnTo>
                  <a:pt x="47244" y="48768"/>
                </a:lnTo>
                <a:close/>
              </a:path>
              <a:path w="93345" h="86994">
                <a:moveTo>
                  <a:pt x="48768" y="48768"/>
                </a:moveTo>
                <a:lnTo>
                  <a:pt x="50292" y="47752"/>
                </a:lnTo>
                <a:lnTo>
                  <a:pt x="51816" y="47244"/>
                </a:lnTo>
                <a:lnTo>
                  <a:pt x="48768" y="48768"/>
                </a:lnTo>
                <a:close/>
              </a:path>
              <a:path w="93345" h="86994">
                <a:moveTo>
                  <a:pt x="44195" y="48768"/>
                </a:moveTo>
                <a:lnTo>
                  <a:pt x="42671" y="47752"/>
                </a:lnTo>
                <a:lnTo>
                  <a:pt x="45066" y="48550"/>
                </a:lnTo>
                <a:lnTo>
                  <a:pt x="44195" y="48768"/>
                </a:lnTo>
                <a:close/>
              </a:path>
              <a:path w="93345" h="86994">
                <a:moveTo>
                  <a:pt x="48768" y="48768"/>
                </a:moveTo>
                <a:lnTo>
                  <a:pt x="47244" y="48768"/>
                </a:lnTo>
                <a:lnTo>
                  <a:pt x="50292" y="47752"/>
                </a:lnTo>
                <a:lnTo>
                  <a:pt x="48768" y="48768"/>
                </a:lnTo>
                <a:close/>
              </a:path>
              <a:path w="93345" h="86994">
                <a:moveTo>
                  <a:pt x="47244" y="48768"/>
                </a:moveTo>
                <a:lnTo>
                  <a:pt x="45719" y="48768"/>
                </a:lnTo>
                <a:lnTo>
                  <a:pt x="45211" y="48514"/>
                </a:lnTo>
                <a:lnTo>
                  <a:pt x="45937" y="48332"/>
                </a:lnTo>
                <a:lnTo>
                  <a:pt x="47244" y="48768"/>
                </a:lnTo>
                <a:close/>
              </a:path>
              <a:path w="93345" h="86994">
                <a:moveTo>
                  <a:pt x="45719" y="48768"/>
                </a:moveTo>
                <a:lnTo>
                  <a:pt x="45066" y="48550"/>
                </a:lnTo>
                <a:lnTo>
                  <a:pt x="45211" y="48514"/>
                </a:lnTo>
                <a:lnTo>
                  <a:pt x="45719" y="48768"/>
                </a:lnTo>
                <a:close/>
              </a:path>
              <a:path w="93345" h="86994">
                <a:moveTo>
                  <a:pt x="45719" y="48768"/>
                </a:moveTo>
                <a:lnTo>
                  <a:pt x="44195" y="48768"/>
                </a:lnTo>
                <a:lnTo>
                  <a:pt x="45066" y="48550"/>
                </a:lnTo>
                <a:lnTo>
                  <a:pt x="45719" y="48768"/>
                </a:lnTo>
                <a:close/>
              </a:path>
              <a:path w="93345" h="86994">
                <a:moveTo>
                  <a:pt x="73152" y="79248"/>
                </a:moveTo>
                <a:lnTo>
                  <a:pt x="19812" y="79248"/>
                </a:lnTo>
                <a:lnTo>
                  <a:pt x="15240" y="76200"/>
                </a:lnTo>
                <a:lnTo>
                  <a:pt x="15240" y="74676"/>
                </a:lnTo>
                <a:lnTo>
                  <a:pt x="77724" y="74676"/>
                </a:lnTo>
                <a:lnTo>
                  <a:pt x="73152" y="79248"/>
                </a:lnTo>
                <a:close/>
              </a:path>
              <a:path w="93345" h="86994">
                <a:moveTo>
                  <a:pt x="64008" y="83820"/>
                </a:moveTo>
                <a:lnTo>
                  <a:pt x="28956" y="83820"/>
                </a:lnTo>
                <a:lnTo>
                  <a:pt x="27432" y="82296"/>
                </a:lnTo>
                <a:lnTo>
                  <a:pt x="22859" y="80772"/>
                </a:lnTo>
                <a:lnTo>
                  <a:pt x="21336" y="80772"/>
                </a:lnTo>
                <a:lnTo>
                  <a:pt x="21336" y="79248"/>
                </a:lnTo>
                <a:lnTo>
                  <a:pt x="71628" y="79248"/>
                </a:lnTo>
                <a:lnTo>
                  <a:pt x="70104" y="80772"/>
                </a:lnTo>
                <a:lnTo>
                  <a:pt x="65532" y="82296"/>
                </a:lnTo>
                <a:lnTo>
                  <a:pt x="64008" y="83820"/>
                </a:lnTo>
                <a:close/>
              </a:path>
              <a:path w="93345" h="86994">
                <a:moveTo>
                  <a:pt x="56387" y="85344"/>
                </a:moveTo>
                <a:lnTo>
                  <a:pt x="35052" y="85344"/>
                </a:lnTo>
                <a:lnTo>
                  <a:pt x="30480" y="83820"/>
                </a:lnTo>
                <a:lnTo>
                  <a:pt x="62484" y="83820"/>
                </a:lnTo>
                <a:lnTo>
                  <a:pt x="56387" y="85344"/>
                </a:lnTo>
                <a:close/>
              </a:path>
              <a:path w="93345" h="86994">
                <a:moveTo>
                  <a:pt x="47244" y="86868"/>
                </a:moveTo>
                <a:lnTo>
                  <a:pt x="44195" y="86868"/>
                </a:lnTo>
                <a:lnTo>
                  <a:pt x="39624" y="85344"/>
                </a:lnTo>
                <a:lnTo>
                  <a:pt x="53339" y="85344"/>
                </a:lnTo>
                <a:lnTo>
                  <a:pt x="47244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51276" y="3235452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5" h="86995">
                <a:moveTo>
                  <a:pt x="48768" y="1524"/>
                </a:moveTo>
                <a:lnTo>
                  <a:pt x="44195" y="1524"/>
                </a:lnTo>
                <a:lnTo>
                  <a:pt x="45719" y="0"/>
                </a:lnTo>
                <a:lnTo>
                  <a:pt x="47244" y="0"/>
                </a:lnTo>
                <a:lnTo>
                  <a:pt x="48768" y="1524"/>
                </a:lnTo>
                <a:close/>
              </a:path>
              <a:path w="93345" h="86995">
                <a:moveTo>
                  <a:pt x="64008" y="4572"/>
                </a:moveTo>
                <a:lnTo>
                  <a:pt x="28956" y="4572"/>
                </a:lnTo>
                <a:lnTo>
                  <a:pt x="28956" y="3048"/>
                </a:lnTo>
                <a:lnTo>
                  <a:pt x="30480" y="3048"/>
                </a:lnTo>
                <a:lnTo>
                  <a:pt x="35052" y="1524"/>
                </a:lnTo>
                <a:lnTo>
                  <a:pt x="56387" y="1524"/>
                </a:lnTo>
                <a:lnTo>
                  <a:pt x="62484" y="3048"/>
                </a:lnTo>
                <a:lnTo>
                  <a:pt x="64008" y="4572"/>
                </a:lnTo>
                <a:close/>
              </a:path>
              <a:path w="93345" h="86995">
                <a:moveTo>
                  <a:pt x="85344" y="68580"/>
                </a:moveTo>
                <a:lnTo>
                  <a:pt x="7620" y="68580"/>
                </a:lnTo>
                <a:lnTo>
                  <a:pt x="7620" y="67056"/>
                </a:lnTo>
                <a:lnTo>
                  <a:pt x="4572" y="62484"/>
                </a:lnTo>
                <a:lnTo>
                  <a:pt x="3048" y="60960"/>
                </a:lnTo>
                <a:lnTo>
                  <a:pt x="3048" y="59436"/>
                </a:lnTo>
                <a:lnTo>
                  <a:pt x="1524" y="54864"/>
                </a:lnTo>
                <a:lnTo>
                  <a:pt x="1524" y="51816"/>
                </a:lnTo>
                <a:lnTo>
                  <a:pt x="0" y="50292"/>
                </a:lnTo>
                <a:lnTo>
                  <a:pt x="0" y="36576"/>
                </a:lnTo>
                <a:lnTo>
                  <a:pt x="1524" y="35052"/>
                </a:lnTo>
                <a:lnTo>
                  <a:pt x="1524" y="32004"/>
                </a:lnTo>
                <a:lnTo>
                  <a:pt x="3048" y="27432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21336"/>
                </a:lnTo>
                <a:lnTo>
                  <a:pt x="7620" y="19812"/>
                </a:lnTo>
                <a:lnTo>
                  <a:pt x="9144" y="18288"/>
                </a:lnTo>
                <a:lnTo>
                  <a:pt x="12192" y="13716"/>
                </a:lnTo>
                <a:lnTo>
                  <a:pt x="13716" y="13716"/>
                </a:lnTo>
                <a:lnTo>
                  <a:pt x="15240" y="12192"/>
                </a:lnTo>
                <a:lnTo>
                  <a:pt x="15240" y="10668"/>
                </a:lnTo>
                <a:lnTo>
                  <a:pt x="19812" y="9144"/>
                </a:lnTo>
                <a:lnTo>
                  <a:pt x="22859" y="6096"/>
                </a:lnTo>
                <a:lnTo>
                  <a:pt x="27432" y="4572"/>
                </a:lnTo>
                <a:lnTo>
                  <a:pt x="65532" y="4572"/>
                </a:lnTo>
                <a:lnTo>
                  <a:pt x="70104" y="6096"/>
                </a:lnTo>
                <a:lnTo>
                  <a:pt x="73152" y="9144"/>
                </a:lnTo>
                <a:lnTo>
                  <a:pt x="77724" y="10668"/>
                </a:lnTo>
                <a:lnTo>
                  <a:pt x="77724" y="12192"/>
                </a:lnTo>
                <a:lnTo>
                  <a:pt x="85344" y="19812"/>
                </a:lnTo>
                <a:lnTo>
                  <a:pt x="85344" y="21336"/>
                </a:lnTo>
                <a:lnTo>
                  <a:pt x="88391" y="24384"/>
                </a:lnTo>
                <a:lnTo>
                  <a:pt x="88391" y="27432"/>
                </a:lnTo>
                <a:lnTo>
                  <a:pt x="89916" y="27432"/>
                </a:lnTo>
                <a:lnTo>
                  <a:pt x="91439" y="32004"/>
                </a:lnTo>
                <a:lnTo>
                  <a:pt x="91439" y="36576"/>
                </a:lnTo>
                <a:lnTo>
                  <a:pt x="91947" y="38100"/>
                </a:lnTo>
                <a:lnTo>
                  <a:pt x="44195" y="38100"/>
                </a:lnTo>
                <a:lnTo>
                  <a:pt x="45066" y="38317"/>
                </a:lnTo>
                <a:lnTo>
                  <a:pt x="41148" y="39624"/>
                </a:lnTo>
                <a:lnTo>
                  <a:pt x="39624" y="39624"/>
                </a:lnTo>
                <a:lnTo>
                  <a:pt x="38862" y="41148"/>
                </a:lnTo>
                <a:lnTo>
                  <a:pt x="38100" y="41148"/>
                </a:lnTo>
                <a:lnTo>
                  <a:pt x="38100" y="47244"/>
                </a:lnTo>
                <a:lnTo>
                  <a:pt x="39624" y="47244"/>
                </a:lnTo>
                <a:lnTo>
                  <a:pt x="41148" y="48768"/>
                </a:lnTo>
                <a:lnTo>
                  <a:pt x="91947" y="48768"/>
                </a:lnTo>
                <a:lnTo>
                  <a:pt x="91439" y="50292"/>
                </a:lnTo>
                <a:lnTo>
                  <a:pt x="91439" y="54864"/>
                </a:lnTo>
                <a:lnTo>
                  <a:pt x="89916" y="59436"/>
                </a:lnTo>
                <a:lnTo>
                  <a:pt x="88391" y="60960"/>
                </a:lnTo>
                <a:lnTo>
                  <a:pt x="88391" y="62484"/>
                </a:lnTo>
                <a:lnTo>
                  <a:pt x="85344" y="67056"/>
                </a:lnTo>
                <a:lnTo>
                  <a:pt x="85344" y="68580"/>
                </a:lnTo>
                <a:close/>
              </a:path>
              <a:path w="93345" h="86995">
                <a:moveTo>
                  <a:pt x="45066" y="38317"/>
                </a:moveTo>
                <a:lnTo>
                  <a:pt x="44195" y="38100"/>
                </a:lnTo>
                <a:lnTo>
                  <a:pt x="45719" y="38100"/>
                </a:lnTo>
                <a:lnTo>
                  <a:pt x="45066" y="38317"/>
                </a:lnTo>
                <a:close/>
              </a:path>
              <a:path w="93345" h="86995">
                <a:moveTo>
                  <a:pt x="45211" y="38354"/>
                </a:moveTo>
                <a:lnTo>
                  <a:pt x="45066" y="38317"/>
                </a:lnTo>
                <a:lnTo>
                  <a:pt x="45719" y="38100"/>
                </a:lnTo>
                <a:lnTo>
                  <a:pt x="45211" y="38354"/>
                </a:lnTo>
                <a:close/>
              </a:path>
              <a:path w="93345" h="86995">
                <a:moveTo>
                  <a:pt x="46482" y="38671"/>
                </a:moveTo>
                <a:lnTo>
                  <a:pt x="45211" y="38354"/>
                </a:lnTo>
                <a:lnTo>
                  <a:pt x="45719" y="38100"/>
                </a:lnTo>
                <a:lnTo>
                  <a:pt x="47244" y="38100"/>
                </a:lnTo>
                <a:lnTo>
                  <a:pt x="47752" y="38354"/>
                </a:lnTo>
                <a:lnTo>
                  <a:pt x="46482" y="38671"/>
                </a:lnTo>
                <a:close/>
              </a:path>
              <a:path w="93345" h="86995">
                <a:moveTo>
                  <a:pt x="47752" y="38354"/>
                </a:moveTo>
                <a:lnTo>
                  <a:pt x="47244" y="38100"/>
                </a:lnTo>
                <a:lnTo>
                  <a:pt x="47897" y="38317"/>
                </a:lnTo>
                <a:lnTo>
                  <a:pt x="47752" y="38354"/>
                </a:lnTo>
                <a:close/>
              </a:path>
              <a:path w="93345" h="86995">
                <a:moveTo>
                  <a:pt x="47897" y="38317"/>
                </a:moveTo>
                <a:lnTo>
                  <a:pt x="47244" y="38100"/>
                </a:lnTo>
                <a:lnTo>
                  <a:pt x="48768" y="38100"/>
                </a:lnTo>
                <a:lnTo>
                  <a:pt x="47897" y="38317"/>
                </a:lnTo>
                <a:close/>
              </a:path>
              <a:path w="93345" h="86995">
                <a:moveTo>
                  <a:pt x="54102" y="41910"/>
                </a:moveTo>
                <a:lnTo>
                  <a:pt x="51816" y="39624"/>
                </a:lnTo>
                <a:lnTo>
                  <a:pt x="47897" y="38317"/>
                </a:lnTo>
                <a:lnTo>
                  <a:pt x="48768" y="38100"/>
                </a:lnTo>
                <a:lnTo>
                  <a:pt x="91947" y="38100"/>
                </a:lnTo>
                <a:lnTo>
                  <a:pt x="92456" y="39624"/>
                </a:lnTo>
                <a:lnTo>
                  <a:pt x="53339" y="39624"/>
                </a:lnTo>
                <a:lnTo>
                  <a:pt x="54102" y="41910"/>
                </a:lnTo>
                <a:close/>
              </a:path>
              <a:path w="93345" h="86995">
                <a:moveTo>
                  <a:pt x="42672" y="39624"/>
                </a:moveTo>
                <a:lnTo>
                  <a:pt x="45211" y="38354"/>
                </a:lnTo>
                <a:lnTo>
                  <a:pt x="46482" y="38671"/>
                </a:lnTo>
                <a:lnTo>
                  <a:pt x="42672" y="39624"/>
                </a:lnTo>
                <a:close/>
              </a:path>
              <a:path w="93345" h="86995">
                <a:moveTo>
                  <a:pt x="50292" y="39624"/>
                </a:moveTo>
                <a:lnTo>
                  <a:pt x="46482" y="38671"/>
                </a:lnTo>
                <a:lnTo>
                  <a:pt x="47752" y="38354"/>
                </a:lnTo>
                <a:lnTo>
                  <a:pt x="50292" y="39624"/>
                </a:lnTo>
                <a:close/>
              </a:path>
              <a:path w="93345" h="86995">
                <a:moveTo>
                  <a:pt x="38100" y="42672"/>
                </a:moveTo>
                <a:lnTo>
                  <a:pt x="39624" y="39624"/>
                </a:lnTo>
                <a:lnTo>
                  <a:pt x="38862" y="41910"/>
                </a:lnTo>
                <a:lnTo>
                  <a:pt x="38100" y="42672"/>
                </a:lnTo>
                <a:close/>
              </a:path>
              <a:path w="93345" h="86995">
                <a:moveTo>
                  <a:pt x="38862" y="41910"/>
                </a:moveTo>
                <a:lnTo>
                  <a:pt x="39624" y="39624"/>
                </a:lnTo>
                <a:lnTo>
                  <a:pt x="41148" y="39624"/>
                </a:lnTo>
                <a:lnTo>
                  <a:pt x="38862" y="41910"/>
                </a:lnTo>
                <a:close/>
              </a:path>
              <a:path w="93345" h="86995">
                <a:moveTo>
                  <a:pt x="39624" y="41148"/>
                </a:moveTo>
                <a:lnTo>
                  <a:pt x="41148" y="39624"/>
                </a:lnTo>
                <a:lnTo>
                  <a:pt x="42672" y="39624"/>
                </a:lnTo>
                <a:lnTo>
                  <a:pt x="39624" y="41148"/>
                </a:lnTo>
                <a:close/>
              </a:path>
              <a:path w="93345" h="86995">
                <a:moveTo>
                  <a:pt x="39624" y="41148"/>
                </a:moveTo>
                <a:lnTo>
                  <a:pt x="42672" y="39624"/>
                </a:lnTo>
                <a:lnTo>
                  <a:pt x="41148" y="40640"/>
                </a:lnTo>
                <a:lnTo>
                  <a:pt x="39624" y="41148"/>
                </a:lnTo>
                <a:close/>
              </a:path>
              <a:path w="93345" h="86995">
                <a:moveTo>
                  <a:pt x="41148" y="40640"/>
                </a:moveTo>
                <a:lnTo>
                  <a:pt x="42672" y="39624"/>
                </a:lnTo>
                <a:lnTo>
                  <a:pt x="44195" y="39624"/>
                </a:lnTo>
                <a:lnTo>
                  <a:pt x="41148" y="40640"/>
                </a:lnTo>
                <a:close/>
              </a:path>
              <a:path w="93345" h="86995">
                <a:moveTo>
                  <a:pt x="51816" y="40640"/>
                </a:moveTo>
                <a:lnTo>
                  <a:pt x="48768" y="39624"/>
                </a:lnTo>
                <a:lnTo>
                  <a:pt x="50292" y="39624"/>
                </a:lnTo>
                <a:lnTo>
                  <a:pt x="51816" y="40640"/>
                </a:lnTo>
                <a:close/>
              </a:path>
              <a:path w="93345" h="86995">
                <a:moveTo>
                  <a:pt x="53339" y="41148"/>
                </a:moveTo>
                <a:lnTo>
                  <a:pt x="51816" y="40640"/>
                </a:lnTo>
                <a:lnTo>
                  <a:pt x="50292" y="39624"/>
                </a:lnTo>
                <a:lnTo>
                  <a:pt x="53339" y="41148"/>
                </a:lnTo>
                <a:close/>
              </a:path>
              <a:path w="93345" h="86995">
                <a:moveTo>
                  <a:pt x="53339" y="41148"/>
                </a:moveTo>
                <a:lnTo>
                  <a:pt x="50292" y="39624"/>
                </a:lnTo>
                <a:lnTo>
                  <a:pt x="51816" y="39624"/>
                </a:lnTo>
                <a:lnTo>
                  <a:pt x="53339" y="41148"/>
                </a:lnTo>
                <a:close/>
              </a:path>
              <a:path w="93345" h="86995">
                <a:moveTo>
                  <a:pt x="54864" y="42672"/>
                </a:moveTo>
                <a:lnTo>
                  <a:pt x="54102" y="41910"/>
                </a:lnTo>
                <a:lnTo>
                  <a:pt x="53339" y="39624"/>
                </a:lnTo>
                <a:lnTo>
                  <a:pt x="54864" y="42672"/>
                </a:lnTo>
                <a:close/>
              </a:path>
              <a:path w="93345" h="86995">
                <a:moveTo>
                  <a:pt x="54864" y="42672"/>
                </a:moveTo>
                <a:lnTo>
                  <a:pt x="53339" y="39624"/>
                </a:lnTo>
                <a:lnTo>
                  <a:pt x="92456" y="39624"/>
                </a:lnTo>
                <a:lnTo>
                  <a:pt x="92964" y="41148"/>
                </a:lnTo>
                <a:lnTo>
                  <a:pt x="54864" y="41148"/>
                </a:lnTo>
                <a:lnTo>
                  <a:pt x="54864" y="42672"/>
                </a:lnTo>
                <a:close/>
              </a:path>
              <a:path w="93345" h="86995">
                <a:moveTo>
                  <a:pt x="39406" y="41801"/>
                </a:moveTo>
                <a:lnTo>
                  <a:pt x="39624" y="41148"/>
                </a:lnTo>
                <a:lnTo>
                  <a:pt x="41148" y="40640"/>
                </a:lnTo>
                <a:lnTo>
                  <a:pt x="39406" y="41801"/>
                </a:lnTo>
                <a:close/>
              </a:path>
              <a:path w="93345" h="86995">
                <a:moveTo>
                  <a:pt x="53557" y="41801"/>
                </a:moveTo>
                <a:lnTo>
                  <a:pt x="51816" y="40640"/>
                </a:lnTo>
                <a:lnTo>
                  <a:pt x="53339" y="41148"/>
                </a:lnTo>
                <a:lnTo>
                  <a:pt x="53557" y="41801"/>
                </a:lnTo>
                <a:close/>
              </a:path>
              <a:path w="93345" h="86995">
                <a:moveTo>
                  <a:pt x="38100" y="42672"/>
                </a:moveTo>
                <a:lnTo>
                  <a:pt x="38100" y="41148"/>
                </a:lnTo>
                <a:lnTo>
                  <a:pt x="38862" y="41148"/>
                </a:lnTo>
                <a:lnTo>
                  <a:pt x="38100" y="42672"/>
                </a:lnTo>
                <a:close/>
              </a:path>
              <a:path w="93345" h="86995">
                <a:moveTo>
                  <a:pt x="38753" y="42236"/>
                </a:moveTo>
                <a:lnTo>
                  <a:pt x="38862" y="41910"/>
                </a:lnTo>
                <a:lnTo>
                  <a:pt x="39624" y="41148"/>
                </a:lnTo>
                <a:lnTo>
                  <a:pt x="39243" y="41910"/>
                </a:lnTo>
                <a:lnTo>
                  <a:pt x="38753" y="42236"/>
                </a:lnTo>
                <a:close/>
              </a:path>
              <a:path w="93345" h="86995">
                <a:moveTo>
                  <a:pt x="39243" y="41910"/>
                </a:moveTo>
                <a:lnTo>
                  <a:pt x="39624" y="41148"/>
                </a:lnTo>
                <a:lnTo>
                  <a:pt x="39406" y="41801"/>
                </a:lnTo>
                <a:lnTo>
                  <a:pt x="39243" y="41910"/>
                </a:lnTo>
                <a:close/>
              </a:path>
              <a:path w="93345" h="86995">
                <a:moveTo>
                  <a:pt x="53720" y="41910"/>
                </a:moveTo>
                <a:lnTo>
                  <a:pt x="53557" y="41801"/>
                </a:lnTo>
                <a:lnTo>
                  <a:pt x="53339" y="41148"/>
                </a:lnTo>
                <a:lnTo>
                  <a:pt x="53720" y="41910"/>
                </a:lnTo>
                <a:close/>
              </a:path>
              <a:path w="93345" h="86995">
                <a:moveTo>
                  <a:pt x="54210" y="42236"/>
                </a:moveTo>
                <a:lnTo>
                  <a:pt x="53720" y="41910"/>
                </a:lnTo>
                <a:lnTo>
                  <a:pt x="53339" y="41148"/>
                </a:lnTo>
                <a:lnTo>
                  <a:pt x="54102" y="41910"/>
                </a:lnTo>
                <a:lnTo>
                  <a:pt x="54210" y="42236"/>
                </a:lnTo>
                <a:close/>
              </a:path>
              <a:path w="93345" h="86995">
                <a:moveTo>
                  <a:pt x="92455" y="47244"/>
                </a:moveTo>
                <a:lnTo>
                  <a:pt x="54864" y="47244"/>
                </a:lnTo>
                <a:lnTo>
                  <a:pt x="54864" y="41148"/>
                </a:lnTo>
                <a:lnTo>
                  <a:pt x="92964" y="41148"/>
                </a:lnTo>
                <a:lnTo>
                  <a:pt x="92964" y="45720"/>
                </a:lnTo>
                <a:lnTo>
                  <a:pt x="92455" y="47244"/>
                </a:lnTo>
                <a:close/>
              </a:path>
              <a:path w="93345" h="86995">
                <a:moveTo>
                  <a:pt x="38608" y="44196"/>
                </a:moveTo>
                <a:lnTo>
                  <a:pt x="38404" y="43586"/>
                </a:lnTo>
                <a:lnTo>
                  <a:pt x="39243" y="41910"/>
                </a:lnTo>
                <a:lnTo>
                  <a:pt x="39406" y="41801"/>
                </a:lnTo>
                <a:lnTo>
                  <a:pt x="38608" y="44196"/>
                </a:lnTo>
                <a:close/>
              </a:path>
              <a:path w="93345" h="86995">
                <a:moveTo>
                  <a:pt x="54355" y="44196"/>
                </a:moveTo>
                <a:lnTo>
                  <a:pt x="53557" y="41801"/>
                </a:lnTo>
                <a:lnTo>
                  <a:pt x="53720" y="41910"/>
                </a:lnTo>
                <a:lnTo>
                  <a:pt x="54559" y="43586"/>
                </a:lnTo>
                <a:lnTo>
                  <a:pt x="54355" y="44196"/>
                </a:lnTo>
                <a:close/>
              </a:path>
              <a:path w="93345" h="86995">
                <a:moveTo>
                  <a:pt x="38100" y="42672"/>
                </a:moveTo>
                <a:lnTo>
                  <a:pt x="38862" y="41910"/>
                </a:lnTo>
                <a:lnTo>
                  <a:pt x="38753" y="42236"/>
                </a:lnTo>
                <a:lnTo>
                  <a:pt x="38100" y="42672"/>
                </a:lnTo>
                <a:close/>
              </a:path>
              <a:path w="93345" h="86995">
                <a:moveTo>
                  <a:pt x="54864" y="42672"/>
                </a:moveTo>
                <a:lnTo>
                  <a:pt x="54210" y="42236"/>
                </a:lnTo>
                <a:lnTo>
                  <a:pt x="54102" y="41910"/>
                </a:lnTo>
                <a:lnTo>
                  <a:pt x="54864" y="42672"/>
                </a:lnTo>
                <a:close/>
              </a:path>
              <a:path w="93345" h="86995">
                <a:moveTo>
                  <a:pt x="38353" y="43434"/>
                </a:moveTo>
                <a:lnTo>
                  <a:pt x="38100" y="42672"/>
                </a:lnTo>
                <a:lnTo>
                  <a:pt x="38753" y="42236"/>
                </a:lnTo>
                <a:lnTo>
                  <a:pt x="38353" y="43434"/>
                </a:lnTo>
                <a:close/>
              </a:path>
              <a:path w="93345" h="86995">
                <a:moveTo>
                  <a:pt x="54610" y="43434"/>
                </a:moveTo>
                <a:lnTo>
                  <a:pt x="54210" y="42236"/>
                </a:lnTo>
                <a:lnTo>
                  <a:pt x="54864" y="42672"/>
                </a:lnTo>
                <a:lnTo>
                  <a:pt x="54610" y="43434"/>
                </a:lnTo>
                <a:close/>
              </a:path>
              <a:path w="93345" h="86995">
                <a:moveTo>
                  <a:pt x="38100" y="44196"/>
                </a:moveTo>
                <a:lnTo>
                  <a:pt x="38100" y="42672"/>
                </a:lnTo>
                <a:lnTo>
                  <a:pt x="38353" y="43434"/>
                </a:lnTo>
                <a:lnTo>
                  <a:pt x="38100" y="44196"/>
                </a:lnTo>
                <a:close/>
              </a:path>
              <a:path w="93345" h="86995">
                <a:moveTo>
                  <a:pt x="54864" y="44196"/>
                </a:moveTo>
                <a:lnTo>
                  <a:pt x="54610" y="43434"/>
                </a:lnTo>
                <a:lnTo>
                  <a:pt x="54864" y="42672"/>
                </a:lnTo>
                <a:lnTo>
                  <a:pt x="54864" y="44196"/>
                </a:lnTo>
                <a:close/>
              </a:path>
              <a:path w="93345" h="86995">
                <a:moveTo>
                  <a:pt x="38100" y="44196"/>
                </a:moveTo>
                <a:lnTo>
                  <a:pt x="38353" y="43434"/>
                </a:lnTo>
                <a:lnTo>
                  <a:pt x="38404" y="43586"/>
                </a:lnTo>
                <a:lnTo>
                  <a:pt x="38100" y="44196"/>
                </a:lnTo>
                <a:close/>
              </a:path>
              <a:path w="93345" h="86995">
                <a:moveTo>
                  <a:pt x="54864" y="44196"/>
                </a:moveTo>
                <a:lnTo>
                  <a:pt x="54559" y="43586"/>
                </a:lnTo>
                <a:lnTo>
                  <a:pt x="54610" y="43434"/>
                </a:lnTo>
                <a:lnTo>
                  <a:pt x="54864" y="44196"/>
                </a:lnTo>
                <a:close/>
              </a:path>
              <a:path w="93345" h="86995">
                <a:moveTo>
                  <a:pt x="38438" y="44704"/>
                </a:moveTo>
                <a:lnTo>
                  <a:pt x="38100" y="44196"/>
                </a:lnTo>
                <a:lnTo>
                  <a:pt x="38404" y="43586"/>
                </a:lnTo>
                <a:lnTo>
                  <a:pt x="38608" y="44196"/>
                </a:lnTo>
                <a:lnTo>
                  <a:pt x="38438" y="44704"/>
                </a:lnTo>
                <a:close/>
              </a:path>
              <a:path w="93345" h="86995">
                <a:moveTo>
                  <a:pt x="54525" y="44704"/>
                </a:moveTo>
                <a:lnTo>
                  <a:pt x="54355" y="44196"/>
                </a:lnTo>
                <a:lnTo>
                  <a:pt x="54559" y="43586"/>
                </a:lnTo>
                <a:lnTo>
                  <a:pt x="54864" y="44196"/>
                </a:lnTo>
                <a:lnTo>
                  <a:pt x="54525" y="44704"/>
                </a:lnTo>
                <a:close/>
              </a:path>
              <a:path w="93345" h="86995">
                <a:moveTo>
                  <a:pt x="38100" y="45720"/>
                </a:moveTo>
                <a:lnTo>
                  <a:pt x="38100" y="44196"/>
                </a:lnTo>
                <a:lnTo>
                  <a:pt x="38404" y="44805"/>
                </a:lnTo>
                <a:lnTo>
                  <a:pt x="38100" y="45720"/>
                </a:lnTo>
                <a:close/>
              </a:path>
              <a:path w="93345" h="86995">
                <a:moveTo>
                  <a:pt x="38404" y="44805"/>
                </a:moveTo>
                <a:lnTo>
                  <a:pt x="38100" y="44196"/>
                </a:lnTo>
                <a:lnTo>
                  <a:pt x="38438" y="44704"/>
                </a:lnTo>
                <a:close/>
              </a:path>
              <a:path w="93345" h="86995">
                <a:moveTo>
                  <a:pt x="39116" y="45720"/>
                </a:moveTo>
                <a:lnTo>
                  <a:pt x="38438" y="44704"/>
                </a:lnTo>
                <a:lnTo>
                  <a:pt x="38608" y="44196"/>
                </a:lnTo>
                <a:lnTo>
                  <a:pt x="39116" y="45720"/>
                </a:lnTo>
                <a:close/>
              </a:path>
              <a:path w="93345" h="86995">
                <a:moveTo>
                  <a:pt x="53848" y="45720"/>
                </a:moveTo>
                <a:lnTo>
                  <a:pt x="54355" y="44196"/>
                </a:lnTo>
                <a:lnTo>
                  <a:pt x="54525" y="44704"/>
                </a:lnTo>
                <a:lnTo>
                  <a:pt x="53848" y="45720"/>
                </a:lnTo>
                <a:close/>
              </a:path>
              <a:path w="93345" h="86995">
                <a:moveTo>
                  <a:pt x="54559" y="44805"/>
                </a:moveTo>
                <a:lnTo>
                  <a:pt x="54864" y="44196"/>
                </a:lnTo>
                <a:lnTo>
                  <a:pt x="54559" y="44805"/>
                </a:lnTo>
                <a:close/>
              </a:path>
              <a:path w="93345" h="86995">
                <a:moveTo>
                  <a:pt x="54864" y="45720"/>
                </a:moveTo>
                <a:lnTo>
                  <a:pt x="54559" y="44805"/>
                </a:lnTo>
                <a:lnTo>
                  <a:pt x="54864" y="44196"/>
                </a:lnTo>
                <a:lnTo>
                  <a:pt x="54864" y="45720"/>
                </a:lnTo>
                <a:close/>
              </a:path>
              <a:path w="93345" h="86995">
                <a:moveTo>
                  <a:pt x="39406" y="46590"/>
                </a:moveTo>
                <a:lnTo>
                  <a:pt x="39243" y="46482"/>
                </a:lnTo>
                <a:lnTo>
                  <a:pt x="38404" y="44805"/>
                </a:lnTo>
                <a:lnTo>
                  <a:pt x="39116" y="45720"/>
                </a:lnTo>
                <a:lnTo>
                  <a:pt x="39406" y="46590"/>
                </a:lnTo>
                <a:close/>
              </a:path>
              <a:path w="93345" h="86995">
                <a:moveTo>
                  <a:pt x="53557" y="46590"/>
                </a:moveTo>
                <a:lnTo>
                  <a:pt x="53848" y="45720"/>
                </a:lnTo>
                <a:lnTo>
                  <a:pt x="54525" y="44704"/>
                </a:lnTo>
                <a:lnTo>
                  <a:pt x="53720" y="46482"/>
                </a:lnTo>
                <a:lnTo>
                  <a:pt x="53557" y="46590"/>
                </a:lnTo>
                <a:close/>
              </a:path>
              <a:path w="93345" h="86995">
                <a:moveTo>
                  <a:pt x="39243" y="46482"/>
                </a:moveTo>
                <a:lnTo>
                  <a:pt x="38100" y="45720"/>
                </a:lnTo>
                <a:lnTo>
                  <a:pt x="38404" y="44805"/>
                </a:lnTo>
                <a:lnTo>
                  <a:pt x="39243" y="46482"/>
                </a:lnTo>
                <a:close/>
              </a:path>
              <a:path w="93345" h="86995">
                <a:moveTo>
                  <a:pt x="53720" y="46482"/>
                </a:moveTo>
                <a:lnTo>
                  <a:pt x="54559" y="44805"/>
                </a:lnTo>
                <a:lnTo>
                  <a:pt x="54864" y="45720"/>
                </a:lnTo>
                <a:lnTo>
                  <a:pt x="53720" y="46482"/>
                </a:lnTo>
                <a:close/>
              </a:path>
              <a:path w="93345" h="86995">
                <a:moveTo>
                  <a:pt x="39624" y="47244"/>
                </a:moveTo>
                <a:lnTo>
                  <a:pt x="38100" y="47244"/>
                </a:lnTo>
                <a:lnTo>
                  <a:pt x="38100" y="45720"/>
                </a:lnTo>
                <a:lnTo>
                  <a:pt x="39624" y="47244"/>
                </a:lnTo>
                <a:close/>
              </a:path>
              <a:path w="93345" h="86995">
                <a:moveTo>
                  <a:pt x="39624" y="47244"/>
                </a:moveTo>
                <a:lnTo>
                  <a:pt x="38100" y="45720"/>
                </a:lnTo>
                <a:lnTo>
                  <a:pt x="39243" y="46482"/>
                </a:lnTo>
                <a:lnTo>
                  <a:pt x="39624" y="47244"/>
                </a:lnTo>
                <a:close/>
              </a:path>
              <a:path w="93345" h="86995">
                <a:moveTo>
                  <a:pt x="39928" y="46939"/>
                </a:moveTo>
                <a:lnTo>
                  <a:pt x="39406" y="46590"/>
                </a:lnTo>
                <a:lnTo>
                  <a:pt x="39116" y="45720"/>
                </a:lnTo>
                <a:lnTo>
                  <a:pt x="39928" y="46939"/>
                </a:lnTo>
                <a:close/>
              </a:path>
              <a:path w="93345" h="86995">
                <a:moveTo>
                  <a:pt x="53035" y="46939"/>
                </a:moveTo>
                <a:lnTo>
                  <a:pt x="53848" y="45720"/>
                </a:lnTo>
                <a:lnTo>
                  <a:pt x="53557" y="46590"/>
                </a:lnTo>
                <a:lnTo>
                  <a:pt x="53035" y="46939"/>
                </a:lnTo>
                <a:close/>
              </a:path>
              <a:path w="93345" h="86995">
                <a:moveTo>
                  <a:pt x="53339" y="47244"/>
                </a:moveTo>
                <a:lnTo>
                  <a:pt x="53720" y="46482"/>
                </a:lnTo>
                <a:lnTo>
                  <a:pt x="54864" y="45720"/>
                </a:lnTo>
                <a:lnTo>
                  <a:pt x="53339" y="47244"/>
                </a:lnTo>
                <a:close/>
              </a:path>
              <a:path w="93345" h="86995">
                <a:moveTo>
                  <a:pt x="91947" y="48768"/>
                </a:moveTo>
                <a:lnTo>
                  <a:pt x="51816" y="48768"/>
                </a:lnTo>
                <a:lnTo>
                  <a:pt x="54864" y="45720"/>
                </a:lnTo>
                <a:lnTo>
                  <a:pt x="54864" y="47244"/>
                </a:lnTo>
                <a:lnTo>
                  <a:pt x="92455" y="47244"/>
                </a:lnTo>
                <a:lnTo>
                  <a:pt x="91947" y="48768"/>
                </a:lnTo>
                <a:close/>
              </a:path>
              <a:path w="93345" h="86995">
                <a:moveTo>
                  <a:pt x="39624" y="47244"/>
                </a:moveTo>
                <a:lnTo>
                  <a:pt x="39243" y="46482"/>
                </a:lnTo>
                <a:lnTo>
                  <a:pt x="39406" y="46590"/>
                </a:lnTo>
                <a:lnTo>
                  <a:pt x="39624" y="47244"/>
                </a:lnTo>
                <a:close/>
              </a:path>
              <a:path w="93345" h="86995">
                <a:moveTo>
                  <a:pt x="53339" y="47244"/>
                </a:moveTo>
                <a:lnTo>
                  <a:pt x="53557" y="46590"/>
                </a:lnTo>
                <a:lnTo>
                  <a:pt x="53720" y="46482"/>
                </a:lnTo>
                <a:lnTo>
                  <a:pt x="53339" y="47244"/>
                </a:lnTo>
                <a:close/>
              </a:path>
              <a:path w="93345" h="86995">
                <a:moveTo>
                  <a:pt x="40277" y="47461"/>
                </a:moveTo>
                <a:lnTo>
                  <a:pt x="39624" y="47244"/>
                </a:lnTo>
                <a:lnTo>
                  <a:pt x="39406" y="46590"/>
                </a:lnTo>
                <a:lnTo>
                  <a:pt x="39928" y="46939"/>
                </a:lnTo>
                <a:lnTo>
                  <a:pt x="40277" y="47461"/>
                </a:lnTo>
                <a:close/>
              </a:path>
              <a:path w="93345" h="86995">
                <a:moveTo>
                  <a:pt x="52686" y="47461"/>
                </a:moveTo>
                <a:lnTo>
                  <a:pt x="53035" y="46939"/>
                </a:lnTo>
                <a:lnTo>
                  <a:pt x="53557" y="46590"/>
                </a:lnTo>
                <a:lnTo>
                  <a:pt x="53339" y="47244"/>
                </a:lnTo>
                <a:lnTo>
                  <a:pt x="52686" y="47461"/>
                </a:lnTo>
                <a:close/>
              </a:path>
              <a:path w="93345" h="86995">
                <a:moveTo>
                  <a:pt x="41148" y="47752"/>
                </a:moveTo>
                <a:lnTo>
                  <a:pt x="40277" y="47461"/>
                </a:lnTo>
                <a:lnTo>
                  <a:pt x="39928" y="46939"/>
                </a:lnTo>
                <a:lnTo>
                  <a:pt x="41148" y="47752"/>
                </a:lnTo>
                <a:close/>
              </a:path>
              <a:path w="93345" h="86995">
                <a:moveTo>
                  <a:pt x="51816" y="47752"/>
                </a:moveTo>
                <a:lnTo>
                  <a:pt x="53035" y="46939"/>
                </a:lnTo>
                <a:lnTo>
                  <a:pt x="52686" y="47461"/>
                </a:lnTo>
                <a:lnTo>
                  <a:pt x="51816" y="47752"/>
                </a:lnTo>
                <a:close/>
              </a:path>
              <a:path w="93345" h="86995">
                <a:moveTo>
                  <a:pt x="41148" y="48768"/>
                </a:moveTo>
                <a:lnTo>
                  <a:pt x="39624" y="47244"/>
                </a:lnTo>
                <a:lnTo>
                  <a:pt x="40386" y="47625"/>
                </a:lnTo>
                <a:lnTo>
                  <a:pt x="41148" y="48768"/>
                </a:lnTo>
                <a:close/>
              </a:path>
              <a:path w="93345" h="86995">
                <a:moveTo>
                  <a:pt x="40386" y="47625"/>
                </a:moveTo>
                <a:lnTo>
                  <a:pt x="39624" y="47244"/>
                </a:lnTo>
                <a:lnTo>
                  <a:pt x="40277" y="47461"/>
                </a:lnTo>
                <a:lnTo>
                  <a:pt x="40386" y="47625"/>
                </a:lnTo>
                <a:close/>
              </a:path>
              <a:path w="93345" h="86995">
                <a:moveTo>
                  <a:pt x="45719" y="48768"/>
                </a:moveTo>
                <a:lnTo>
                  <a:pt x="44195" y="48768"/>
                </a:lnTo>
                <a:lnTo>
                  <a:pt x="41148" y="47244"/>
                </a:lnTo>
                <a:lnTo>
                  <a:pt x="45719" y="48768"/>
                </a:lnTo>
                <a:close/>
              </a:path>
              <a:path w="93345" h="86995">
                <a:moveTo>
                  <a:pt x="48768" y="48768"/>
                </a:moveTo>
                <a:lnTo>
                  <a:pt x="47244" y="48768"/>
                </a:lnTo>
                <a:lnTo>
                  <a:pt x="51816" y="47244"/>
                </a:lnTo>
                <a:lnTo>
                  <a:pt x="48768" y="48768"/>
                </a:lnTo>
                <a:close/>
              </a:path>
              <a:path w="93345" h="86995">
                <a:moveTo>
                  <a:pt x="52578" y="47625"/>
                </a:moveTo>
                <a:lnTo>
                  <a:pt x="52686" y="47461"/>
                </a:lnTo>
                <a:lnTo>
                  <a:pt x="53339" y="47244"/>
                </a:lnTo>
                <a:lnTo>
                  <a:pt x="52578" y="47625"/>
                </a:lnTo>
                <a:close/>
              </a:path>
              <a:path w="93345" h="86995">
                <a:moveTo>
                  <a:pt x="51816" y="48768"/>
                </a:moveTo>
                <a:lnTo>
                  <a:pt x="52578" y="47625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93345" h="86995">
                <a:moveTo>
                  <a:pt x="42672" y="48768"/>
                </a:moveTo>
                <a:lnTo>
                  <a:pt x="40386" y="47625"/>
                </a:lnTo>
                <a:lnTo>
                  <a:pt x="40277" y="47461"/>
                </a:lnTo>
                <a:lnTo>
                  <a:pt x="41148" y="47752"/>
                </a:lnTo>
                <a:lnTo>
                  <a:pt x="42672" y="48768"/>
                </a:lnTo>
                <a:close/>
              </a:path>
              <a:path w="93345" h="86995">
                <a:moveTo>
                  <a:pt x="50292" y="48768"/>
                </a:moveTo>
                <a:lnTo>
                  <a:pt x="51816" y="47752"/>
                </a:lnTo>
                <a:lnTo>
                  <a:pt x="52686" y="47461"/>
                </a:lnTo>
                <a:lnTo>
                  <a:pt x="52578" y="47625"/>
                </a:lnTo>
                <a:lnTo>
                  <a:pt x="50292" y="48768"/>
                </a:lnTo>
                <a:close/>
              </a:path>
              <a:path w="93345" h="86995">
                <a:moveTo>
                  <a:pt x="42672" y="48768"/>
                </a:moveTo>
                <a:lnTo>
                  <a:pt x="41148" y="48768"/>
                </a:lnTo>
                <a:lnTo>
                  <a:pt x="40386" y="47625"/>
                </a:lnTo>
                <a:lnTo>
                  <a:pt x="42672" y="48768"/>
                </a:lnTo>
                <a:close/>
              </a:path>
              <a:path w="93345" h="86995">
                <a:moveTo>
                  <a:pt x="51816" y="48768"/>
                </a:moveTo>
                <a:lnTo>
                  <a:pt x="50292" y="48768"/>
                </a:lnTo>
                <a:lnTo>
                  <a:pt x="52578" y="47625"/>
                </a:lnTo>
                <a:lnTo>
                  <a:pt x="51816" y="48768"/>
                </a:lnTo>
                <a:close/>
              </a:path>
              <a:path w="93345" h="86995">
                <a:moveTo>
                  <a:pt x="44195" y="48768"/>
                </a:moveTo>
                <a:lnTo>
                  <a:pt x="42672" y="48768"/>
                </a:lnTo>
                <a:lnTo>
                  <a:pt x="41148" y="47752"/>
                </a:lnTo>
                <a:lnTo>
                  <a:pt x="44195" y="48768"/>
                </a:lnTo>
                <a:close/>
              </a:path>
              <a:path w="93345" h="86995">
                <a:moveTo>
                  <a:pt x="50292" y="48768"/>
                </a:moveTo>
                <a:lnTo>
                  <a:pt x="48768" y="48768"/>
                </a:lnTo>
                <a:lnTo>
                  <a:pt x="51816" y="47752"/>
                </a:lnTo>
                <a:lnTo>
                  <a:pt x="50292" y="48768"/>
                </a:lnTo>
                <a:close/>
              </a:path>
              <a:path w="93345" h="86995">
                <a:moveTo>
                  <a:pt x="73152" y="79248"/>
                </a:moveTo>
                <a:lnTo>
                  <a:pt x="19812" y="79248"/>
                </a:lnTo>
                <a:lnTo>
                  <a:pt x="15240" y="76200"/>
                </a:lnTo>
                <a:lnTo>
                  <a:pt x="9144" y="70104"/>
                </a:lnTo>
                <a:lnTo>
                  <a:pt x="9144" y="68580"/>
                </a:lnTo>
                <a:lnTo>
                  <a:pt x="83820" y="68580"/>
                </a:lnTo>
                <a:lnTo>
                  <a:pt x="83820" y="70104"/>
                </a:lnTo>
                <a:lnTo>
                  <a:pt x="79248" y="73152"/>
                </a:lnTo>
                <a:lnTo>
                  <a:pt x="79248" y="74676"/>
                </a:lnTo>
                <a:lnTo>
                  <a:pt x="77724" y="76200"/>
                </a:lnTo>
                <a:lnTo>
                  <a:pt x="73152" y="79248"/>
                </a:lnTo>
                <a:close/>
              </a:path>
              <a:path w="93345" h="86995">
                <a:moveTo>
                  <a:pt x="71628" y="80772"/>
                </a:moveTo>
                <a:lnTo>
                  <a:pt x="21336" y="80772"/>
                </a:lnTo>
                <a:lnTo>
                  <a:pt x="21336" y="79248"/>
                </a:lnTo>
                <a:lnTo>
                  <a:pt x="71628" y="79248"/>
                </a:lnTo>
                <a:lnTo>
                  <a:pt x="71628" y="80772"/>
                </a:lnTo>
                <a:close/>
              </a:path>
              <a:path w="93345" h="86995">
                <a:moveTo>
                  <a:pt x="65532" y="83820"/>
                </a:moveTo>
                <a:lnTo>
                  <a:pt x="27432" y="83820"/>
                </a:lnTo>
                <a:lnTo>
                  <a:pt x="22859" y="80772"/>
                </a:lnTo>
                <a:lnTo>
                  <a:pt x="70104" y="80772"/>
                </a:lnTo>
                <a:lnTo>
                  <a:pt x="65532" y="83820"/>
                </a:lnTo>
                <a:close/>
              </a:path>
              <a:path w="93345" h="86995">
                <a:moveTo>
                  <a:pt x="56387" y="86868"/>
                </a:moveTo>
                <a:lnTo>
                  <a:pt x="36576" y="86868"/>
                </a:lnTo>
                <a:lnTo>
                  <a:pt x="35052" y="85344"/>
                </a:lnTo>
                <a:lnTo>
                  <a:pt x="30480" y="83820"/>
                </a:lnTo>
                <a:lnTo>
                  <a:pt x="62484" y="83820"/>
                </a:lnTo>
                <a:lnTo>
                  <a:pt x="56387" y="85344"/>
                </a:lnTo>
                <a:lnTo>
                  <a:pt x="56387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0739" y="1455420"/>
            <a:ext cx="97790" cy="295910"/>
          </a:xfrm>
          <a:custGeom>
            <a:avLst/>
            <a:gdLst/>
            <a:ahLst/>
            <a:cxnLst/>
            <a:rect l="l" t="t" r="r" b="b"/>
            <a:pathLst>
              <a:path w="97789" h="295910">
                <a:moveTo>
                  <a:pt x="0" y="0"/>
                </a:moveTo>
                <a:lnTo>
                  <a:pt x="97535" y="0"/>
                </a:lnTo>
                <a:lnTo>
                  <a:pt x="97535" y="295655"/>
                </a:lnTo>
                <a:lnTo>
                  <a:pt x="0" y="2956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90927" y="1437132"/>
            <a:ext cx="135890" cy="332740"/>
          </a:xfrm>
          <a:custGeom>
            <a:avLst/>
            <a:gdLst/>
            <a:ahLst/>
            <a:cxnLst/>
            <a:rect l="l" t="t" r="r" b="b"/>
            <a:pathLst>
              <a:path w="135889" h="332739">
                <a:moveTo>
                  <a:pt x="135636" y="332232"/>
                </a:moveTo>
                <a:lnTo>
                  <a:pt x="0" y="332232"/>
                </a:lnTo>
                <a:lnTo>
                  <a:pt x="0" y="0"/>
                </a:lnTo>
                <a:lnTo>
                  <a:pt x="135636" y="0"/>
                </a:lnTo>
                <a:lnTo>
                  <a:pt x="135636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94131"/>
                </a:lnTo>
                <a:lnTo>
                  <a:pt x="19812" y="294131"/>
                </a:lnTo>
                <a:lnTo>
                  <a:pt x="38100" y="313943"/>
                </a:lnTo>
                <a:lnTo>
                  <a:pt x="135636" y="313943"/>
                </a:lnTo>
                <a:lnTo>
                  <a:pt x="135636" y="332232"/>
                </a:lnTo>
                <a:close/>
              </a:path>
              <a:path w="135889" h="332739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35889" h="332739">
                <a:moveTo>
                  <a:pt x="975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97536" y="18288"/>
                </a:lnTo>
                <a:lnTo>
                  <a:pt x="97536" y="38100"/>
                </a:lnTo>
                <a:close/>
              </a:path>
              <a:path w="135889" h="332739">
                <a:moveTo>
                  <a:pt x="97536" y="313943"/>
                </a:moveTo>
                <a:lnTo>
                  <a:pt x="97536" y="18288"/>
                </a:lnTo>
                <a:lnTo>
                  <a:pt x="117348" y="38100"/>
                </a:lnTo>
                <a:lnTo>
                  <a:pt x="135636" y="38100"/>
                </a:lnTo>
                <a:lnTo>
                  <a:pt x="135636" y="294131"/>
                </a:lnTo>
                <a:lnTo>
                  <a:pt x="117348" y="294131"/>
                </a:lnTo>
                <a:lnTo>
                  <a:pt x="97536" y="313943"/>
                </a:lnTo>
                <a:close/>
              </a:path>
              <a:path w="135889" h="332739">
                <a:moveTo>
                  <a:pt x="135636" y="38100"/>
                </a:moveTo>
                <a:lnTo>
                  <a:pt x="117348" y="38100"/>
                </a:lnTo>
                <a:lnTo>
                  <a:pt x="97536" y="18288"/>
                </a:lnTo>
                <a:lnTo>
                  <a:pt x="135636" y="18287"/>
                </a:lnTo>
                <a:lnTo>
                  <a:pt x="135636" y="38100"/>
                </a:lnTo>
                <a:close/>
              </a:path>
              <a:path w="135889" h="332739">
                <a:moveTo>
                  <a:pt x="38100" y="313943"/>
                </a:moveTo>
                <a:lnTo>
                  <a:pt x="19812" y="294131"/>
                </a:lnTo>
                <a:lnTo>
                  <a:pt x="38100" y="294131"/>
                </a:lnTo>
                <a:lnTo>
                  <a:pt x="38100" y="313943"/>
                </a:lnTo>
                <a:close/>
              </a:path>
              <a:path w="135889" h="332739">
                <a:moveTo>
                  <a:pt x="97536" y="313943"/>
                </a:moveTo>
                <a:lnTo>
                  <a:pt x="38100" y="313943"/>
                </a:lnTo>
                <a:lnTo>
                  <a:pt x="38100" y="294131"/>
                </a:lnTo>
                <a:lnTo>
                  <a:pt x="97536" y="294131"/>
                </a:lnTo>
                <a:lnTo>
                  <a:pt x="97536" y="313943"/>
                </a:lnTo>
                <a:close/>
              </a:path>
              <a:path w="135889" h="332739">
                <a:moveTo>
                  <a:pt x="135636" y="313943"/>
                </a:moveTo>
                <a:lnTo>
                  <a:pt x="97536" y="313943"/>
                </a:lnTo>
                <a:lnTo>
                  <a:pt x="117348" y="294131"/>
                </a:lnTo>
                <a:lnTo>
                  <a:pt x="135636" y="294131"/>
                </a:lnTo>
                <a:lnTo>
                  <a:pt x="135636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97024" y="2720340"/>
            <a:ext cx="97790" cy="295910"/>
          </a:xfrm>
          <a:custGeom>
            <a:avLst/>
            <a:gdLst/>
            <a:ahLst/>
            <a:cxnLst/>
            <a:rect l="l" t="t" r="r" b="b"/>
            <a:pathLst>
              <a:path w="97789" h="295910">
                <a:moveTo>
                  <a:pt x="0" y="0"/>
                </a:moveTo>
                <a:lnTo>
                  <a:pt x="97535" y="0"/>
                </a:lnTo>
                <a:lnTo>
                  <a:pt x="97535" y="295656"/>
                </a:lnTo>
                <a:lnTo>
                  <a:pt x="0" y="2956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77211" y="2702051"/>
            <a:ext cx="135890" cy="332740"/>
          </a:xfrm>
          <a:custGeom>
            <a:avLst/>
            <a:gdLst/>
            <a:ahLst/>
            <a:cxnLst/>
            <a:rect l="l" t="t" r="r" b="b"/>
            <a:pathLst>
              <a:path w="135889" h="332739">
                <a:moveTo>
                  <a:pt x="135636" y="332232"/>
                </a:moveTo>
                <a:lnTo>
                  <a:pt x="0" y="332232"/>
                </a:lnTo>
                <a:lnTo>
                  <a:pt x="0" y="0"/>
                </a:lnTo>
                <a:lnTo>
                  <a:pt x="135636" y="0"/>
                </a:lnTo>
                <a:lnTo>
                  <a:pt x="135636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94131"/>
                </a:lnTo>
                <a:lnTo>
                  <a:pt x="19812" y="294131"/>
                </a:lnTo>
                <a:lnTo>
                  <a:pt x="38100" y="313943"/>
                </a:lnTo>
                <a:lnTo>
                  <a:pt x="135636" y="313943"/>
                </a:lnTo>
                <a:lnTo>
                  <a:pt x="135636" y="332232"/>
                </a:lnTo>
                <a:close/>
              </a:path>
              <a:path w="135889" h="332739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35889" h="332739">
                <a:moveTo>
                  <a:pt x="975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97536" y="18288"/>
                </a:lnTo>
                <a:lnTo>
                  <a:pt x="97536" y="38100"/>
                </a:lnTo>
                <a:close/>
              </a:path>
              <a:path w="135889" h="332739">
                <a:moveTo>
                  <a:pt x="97536" y="313943"/>
                </a:moveTo>
                <a:lnTo>
                  <a:pt x="97536" y="18288"/>
                </a:lnTo>
                <a:lnTo>
                  <a:pt x="117348" y="38100"/>
                </a:lnTo>
                <a:lnTo>
                  <a:pt x="135636" y="38100"/>
                </a:lnTo>
                <a:lnTo>
                  <a:pt x="135636" y="294131"/>
                </a:lnTo>
                <a:lnTo>
                  <a:pt x="117348" y="294131"/>
                </a:lnTo>
                <a:lnTo>
                  <a:pt x="97536" y="313943"/>
                </a:lnTo>
                <a:close/>
              </a:path>
              <a:path w="135889" h="332739">
                <a:moveTo>
                  <a:pt x="135636" y="38100"/>
                </a:moveTo>
                <a:lnTo>
                  <a:pt x="117348" y="38100"/>
                </a:lnTo>
                <a:lnTo>
                  <a:pt x="97536" y="18288"/>
                </a:lnTo>
                <a:lnTo>
                  <a:pt x="135636" y="18287"/>
                </a:lnTo>
                <a:lnTo>
                  <a:pt x="135636" y="38100"/>
                </a:lnTo>
                <a:close/>
              </a:path>
              <a:path w="135889" h="332739">
                <a:moveTo>
                  <a:pt x="38100" y="313943"/>
                </a:moveTo>
                <a:lnTo>
                  <a:pt x="19812" y="294131"/>
                </a:lnTo>
                <a:lnTo>
                  <a:pt x="38100" y="294131"/>
                </a:lnTo>
                <a:lnTo>
                  <a:pt x="38100" y="313943"/>
                </a:lnTo>
                <a:close/>
              </a:path>
              <a:path w="135889" h="332739">
                <a:moveTo>
                  <a:pt x="97536" y="313943"/>
                </a:moveTo>
                <a:lnTo>
                  <a:pt x="38100" y="313943"/>
                </a:lnTo>
                <a:lnTo>
                  <a:pt x="38100" y="294131"/>
                </a:lnTo>
                <a:lnTo>
                  <a:pt x="97536" y="294131"/>
                </a:lnTo>
                <a:lnTo>
                  <a:pt x="97536" y="313943"/>
                </a:lnTo>
                <a:close/>
              </a:path>
              <a:path w="135889" h="332739">
                <a:moveTo>
                  <a:pt x="135636" y="313943"/>
                </a:moveTo>
                <a:lnTo>
                  <a:pt x="97536" y="313943"/>
                </a:lnTo>
                <a:lnTo>
                  <a:pt x="117348" y="294131"/>
                </a:lnTo>
                <a:lnTo>
                  <a:pt x="135636" y="294131"/>
                </a:lnTo>
                <a:lnTo>
                  <a:pt x="135636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54579" y="2813303"/>
            <a:ext cx="273050" cy="85725"/>
          </a:xfrm>
          <a:custGeom>
            <a:avLst/>
            <a:gdLst/>
            <a:ahLst/>
            <a:cxnLst/>
            <a:rect l="l" t="t" r="r" b="b"/>
            <a:pathLst>
              <a:path w="273050" h="85725">
                <a:moveTo>
                  <a:pt x="0" y="85344"/>
                </a:moveTo>
                <a:lnTo>
                  <a:pt x="0" y="0"/>
                </a:lnTo>
                <a:lnTo>
                  <a:pt x="272795" y="0"/>
                </a:lnTo>
                <a:lnTo>
                  <a:pt x="272795" y="85344"/>
                </a:lnTo>
                <a:lnTo>
                  <a:pt x="0" y="85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36292" y="2793491"/>
            <a:ext cx="311150" cy="125095"/>
          </a:xfrm>
          <a:custGeom>
            <a:avLst/>
            <a:gdLst/>
            <a:ahLst/>
            <a:cxnLst/>
            <a:rect l="l" t="t" r="r" b="b"/>
            <a:pathLst>
              <a:path w="311150" h="125094">
                <a:moveTo>
                  <a:pt x="310895" y="124967"/>
                </a:moveTo>
                <a:lnTo>
                  <a:pt x="0" y="124967"/>
                </a:lnTo>
                <a:lnTo>
                  <a:pt x="0" y="0"/>
                </a:lnTo>
                <a:lnTo>
                  <a:pt x="310895" y="0"/>
                </a:lnTo>
                <a:lnTo>
                  <a:pt x="310895" y="19811"/>
                </a:lnTo>
                <a:lnTo>
                  <a:pt x="38100" y="19811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86867"/>
                </a:lnTo>
                <a:lnTo>
                  <a:pt x="18288" y="86867"/>
                </a:lnTo>
                <a:lnTo>
                  <a:pt x="38100" y="105155"/>
                </a:lnTo>
                <a:lnTo>
                  <a:pt x="310895" y="105155"/>
                </a:lnTo>
                <a:lnTo>
                  <a:pt x="310895" y="124967"/>
                </a:lnTo>
                <a:close/>
              </a:path>
              <a:path w="311150" h="125094">
                <a:moveTo>
                  <a:pt x="38100" y="38099"/>
                </a:moveTo>
                <a:lnTo>
                  <a:pt x="18288" y="38099"/>
                </a:lnTo>
                <a:lnTo>
                  <a:pt x="38100" y="19811"/>
                </a:lnTo>
                <a:lnTo>
                  <a:pt x="38100" y="38099"/>
                </a:lnTo>
                <a:close/>
              </a:path>
              <a:path w="311150" h="125094">
                <a:moveTo>
                  <a:pt x="272795" y="38099"/>
                </a:moveTo>
                <a:lnTo>
                  <a:pt x="38100" y="38099"/>
                </a:lnTo>
                <a:lnTo>
                  <a:pt x="38100" y="19811"/>
                </a:lnTo>
                <a:lnTo>
                  <a:pt x="272795" y="19811"/>
                </a:lnTo>
                <a:lnTo>
                  <a:pt x="272795" y="38099"/>
                </a:lnTo>
                <a:close/>
              </a:path>
              <a:path w="311150" h="125094">
                <a:moveTo>
                  <a:pt x="272795" y="105155"/>
                </a:moveTo>
                <a:lnTo>
                  <a:pt x="272795" y="19811"/>
                </a:lnTo>
                <a:lnTo>
                  <a:pt x="291083" y="38099"/>
                </a:lnTo>
                <a:lnTo>
                  <a:pt x="310895" y="38099"/>
                </a:lnTo>
                <a:lnTo>
                  <a:pt x="310895" y="86867"/>
                </a:lnTo>
                <a:lnTo>
                  <a:pt x="291083" y="86867"/>
                </a:lnTo>
                <a:lnTo>
                  <a:pt x="272795" y="105155"/>
                </a:lnTo>
                <a:close/>
              </a:path>
              <a:path w="311150" h="125094">
                <a:moveTo>
                  <a:pt x="310895" y="38099"/>
                </a:moveTo>
                <a:lnTo>
                  <a:pt x="291083" y="38099"/>
                </a:lnTo>
                <a:lnTo>
                  <a:pt x="272795" y="19811"/>
                </a:lnTo>
                <a:lnTo>
                  <a:pt x="310895" y="19811"/>
                </a:lnTo>
                <a:lnTo>
                  <a:pt x="310895" y="38099"/>
                </a:lnTo>
                <a:close/>
              </a:path>
              <a:path w="311150" h="125094">
                <a:moveTo>
                  <a:pt x="38100" y="105155"/>
                </a:moveTo>
                <a:lnTo>
                  <a:pt x="18288" y="86867"/>
                </a:lnTo>
                <a:lnTo>
                  <a:pt x="38100" y="86867"/>
                </a:lnTo>
                <a:lnTo>
                  <a:pt x="38100" y="105155"/>
                </a:lnTo>
                <a:close/>
              </a:path>
              <a:path w="311150" h="125094">
                <a:moveTo>
                  <a:pt x="272795" y="105155"/>
                </a:moveTo>
                <a:lnTo>
                  <a:pt x="38100" y="105155"/>
                </a:lnTo>
                <a:lnTo>
                  <a:pt x="38100" y="86867"/>
                </a:lnTo>
                <a:lnTo>
                  <a:pt x="272795" y="86867"/>
                </a:lnTo>
                <a:lnTo>
                  <a:pt x="272795" y="105155"/>
                </a:lnTo>
                <a:close/>
              </a:path>
              <a:path w="311150" h="125094">
                <a:moveTo>
                  <a:pt x="310895" y="105155"/>
                </a:moveTo>
                <a:lnTo>
                  <a:pt x="272795" y="105155"/>
                </a:lnTo>
                <a:lnTo>
                  <a:pt x="291083" y="86867"/>
                </a:lnTo>
                <a:lnTo>
                  <a:pt x="310895" y="86867"/>
                </a:lnTo>
                <a:lnTo>
                  <a:pt x="310895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40863" y="291160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 h="0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40863" y="2806446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 h="0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27375" y="1854708"/>
            <a:ext cx="99060" cy="239395"/>
          </a:xfrm>
          <a:custGeom>
            <a:avLst/>
            <a:gdLst/>
            <a:ahLst/>
            <a:cxnLst/>
            <a:rect l="l" t="t" r="r" b="b"/>
            <a:pathLst>
              <a:path w="99060" h="239394">
                <a:moveTo>
                  <a:pt x="0" y="0"/>
                </a:moveTo>
                <a:lnTo>
                  <a:pt x="99059" y="0"/>
                </a:lnTo>
                <a:lnTo>
                  <a:pt x="99059" y="239267"/>
                </a:lnTo>
                <a:lnTo>
                  <a:pt x="0" y="2392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09088" y="1836420"/>
            <a:ext cx="135890" cy="277495"/>
          </a:xfrm>
          <a:custGeom>
            <a:avLst/>
            <a:gdLst/>
            <a:ahLst/>
            <a:cxnLst/>
            <a:rect l="l" t="t" r="r" b="b"/>
            <a:pathLst>
              <a:path w="135889" h="277494">
                <a:moveTo>
                  <a:pt x="135636" y="277368"/>
                </a:moveTo>
                <a:lnTo>
                  <a:pt x="0" y="277368"/>
                </a:lnTo>
                <a:lnTo>
                  <a:pt x="0" y="0"/>
                </a:lnTo>
                <a:lnTo>
                  <a:pt x="135636" y="0"/>
                </a:lnTo>
                <a:lnTo>
                  <a:pt x="135636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39268"/>
                </a:lnTo>
                <a:lnTo>
                  <a:pt x="18288" y="239268"/>
                </a:lnTo>
                <a:lnTo>
                  <a:pt x="38100" y="257556"/>
                </a:lnTo>
                <a:lnTo>
                  <a:pt x="135636" y="257556"/>
                </a:lnTo>
                <a:lnTo>
                  <a:pt x="135636" y="277368"/>
                </a:lnTo>
                <a:close/>
              </a:path>
              <a:path w="135889" h="277494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35889" h="277494">
                <a:moveTo>
                  <a:pt x="975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97536" y="18288"/>
                </a:lnTo>
                <a:lnTo>
                  <a:pt x="97536" y="38100"/>
                </a:lnTo>
                <a:close/>
              </a:path>
              <a:path w="135889" h="277494">
                <a:moveTo>
                  <a:pt x="97536" y="257556"/>
                </a:moveTo>
                <a:lnTo>
                  <a:pt x="97536" y="18288"/>
                </a:lnTo>
                <a:lnTo>
                  <a:pt x="117348" y="38100"/>
                </a:lnTo>
                <a:lnTo>
                  <a:pt x="135636" y="38100"/>
                </a:lnTo>
                <a:lnTo>
                  <a:pt x="135636" y="239268"/>
                </a:lnTo>
                <a:lnTo>
                  <a:pt x="117348" y="239268"/>
                </a:lnTo>
                <a:lnTo>
                  <a:pt x="97536" y="257556"/>
                </a:lnTo>
                <a:close/>
              </a:path>
              <a:path w="135889" h="277494">
                <a:moveTo>
                  <a:pt x="135636" y="38100"/>
                </a:moveTo>
                <a:lnTo>
                  <a:pt x="117348" y="38100"/>
                </a:lnTo>
                <a:lnTo>
                  <a:pt x="97536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35889" h="277494">
                <a:moveTo>
                  <a:pt x="38100" y="257556"/>
                </a:moveTo>
                <a:lnTo>
                  <a:pt x="18288" y="239268"/>
                </a:lnTo>
                <a:lnTo>
                  <a:pt x="38100" y="239268"/>
                </a:lnTo>
                <a:lnTo>
                  <a:pt x="38100" y="257556"/>
                </a:lnTo>
                <a:close/>
              </a:path>
              <a:path w="135889" h="277494">
                <a:moveTo>
                  <a:pt x="97536" y="257556"/>
                </a:moveTo>
                <a:lnTo>
                  <a:pt x="38100" y="257556"/>
                </a:lnTo>
                <a:lnTo>
                  <a:pt x="38100" y="239268"/>
                </a:lnTo>
                <a:lnTo>
                  <a:pt x="97536" y="239268"/>
                </a:lnTo>
                <a:lnTo>
                  <a:pt x="97536" y="257556"/>
                </a:lnTo>
                <a:close/>
              </a:path>
              <a:path w="135889" h="277494">
                <a:moveTo>
                  <a:pt x="135636" y="257556"/>
                </a:moveTo>
                <a:lnTo>
                  <a:pt x="97536" y="257556"/>
                </a:lnTo>
                <a:lnTo>
                  <a:pt x="117348" y="239268"/>
                </a:lnTo>
                <a:lnTo>
                  <a:pt x="135636" y="239268"/>
                </a:lnTo>
                <a:lnTo>
                  <a:pt x="135636" y="257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14422" y="1842516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33293" y="1842516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51888" y="257327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 h="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87930" y="2574035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87930" y="2904743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24455" y="2531364"/>
            <a:ext cx="55244" cy="48895"/>
          </a:xfrm>
          <a:custGeom>
            <a:avLst/>
            <a:gdLst/>
            <a:ahLst/>
            <a:cxnLst/>
            <a:rect l="l" t="t" r="r" b="b"/>
            <a:pathLst>
              <a:path w="55244" h="48894">
                <a:moveTo>
                  <a:pt x="27432" y="48768"/>
                </a:moveTo>
                <a:lnTo>
                  <a:pt x="16716" y="46886"/>
                </a:lnTo>
                <a:lnTo>
                  <a:pt x="8000" y="41719"/>
                </a:lnTo>
                <a:lnTo>
                  <a:pt x="2143" y="33980"/>
                </a:lnTo>
                <a:lnTo>
                  <a:pt x="0" y="24384"/>
                </a:lnTo>
                <a:lnTo>
                  <a:pt x="2143" y="14787"/>
                </a:lnTo>
                <a:lnTo>
                  <a:pt x="8001" y="7048"/>
                </a:lnTo>
                <a:lnTo>
                  <a:pt x="16716" y="1881"/>
                </a:lnTo>
                <a:lnTo>
                  <a:pt x="27432" y="0"/>
                </a:lnTo>
                <a:lnTo>
                  <a:pt x="38147" y="1881"/>
                </a:lnTo>
                <a:lnTo>
                  <a:pt x="46863" y="7048"/>
                </a:lnTo>
                <a:lnTo>
                  <a:pt x="52720" y="14787"/>
                </a:lnTo>
                <a:lnTo>
                  <a:pt x="54864" y="24384"/>
                </a:lnTo>
                <a:lnTo>
                  <a:pt x="52720" y="33980"/>
                </a:lnTo>
                <a:lnTo>
                  <a:pt x="46863" y="41719"/>
                </a:lnTo>
                <a:lnTo>
                  <a:pt x="38147" y="46886"/>
                </a:lnTo>
                <a:lnTo>
                  <a:pt x="27432" y="48768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04644" y="2513076"/>
            <a:ext cx="93345" cy="85725"/>
          </a:xfrm>
          <a:custGeom>
            <a:avLst/>
            <a:gdLst/>
            <a:ahLst/>
            <a:cxnLst/>
            <a:rect l="l" t="t" r="r" b="b"/>
            <a:pathLst>
              <a:path w="93344" h="85725">
                <a:moveTo>
                  <a:pt x="64008" y="3048"/>
                </a:moveTo>
                <a:lnTo>
                  <a:pt x="30480" y="3048"/>
                </a:lnTo>
                <a:lnTo>
                  <a:pt x="32004" y="1524"/>
                </a:lnTo>
                <a:lnTo>
                  <a:pt x="36576" y="0"/>
                </a:lnTo>
                <a:lnTo>
                  <a:pt x="57912" y="0"/>
                </a:lnTo>
                <a:lnTo>
                  <a:pt x="62484" y="1524"/>
                </a:lnTo>
                <a:lnTo>
                  <a:pt x="64008" y="3048"/>
                </a:lnTo>
                <a:close/>
              </a:path>
              <a:path w="93344" h="85725">
                <a:moveTo>
                  <a:pt x="70104" y="6096"/>
                </a:moveTo>
                <a:lnTo>
                  <a:pt x="24384" y="6096"/>
                </a:lnTo>
                <a:lnTo>
                  <a:pt x="28956" y="3048"/>
                </a:lnTo>
                <a:lnTo>
                  <a:pt x="65532" y="3048"/>
                </a:lnTo>
                <a:lnTo>
                  <a:pt x="70104" y="6096"/>
                </a:lnTo>
                <a:close/>
              </a:path>
              <a:path w="93344" h="85725">
                <a:moveTo>
                  <a:pt x="77724" y="10668"/>
                </a:moveTo>
                <a:lnTo>
                  <a:pt x="16764" y="10668"/>
                </a:lnTo>
                <a:lnTo>
                  <a:pt x="21336" y="7620"/>
                </a:lnTo>
                <a:lnTo>
                  <a:pt x="21336" y="6096"/>
                </a:lnTo>
                <a:lnTo>
                  <a:pt x="73152" y="6096"/>
                </a:lnTo>
                <a:lnTo>
                  <a:pt x="73152" y="7620"/>
                </a:lnTo>
                <a:lnTo>
                  <a:pt x="77724" y="10668"/>
                </a:lnTo>
                <a:close/>
              </a:path>
              <a:path w="93344" h="85725">
                <a:moveTo>
                  <a:pt x="79248" y="12192"/>
                </a:moveTo>
                <a:lnTo>
                  <a:pt x="15240" y="12192"/>
                </a:lnTo>
                <a:lnTo>
                  <a:pt x="15240" y="10668"/>
                </a:lnTo>
                <a:lnTo>
                  <a:pt x="79248" y="10668"/>
                </a:lnTo>
                <a:lnTo>
                  <a:pt x="79248" y="12192"/>
                </a:lnTo>
                <a:close/>
              </a:path>
              <a:path w="93344" h="85725">
                <a:moveTo>
                  <a:pt x="83820" y="16764"/>
                </a:moveTo>
                <a:lnTo>
                  <a:pt x="10668" y="16764"/>
                </a:lnTo>
                <a:lnTo>
                  <a:pt x="13716" y="12192"/>
                </a:lnTo>
                <a:lnTo>
                  <a:pt x="80772" y="12192"/>
                </a:lnTo>
                <a:lnTo>
                  <a:pt x="83820" y="16764"/>
                </a:lnTo>
                <a:close/>
              </a:path>
              <a:path w="93344" h="85725">
                <a:moveTo>
                  <a:pt x="91440" y="32004"/>
                </a:moveTo>
                <a:lnTo>
                  <a:pt x="3048" y="32004"/>
                </a:lnTo>
                <a:lnTo>
                  <a:pt x="4572" y="27432"/>
                </a:lnTo>
                <a:lnTo>
                  <a:pt x="4572" y="24384"/>
                </a:lnTo>
                <a:lnTo>
                  <a:pt x="6096" y="22860"/>
                </a:lnTo>
                <a:lnTo>
                  <a:pt x="7620" y="19812"/>
                </a:lnTo>
                <a:lnTo>
                  <a:pt x="9144" y="18288"/>
                </a:lnTo>
                <a:lnTo>
                  <a:pt x="9144" y="16764"/>
                </a:lnTo>
                <a:lnTo>
                  <a:pt x="85344" y="16764"/>
                </a:lnTo>
                <a:lnTo>
                  <a:pt x="85344" y="18288"/>
                </a:lnTo>
                <a:lnTo>
                  <a:pt x="86868" y="19812"/>
                </a:lnTo>
                <a:lnTo>
                  <a:pt x="88392" y="22860"/>
                </a:lnTo>
                <a:lnTo>
                  <a:pt x="89916" y="24384"/>
                </a:lnTo>
                <a:lnTo>
                  <a:pt x="89916" y="27432"/>
                </a:lnTo>
                <a:lnTo>
                  <a:pt x="91440" y="32004"/>
                </a:lnTo>
                <a:close/>
              </a:path>
              <a:path w="93344" h="85725">
                <a:moveTo>
                  <a:pt x="85344" y="68580"/>
                </a:moveTo>
                <a:lnTo>
                  <a:pt x="9144" y="68580"/>
                </a:lnTo>
                <a:lnTo>
                  <a:pt x="9144" y="67056"/>
                </a:lnTo>
                <a:lnTo>
                  <a:pt x="7620" y="65532"/>
                </a:lnTo>
                <a:lnTo>
                  <a:pt x="6096" y="62484"/>
                </a:lnTo>
                <a:lnTo>
                  <a:pt x="4572" y="60960"/>
                </a:lnTo>
                <a:lnTo>
                  <a:pt x="4572" y="57912"/>
                </a:lnTo>
                <a:lnTo>
                  <a:pt x="3048" y="53340"/>
                </a:lnTo>
                <a:lnTo>
                  <a:pt x="1524" y="51816"/>
                </a:lnTo>
                <a:lnTo>
                  <a:pt x="1524" y="44196"/>
                </a:lnTo>
                <a:lnTo>
                  <a:pt x="0" y="42672"/>
                </a:lnTo>
                <a:lnTo>
                  <a:pt x="0" y="41148"/>
                </a:lnTo>
                <a:lnTo>
                  <a:pt x="1524" y="39624"/>
                </a:lnTo>
                <a:lnTo>
                  <a:pt x="1524" y="32004"/>
                </a:lnTo>
                <a:lnTo>
                  <a:pt x="92964" y="32004"/>
                </a:lnTo>
                <a:lnTo>
                  <a:pt x="92964" y="36576"/>
                </a:lnTo>
                <a:lnTo>
                  <a:pt x="47244" y="36576"/>
                </a:lnTo>
                <a:lnTo>
                  <a:pt x="41148" y="38100"/>
                </a:lnTo>
                <a:lnTo>
                  <a:pt x="39624" y="39624"/>
                </a:lnTo>
                <a:lnTo>
                  <a:pt x="38100" y="39624"/>
                </a:lnTo>
                <a:lnTo>
                  <a:pt x="38100" y="44196"/>
                </a:lnTo>
                <a:lnTo>
                  <a:pt x="41148" y="47244"/>
                </a:lnTo>
                <a:lnTo>
                  <a:pt x="92964" y="47244"/>
                </a:lnTo>
                <a:lnTo>
                  <a:pt x="92964" y="51816"/>
                </a:lnTo>
                <a:lnTo>
                  <a:pt x="91440" y="53340"/>
                </a:lnTo>
                <a:lnTo>
                  <a:pt x="89916" y="57912"/>
                </a:lnTo>
                <a:lnTo>
                  <a:pt x="89916" y="60960"/>
                </a:lnTo>
                <a:lnTo>
                  <a:pt x="88392" y="62484"/>
                </a:lnTo>
                <a:lnTo>
                  <a:pt x="86868" y="65532"/>
                </a:lnTo>
                <a:lnTo>
                  <a:pt x="85344" y="67056"/>
                </a:lnTo>
                <a:lnTo>
                  <a:pt x="85344" y="68580"/>
                </a:lnTo>
                <a:close/>
              </a:path>
              <a:path w="93344" h="85725">
                <a:moveTo>
                  <a:pt x="41148" y="39116"/>
                </a:moveTo>
                <a:lnTo>
                  <a:pt x="42672" y="38100"/>
                </a:lnTo>
                <a:lnTo>
                  <a:pt x="47244" y="36576"/>
                </a:lnTo>
                <a:lnTo>
                  <a:pt x="50292" y="38100"/>
                </a:lnTo>
                <a:lnTo>
                  <a:pt x="44196" y="38100"/>
                </a:lnTo>
                <a:lnTo>
                  <a:pt x="41148" y="39116"/>
                </a:lnTo>
                <a:close/>
              </a:path>
              <a:path w="93344" h="85725">
                <a:moveTo>
                  <a:pt x="55880" y="41656"/>
                </a:moveTo>
                <a:lnTo>
                  <a:pt x="54864" y="39624"/>
                </a:lnTo>
                <a:lnTo>
                  <a:pt x="51816" y="38100"/>
                </a:lnTo>
                <a:lnTo>
                  <a:pt x="53340" y="38100"/>
                </a:lnTo>
                <a:lnTo>
                  <a:pt x="47244" y="36576"/>
                </a:lnTo>
                <a:lnTo>
                  <a:pt x="92964" y="36576"/>
                </a:lnTo>
                <a:lnTo>
                  <a:pt x="92964" y="39624"/>
                </a:lnTo>
                <a:lnTo>
                  <a:pt x="56388" y="39624"/>
                </a:lnTo>
                <a:lnTo>
                  <a:pt x="55880" y="41656"/>
                </a:lnTo>
                <a:close/>
              </a:path>
              <a:path w="93344" h="85725">
                <a:moveTo>
                  <a:pt x="39624" y="39624"/>
                </a:moveTo>
                <a:lnTo>
                  <a:pt x="41148" y="38100"/>
                </a:lnTo>
                <a:lnTo>
                  <a:pt x="40386" y="39243"/>
                </a:lnTo>
                <a:lnTo>
                  <a:pt x="39624" y="39624"/>
                </a:lnTo>
                <a:close/>
              </a:path>
              <a:path w="93344" h="85725">
                <a:moveTo>
                  <a:pt x="40386" y="39243"/>
                </a:moveTo>
                <a:lnTo>
                  <a:pt x="41148" y="38100"/>
                </a:lnTo>
                <a:lnTo>
                  <a:pt x="42672" y="38100"/>
                </a:lnTo>
                <a:lnTo>
                  <a:pt x="40386" y="39243"/>
                </a:lnTo>
                <a:close/>
              </a:path>
              <a:path w="93344" h="85725">
                <a:moveTo>
                  <a:pt x="40277" y="39406"/>
                </a:moveTo>
                <a:lnTo>
                  <a:pt x="40386" y="39243"/>
                </a:lnTo>
                <a:lnTo>
                  <a:pt x="42672" y="38100"/>
                </a:lnTo>
                <a:lnTo>
                  <a:pt x="41148" y="39116"/>
                </a:lnTo>
                <a:lnTo>
                  <a:pt x="40277" y="39406"/>
                </a:lnTo>
                <a:close/>
              </a:path>
              <a:path w="93344" h="85725">
                <a:moveTo>
                  <a:pt x="52578" y="38862"/>
                </a:moveTo>
                <a:lnTo>
                  <a:pt x="50292" y="38100"/>
                </a:lnTo>
                <a:lnTo>
                  <a:pt x="51816" y="38100"/>
                </a:lnTo>
                <a:lnTo>
                  <a:pt x="52578" y="38862"/>
                </a:lnTo>
                <a:close/>
              </a:path>
              <a:path w="93344" h="85725">
                <a:moveTo>
                  <a:pt x="54864" y="39624"/>
                </a:moveTo>
                <a:lnTo>
                  <a:pt x="52578" y="38862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3344" h="85725">
                <a:moveTo>
                  <a:pt x="55626" y="41910"/>
                </a:moveTo>
                <a:lnTo>
                  <a:pt x="52578" y="38862"/>
                </a:lnTo>
                <a:lnTo>
                  <a:pt x="54864" y="39624"/>
                </a:lnTo>
                <a:lnTo>
                  <a:pt x="55626" y="41910"/>
                </a:lnTo>
                <a:close/>
              </a:path>
              <a:path w="93344" h="85725">
                <a:moveTo>
                  <a:pt x="39928" y="39928"/>
                </a:moveTo>
                <a:lnTo>
                  <a:pt x="40277" y="39406"/>
                </a:lnTo>
                <a:lnTo>
                  <a:pt x="41148" y="39116"/>
                </a:lnTo>
                <a:lnTo>
                  <a:pt x="39928" y="39928"/>
                </a:lnTo>
                <a:close/>
              </a:path>
              <a:path w="93344" h="85725">
                <a:moveTo>
                  <a:pt x="39624" y="39624"/>
                </a:moveTo>
                <a:lnTo>
                  <a:pt x="40386" y="39243"/>
                </a:lnTo>
                <a:lnTo>
                  <a:pt x="40277" y="39406"/>
                </a:lnTo>
                <a:lnTo>
                  <a:pt x="39624" y="39624"/>
                </a:lnTo>
                <a:close/>
              </a:path>
              <a:path w="93344" h="85725">
                <a:moveTo>
                  <a:pt x="39406" y="40277"/>
                </a:moveTo>
                <a:lnTo>
                  <a:pt x="39624" y="39624"/>
                </a:lnTo>
                <a:lnTo>
                  <a:pt x="40277" y="39406"/>
                </a:lnTo>
                <a:lnTo>
                  <a:pt x="39928" y="39928"/>
                </a:lnTo>
                <a:lnTo>
                  <a:pt x="39406" y="40277"/>
                </a:lnTo>
                <a:close/>
              </a:path>
              <a:path w="93344" h="85725">
                <a:moveTo>
                  <a:pt x="38100" y="41148"/>
                </a:moveTo>
                <a:lnTo>
                  <a:pt x="38100" y="39624"/>
                </a:lnTo>
                <a:lnTo>
                  <a:pt x="38290" y="40386"/>
                </a:lnTo>
                <a:lnTo>
                  <a:pt x="38317" y="40930"/>
                </a:lnTo>
                <a:lnTo>
                  <a:pt x="38100" y="41148"/>
                </a:lnTo>
                <a:close/>
              </a:path>
              <a:path w="93344" h="85725">
                <a:moveTo>
                  <a:pt x="38404" y="40843"/>
                </a:moveTo>
                <a:lnTo>
                  <a:pt x="38100" y="39624"/>
                </a:lnTo>
                <a:lnTo>
                  <a:pt x="39624" y="39624"/>
                </a:lnTo>
                <a:lnTo>
                  <a:pt x="38404" y="40843"/>
                </a:lnTo>
                <a:close/>
              </a:path>
              <a:path w="93344" h="85725">
                <a:moveTo>
                  <a:pt x="38426" y="40930"/>
                </a:moveTo>
                <a:lnTo>
                  <a:pt x="39624" y="39624"/>
                </a:lnTo>
                <a:lnTo>
                  <a:pt x="39243" y="40386"/>
                </a:lnTo>
                <a:lnTo>
                  <a:pt x="38426" y="40930"/>
                </a:lnTo>
                <a:close/>
              </a:path>
              <a:path w="93344" h="85725">
                <a:moveTo>
                  <a:pt x="39243" y="40386"/>
                </a:moveTo>
                <a:lnTo>
                  <a:pt x="39624" y="39624"/>
                </a:lnTo>
                <a:lnTo>
                  <a:pt x="39406" y="40277"/>
                </a:lnTo>
                <a:lnTo>
                  <a:pt x="39243" y="40386"/>
                </a:lnTo>
                <a:close/>
              </a:path>
              <a:path w="93344" h="85725">
                <a:moveTo>
                  <a:pt x="55778" y="42062"/>
                </a:moveTo>
                <a:lnTo>
                  <a:pt x="55626" y="41910"/>
                </a:lnTo>
                <a:lnTo>
                  <a:pt x="54864" y="39624"/>
                </a:lnTo>
                <a:lnTo>
                  <a:pt x="55880" y="41656"/>
                </a:lnTo>
                <a:lnTo>
                  <a:pt x="55778" y="42062"/>
                </a:lnTo>
                <a:close/>
              </a:path>
              <a:path w="93344" h="85725">
                <a:moveTo>
                  <a:pt x="56083" y="42062"/>
                </a:moveTo>
                <a:lnTo>
                  <a:pt x="55880" y="41656"/>
                </a:lnTo>
                <a:lnTo>
                  <a:pt x="56388" y="39624"/>
                </a:lnTo>
                <a:lnTo>
                  <a:pt x="56388" y="41148"/>
                </a:lnTo>
                <a:lnTo>
                  <a:pt x="56083" y="42062"/>
                </a:lnTo>
                <a:close/>
              </a:path>
              <a:path w="93344" h="85725">
                <a:moveTo>
                  <a:pt x="92964" y="44196"/>
                </a:moveTo>
                <a:lnTo>
                  <a:pt x="56388" y="44196"/>
                </a:lnTo>
                <a:lnTo>
                  <a:pt x="56388" y="39624"/>
                </a:lnTo>
                <a:lnTo>
                  <a:pt x="92964" y="39624"/>
                </a:lnTo>
                <a:lnTo>
                  <a:pt x="92964" y="44196"/>
                </a:lnTo>
                <a:close/>
              </a:path>
              <a:path w="93344" h="85725">
                <a:moveTo>
                  <a:pt x="39116" y="41148"/>
                </a:moveTo>
                <a:lnTo>
                  <a:pt x="39406" y="40277"/>
                </a:lnTo>
                <a:lnTo>
                  <a:pt x="39928" y="39928"/>
                </a:lnTo>
                <a:lnTo>
                  <a:pt x="39116" y="41148"/>
                </a:lnTo>
                <a:close/>
              </a:path>
              <a:path w="93344" h="85725">
                <a:moveTo>
                  <a:pt x="38654" y="41840"/>
                </a:moveTo>
                <a:lnTo>
                  <a:pt x="38608" y="41656"/>
                </a:lnTo>
                <a:lnTo>
                  <a:pt x="39243" y="40386"/>
                </a:lnTo>
                <a:lnTo>
                  <a:pt x="39406" y="40277"/>
                </a:lnTo>
                <a:lnTo>
                  <a:pt x="39116" y="41148"/>
                </a:lnTo>
                <a:lnTo>
                  <a:pt x="38654" y="41840"/>
                </a:lnTo>
                <a:close/>
              </a:path>
              <a:path w="93344" h="85725">
                <a:moveTo>
                  <a:pt x="38608" y="41656"/>
                </a:moveTo>
                <a:lnTo>
                  <a:pt x="38426" y="40930"/>
                </a:lnTo>
                <a:lnTo>
                  <a:pt x="39243" y="40386"/>
                </a:lnTo>
                <a:lnTo>
                  <a:pt x="38608" y="41656"/>
                </a:lnTo>
                <a:close/>
              </a:path>
              <a:path w="93344" h="85725">
                <a:moveTo>
                  <a:pt x="38100" y="41148"/>
                </a:moveTo>
                <a:lnTo>
                  <a:pt x="38404" y="40843"/>
                </a:lnTo>
                <a:lnTo>
                  <a:pt x="38100" y="41148"/>
                </a:lnTo>
                <a:close/>
              </a:path>
              <a:path w="93344" h="85725">
                <a:moveTo>
                  <a:pt x="38404" y="42062"/>
                </a:moveTo>
                <a:lnTo>
                  <a:pt x="38100" y="41148"/>
                </a:lnTo>
                <a:lnTo>
                  <a:pt x="38426" y="40930"/>
                </a:lnTo>
                <a:lnTo>
                  <a:pt x="38481" y="41148"/>
                </a:lnTo>
                <a:lnTo>
                  <a:pt x="38404" y="42062"/>
                </a:lnTo>
                <a:close/>
              </a:path>
              <a:path w="93344" h="85725">
                <a:moveTo>
                  <a:pt x="38100" y="42672"/>
                </a:moveTo>
                <a:lnTo>
                  <a:pt x="38100" y="41148"/>
                </a:lnTo>
                <a:lnTo>
                  <a:pt x="38354" y="41910"/>
                </a:lnTo>
                <a:lnTo>
                  <a:pt x="38290" y="42291"/>
                </a:lnTo>
                <a:lnTo>
                  <a:pt x="38100" y="42672"/>
                </a:lnTo>
                <a:close/>
              </a:path>
              <a:path w="93344" h="85725">
                <a:moveTo>
                  <a:pt x="38709" y="42062"/>
                </a:moveTo>
                <a:lnTo>
                  <a:pt x="38654" y="41840"/>
                </a:lnTo>
                <a:lnTo>
                  <a:pt x="39116" y="41148"/>
                </a:lnTo>
                <a:lnTo>
                  <a:pt x="38862" y="41910"/>
                </a:lnTo>
                <a:lnTo>
                  <a:pt x="38709" y="42062"/>
                </a:lnTo>
                <a:close/>
              </a:path>
              <a:path w="93344" h="85725">
                <a:moveTo>
                  <a:pt x="56388" y="42672"/>
                </a:moveTo>
                <a:lnTo>
                  <a:pt x="56197" y="42291"/>
                </a:lnTo>
                <a:lnTo>
                  <a:pt x="56134" y="41910"/>
                </a:lnTo>
                <a:lnTo>
                  <a:pt x="56388" y="41148"/>
                </a:lnTo>
                <a:lnTo>
                  <a:pt x="56388" y="42672"/>
                </a:lnTo>
                <a:close/>
              </a:path>
              <a:path w="93344" h="85725">
                <a:moveTo>
                  <a:pt x="38438" y="42164"/>
                </a:moveTo>
                <a:lnTo>
                  <a:pt x="38481" y="41910"/>
                </a:lnTo>
                <a:lnTo>
                  <a:pt x="38608" y="41656"/>
                </a:lnTo>
                <a:lnTo>
                  <a:pt x="38608" y="41910"/>
                </a:lnTo>
                <a:lnTo>
                  <a:pt x="38438" y="42164"/>
                </a:lnTo>
                <a:close/>
              </a:path>
              <a:path w="93344" h="85725">
                <a:moveTo>
                  <a:pt x="56007" y="42291"/>
                </a:moveTo>
                <a:lnTo>
                  <a:pt x="55880" y="42164"/>
                </a:lnTo>
                <a:lnTo>
                  <a:pt x="55816" y="41910"/>
                </a:lnTo>
                <a:lnTo>
                  <a:pt x="55880" y="41656"/>
                </a:lnTo>
                <a:lnTo>
                  <a:pt x="56007" y="41910"/>
                </a:lnTo>
                <a:lnTo>
                  <a:pt x="56007" y="42291"/>
                </a:lnTo>
                <a:close/>
              </a:path>
              <a:path w="93344" h="85725">
                <a:moveTo>
                  <a:pt x="38481" y="42291"/>
                </a:moveTo>
                <a:lnTo>
                  <a:pt x="38506" y="42062"/>
                </a:lnTo>
                <a:lnTo>
                  <a:pt x="38654" y="41840"/>
                </a:lnTo>
                <a:lnTo>
                  <a:pt x="38709" y="42062"/>
                </a:lnTo>
                <a:lnTo>
                  <a:pt x="38481" y="42291"/>
                </a:lnTo>
                <a:close/>
              </a:path>
              <a:path w="93344" h="85725">
                <a:moveTo>
                  <a:pt x="38753" y="42236"/>
                </a:moveTo>
                <a:lnTo>
                  <a:pt x="38709" y="42062"/>
                </a:lnTo>
                <a:lnTo>
                  <a:pt x="38862" y="41910"/>
                </a:lnTo>
                <a:lnTo>
                  <a:pt x="38753" y="42236"/>
                </a:lnTo>
                <a:close/>
              </a:path>
              <a:path w="93344" h="85725">
                <a:moveTo>
                  <a:pt x="55734" y="42236"/>
                </a:moveTo>
                <a:lnTo>
                  <a:pt x="55626" y="41910"/>
                </a:lnTo>
                <a:lnTo>
                  <a:pt x="55778" y="42062"/>
                </a:lnTo>
                <a:lnTo>
                  <a:pt x="55734" y="42236"/>
                </a:lnTo>
                <a:close/>
              </a:path>
              <a:path w="93344" h="85725">
                <a:moveTo>
                  <a:pt x="38100" y="42672"/>
                </a:moveTo>
                <a:lnTo>
                  <a:pt x="38404" y="42062"/>
                </a:lnTo>
                <a:lnTo>
                  <a:pt x="38354" y="42291"/>
                </a:lnTo>
                <a:lnTo>
                  <a:pt x="38100" y="42672"/>
                </a:lnTo>
                <a:close/>
              </a:path>
              <a:path w="93344" h="85725">
                <a:moveTo>
                  <a:pt x="38608" y="42672"/>
                </a:moveTo>
                <a:lnTo>
                  <a:pt x="38535" y="42236"/>
                </a:lnTo>
                <a:lnTo>
                  <a:pt x="38709" y="42062"/>
                </a:lnTo>
                <a:lnTo>
                  <a:pt x="38735" y="42291"/>
                </a:lnTo>
                <a:lnTo>
                  <a:pt x="38608" y="42672"/>
                </a:lnTo>
                <a:close/>
              </a:path>
              <a:path w="93344" h="85725">
                <a:moveTo>
                  <a:pt x="55880" y="42672"/>
                </a:moveTo>
                <a:lnTo>
                  <a:pt x="55753" y="42291"/>
                </a:lnTo>
                <a:lnTo>
                  <a:pt x="55778" y="42062"/>
                </a:lnTo>
                <a:lnTo>
                  <a:pt x="56007" y="42291"/>
                </a:lnTo>
                <a:lnTo>
                  <a:pt x="55880" y="42672"/>
                </a:lnTo>
                <a:close/>
              </a:path>
              <a:path w="93344" h="85725">
                <a:moveTo>
                  <a:pt x="56388" y="42672"/>
                </a:moveTo>
                <a:lnTo>
                  <a:pt x="56007" y="42291"/>
                </a:lnTo>
                <a:lnTo>
                  <a:pt x="56083" y="42062"/>
                </a:lnTo>
                <a:lnTo>
                  <a:pt x="56388" y="42672"/>
                </a:lnTo>
                <a:close/>
              </a:path>
              <a:path w="93344" h="85725">
                <a:moveTo>
                  <a:pt x="38100" y="42672"/>
                </a:moveTo>
                <a:lnTo>
                  <a:pt x="38438" y="42164"/>
                </a:lnTo>
                <a:lnTo>
                  <a:pt x="38481" y="42291"/>
                </a:lnTo>
                <a:lnTo>
                  <a:pt x="38100" y="42672"/>
                </a:lnTo>
                <a:close/>
              </a:path>
              <a:path w="93344" h="85725">
                <a:moveTo>
                  <a:pt x="39116" y="43688"/>
                </a:moveTo>
                <a:lnTo>
                  <a:pt x="38862" y="43434"/>
                </a:lnTo>
                <a:lnTo>
                  <a:pt x="38608" y="42672"/>
                </a:lnTo>
                <a:lnTo>
                  <a:pt x="38753" y="42236"/>
                </a:lnTo>
                <a:lnTo>
                  <a:pt x="39116" y="43688"/>
                </a:lnTo>
                <a:close/>
              </a:path>
              <a:path w="93344" h="85725">
                <a:moveTo>
                  <a:pt x="55372" y="43688"/>
                </a:moveTo>
                <a:lnTo>
                  <a:pt x="55734" y="42236"/>
                </a:lnTo>
                <a:lnTo>
                  <a:pt x="55880" y="42672"/>
                </a:lnTo>
                <a:lnTo>
                  <a:pt x="55626" y="43434"/>
                </a:lnTo>
                <a:lnTo>
                  <a:pt x="55372" y="43688"/>
                </a:lnTo>
                <a:close/>
              </a:path>
              <a:path w="93344" h="85725">
                <a:moveTo>
                  <a:pt x="38481" y="43053"/>
                </a:moveTo>
                <a:lnTo>
                  <a:pt x="38100" y="42672"/>
                </a:lnTo>
                <a:lnTo>
                  <a:pt x="38481" y="42291"/>
                </a:lnTo>
                <a:lnTo>
                  <a:pt x="38608" y="42672"/>
                </a:lnTo>
                <a:lnTo>
                  <a:pt x="38481" y="43053"/>
                </a:lnTo>
                <a:close/>
              </a:path>
              <a:path w="93344" h="85725">
                <a:moveTo>
                  <a:pt x="56007" y="43053"/>
                </a:moveTo>
                <a:lnTo>
                  <a:pt x="55880" y="42672"/>
                </a:lnTo>
                <a:lnTo>
                  <a:pt x="56007" y="42291"/>
                </a:lnTo>
                <a:lnTo>
                  <a:pt x="56388" y="42672"/>
                </a:lnTo>
                <a:lnTo>
                  <a:pt x="56007" y="43053"/>
                </a:lnTo>
                <a:close/>
              </a:path>
              <a:path w="93344" h="85725">
                <a:moveTo>
                  <a:pt x="38100" y="44196"/>
                </a:moveTo>
                <a:lnTo>
                  <a:pt x="38100" y="42672"/>
                </a:lnTo>
                <a:lnTo>
                  <a:pt x="38354" y="43180"/>
                </a:lnTo>
                <a:lnTo>
                  <a:pt x="38269" y="43688"/>
                </a:lnTo>
                <a:lnTo>
                  <a:pt x="38100" y="44196"/>
                </a:lnTo>
                <a:close/>
              </a:path>
              <a:path w="93344" h="85725">
                <a:moveTo>
                  <a:pt x="38404" y="43281"/>
                </a:moveTo>
                <a:lnTo>
                  <a:pt x="38100" y="42672"/>
                </a:lnTo>
                <a:lnTo>
                  <a:pt x="38354" y="43053"/>
                </a:lnTo>
                <a:lnTo>
                  <a:pt x="38404" y="43281"/>
                </a:lnTo>
                <a:close/>
              </a:path>
              <a:path w="93344" h="85725">
                <a:moveTo>
                  <a:pt x="38438" y="43180"/>
                </a:moveTo>
                <a:lnTo>
                  <a:pt x="38100" y="42672"/>
                </a:lnTo>
                <a:lnTo>
                  <a:pt x="38481" y="43053"/>
                </a:lnTo>
                <a:close/>
              </a:path>
              <a:path w="93344" h="85725">
                <a:moveTo>
                  <a:pt x="38862" y="43434"/>
                </a:moveTo>
                <a:lnTo>
                  <a:pt x="38481" y="43053"/>
                </a:lnTo>
                <a:lnTo>
                  <a:pt x="38608" y="42672"/>
                </a:lnTo>
                <a:lnTo>
                  <a:pt x="38862" y="43434"/>
                </a:lnTo>
                <a:close/>
              </a:path>
              <a:path w="93344" h="85725">
                <a:moveTo>
                  <a:pt x="55626" y="43434"/>
                </a:moveTo>
                <a:lnTo>
                  <a:pt x="55880" y="42672"/>
                </a:lnTo>
                <a:lnTo>
                  <a:pt x="56007" y="43053"/>
                </a:lnTo>
                <a:lnTo>
                  <a:pt x="55626" y="43434"/>
                </a:lnTo>
                <a:close/>
              </a:path>
              <a:path w="93344" h="85725">
                <a:moveTo>
                  <a:pt x="56083" y="43281"/>
                </a:moveTo>
                <a:lnTo>
                  <a:pt x="56007" y="43053"/>
                </a:lnTo>
                <a:lnTo>
                  <a:pt x="56388" y="42672"/>
                </a:lnTo>
                <a:lnTo>
                  <a:pt x="56083" y="43281"/>
                </a:lnTo>
                <a:close/>
              </a:path>
              <a:path w="93344" h="85725">
                <a:moveTo>
                  <a:pt x="56388" y="44196"/>
                </a:moveTo>
                <a:lnTo>
                  <a:pt x="56218" y="43688"/>
                </a:lnTo>
                <a:lnTo>
                  <a:pt x="56134" y="43180"/>
                </a:lnTo>
                <a:lnTo>
                  <a:pt x="56388" y="42672"/>
                </a:lnTo>
                <a:lnTo>
                  <a:pt x="56388" y="44196"/>
                </a:lnTo>
                <a:close/>
              </a:path>
              <a:path w="93344" h="85725">
                <a:moveTo>
                  <a:pt x="39116" y="44196"/>
                </a:moveTo>
                <a:lnTo>
                  <a:pt x="38506" y="43281"/>
                </a:lnTo>
                <a:lnTo>
                  <a:pt x="38481" y="43053"/>
                </a:lnTo>
                <a:lnTo>
                  <a:pt x="38862" y="43434"/>
                </a:lnTo>
                <a:lnTo>
                  <a:pt x="39116" y="44196"/>
                </a:lnTo>
                <a:close/>
              </a:path>
              <a:path w="93344" h="85725">
                <a:moveTo>
                  <a:pt x="54864" y="45720"/>
                </a:moveTo>
                <a:lnTo>
                  <a:pt x="55626" y="43434"/>
                </a:lnTo>
                <a:lnTo>
                  <a:pt x="56007" y="43053"/>
                </a:lnTo>
                <a:lnTo>
                  <a:pt x="56007" y="43434"/>
                </a:lnTo>
                <a:lnTo>
                  <a:pt x="54864" y="45720"/>
                </a:lnTo>
                <a:close/>
              </a:path>
              <a:path w="93344" h="85725">
                <a:moveTo>
                  <a:pt x="39406" y="45066"/>
                </a:moveTo>
                <a:lnTo>
                  <a:pt x="39243" y="44958"/>
                </a:lnTo>
                <a:lnTo>
                  <a:pt x="38481" y="43434"/>
                </a:lnTo>
                <a:lnTo>
                  <a:pt x="38438" y="43180"/>
                </a:lnTo>
                <a:lnTo>
                  <a:pt x="39116" y="44196"/>
                </a:lnTo>
                <a:lnTo>
                  <a:pt x="39406" y="45066"/>
                </a:lnTo>
                <a:close/>
              </a:path>
              <a:path w="93344" h="85725">
                <a:moveTo>
                  <a:pt x="39243" y="44958"/>
                </a:moveTo>
                <a:lnTo>
                  <a:pt x="38100" y="44196"/>
                </a:lnTo>
                <a:lnTo>
                  <a:pt x="38404" y="43281"/>
                </a:lnTo>
                <a:lnTo>
                  <a:pt x="39243" y="44958"/>
                </a:lnTo>
                <a:close/>
              </a:path>
              <a:path w="93344" h="85725">
                <a:moveTo>
                  <a:pt x="92964" y="47244"/>
                </a:moveTo>
                <a:lnTo>
                  <a:pt x="51816" y="47244"/>
                </a:lnTo>
                <a:lnTo>
                  <a:pt x="54864" y="45720"/>
                </a:lnTo>
                <a:lnTo>
                  <a:pt x="56083" y="43281"/>
                </a:lnTo>
                <a:lnTo>
                  <a:pt x="56388" y="44196"/>
                </a:lnTo>
                <a:lnTo>
                  <a:pt x="92964" y="44196"/>
                </a:lnTo>
                <a:lnTo>
                  <a:pt x="92964" y="47244"/>
                </a:lnTo>
                <a:close/>
              </a:path>
              <a:path w="93344" h="85725">
                <a:moveTo>
                  <a:pt x="39319" y="44500"/>
                </a:moveTo>
                <a:lnTo>
                  <a:pt x="39116" y="44196"/>
                </a:lnTo>
                <a:lnTo>
                  <a:pt x="38862" y="43434"/>
                </a:lnTo>
                <a:lnTo>
                  <a:pt x="39116" y="43688"/>
                </a:lnTo>
                <a:lnTo>
                  <a:pt x="39319" y="44500"/>
                </a:lnTo>
                <a:close/>
              </a:path>
              <a:path w="93344" h="85725">
                <a:moveTo>
                  <a:pt x="54864" y="45720"/>
                </a:moveTo>
                <a:lnTo>
                  <a:pt x="55372" y="43688"/>
                </a:lnTo>
                <a:lnTo>
                  <a:pt x="55626" y="43434"/>
                </a:lnTo>
                <a:lnTo>
                  <a:pt x="54864" y="45720"/>
                </a:lnTo>
                <a:close/>
              </a:path>
              <a:path w="93344" h="85725">
                <a:moveTo>
                  <a:pt x="52578" y="46482"/>
                </a:moveTo>
                <a:lnTo>
                  <a:pt x="55372" y="43688"/>
                </a:lnTo>
                <a:lnTo>
                  <a:pt x="54864" y="45720"/>
                </a:lnTo>
                <a:lnTo>
                  <a:pt x="52578" y="46482"/>
                </a:lnTo>
                <a:close/>
              </a:path>
              <a:path w="93344" h="85725">
                <a:moveTo>
                  <a:pt x="39624" y="45720"/>
                </a:moveTo>
                <a:lnTo>
                  <a:pt x="38100" y="44196"/>
                </a:lnTo>
                <a:lnTo>
                  <a:pt x="39243" y="44958"/>
                </a:lnTo>
                <a:lnTo>
                  <a:pt x="39624" y="45720"/>
                </a:lnTo>
                <a:close/>
              </a:path>
              <a:path w="93344" h="85725">
                <a:moveTo>
                  <a:pt x="39471" y="45110"/>
                </a:moveTo>
                <a:lnTo>
                  <a:pt x="39116" y="44196"/>
                </a:lnTo>
                <a:lnTo>
                  <a:pt x="39319" y="44500"/>
                </a:lnTo>
                <a:lnTo>
                  <a:pt x="39471" y="45110"/>
                </a:lnTo>
                <a:close/>
              </a:path>
              <a:path w="93344" h="85725">
                <a:moveTo>
                  <a:pt x="39928" y="45415"/>
                </a:moveTo>
                <a:lnTo>
                  <a:pt x="39471" y="45110"/>
                </a:lnTo>
                <a:lnTo>
                  <a:pt x="39319" y="44500"/>
                </a:lnTo>
                <a:lnTo>
                  <a:pt x="39928" y="45415"/>
                </a:lnTo>
                <a:close/>
              </a:path>
              <a:path w="93344" h="85725">
                <a:moveTo>
                  <a:pt x="39624" y="45720"/>
                </a:moveTo>
                <a:lnTo>
                  <a:pt x="39243" y="44958"/>
                </a:lnTo>
                <a:lnTo>
                  <a:pt x="39406" y="45066"/>
                </a:lnTo>
                <a:lnTo>
                  <a:pt x="39624" y="45720"/>
                </a:lnTo>
                <a:close/>
              </a:path>
              <a:path w="93344" h="85725">
                <a:moveTo>
                  <a:pt x="39624" y="45720"/>
                </a:moveTo>
                <a:lnTo>
                  <a:pt x="39406" y="45066"/>
                </a:lnTo>
                <a:lnTo>
                  <a:pt x="39624" y="45720"/>
                </a:lnTo>
                <a:close/>
              </a:path>
              <a:path w="93344" h="85725">
                <a:moveTo>
                  <a:pt x="40277" y="45937"/>
                </a:moveTo>
                <a:lnTo>
                  <a:pt x="39624" y="45720"/>
                </a:lnTo>
                <a:lnTo>
                  <a:pt x="39471" y="45110"/>
                </a:lnTo>
                <a:lnTo>
                  <a:pt x="39928" y="45415"/>
                </a:lnTo>
                <a:lnTo>
                  <a:pt x="40277" y="45937"/>
                </a:lnTo>
                <a:close/>
              </a:path>
              <a:path w="93344" h="85725">
                <a:moveTo>
                  <a:pt x="41148" y="46228"/>
                </a:moveTo>
                <a:lnTo>
                  <a:pt x="40277" y="45937"/>
                </a:lnTo>
                <a:lnTo>
                  <a:pt x="39928" y="45415"/>
                </a:lnTo>
                <a:lnTo>
                  <a:pt x="41148" y="46228"/>
                </a:lnTo>
                <a:close/>
              </a:path>
              <a:path w="93344" h="85725">
                <a:moveTo>
                  <a:pt x="41148" y="47244"/>
                </a:moveTo>
                <a:lnTo>
                  <a:pt x="39624" y="45720"/>
                </a:lnTo>
                <a:lnTo>
                  <a:pt x="40386" y="46101"/>
                </a:lnTo>
                <a:lnTo>
                  <a:pt x="41148" y="47244"/>
                </a:lnTo>
                <a:close/>
              </a:path>
              <a:path w="93344" h="85725">
                <a:moveTo>
                  <a:pt x="40386" y="46101"/>
                </a:moveTo>
                <a:lnTo>
                  <a:pt x="39624" y="45720"/>
                </a:lnTo>
                <a:lnTo>
                  <a:pt x="40277" y="45937"/>
                </a:lnTo>
                <a:lnTo>
                  <a:pt x="40386" y="46101"/>
                </a:lnTo>
                <a:close/>
              </a:path>
              <a:path w="93344" h="85725">
                <a:moveTo>
                  <a:pt x="47244" y="47244"/>
                </a:moveTo>
                <a:lnTo>
                  <a:pt x="44196" y="47244"/>
                </a:lnTo>
                <a:lnTo>
                  <a:pt x="41148" y="45720"/>
                </a:lnTo>
                <a:lnTo>
                  <a:pt x="47244" y="47244"/>
                </a:lnTo>
                <a:close/>
              </a:path>
              <a:path w="93344" h="85725">
                <a:moveTo>
                  <a:pt x="50292" y="47244"/>
                </a:moveTo>
                <a:lnTo>
                  <a:pt x="47244" y="47244"/>
                </a:lnTo>
                <a:lnTo>
                  <a:pt x="53340" y="45720"/>
                </a:lnTo>
                <a:lnTo>
                  <a:pt x="50292" y="47244"/>
                </a:lnTo>
                <a:close/>
              </a:path>
              <a:path w="93344" h="85725">
                <a:moveTo>
                  <a:pt x="51816" y="47244"/>
                </a:moveTo>
                <a:lnTo>
                  <a:pt x="52578" y="46482"/>
                </a:lnTo>
                <a:lnTo>
                  <a:pt x="54864" y="45720"/>
                </a:lnTo>
                <a:lnTo>
                  <a:pt x="51816" y="47244"/>
                </a:lnTo>
                <a:close/>
              </a:path>
              <a:path w="93344" h="85725">
                <a:moveTo>
                  <a:pt x="42672" y="47244"/>
                </a:moveTo>
                <a:lnTo>
                  <a:pt x="40386" y="46101"/>
                </a:lnTo>
                <a:lnTo>
                  <a:pt x="40277" y="45937"/>
                </a:lnTo>
                <a:lnTo>
                  <a:pt x="41148" y="46228"/>
                </a:lnTo>
                <a:lnTo>
                  <a:pt x="42672" y="47244"/>
                </a:lnTo>
                <a:close/>
              </a:path>
              <a:path w="93344" h="85725">
                <a:moveTo>
                  <a:pt x="42672" y="47244"/>
                </a:moveTo>
                <a:lnTo>
                  <a:pt x="41148" y="47244"/>
                </a:lnTo>
                <a:lnTo>
                  <a:pt x="40386" y="46101"/>
                </a:lnTo>
                <a:lnTo>
                  <a:pt x="42672" y="47244"/>
                </a:lnTo>
                <a:close/>
              </a:path>
              <a:path w="93344" h="85725">
                <a:moveTo>
                  <a:pt x="44196" y="47244"/>
                </a:moveTo>
                <a:lnTo>
                  <a:pt x="42672" y="47244"/>
                </a:lnTo>
                <a:lnTo>
                  <a:pt x="41148" y="46228"/>
                </a:lnTo>
                <a:lnTo>
                  <a:pt x="44196" y="47244"/>
                </a:lnTo>
                <a:close/>
              </a:path>
              <a:path w="93344" h="85725">
                <a:moveTo>
                  <a:pt x="51816" y="47244"/>
                </a:moveTo>
                <a:lnTo>
                  <a:pt x="50292" y="47244"/>
                </a:lnTo>
                <a:lnTo>
                  <a:pt x="52578" y="46482"/>
                </a:lnTo>
                <a:lnTo>
                  <a:pt x="51816" y="47244"/>
                </a:lnTo>
                <a:close/>
              </a:path>
              <a:path w="93344" h="85725">
                <a:moveTo>
                  <a:pt x="80772" y="73152"/>
                </a:moveTo>
                <a:lnTo>
                  <a:pt x="13716" y="73152"/>
                </a:lnTo>
                <a:lnTo>
                  <a:pt x="10668" y="68580"/>
                </a:lnTo>
                <a:lnTo>
                  <a:pt x="83820" y="68580"/>
                </a:lnTo>
                <a:lnTo>
                  <a:pt x="80772" y="73152"/>
                </a:lnTo>
                <a:close/>
              </a:path>
              <a:path w="93344" h="85725">
                <a:moveTo>
                  <a:pt x="79248" y="74676"/>
                </a:moveTo>
                <a:lnTo>
                  <a:pt x="15240" y="74676"/>
                </a:lnTo>
                <a:lnTo>
                  <a:pt x="15240" y="73152"/>
                </a:lnTo>
                <a:lnTo>
                  <a:pt x="79248" y="73152"/>
                </a:lnTo>
                <a:lnTo>
                  <a:pt x="79248" y="74676"/>
                </a:lnTo>
                <a:close/>
              </a:path>
              <a:path w="93344" h="85725">
                <a:moveTo>
                  <a:pt x="73152" y="79248"/>
                </a:moveTo>
                <a:lnTo>
                  <a:pt x="21336" y="79248"/>
                </a:lnTo>
                <a:lnTo>
                  <a:pt x="21336" y="77724"/>
                </a:lnTo>
                <a:lnTo>
                  <a:pt x="16764" y="74676"/>
                </a:lnTo>
                <a:lnTo>
                  <a:pt x="77724" y="74676"/>
                </a:lnTo>
                <a:lnTo>
                  <a:pt x="73152" y="77724"/>
                </a:lnTo>
                <a:lnTo>
                  <a:pt x="73152" y="79248"/>
                </a:lnTo>
                <a:close/>
              </a:path>
              <a:path w="93344" h="85725">
                <a:moveTo>
                  <a:pt x="65532" y="82296"/>
                </a:moveTo>
                <a:lnTo>
                  <a:pt x="28956" y="82296"/>
                </a:lnTo>
                <a:lnTo>
                  <a:pt x="24384" y="79248"/>
                </a:lnTo>
                <a:lnTo>
                  <a:pt x="70104" y="79248"/>
                </a:lnTo>
                <a:lnTo>
                  <a:pt x="65532" y="82296"/>
                </a:lnTo>
                <a:close/>
              </a:path>
              <a:path w="93344" h="85725">
                <a:moveTo>
                  <a:pt x="62484" y="83820"/>
                </a:moveTo>
                <a:lnTo>
                  <a:pt x="32004" y="83820"/>
                </a:lnTo>
                <a:lnTo>
                  <a:pt x="30480" y="82296"/>
                </a:lnTo>
                <a:lnTo>
                  <a:pt x="64008" y="82296"/>
                </a:lnTo>
                <a:lnTo>
                  <a:pt x="62484" y="83820"/>
                </a:lnTo>
                <a:close/>
              </a:path>
              <a:path w="93344" h="85725">
                <a:moveTo>
                  <a:pt x="56388" y="85344"/>
                </a:moveTo>
                <a:lnTo>
                  <a:pt x="38100" y="85344"/>
                </a:lnTo>
                <a:lnTo>
                  <a:pt x="36576" y="83820"/>
                </a:lnTo>
                <a:lnTo>
                  <a:pt x="57912" y="83820"/>
                </a:lnTo>
                <a:lnTo>
                  <a:pt x="56388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59735" y="3256788"/>
            <a:ext cx="55244" cy="47625"/>
          </a:xfrm>
          <a:custGeom>
            <a:avLst/>
            <a:gdLst/>
            <a:ahLst/>
            <a:cxnLst/>
            <a:rect l="l" t="t" r="r" b="b"/>
            <a:pathLst>
              <a:path w="55244" h="47625">
                <a:moveTo>
                  <a:pt x="27432" y="47244"/>
                </a:moveTo>
                <a:lnTo>
                  <a:pt x="16716" y="45362"/>
                </a:lnTo>
                <a:lnTo>
                  <a:pt x="8000" y="40195"/>
                </a:lnTo>
                <a:lnTo>
                  <a:pt x="2143" y="32456"/>
                </a:lnTo>
                <a:lnTo>
                  <a:pt x="0" y="22860"/>
                </a:lnTo>
                <a:lnTo>
                  <a:pt x="2143" y="14144"/>
                </a:lnTo>
                <a:lnTo>
                  <a:pt x="8001" y="6858"/>
                </a:lnTo>
                <a:lnTo>
                  <a:pt x="16716" y="1857"/>
                </a:lnTo>
                <a:lnTo>
                  <a:pt x="27432" y="0"/>
                </a:lnTo>
                <a:lnTo>
                  <a:pt x="38147" y="1857"/>
                </a:lnTo>
                <a:lnTo>
                  <a:pt x="46863" y="6858"/>
                </a:lnTo>
                <a:lnTo>
                  <a:pt x="52720" y="14144"/>
                </a:lnTo>
                <a:lnTo>
                  <a:pt x="54864" y="22860"/>
                </a:lnTo>
                <a:lnTo>
                  <a:pt x="52720" y="32456"/>
                </a:lnTo>
                <a:lnTo>
                  <a:pt x="46863" y="40195"/>
                </a:lnTo>
                <a:lnTo>
                  <a:pt x="38147" y="45362"/>
                </a:lnTo>
                <a:lnTo>
                  <a:pt x="27432" y="47244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41448" y="3236976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4" h="86995">
                <a:moveTo>
                  <a:pt x="54864" y="1524"/>
                </a:moveTo>
                <a:lnTo>
                  <a:pt x="38100" y="1524"/>
                </a:lnTo>
                <a:lnTo>
                  <a:pt x="38100" y="0"/>
                </a:lnTo>
                <a:lnTo>
                  <a:pt x="53339" y="0"/>
                </a:lnTo>
                <a:lnTo>
                  <a:pt x="54864" y="1524"/>
                </a:lnTo>
                <a:close/>
              </a:path>
              <a:path w="93344" h="86995">
                <a:moveTo>
                  <a:pt x="62484" y="3048"/>
                </a:moveTo>
                <a:lnTo>
                  <a:pt x="30480" y="3048"/>
                </a:lnTo>
                <a:lnTo>
                  <a:pt x="35052" y="1524"/>
                </a:lnTo>
                <a:lnTo>
                  <a:pt x="56387" y="1524"/>
                </a:lnTo>
                <a:lnTo>
                  <a:pt x="62484" y="3048"/>
                </a:lnTo>
                <a:close/>
              </a:path>
              <a:path w="93344" h="86995">
                <a:moveTo>
                  <a:pt x="64008" y="83820"/>
                </a:moveTo>
                <a:lnTo>
                  <a:pt x="28956" y="83820"/>
                </a:lnTo>
                <a:lnTo>
                  <a:pt x="27432" y="82296"/>
                </a:lnTo>
                <a:lnTo>
                  <a:pt x="22859" y="80772"/>
                </a:lnTo>
                <a:lnTo>
                  <a:pt x="21336" y="80772"/>
                </a:lnTo>
                <a:lnTo>
                  <a:pt x="19812" y="79248"/>
                </a:lnTo>
                <a:lnTo>
                  <a:pt x="15240" y="76200"/>
                </a:lnTo>
                <a:lnTo>
                  <a:pt x="7620" y="68580"/>
                </a:lnTo>
                <a:lnTo>
                  <a:pt x="7620" y="67056"/>
                </a:lnTo>
                <a:lnTo>
                  <a:pt x="4572" y="62484"/>
                </a:lnTo>
                <a:lnTo>
                  <a:pt x="3048" y="60960"/>
                </a:lnTo>
                <a:lnTo>
                  <a:pt x="3048" y="59436"/>
                </a:lnTo>
                <a:lnTo>
                  <a:pt x="1524" y="54864"/>
                </a:lnTo>
                <a:lnTo>
                  <a:pt x="0" y="53340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4384"/>
                </a:lnTo>
                <a:lnTo>
                  <a:pt x="7620" y="19812"/>
                </a:lnTo>
                <a:lnTo>
                  <a:pt x="7620" y="18288"/>
                </a:lnTo>
                <a:lnTo>
                  <a:pt x="15240" y="10668"/>
                </a:lnTo>
                <a:lnTo>
                  <a:pt x="19812" y="7620"/>
                </a:lnTo>
                <a:lnTo>
                  <a:pt x="21336" y="6096"/>
                </a:lnTo>
                <a:lnTo>
                  <a:pt x="22859" y="6096"/>
                </a:lnTo>
                <a:lnTo>
                  <a:pt x="27432" y="4572"/>
                </a:lnTo>
                <a:lnTo>
                  <a:pt x="28956" y="3048"/>
                </a:lnTo>
                <a:lnTo>
                  <a:pt x="64008" y="3048"/>
                </a:lnTo>
                <a:lnTo>
                  <a:pt x="64008" y="4572"/>
                </a:lnTo>
                <a:lnTo>
                  <a:pt x="70104" y="6096"/>
                </a:lnTo>
                <a:lnTo>
                  <a:pt x="71628" y="7620"/>
                </a:lnTo>
                <a:lnTo>
                  <a:pt x="73152" y="7620"/>
                </a:lnTo>
                <a:lnTo>
                  <a:pt x="77724" y="12192"/>
                </a:lnTo>
                <a:lnTo>
                  <a:pt x="79248" y="12192"/>
                </a:lnTo>
                <a:lnTo>
                  <a:pt x="79248" y="13716"/>
                </a:lnTo>
                <a:lnTo>
                  <a:pt x="85344" y="19812"/>
                </a:lnTo>
                <a:lnTo>
                  <a:pt x="86868" y="24384"/>
                </a:lnTo>
                <a:lnTo>
                  <a:pt x="88391" y="25908"/>
                </a:lnTo>
                <a:lnTo>
                  <a:pt x="88391" y="27432"/>
                </a:lnTo>
                <a:lnTo>
                  <a:pt x="91439" y="32004"/>
                </a:lnTo>
                <a:lnTo>
                  <a:pt x="91439" y="36576"/>
                </a:lnTo>
                <a:lnTo>
                  <a:pt x="91947" y="38100"/>
                </a:lnTo>
                <a:lnTo>
                  <a:pt x="41148" y="38100"/>
                </a:lnTo>
                <a:lnTo>
                  <a:pt x="38100" y="41148"/>
                </a:lnTo>
                <a:lnTo>
                  <a:pt x="36576" y="41148"/>
                </a:lnTo>
                <a:lnTo>
                  <a:pt x="36957" y="42291"/>
                </a:lnTo>
                <a:lnTo>
                  <a:pt x="36576" y="42672"/>
                </a:lnTo>
                <a:lnTo>
                  <a:pt x="36902" y="43325"/>
                </a:lnTo>
                <a:lnTo>
                  <a:pt x="36830" y="43688"/>
                </a:lnTo>
                <a:lnTo>
                  <a:pt x="36576" y="44196"/>
                </a:lnTo>
                <a:lnTo>
                  <a:pt x="36957" y="44577"/>
                </a:lnTo>
                <a:lnTo>
                  <a:pt x="36576" y="45720"/>
                </a:lnTo>
                <a:lnTo>
                  <a:pt x="38099" y="45720"/>
                </a:lnTo>
                <a:lnTo>
                  <a:pt x="39624" y="47244"/>
                </a:lnTo>
                <a:lnTo>
                  <a:pt x="40386" y="47244"/>
                </a:lnTo>
                <a:lnTo>
                  <a:pt x="42672" y="48768"/>
                </a:lnTo>
                <a:lnTo>
                  <a:pt x="91947" y="48768"/>
                </a:lnTo>
                <a:lnTo>
                  <a:pt x="91439" y="50292"/>
                </a:lnTo>
                <a:lnTo>
                  <a:pt x="91439" y="54864"/>
                </a:lnTo>
                <a:lnTo>
                  <a:pt x="88391" y="59436"/>
                </a:lnTo>
                <a:lnTo>
                  <a:pt x="88391" y="60960"/>
                </a:lnTo>
                <a:lnTo>
                  <a:pt x="86868" y="62484"/>
                </a:lnTo>
                <a:lnTo>
                  <a:pt x="85344" y="67056"/>
                </a:lnTo>
                <a:lnTo>
                  <a:pt x="83820" y="67056"/>
                </a:lnTo>
                <a:lnTo>
                  <a:pt x="83820" y="68580"/>
                </a:lnTo>
                <a:lnTo>
                  <a:pt x="79248" y="73152"/>
                </a:lnTo>
                <a:lnTo>
                  <a:pt x="79248" y="74676"/>
                </a:lnTo>
                <a:lnTo>
                  <a:pt x="77724" y="74676"/>
                </a:lnTo>
                <a:lnTo>
                  <a:pt x="73152" y="79248"/>
                </a:lnTo>
                <a:lnTo>
                  <a:pt x="71628" y="79248"/>
                </a:lnTo>
                <a:lnTo>
                  <a:pt x="70104" y="80772"/>
                </a:lnTo>
                <a:lnTo>
                  <a:pt x="64008" y="82296"/>
                </a:lnTo>
                <a:lnTo>
                  <a:pt x="64008" y="83820"/>
                </a:lnTo>
                <a:close/>
              </a:path>
              <a:path w="93344" h="86995">
                <a:moveTo>
                  <a:pt x="39014" y="40538"/>
                </a:moveTo>
                <a:lnTo>
                  <a:pt x="39624" y="39624"/>
                </a:lnTo>
                <a:lnTo>
                  <a:pt x="41148" y="38100"/>
                </a:lnTo>
                <a:lnTo>
                  <a:pt x="42672" y="38100"/>
                </a:lnTo>
                <a:lnTo>
                  <a:pt x="39014" y="40538"/>
                </a:lnTo>
                <a:close/>
              </a:path>
              <a:path w="93344" h="86995">
                <a:moveTo>
                  <a:pt x="41148" y="39624"/>
                </a:moveTo>
                <a:lnTo>
                  <a:pt x="42672" y="38100"/>
                </a:lnTo>
                <a:lnTo>
                  <a:pt x="45719" y="38100"/>
                </a:lnTo>
                <a:lnTo>
                  <a:pt x="41148" y="39624"/>
                </a:lnTo>
                <a:close/>
              </a:path>
              <a:path w="93344" h="86995">
                <a:moveTo>
                  <a:pt x="50596" y="39319"/>
                </a:moveTo>
                <a:lnTo>
                  <a:pt x="45719" y="38100"/>
                </a:lnTo>
                <a:lnTo>
                  <a:pt x="48768" y="38100"/>
                </a:lnTo>
                <a:lnTo>
                  <a:pt x="50596" y="39319"/>
                </a:lnTo>
                <a:close/>
              </a:path>
              <a:path w="93344" h="86995">
                <a:moveTo>
                  <a:pt x="51816" y="39624"/>
                </a:moveTo>
                <a:lnTo>
                  <a:pt x="50596" y="39319"/>
                </a:lnTo>
                <a:lnTo>
                  <a:pt x="48768" y="38100"/>
                </a:lnTo>
                <a:lnTo>
                  <a:pt x="51816" y="39624"/>
                </a:lnTo>
                <a:close/>
              </a:path>
              <a:path w="93344" h="86995">
                <a:moveTo>
                  <a:pt x="51816" y="39624"/>
                </a:moveTo>
                <a:lnTo>
                  <a:pt x="48768" y="38100"/>
                </a:lnTo>
                <a:lnTo>
                  <a:pt x="50292" y="38100"/>
                </a:lnTo>
                <a:lnTo>
                  <a:pt x="51816" y="39624"/>
                </a:lnTo>
                <a:close/>
              </a:path>
              <a:path w="93344" h="86995">
                <a:moveTo>
                  <a:pt x="91947" y="48768"/>
                </a:moveTo>
                <a:lnTo>
                  <a:pt x="48768" y="48768"/>
                </a:lnTo>
                <a:lnTo>
                  <a:pt x="54864" y="45720"/>
                </a:lnTo>
                <a:lnTo>
                  <a:pt x="54864" y="41148"/>
                </a:lnTo>
                <a:lnTo>
                  <a:pt x="50292" y="38100"/>
                </a:lnTo>
                <a:lnTo>
                  <a:pt x="91947" y="38100"/>
                </a:lnTo>
                <a:lnTo>
                  <a:pt x="92964" y="41148"/>
                </a:lnTo>
                <a:lnTo>
                  <a:pt x="92964" y="45720"/>
                </a:lnTo>
                <a:lnTo>
                  <a:pt x="91947" y="48768"/>
                </a:lnTo>
                <a:close/>
              </a:path>
              <a:path w="93344" h="86995">
                <a:moveTo>
                  <a:pt x="52425" y="40538"/>
                </a:moveTo>
                <a:lnTo>
                  <a:pt x="50596" y="39319"/>
                </a:lnTo>
                <a:lnTo>
                  <a:pt x="51816" y="39624"/>
                </a:lnTo>
                <a:lnTo>
                  <a:pt x="52425" y="40538"/>
                </a:lnTo>
                <a:close/>
              </a:path>
              <a:path w="93344" h="86995">
                <a:moveTo>
                  <a:pt x="38100" y="41148"/>
                </a:moveTo>
                <a:lnTo>
                  <a:pt x="39624" y="39624"/>
                </a:lnTo>
                <a:lnTo>
                  <a:pt x="39014" y="40538"/>
                </a:lnTo>
                <a:lnTo>
                  <a:pt x="38100" y="41148"/>
                </a:lnTo>
                <a:close/>
              </a:path>
              <a:path w="93344" h="86995">
                <a:moveTo>
                  <a:pt x="38404" y="41452"/>
                </a:moveTo>
                <a:lnTo>
                  <a:pt x="38862" y="40767"/>
                </a:lnTo>
                <a:lnTo>
                  <a:pt x="41148" y="39624"/>
                </a:lnTo>
                <a:lnTo>
                  <a:pt x="38404" y="41452"/>
                </a:lnTo>
                <a:close/>
              </a:path>
              <a:path w="93344" h="86995">
                <a:moveTo>
                  <a:pt x="53339" y="41148"/>
                </a:moveTo>
                <a:lnTo>
                  <a:pt x="52425" y="40538"/>
                </a:lnTo>
                <a:lnTo>
                  <a:pt x="51816" y="39624"/>
                </a:lnTo>
                <a:lnTo>
                  <a:pt x="53339" y="41148"/>
                </a:lnTo>
                <a:close/>
              </a:path>
              <a:path w="93344" h="86995">
                <a:moveTo>
                  <a:pt x="54483" y="42291"/>
                </a:moveTo>
                <a:lnTo>
                  <a:pt x="51816" y="39624"/>
                </a:lnTo>
                <a:lnTo>
                  <a:pt x="54864" y="41148"/>
                </a:lnTo>
                <a:lnTo>
                  <a:pt x="54483" y="42291"/>
                </a:lnTo>
                <a:close/>
              </a:path>
              <a:path w="93344" h="86995">
                <a:moveTo>
                  <a:pt x="38100" y="41148"/>
                </a:moveTo>
                <a:lnTo>
                  <a:pt x="39014" y="40538"/>
                </a:lnTo>
                <a:lnTo>
                  <a:pt x="38862" y="40767"/>
                </a:lnTo>
                <a:lnTo>
                  <a:pt x="38100" y="41148"/>
                </a:lnTo>
                <a:close/>
              </a:path>
              <a:path w="93344" h="86995">
                <a:moveTo>
                  <a:pt x="53847" y="42672"/>
                </a:moveTo>
                <a:lnTo>
                  <a:pt x="52425" y="40538"/>
                </a:lnTo>
                <a:lnTo>
                  <a:pt x="53339" y="41148"/>
                </a:lnTo>
                <a:lnTo>
                  <a:pt x="53847" y="42672"/>
                </a:lnTo>
                <a:close/>
              </a:path>
              <a:path w="93344" h="86995">
                <a:moveTo>
                  <a:pt x="38100" y="41656"/>
                </a:moveTo>
                <a:lnTo>
                  <a:pt x="38100" y="41148"/>
                </a:lnTo>
                <a:lnTo>
                  <a:pt x="38862" y="40767"/>
                </a:lnTo>
                <a:lnTo>
                  <a:pt x="38404" y="41452"/>
                </a:lnTo>
                <a:lnTo>
                  <a:pt x="38100" y="41656"/>
                </a:lnTo>
                <a:close/>
              </a:path>
              <a:path w="93344" h="86995">
                <a:moveTo>
                  <a:pt x="36957" y="42291"/>
                </a:moveTo>
                <a:lnTo>
                  <a:pt x="36576" y="41148"/>
                </a:lnTo>
                <a:lnTo>
                  <a:pt x="38100" y="41148"/>
                </a:lnTo>
                <a:lnTo>
                  <a:pt x="36957" y="42291"/>
                </a:lnTo>
                <a:close/>
              </a:path>
              <a:path w="93344" h="86995">
                <a:moveTo>
                  <a:pt x="36991" y="42394"/>
                </a:moveTo>
                <a:lnTo>
                  <a:pt x="38100" y="41148"/>
                </a:lnTo>
                <a:lnTo>
                  <a:pt x="37719" y="41910"/>
                </a:lnTo>
                <a:lnTo>
                  <a:pt x="36991" y="42394"/>
                </a:lnTo>
                <a:close/>
              </a:path>
              <a:path w="93344" h="86995">
                <a:moveTo>
                  <a:pt x="37719" y="41910"/>
                </a:moveTo>
                <a:lnTo>
                  <a:pt x="38100" y="41148"/>
                </a:lnTo>
                <a:lnTo>
                  <a:pt x="37882" y="41801"/>
                </a:lnTo>
                <a:lnTo>
                  <a:pt x="37719" y="41910"/>
                </a:lnTo>
                <a:close/>
              </a:path>
              <a:path w="93344" h="86995">
                <a:moveTo>
                  <a:pt x="37882" y="41801"/>
                </a:moveTo>
                <a:lnTo>
                  <a:pt x="38100" y="41148"/>
                </a:lnTo>
                <a:lnTo>
                  <a:pt x="38100" y="41656"/>
                </a:lnTo>
                <a:lnTo>
                  <a:pt x="37882" y="41801"/>
                </a:lnTo>
                <a:close/>
              </a:path>
              <a:path w="93344" h="86995">
                <a:moveTo>
                  <a:pt x="54186" y="43180"/>
                </a:moveTo>
                <a:lnTo>
                  <a:pt x="53847" y="42672"/>
                </a:lnTo>
                <a:lnTo>
                  <a:pt x="53339" y="41148"/>
                </a:lnTo>
                <a:lnTo>
                  <a:pt x="54254" y="42976"/>
                </a:lnTo>
                <a:lnTo>
                  <a:pt x="54186" y="43180"/>
                </a:lnTo>
                <a:close/>
              </a:path>
              <a:path w="93344" h="86995">
                <a:moveTo>
                  <a:pt x="54254" y="42976"/>
                </a:moveTo>
                <a:lnTo>
                  <a:pt x="53339" y="41148"/>
                </a:lnTo>
                <a:lnTo>
                  <a:pt x="54483" y="42291"/>
                </a:lnTo>
                <a:lnTo>
                  <a:pt x="54254" y="42976"/>
                </a:lnTo>
                <a:close/>
              </a:path>
              <a:path w="93344" h="86995">
                <a:moveTo>
                  <a:pt x="54864" y="42672"/>
                </a:moveTo>
                <a:lnTo>
                  <a:pt x="54483" y="42291"/>
                </a:lnTo>
                <a:lnTo>
                  <a:pt x="54864" y="41148"/>
                </a:lnTo>
                <a:lnTo>
                  <a:pt x="54864" y="42672"/>
                </a:lnTo>
                <a:close/>
              </a:path>
              <a:path w="93344" h="86995">
                <a:moveTo>
                  <a:pt x="38100" y="41910"/>
                </a:moveTo>
                <a:lnTo>
                  <a:pt x="38100" y="41656"/>
                </a:lnTo>
                <a:lnTo>
                  <a:pt x="38404" y="41452"/>
                </a:lnTo>
                <a:lnTo>
                  <a:pt x="38100" y="41910"/>
                </a:lnTo>
                <a:close/>
              </a:path>
              <a:path w="93344" h="86995">
                <a:moveTo>
                  <a:pt x="37592" y="42672"/>
                </a:moveTo>
                <a:lnTo>
                  <a:pt x="37882" y="41801"/>
                </a:lnTo>
                <a:lnTo>
                  <a:pt x="38100" y="41656"/>
                </a:lnTo>
                <a:lnTo>
                  <a:pt x="38100" y="41910"/>
                </a:lnTo>
                <a:lnTo>
                  <a:pt x="37592" y="42672"/>
                </a:lnTo>
                <a:close/>
              </a:path>
              <a:path w="93344" h="86995">
                <a:moveTo>
                  <a:pt x="37253" y="43180"/>
                </a:moveTo>
                <a:lnTo>
                  <a:pt x="37185" y="42976"/>
                </a:lnTo>
                <a:lnTo>
                  <a:pt x="37719" y="41910"/>
                </a:lnTo>
                <a:lnTo>
                  <a:pt x="37882" y="41801"/>
                </a:lnTo>
                <a:lnTo>
                  <a:pt x="37592" y="42672"/>
                </a:lnTo>
                <a:lnTo>
                  <a:pt x="37253" y="43180"/>
                </a:lnTo>
                <a:close/>
              </a:path>
              <a:path w="93344" h="86995">
                <a:moveTo>
                  <a:pt x="37185" y="42976"/>
                </a:moveTo>
                <a:lnTo>
                  <a:pt x="36991" y="42394"/>
                </a:lnTo>
                <a:lnTo>
                  <a:pt x="37719" y="41910"/>
                </a:lnTo>
                <a:lnTo>
                  <a:pt x="37185" y="42976"/>
                </a:lnTo>
                <a:close/>
              </a:path>
              <a:path w="93344" h="86995">
                <a:moveTo>
                  <a:pt x="38100" y="44958"/>
                </a:moveTo>
                <a:lnTo>
                  <a:pt x="37592" y="44196"/>
                </a:lnTo>
                <a:lnTo>
                  <a:pt x="37490" y="43891"/>
                </a:lnTo>
                <a:lnTo>
                  <a:pt x="37422" y="43180"/>
                </a:lnTo>
                <a:lnTo>
                  <a:pt x="37592" y="42672"/>
                </a:lnTo>
                <a:lnTo>
                  <a:pt x="38100" y="41910"/>
                </a:lnTo>
                <a:lnTo>
                  <a:pt x="38100" y="44958"/>
                </a:lnTo>
                <a:close/>
              </a:path>
              <a:path w="93344" h="86995">
                <a:moveTo>
                  <a:pt x="36576" y="42672"/>
                </a:moveTo>
                <a:lnTo>
                  <a:pt x="36957" y="42291"/>
                </a:lnTo>
                <a:lnTo>
                  <a:pt x="36576" y="42672"/>
                </a:lnTo>
                <a:close/>
              </a:path>
              <a:path w="93344" h="86995">
                <a:moveTo>
                  <a:pt x="54428" y="43325"/>
                </a:moveTo>
                <a:lnTo>
                  <a:pt x="54254" y="42976"/>
                </a:lnTo>
                <a:lnTo>
                  <a:pt x="54483" y="42291"/>
                </a:lnTo>
                <a:lnTo>
                  <a:pt x="54864" y="42672"/>
                </a:lnTo>
                <a:lnTo>
                  <a:pt x="54428" y="43325"/>
                </a:lnTo>
                <a:close/>
              </a:path>
              <a:path w="93344" h="86995">
                <a:moveTo>
                  <a:pt x="37011" y="43325"/>
                </a:moveTo>
                <a:lnTo>
                  <a:pt x="36576" y="42672"/>
                </a:lnTo>
                <a:lnTo>
                  <a:pt x="36991" y="42394"/>
                </a:lnTo>
                <a:lnTo>
                  <a:pt x="37185" y="42976"/>
                </a:lnTo>
                <a:lnTo>
                  <a:pt x="37011" y="43325"/>
                </a:lnTo>
                <a:close/>
              </a:path>
              <a:path w="93344" h="86995">
                <a:moveTo>
                  <a:pt x="36957" y="43434"/>
                </a:moveTo>
                <a:lnTo>
                  <a:pt x="36576" y="42672"/>
                </a:lnTo>
                <a:lnTo>
                  <a:pt x="37011" y="43325"/>
                </a:lnTo>
                <a:close/>
              </a:path>
              <a:path w="93344" h="86995">
                <a:moveTo>
                  <a:pt x="37338" y="43434"/>
                </a:moveTo>
                <a:lnTo>
                  <a:pt x="37253" y="43180"/>
                </a:lnTo>
                <a:lnTo>
                  <a:pt x="37592" y="42672"/>
                </a:lnTo>
                <a:lnTo>
                  <a:pt x="37338" y="43434"/>
                </a:lnTo>
                <a:close/>
              </a:path>
              <a:path w="93344" h="86995">
                <a:moveTo>
                  <a:pt x="54102" y="43434"/>
                </a:moveTo>
                <a:lnTo>
                  <a:pt x="53847" y="42672"/>
                </a:lnTo>
                <a:lnTo>
                  <a:pt x="54186" y="43180"/>
                </a:lnTo>
                <a:lnTo>
                  <a:pt x="54102" y="43434"/>
                </a:lnTo>
                <a:close/>
              </a:path>
              <a:path w="93344" h="86995">
                <a:moveTo>
                  <a:pt x="54483" y="43434"/>
                </a:moveTo>
                <a:lnTo>
                  <a:pt x="54864" y="42672"/>
                </a:lnTo>
                <a:lnTo>
                  <a:pt x="54483" y="43434"/>
                </a:lnTo>
                <a:close/>
              </a:path>
              <a:path w="93344" h="86995">
                <a:moveTo>
                  <a:pt x="54864" y="44196"/>
                </a:moveTo>
                <a:lnTo>
                  <a:pt x="54609" y="43688"/>
                </a:lnTo>
                <a:lnTo>
                  <a:pt x="54537" y="43325"/>
                </a:lnTo>
                <a:lnTo>
                  <a:pt x="54864" y="42672"/>
                </a:lnTo>
                <a:lnTo>
                  <a:pt x="54864" y="44196"/>
                </a:lnTo>
                <a:close/>
              </a:path>
              <a:path w="93344" h="86995">
                <a:moveTo>
                  <a:pt x="37084" y="43434"/>
                </a:moveTo>
                <a:lnTo>
                  <a:pt x="37084" y="43180"/>
                </a:lnTo>
                <a:lnTo>
                  <a:pt x="37185" y="42976"/>
                </a:lnTo>
                <a:lnTo>
                  <a:pt x="37253" y="43180"/>
                </a:lnTo>
                <a:lnTo>
                  <a:pt x="37084" y="43434"/>
                </a:lnTo>
                <a:close/>
              </a:path>
              <a:path w="93344" h="86995">
                <a:moveTo>
                  <a:pt x="54356" y="43434"/>
                </a:moveTo>
                <a:lnTo>
                  <a:pt x="54254" y="42976"/>
                </a:lnTo>
                <a:lnTo>
                  <a:pt x="54355" y="43180"/>
                </a:lnTo>
                <a:lnTo>
                  <a:pt x="54356" y="43434"/>
                </a:lnTo>
                <a:close/>
              </a:path>
              <a:path w="93344" h="86995">
                <a:moveTo>
                  <a:pt x="37253" y="43688"/>
                </a:moveTo>
                <a:lnTo>
                  <a:pt x="37156" y="43542"/>
                </a:lnTo>
                <a:lnTo>
                  <a:pt x="37156" y="43325"/>
                </a:lnTo>
                <a:lnTo>
                  <a:pt x="37253" y="43180"/>
                </a:lnTo>
                <a:lnTo>
                  <a:pt x="37253" y="43688"/>
                </a:lnTo>
                <a:close/>
              </a:path>
              <a:path w="93344" h="86995">
                <a:moveTo>
                  <a:pt x="54186" y="43688"/>
                </a:moveTo>
                <a:lnTo>
                  <a:pt x="54186" y="43180"/>
                </a:lnTo>
                <a:lnTo>
                  <a:pt x="54283" y="43325"/>
                </a:lnTo>
                <a:lnTo>
                  <a:pt x="54283" y="43542"/>
                </a:lnTo>
                <a:lnTo>
                  <a:pt x="54186" y="43688"/>
                </a:lnTo>
                <a:close/>
              </a:path>
              <a:path w="93344" h="86995">
                <a:moveTo>
                  <a:pt x="36576" y="44196"/>
                </a:moveTo>
                <a:lnTo>
                  <a:pt x="36957" y="43434"/>
                </a:lnTo>
                <a:lnTo>
                  <a:pt x="36576" y="44196"/>
                </a:lnTo>
                <a:close/>
              </a:path>
              <a:path w="93344" h="86995">
                <a:moveTo>
                  <a:pt x="37185" y="43891"/>
                </a:moveTo>
                <a:lnTo>
                  <a:pt x="37084" y="43688"/>
                </a:lnTo>
                <a:lnTo>
                  <a:pt x="37084" y="43434"/>
                </a:lnTo>
                <a:lnTo>
                  <a:pt x="37185" y="43891"/>
                </a:lnTo>
                <a:close/>
              </a:path>
              <a:path w="93344" h="86995">
                <a:moveTo>
                  <a:pt x="37592" y="44196"/>
                </a:moveTo>
                <a:lnTo>
                  <a:pt x="37388" y="43891"/>
                </a:lnTo>
                <a:lnTo>
                  <a:pt x="37338" y="43434"/>
                </a:lnTo>
                <a:lnTo>
                  <a:pt x="37592" y="44196"/>
                </a:lnTo>
                <a:close/>
              </a:path>
              <a:path w="93344" h="86995">
                <a:moveTo>
                  <a:pt x="53848" y="44196"/>
                </a:moveTo>
                <a:lnTo>
                  <a:pt x="54102" y="43434"/>
                </a:lnTo>
                <a:lnTo>
                  <a:pt x="54186" y="43688"/>
                </a:lnTo>
                <a:lnTo>
                  <a:pt x="53848" y="44196"/>
                </a:lnTo>
                <a:close/>
              </a:path>
              <a:path w="93344" h="86995">
                <a:moveTo>
                  <a:pt x="54254" y="43891"/>
                </a:moveTo>
                <a:lnTo>
                  <a:pt x="54186" y="43688"/>
                </a:lnTo>
                <a:lnTo>
                  <a:pt x="54356" y="43434"/>
                </a:lnTo>
                <a:lnTo>
                  <a:pt x="54356" y="43688"/>
                </a:lnTo>
                <a:lnTo>
                  <a:pt x="54254" y="43891"/>
                </a:lnTo>
                <a:close/>
              </a:path>
              <a:path w="93344" h="86995">
                <a:moveTo>
                  <a:pt x="54864" y="44196"/>
                </a:moveTo>
                <a:lnTo>
                  <a:pt x="54525" y="43688"/>
                </a:lnTo>
                <a:lnTo>
                  <a:pt x="54483" y="43434"/>
                </a:lnTo>
                <a:lnTo>
                  <a:pt x="54864" y="44196"/>
                </a:lnTo>
                <a:close/>
              </a:path>
              <a:path w="93344" h="86995">
                <a:moveTo>
                  <a:pt x="36991" y="44473"/>
                </a:moveTo>
                <a:lnTo>
                  <a:pt x="36576" y="44196"/>
                </a:lnTo>
                <a:lnTo>
                  <a:pt x="37011" y="43542"/>
                </a:lnTo>
                <a:lnTo>
                  <a:pt x="37185" y="43891"/>
                </a:lnTo>
                <a:lnTo>
                  <a:pt x="36991" y="44473"/>
                </a:lnTo>
                <a:close/>
              </a:path>
              <a:path w="93344" h="86995">
                <a:moveTo>
                  <a:pt x="54483" y="44577"/>
                </a:moveTo>
                <a:lnTo>
                  <a:pt x="54254" y="43891"/>
                </a:lnTo>
                <a:lnTo>
                  <a:pt x="54428" y="43542"/>
                </a:lnTo>
                <a:lnTo>
                  <a:pt x="54864" y="44196"/>
                </a:lnTo>
                <a:lnTo>
                  <a:pt x="54483" y="44577"/>
                </a:lnTo>
                <a:close/>
              </a:path>
              <a:path w="93344" h="86995">
                <a:moveTo>
                  <a:pt x="37882" y="45066"/>
                </a:moveTo>
                <a:lnTo>
                  <a:pt x="37719" y="44958"/>
                </a:lnTo>
                <a:lnTo>
                  <a:pt x="37338" y="44196"/>
                </a:lnTo>
                <a:lnTo>
                  <a:pt x="37253" y="43688"/>
                </a:lnTo>
                <a:lnTo>
                  <a:pt x="37592" y="44196"/>
                </a:lnTo>
                <a:lnTo>
                  <a:pt x="37882" y="45066"/>
                </a:lnTo>
                <a:close/>
              </a:path>
              <a:path w="93344" h="86995">
                <a:moveTo>
                  <a:pt x="53339" y="45720"/>
                </a:moveTo>
                <a:lnTo>
                  <a:pt x="53848" y="44196"/>
                </a:lnTo>
                <a:lnTo>
                  <a:pt x="54186" y="43688"/>
                </a:lnTo>
                <a:lnTo>
                  <a:pt x="54254" y="43891"/>
                </a:lnTo>
                <a:lnTo>
                  <a:pt x="53339" y="45720"/>
                </a:lnTo>
                <a:close/>
              </a:path>
              <a:path w="93344" h="86995">
                <a:moveTo>
                  <a:pt x="37719" y="44958"/>
                </a:moveTo>
                <a:lnTo>
                  <a:pt x="37147" y="44577"/>
                </a:lnTo>
                <a:lnTo>
                  <a:pt x="37084" y="44196"/>
                </a:lnTo>
                <a:lnTo>
                  <a:pt x="37185" y="43891"/>
                </a:lnTo>
                <a:lnTo>
                  <a:pt x="37719" y="44958"/>
                </a:lnTo>
                <a:close/>
              </a:path>
              <a:path w="93344" h="86995">
                <a:moveTo>
                  <a:pt x="53340" y="45720"/>
                </a:moveTo>
                <a:lnTo>
                  <a:pt x="54254" y="43891"/>
                </a:lnTo>
                <a:lnTo>
                  <a:pt x="54483" y="44577"/>
                </a:lnTo>
                <a:lnTo>
                  <a:pt x="53340" y="45720"/>
                </a:lnTo>
                <a:close/>
              </a:path>
              <a:path w="93344" h="86995">
                <a:moveTo>
                  <a:pt x="36957" y="44577"/>
                </a:moveTo>
                <a:lnTo>
                  <a:pt x="36576" y="44196"/>
                </a:lnTo>
                <a:lnTo>
                  <a:pt x="36991" y="44473"/>
                </a:lnTo>
                <a:close/>
              </a:path>
              <a:path w="93344" h="86995">
                <a:moveTo>
                  <a:pt x="38100" y="45212"/>
                </a:moveTo>
                <a:lnTo>
                  <a:pt x="37882" y="45066"/>
                </a:lnTo>
                <a:lnTo>
                  <a:pt x="37592" y="44196"/>
                </a:lnTo>
                <a:lnTo>
                  <a:pt x="38100" y="44958"/>
                </a:lnTo>
                <a:lnTo>
                  <a:pt x="38100" y="45212"/>
                </a:lnTo>
                <a:close/>
              </a:path>
              <a:path w="93344" h="86995">
                <a:moveTo>
                  <a:pt x="52578" y="46101"/>
                </a:moveTo>
                <a:lnTo>
                  <a:pt x="53848" y="44196"/>
                </a:lnTo>
                <a:lnTo>
                  <a:pt x="53339" y="45720"/>
                </a:lnTo>
                <a:lnTo>
                  <a:pt x="52578" y="46101"/>
                </a:lnTo>
                <a:close/>
              </a:path>
              <a:path w="93344" h="86995">
                <a:moveTo>
                  <a:pt x="54864" y="45720"/>
                </a:moveTo>
                <a:lnTo>
                  <a:pt x="54483" y="44577"/>
                </a:lnTo>
                <a:lnTo>
                  <a:pt x="54864" y="44196"/>
                </a:lnTo>
                <a:lnTo>
                  <a:pt x="54864" y="45720"/>
                </a:lnTo>
                <a:close/>
              </a:path>
              <a:path w="93344" h="86995">
                <a:moveTo>
                  <a:pt x="38100" y="45720"/>
                </a:moveTo>
                <a:lnTo>
                  <a:pt x="36957" y="44577"/>
                </a:lnTo>
                <a:lnTo>
                  <a:pt x="37719" y="44958"/>
                </a:lnTo>
                <a:lnTo>
                  <a:pt x="38100" y="45720"/>
                </a:lnTo>
                <a:close/>
              </a:path>
              <a:path w="93344" h="86995">
                <a:moveTo>
                  <a:pt x="38099" y="45720"/>
                </a:moveTo>
                <a:lnTo>
                  <a:pt x="36576" y="45720"/>
                </a:lnTo>
                <a:lnTo>
                  <a:pt x="36957" y="44577"/>
                </a:lnTo>
                <a:lnTo>
                  <a:pt x="38099" y="45720"/>
                </a:lnTo>
                <a:close/>
              </a:path>
              <a:path w="93344" h="86995">
                <a:moveTo>
                  <a:pt x="52578" y="46482"/>
                </a:moveTo>
                <a:lnTo>
                  <a:pt x="54483" y="44577"/>
                </a:lnTo>
                <a:lnTo>
                  <a:pt x="54864" y="45720"/>
                </a:lnTo>
                <a:lnTo>
                  <a:pt x="52578" y="46482"/>
                </a:lnTo>
                <a:close/>
              </a:path>
              <a:path w="93344" h="86995">
                <a:moveTo>
                  <a:pt x="38100" y="45720"/>
                </a:moveTo>
                <a:lnTo>
                  <a:pt x="37719" y="44958"/>
                </a:lnTo>
                <a:lnTo>
                  <a:pt x="37882" y="45066"/>
                </a:lnTo>
                <a:lnTo>
                  <a:pt x="38100" y="45720"/>
                </a:lnTo>
                <a:close/>
              </a:path>
              <a:path w="93344" h="86995">
                <a:moveTo>
                  <a:pt x="38404" y="45415"/>
                </a:moveTo>
                <a:lnTo>
                  <a:pt x="38100" y="45212"/>
                </a:lnTo>
                <a:lnTo>
                  <a:pt x="38100" y="44958"/>
                </a:lnTo>
                <a:lnTo>
                  <a:pt x="38404" y="45415"/>
                </a:lnTo>
                <a:close/>
              </a:path>
              <a:path w="93344" h="86995">
                <a:moveTo>
                  <a:pt x="38100" y="45720"/>
                </a:moveTo>
                <a:lnTo>
                  <a:pt x="37882" y="45066"/>
                </a:lnTo>
                <a:lnTo>
                  <a:pt x="38100" y="45212"/>
                </a:lnTo>
                <a:lnTo>
                  <a:pt x="38100" y="45720"/>
                </a:lnTo>
                <a:close/>
              </a:path>
              <a:path w="93344" h="86995">
                <a:moveTo>
                  <a:pt x="38862" y="46101"/>
                </a:moveTo>
                <a:lnTo>
                  <a:pt x="38100" y="45720"/>
                </a:lnTo>
                <a:lnTo>
                  <a:pt x="38100" y="45212"/>
                </a:lnTo>
                <a:lnTo>
                  <a:pt x="38404" y="45415"/>
                </a:lnTo>
                <a:lnTo>
                  <a:pt x="38862" y="46101"/>
                </a:lnTo>
                <a:close/>
              </a:path>
              <a:path w="93344" h="86995">
                <a:moveTo>
                  <a:pt x="41148" y="47244"/>
                </a:moveTo>
                <a:lnTo>
                  <a:pt x="38862" y="46101"/>
                </a:lnTo>
                <a:lnTo>
                  <a:pt x="38404" y="45415"/>
                </a:lnTo>
                <a:lnTo>
                  <a:pt x="41148" y="47244"/>
                </a:lnTo>
                <a:close/>
              </a:path>
              <a:path w="93344" h="86995">
                <a:moveTo>
                  <a:pt x="39624" y="47244"/>
                </a:moveTo>
                <a:lnTo>
                  <a:pt x="38099" y="45720"/>
                </a:lnTo>
                <a:lnTo>
                  <a:pt x="39014" y="46329"/>
                </a:lnTo>
                <a:lnTo>
                  <a:pt x="39624" y="47244"/>
                </a:lnTo>
                <a:close/>
              </a:path>
              <a:path w="93344" h="86995">
                <a:moveTo>
                  <a:pt x="39014" y="46329"/>
                </a:moveTo>
                <a:lnTo>
                  <a:pt x="38100" y="45720"/>
                </a:lnTo>
                <a:lnTo>
                  <a:pt x="38862" y="46101"/>
                </a:lnTo>
                <a:lnTo>
                  <a:pt x="39014" y="46329"/>
                </a:lnTo>
                <a:close/>
              </a:path>
              <a:path w="93344" h="86995">
                <a:moveTo>
                  <a:pt x="52251" y="46590"/>
                </a:moveTo>
                <a:lnTo>
                  <a:pt x="52425" y="46329"/>
                </a:lnTo>
                <a:lnTo>
                  <a:pt x="53339" y="45720"/>
                </a:lnTo>
                <a:lnTo>
                  <a:pt x="52578" y="46482"/>
                </a:lnTo>
                <a:lnTo>
                  <a:pt x="52251" y="46590"/>
                </a:lnTo>
                <a:close/>
              </a:path>
              <a:path w="93344" h="86995">
                <a:moveTo>
                  <a:pt x="51816" y="47244"/>
                </a:moveTo>
                <a:lnTo>
                  <a:pt x="52578" y="46482"/>
                </a:lnTo>
                <a:lnTo>
                  <a:pt x="54864" y="45720"/>
                </a:lnTo>
                <a:lnTo>
                  <a:pt x="51816" y="47244"/>
                </a:lnTo>
                <a:close/>
              </a:path>
              <a:path w="93344" h="86995">
                <a:moveTo>
                  <a:pt x="50292" y="47244"/>
                </a:moveTo>
                <a:lnTo>
                  <a:pt x="52578" y="46101"/>
                </a:lnTo>
                <a:lnTo>
                  <a:pt x="52425" y="46329"/>
                </a:lnTo>
                <a:lnTo>
                  <a:pt x="51816" y="46736"/>
                </a:lnTo>
                <a:lnTo>
                  <a:pt x="50292" y="47244"/>
                </a:lnTo>
                <a:close/>
              </a:path>
              <a:path w="93344" h="86995">
                <a:moveTo>
                  <a:pt x="40386" y="47244"/>
                </a:moveTo>
                <a:lnTo>
                  <a:pt x="39624" y="47244"/>
                </a:lnTo>
                <a:lnTo>
                  <a:pt x="39014" y="46329"/>
                </a:lnTo>
                <a:lnTo>
                  <a:pt x="40386" y="47244"/>
                </a:lnTo>
                <a:close/>
              </a:path>
              <a:path w="93344" h="86995">
                <a:moveTo>
                  <a:pt x="51816" y="47244"/>
                </a:moveTo>
                <a:lnTo>
                  <a:pt x="52251" y="46590"/>
                </a:lnTo>
                <a:lnTo>
                  <a:pt x="52578" y="46482"/>
                </a:lnTo>
                <a:lnTo>
                  <a:pt x="51816" y="47244"/>
                </a:lnTo>
                <a:close/>
              </a:path>
              <a:path w="93344" h="86995">
                <a:moveTo>
                  <a:pt x="50596" y="47548"/>
                </a:moveTo>
                <a:lnTo>
                  <a:pt x="51816" y="46736"/>
                </a:lnTo>
                <a:lnTo>
                  <a:pt x="52251" y="46590"/>
                </a:lnTo>
                <a:lnTo>
                  <a:pt x="51816" y="47244"/>
                </a:lnTo>
                <a:lnTo>
                  <a:pt x="50596" y="47548"/>
                </a:lnTo>
                <a:close/>
              </a:path>
              <a:path w="93344" h="86995">
                <a:moveTo>
                  <a:pt x="44195" y="48768"/>
                </a:moveTo>
                <a:lnTo>
                  <a:pt x="42672" y="48768"/>
                </a:lnTo>
                <a:lnTo>
                  <a:pt x="41148" y="47244"/>
                </a:lnTo>
                <a:lnTo>
                  <a:pt x="45066" y="48550"/>
                </a:lnTo>
                <a:lnTo>
                  <a:pt x="44195" y="48768"/>
                </a:lnTo>
                <a:close/>
              </a:path>
              <a:path w="93344" h="86995">
                <a:moveTo>
                  <a:pt x="45211" y="48514"/>
                </a:moveTo>
                <a:lnTo>
                  <a:pt x="42672" y="47244"/>
                </a:lnTo>
                <a:lnTo>
                  <a:pt x="45937" y="48332"/>
                </a:lnTo>
                <a:lnTo>
                  <a:pt x="45211" y="48514"/>
                </a:lnTo>
                <a:close/>
              </a:path>
              <a:path w="93344" h="86995">
                <a:moveTo>
                  <a:pt x="46482" y="48514"/>
                </a:moveTo>
                <a:lnTo>
                  <a:pt x="45937" y="48332"/>
                </a:lnTo>
                <a:lnTo>
                  <a:pt x="50292" y="47244"/>
                </a:lnTo>
                <a:lnTo>
                  <a:pt x="46482" y="48514"/>
                </a:lnTo>
                <a:close/>
              </a:path>
              <a:path w="93344" h="86995">
                <a:moveTo>
                  <a:pt x="48768" y="48768"/>
                </a:moveTo>
                <a:lnTo>
                  <a:pt x="50596" y="47548"/>
                </a:lnTo>
                <a:lnTo>
                  <a:pt x="51816" y="47244"/>
                </a:lnTo>
                <a:lnTo>
                  <a:pt x="48768" y="48768"/>
                </a:lnTo>
                <a:close/>
              </a:path>
              <a:path w="93344" h="86995">
                <a:moveTo>
                  <a:pt x="48768" y="48768"/>
                </a:moveTo>
                <a:lnTo>
                  <a:pt x="47244" y="48768"/>
                </a:lnTo>
                <a:lnTo>
                  <a:pt x="46590" y="48550"/>
                </a:lnTo>
                <a:lnTo>
                  <a:pt x="50596" y="47548"/>
                </a:lnTo>
                <a:lnTo>
                  <a:pt x="48768" y="48768"/>
                </a:lnTo>
                <a:close/>
              </a:path>
              <a:path w="93344" h="86995">
                <a:moveTo>
                  <a:pt x="45719" y="48768"/>
                </a:moveTo>
                <a:lnTo>
                  <a:pt x="45211" y="48514"/>
                </a:lnTo>
                <a:lnTo>
                  <a:pt x="45937" y="48332"/>
                </a:lnTo>
                <a:lnTo>
                  <a:pt x="46482" y="48514"/>
                </a:lnTo>
                <a:lnTo>
                  <a:pt x="45719" y="48768"/>
                </a:lnTo>
                <a:close/>
              </a:path>
              <a:path w="93344" h="86995">
                <a:moveTo>
                  <a:pt x="45719" y="48768"/>
                </a:moveTo>
                <a:lnTo>
                  <a:pt x="45066" y="48550"/>
                </a:lnTo>
                <a:lnTo>
                  <a:pt x="45211" y="48514"/>
                </a:lnTo>
                <a:lnTo>
                  <a:pt x="45719" y="48768"/>
                </a:lnTo>
                <a:close/>
              </a:path>
              <a:path w="93344" h="86995">
                <a:moveTo>
                  <a:pt x="45719" y="48768"/>
                </a:moveTo>
                <a:lnTo>
                  <a:pt x="46482" y="48514"/>
                </a:lnTo>
                <a:lnTo>
                  <a:pt x="45719" y="48768"/>
                </a:lnTo>
                <a:close/>
              </a:path>
              <a:path w="93344" h="86995">
                <a:moveTo>
                  <a:pt x="45719" y="48768"/>
                </a:moveTo>
                <a:lnTo>
                  <a:pt x="44195" y="48768"/>
                </a:lnTo>
                <a:lnTo>
                  <a:pt x="45066" y="48550"/>
                </a:lnTo>
                <a:lnTo>
                  <a:pt x="45719" y="48768"/>
                </a:lnTo>
                <a:close/>
              </a:path>
              <a:path w="93344" h="86995">
                <a:moveTo>
                  <a:pt x="47244" y="48768"/>
                </a:moveTo>
                <a:lnTo>
                  <a:pt x="45719" y="48768"/>
                </a:lnTo>
                <a:lnTo>
                  <a:pt x="46590" y="48550"/>
                </a:lnTo>
                <a:lnTo>
                  <a:pt x="47244" y="48768"/>
                </a:lnTo>
                <a:close/>
              </a:path>
              <a:path w="93344" h="86995">
                <a:moveTo>
                  <a:pt x="56387" y="85344"/>
                </a:moveTo>
                <a:lnTo>
                  <a:pt x="35052" y="85344"/>
                </a:lnTo>
                <a:lnTo>
                  <a:pt x="30480" y="83820"/>
                </a:lnTo>
                <a:lnTo>
                  <a:pt x="62484" y="83820"/>
                </a:lnTo>
                <a:lnTo>
                  <a:pt x="56387" y="85344"/>
                </a:lnTo>
                <a:close/>
              </a:path>
              <a:path w="93344" h="86995">
                <a:moveTo>
                  <a:pt x="47244" y="86868"/>
                </a:moveTo>
                <a:lnTo>
                  <a:pt x="44195" y="86868"/>
                </a:lnTo>
                <a:lnTo>
                  <a:pt x="38100" y="85344"/>
                </a:lnTo>
                <a:lnTo>
                  <a:pt x="53339" y="85344"/>
                </a:lnTo>
                <a:lnTo>
                  <a:pt x="47244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19072" y="3280409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 h="0">
                <a:moveTo>
                  <a:pt x="0" y="0"/>
                </a:moveTo>
                <a:lnTo>
                  <a:pt x="16352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19072" y="1296162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 h="0">
                <a:moveTo>
                  <a:pt x="0" y="0"/>
                </a:moveTo>
                <a:lnTo>
                  <a:pt x="15666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16024" y="129616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49324" y="129616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82624" y="129616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16024" y="32773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49324" y="32773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82624" y="32773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26891" y="1983486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 h="0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44290" y="1972055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5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44290" y="2843783"/>
            <a:ext cx="0" cy="460375"/>
          </a:xfrm>
          <a:custGeom>
            <a:avLst/>
            <a:gdLst/>
            <a:ahLst/>
            <a:cxnLst/>
            <a:rect l="l" t="t" r="r" b="b"/>
            <a:pathLst>
              <a:path w="0" h="460375">
                <a:moveTo>
                  <a:pt x="0" y="0"/>
                </a:moveTo>
                <a:lnTo>
                  <a:pt x="0" y="4602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24427" y="3280409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02379" y="2549651"/>
            <a:ext cx="97790" cy="294640"/>
          </a:xfrm>
          <a:custGeom>
            <a:avLst/>
            <a:gdLst/>
            <a:ahLst/>
            <a:cxnLst/>
            <a:rect l="l" t="t" r="r" b="b"/>
            <a:pathLst>
              <a:path w="97789" h="294639">
                <a:moveTo>
                  <a:pt x="0" y="0"/>
                </a:moveTo>
                <a:lnTo>
                  <a:pt x="97535" y="0"/>
                </a:lnTo>
                <a:lnTo>
                  <a:pt x="97535" y="294132"/>
                </a:lnTo>
                <a:lnTo>
                  <a:pt x="0" y="294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84091" y="2529840"/>
            <a:ext cx="135890" cy="332740"/>
          </a:xfrm>
          <a:custGeom>
            <a:avLst/>
            <a:gdLst/>
            <a:ahLst/>
            <a:cxnLst/>
            <a:rect l="l" t="t" r="r" b="b"/>
            <a:pathLst>
              <a:path w="135889" h="332739">
                <a:moveTo>
                  <a:pt x="135636" y="332232"/>
                </a:moveTo>
                <a:lnTo>
                  <a:pt x="0" y="332232"/>
                </a:lnTo>
                <a:lnTo>
                  <a:pt x="0" y="0"/>
                </a:lnTo>
                <a:lnTo>
                  <a:pt x="135636" y="0"/>
                </a:lnTo>
                <a:lnTo>
                  <a:pt x="135636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94131"/>
                </a:lnTo>
                <a:lnTo>
                  <a:pt x="18288" y="294131"/>
                </a:lnTo>
                <a:lnTo>
                  <a:pt x="38100" y="313943"/>
                </a:lnTo>
                <a:lnTo>
                  <a:pt x="135636" y="313943"/>
                </a:lnTo>
                <a:lnTo>
                  <a:pt x="135636" y="332232"/>
                </a:lnTo>
                <a:close/>
              </a:path>
              <a:path w="135889" h="3327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35889" h="332739">
                <a:moveTo>
                  <a:pt x="975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97536" y="19812"/>
                </a:lnTo>
                <a:lnTo>
                  <a:pt x="97536" y="38100"/>
                </a:lnTo>
                <a:close/>
              </a:path>
              <a:path w="135889" h="332739">
                <a:moveTo>
                  <a:pt x="97536" y="313943"/>
                </a:moveTo>
                <a:lnTo>
                  <a:pt x="97536" y="19812"/>
                </a:lnTo>
                <a:lnTo>
                  <a:pt x="115824" y="38100"/>
                </a:lnTo>
                <a:lnTo>
                  <a:pt x="135636" y="38100"/>
                </a:lnTo>
                <a:lnTo>
                  <a:pt x="135636" y="294131"/>
                </a:lnTo>
                <a:lnTo>
                  <a:pt x="115824" y="294131"/>
                </a:lnTo>
                <a:lnTo>
                  <a:pt x="97536" y="313943"/>
                </a:lnTo>
                <a:close/>
              </a:path>
              <a:path w="135889" h="332739">
                <a:moveTo>
                  <a:pt x="135636" y="38100"/>
                </a:moveTo>
                <a:lnTo>
                  <a:pt x="115824" y="38100"/>
                </a:lnTo>
                <a:lnTo>
                  <a:pt x="97536" y="19812"/>
                </a:lnTo>
                <a:lnTo>
                  <a:pt x="135636" y="19811"/>
                </a:lnTo>
                <a:lnTo>
                  <a:pt x="135636" y="38100"/>
                </a:lnTo>
                <a:close/>
              </a:path>
              <a:path w="135889" h="332739">
                <a:moveTo>
                  <a:pt x="38100" y="313943"/>
                </a:moveTo>
                <a:lnTo>
                  <a:pt x="18288" y="294131"/>
                </a:lnTo>
                <a:lnTo>
                  <a:pt x="38100" y="294131"/>
                </a:lnTo>
                <a:lnTo>
                  <a:pt x="38100" y="313943"/>
                </a:lnTo>
                <a:close/>
              </a:path>
              <a:path w="135889" h="332739">
                <a:moveTo>
                  <a:pt x="97536" y="313943"/>
                </a:moveTo>
                <a:lnTo>
                  <a:pt x="38100" y="313943"/>
                </a:lnTo>
                <a:lnTo>
                  <a:pt x="38100" y="294131"/>
                </a:lnTo>
                <a:lnTo>
                  <a:pt x="97536" y="294131"/>
                </a:lnTo>
                <a:lnTo>
                  <a:pt x="97536" y="313943"/>
                </a:lnTo>
                <a:close/>
              </a:path>
              <a:path w="135889" h="332739">
                <a:moveTo>
                  <a:pt x="135636" y="313943"/>
                </a:moveTo>
                <a:lnTo>
                  <a:pt x="97536" y="313943"/>
                </a:lnTo>
                <a:lnTo>
                  <a:pt x="115824" y="294131"/>
                </a:lnTo>
                <a:lnTo>
                  <a:pt x="135636" y="294131"/>
                </a:lnTo>
                <a:lnTo>
                  <a:pt x="135636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390395" y="2461312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977133" y="1972055"/>
            <a:ext cx="0" cy="1670685"/>
          </a:xfrm>
          <a:custGeom>
            <a:avLst/>
            <a:gdLst/>
            <a:ahLst/>
            <a:cxnLst/>
            <a:rect l="l" t="t" r="r" b="b"/>
            <a:pathLst>
              <a:path w="0" h="1670685">
                <a:moveTo>
                  <a:pt x="0" y="0"/>
                </a:moveTo>
                <a:lnTo>
                  <a:pt x="0" y="1670304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32304" y="362940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 h="0">
                <a:moveTo>
                  <a:pt x="0" y="0"/>
                </a:moveTo>
                <a:lnTo>
                  <a:pt x="545592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068067" y="3598164"/>
            <a:ext cx="685800" cy="50800"/>
          </a:xfrm>
          <a:custGeom>
            <a:avLst/>
            <a:gdLst/>
            <a:ahLst/>
            <a:cxnLst/>
            <a:rect l="l" t="t" r="r" b="b"/>
            <a:pathLst>
              <a:path w="685800" h="50800">
                <a:moveTo>
                  <a:pt x="685800" y="50291"/>
                </a:moveTo>
                <a:lnTo>
                  <a:pt x="533400" y="48767"/>
                </a:lnTo>
                <a:lnTo>
                  <a:pt x="533400" y="10667"/>
                </a:lnTo>
                <a:lnTo>
                  <a:pt x="685800" y="12191"/>
                </a:lnTo>
                <a:lnTo>
                  <a:pt x="685800" y="50291"/>
                </a:lnTo>
                <a:close/>
              </a:path>
              <a:path w="685800" h="50800">
                <a:moveTo>
                  <a:pt x="419100" y="45719"/>
                </a:moveTo>
                <a:lnTo>
                  <a:pt x="266700" y="42671"/>
                </a:lnTo>
                <a:lnTo>
                  <a:pt x="266700" y="4571"/>
                </a:lnTo>
                <a:lnTo>
                  <a:pt x="419100" y="7619"/>
                </a:lnTo>
                <a:lnTo>
                  <a:pt x="419100" y="45719"/>
                </a:lnTo>
                <a:close/>
              </a:path>
              <a:path w="685800" h="50800">
                <a:moveTo>
                  <a:pt x="152400" y="41147"/>
                </a:moveTo>
                <a:lnTo>
                  <a:pt x="0" y="38099"/>
                </a:lnTo>
                <a:lnTo>
                  <a:pt x="0" y="0"/>
                </a:lnTo>
                <a:lnTo>
                  <a:pt x="152400" y="3047"/>
                </a:lnTo>
                <a:lnTo>
                  <a:pt x="152400" y="4114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948939" y="1953767"/>
            <a:ext cx="55244" cy="48895"/>
          </a:xfrm>
          <a:custGeom>
            <a:avLst/>
            <a:gdLst/>
            <a:ahLst/>
            <a:cxnLst/>
            <a:rect l="l" t="t" r="r" b="b"/>
            <a:pathLst>
              <a:path w="55244" h="48894">
                <a:moveTo>
                  <a:pt x="27432" y="48768"/>
                </a:moveTo>
                <a:lnTo>
                  <a:pt x="16716" y="46886"/>
                </a:lnTo>
                <a:lnTo>
                  <a:pt x="8000" y="41719"/>
                </a:lnTo>
                <a:lnTo>
                  <a:pt x="2143" y="33980"/>
                </a:lnTo>
                <a:lnTo>
                  <a:pt x="0" y="24384"/>
                </a:lnTo>
                <a:lnTo>
                  <a:pt x="2143" y="14787"/>
                </a:lnTo>
                <a:lnTo>
                  <a:pt x="8001" y="7048"/>
                </a:lnTo>
                <a:lnTo>
                  <a:pt x="16716" y="1881"/>
                </a:lnTo>
                <a:lnTo>
                  <a:pt x="27432" y="0"/>
                </a:lnTo>
                <a:lnTo>
                  <a:pt x="38147" y="1881"/>
                </a:lnTo>
                <a:lnTo>
                  <a:pt x="46863" y="7048"/>
                </a:lnTo>
                <a:lnTo>
                  <a:pt x="52720" y="14787"/>
                </a:lnTo>
                <a:lnTo>
                  <a:pt x="54864" y="24384"/>
                </a:lnTo>
                <a:lnTo>
                  <a:pt x="52720" y="33980"/>
                </a:lnTo>
                <a:lnTo>
                  <a:pt x="46863" y="41719"/>
                </a:lnTo>
                <a:lnTo>
                  <a:pt x="38147" y="46886"/>
                </a:lnTo>
                <a:lnTo>
                  <a:pt x="27432" y="48768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30651" y="1935479"/>
            <a:ext cx="93345" cy="85725"/>
          </a:xfrm>
          <a:custGeom>
            <a:avLst/>
            <a:gdLst/>
            <a:ahLst/>
            <a:cxnLst/>
            <a:rect l="l" t="t" r="r" b="b"/>
            <a:pathLst>
              <a:path w="93344" h="85725">
                <a:moveTo>
                  <a:pt x="62484" y="3048"/>
                </a:moveTo>
                <a:lnTo>
                  <a:pt x="30480" y="3048"/>
                </a:lnTo>
                <a:lnTo>
                  <a:pt x="35052" y="1524"/>
                </a:lnTo>
                <a:lnTo>
                  <a:pt x="36576" y="0"/>
                </a:lnTo>
                <a:lnTo>
                  <a:pt x="56387" y="0"/>
                </a:lnTo>
                <a:lnTo>
                  <a:pt x="56387" y="1524"/>
                </a:lnTo>
                <a:lnTo>
                  <a:pt x="62484" y="3048"/>
                </a:lnTo>
                <a:close/>
              </a:path>
              <a:path w="93344" h="85725">
                <a:moveTo>
                  <a:pt x="70104" y="6096"/>
                </a:moveTo>
                <a:lnTo>
                  <a:pt x="22859" y="6096"/>
                </a:lnTo>
                <a:lnTo>
                  <a:pt x="27432" y="3048"/>
                </a:lnTo>
                <a:lnTo>
                  <a:pt x="65532" y="3048"/>
                </a:lnTo>
                <a:lnTo>
                  <a:pt x="70104" y="6096"/>
                </a:lnTo>
                <a:close/>
              </a:path>
              <a:path w="93344" h="85725">
                <a:moveTo>
                  <a:pt x="65532" y="82296"/>
                </a:moveTo>
                <a:lnTo>
                  <a:pt x="27432" y="82296"/>
                </a:lnTo>
                <a:lnTo>
                  <a:pt x="22859" y="80772"/>
                </a:lnTo>
                <a:lnTo>
                  <a:pt x="19812" y="77724"/>
                </a:lnTo>
                <a:lnTo>
                  <a:pt x="15240" y="74676"/>
                </a:lnTo>
                <a:lnTo>
                  <a:pt x="13716" y="73152"/>
                </a:lnTo>
                <a:lnTo>
                  <a:pt x="12192" y="73152"/>
                </a:lnTo>
                <a:lnTo>
                  <a:pt x="9144" y="68580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62484"/>
                </a:lnTo>
                <a:lnTo>
                  <a:pt x="4572" y="60960"/>
                </a:lnTo>
                <a:lnTo>
                  <a:pt x="3048" y="59436"/>
                </a:lnTo>
                <a:lnTo>
                  <a:pt x="1524" y="54864"/>
                </a:lnTo>
                <a:lnTo>
                  <a:pt x="1524" y="53340"/>
                </a:lnTo>
                <a:lnTo>
                  <a:pt x="0" y="51816"/>
                </a:lnTo>
                <a:lnTo>
                  <a:pt x="0" y="35052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4384"/>
                </a:lnTo>
                <a:lnTo>
                  <a:pt x="7620" y="19812"/>
                </a:lnTo>
                <a:lnTo>
                  <a:pt x="7620" y="18288"/>
                </a:lnTo>
                <a:lnTo>
                  <a:pt x="9144" y="16764"/>
                </a:lnTo>
                <a:lnTo>
                  <a:pt x="12192" y="12192"/>
                </a:lnTo>
                <a:lnTo>
                  <a:pt x="13716" y="12192"/>
                </a:lnTo>
                <a:lnTo>
                  <a:pt x="15240" y="10668"/>
                </a:lnTo>
                <a:lnTo>
                  <a:pt x="19812" y="7620"/>
                </a:lnTo>
                <a:lnTo>
                  <a:pt x="21336" y="6096"/>
                </a:lnTo>
                <a:lnTo>
                  <a:pt x="71628" y="6096"/>
                </a:lnTo>
                <a:lnTo>
                  <a:pt x="76200" y="10668"/>
                </a:lnTo>
                <a:lnTo>
                  <a:pt x="77724" y="10668"/>
                </a:lnTo>
                <a:lnTo>
                  <a:pt x="85344" y="18288"/>
                </a:lnTo>
                <a:lnTo>
                  <a:pt x="85344" y="19812"/>
                </a:lnTo>
                <a:lnTo>
                  <a:pt x="88391" y="24384"/>
                </a:lnTo>
                <a:lnTo>
                  <a:pt x="88391" y="25908"/>
                </a:lnTo>
                <a:lnTo>
                  <a:pt x="89916" y="27432"/>
                </a:lnTo>
                <a:lnTo>
                  <a:pt x="91439" y="32004"/>
                </a:lnTo>
                <a:lnTo>
                  <a:pt x="91439" y="35052"/>
                </a:lnTo>
                <a:lnTo>
                  <a:pt x="92202" y="38100"/>
                </a:lnTo>
                <a:lnTo>
                  <a:pt x="41148" y="38100"/>
                </a:lnTo>
                <a:lnTo>
                  <a:pt x="39624" y="39624"/>
                </a:lnTo>
                <a:lnTo>
                  <a:pt x="38100" y="39624"/>
                </a:lnTo>
                <a:lnTo>
                  <a:pt x="37592" y="41148"/>
                </a:lnTo>
                <a:lnTo>
                  <a:pt x="36576" y="41148"/>
                </a:lnTo>
                <a:lnTo>
                  <a:pt x="37084" y="42672"/>
                </a:lnTo>
                <a:lnTo>
                  <a:pt x="36576" y="44196"/>
                </a:lnTo>
                <a:lnTo>
                  <a:pt x="37592" y="44196"/>
                </a:lnTo>
                <a:lnTo>
                  <a:pt x="38100" y="45720"/>
                </a:lnTo>
                <a:lnTo>
                  <a:pt x="39624" y="45720"/>
                </a:lnTo>
                <a:lnTo>
                  <a:pt x="41148" y="47244"/>
                </a:lnTo>
                <a:lnTo>
                  <a:pt x="45066" y="48550"/>
                </a:lnTo>
                <a:lnTo>
                  <a:pt x="44195" y="48768"/>
                </a:lnTo>
                <a:lnTo>
                  <a:pt x="91947" y="48768"/>
                </a:lnTo>
                <a:lnTo>
                  <a:pt x="91439" y="50292"/>
                </a:lnTo>
                <a:lnTo>
                  <a:pt x="91439" y="54864"/>
                </a:lnTo>
                <a:lnTo>
                  <a:pt x="89916" y="59436"/>
                </a:lnTo>
                <a:lnTo>
                  <a:pt x="88391" y="59436"/>
                </a:lnTo>
                <a:lnTo>
                  <a:pt x="88391" y="62484"/>
                </a:lnTo>
                <a:lnTo>
                  <a:pt x="85344" y="65532"/>
                </a:lnTo>
                <a:lnTo>
                  <a:pt x="85344" y="67056"/>
                </a:lnTo>
                <a:lnTo>
                  <a:pt x="77724" y="74676"/>
                </a:lnTo>
                <a:lnTo>
                  <a:pt x="76200" y="74676"/>
                </a:lnTo>
                <a:lnTo>
                  <a:pt x="71628" y="79248"/>
                </a:lnTo>
                <a:lnTo>
                  <a:pt x="70104" y="79248"/>
                </a:lnTo>
                <a:lnTo>
                  <a:pt x="70104" y="80772"/>
                </a:lnTo>
                <a:lnTo>
                  <a:pt x="65532" y="82296"/>
                </a:lnTo>
                <a:close/>
              </a:path>
              <a:path w="93344" h="85725">
                <a:moveTo>
                  <a:pt x="39624" y="39624"/>
                </a:moveTo>
                <a:lnTo>
                  <a:pt x="41148" y="38100"/>
                </a:lnTo>
                <a:lnTo>
                  <a:pt x="40386" y="39243"/>
                </a:lnTo>
                <a:lnTo>
                  <a:pt x="39624" y="39624"/>
                </a:lnTo>
                <a:close/>
              </a:path>
              <a:path w="93344" h="85725">
                <a:moveTo>
                  <a:pt x="40386" y="39243"/>
                </a:moveTo>
                <a:lnTo>
                  <a:pt x="41148" y="38100"/>
                </a:lnTo>
                <a:lnTo>
                  <a:pt x="42672" y="38100"/>
                </a:lnTo>
                <a:lnTo>
                  <a:pt x="40386" y="39243"/>
                </a:lnTo>
                <a:close/>
              </a:path>
              <a:path w="93344" h="85725">
                <a:moveTo>
                  <a:pt x="40277" y="39406"/>
                </a:moveTo>
                <a:lnTo>
                  <a:pt x="40386" y="39243"/>
                </a:lnTo>
                <a:lnTo>
                  <a:pt x="42672" y="38100"/>
                </a:lnTo>
                <a:lnTo>
                  <a:pt x="41148" y="39116"/>
                </a:lnTo>
                <a:lnTo>
                  <a:pt x="40277" y="39406"/>
                </a:lnTo>
                <a:close/>
              </a:path>
              <a:path w="93344" h="85725">
                <a:moveTo>
                  <a:pt x="41148" y="39116"/>
                </a:moveTo>
                <a:lnTo>
                  <a:pt x="42672" y="38100"/>
                </a:lnTo>
                <a:lnTo>
                  <a:pt x="44195" y="38100"/>
                </a:lnTo>
                <a:lnTo>
                  <a:pt x="41148" y="39116"/>
                </a:lnTo>
                <a:close/>
              </a:path>
              <a:path w="93344" h="85725">
                <a:moveTo>
                  <a:pt x="41148" y="39624"/>
                </a:moveTo>
                <a:lnTo>
                  <a:pt x="44195" y="38100"/>
                </a:lnTo>
                <a:lnTo>
                  <a:pt x="45719" y="38100"/>
                </a:lnTo>
                <a:lnTo>
                  <a:pt x="41148" y="39624"/>
                </a:lnTo>
                <a:close/>
              </a:path>
              <a:path w="93344" h="85725">
                <a:moveTo>
                  <a:pt x="51816" y="39624"/>
                </a:moveTo>
                <a:lnTo>
                  <a:pt x="47244" y="38100"/>
                </a:lnTo>
                <a:lnTo>
                  <a:pt x="48768" y="38100"/>
                </a:lnTo>
                <a:lnTo>
                  <a:pt x="51816" y="39624"/>
                </a:lnTo>
                <a:close/>
              </a:path>
              <a:path w="93344" h="85725">
                <a:moveTo>
                  <a:pt x="51816" y="39116"/>
                </a:moveTo>
                <a:lnTo>
                  <a:pt x="48768" y="38100"/>
                </a:lnTo>
                <a:lnTo>
                  <a:pt x="50292" y="38100"/>
                </a:lnTo>
                <a:lnTo>
                  <a:pt x="51816" y="39116"/>
                </a:lnTo>
                <a:close/>
              </a:path>
              <a:path w="93344" h="85725">
                <a:moveTo>
                  <a:pt x="52686" y="39406"/>
                </a:moveTo>
                <a:lnTo>
                  <a:pt x="51816" y="39116"/>
                </a:lnTo>
                <a:lnTo>
                  <a:pt x="50292" y="38100"/>
                </a:lnTo>
                <a:lnTo>
                  <a:pt x="52578" y="39243"/>
                </a:lnTo>
                <a:lnTo>
                  <a:pt x="52686" y="39406"/>
                </a:lnTo>
                <a:close/>
              </a:path>
              <a:path w="93344" h="85725">
                <a:moveTo>
                  <a:pt x="52578" y="39243"/>
                </a:moveTo>
                <a:lnTo>
                  <a:pt x="50292" y="38100"/>
                </a:lnTo>
                <a:lnTo>
                  <a:pt x="51816" y="38100"/>
                </a:lnTo>
                <a:lnTo>
                  <a:pt x="52578" y="39243"/>
                </a:lnTo>
                <a:close/>
              </a:path>
              <a:path w="93344" h="85725">
                <a:moveTo>
                  <a:pt x="53340" y="39624"/>
                </a:moveTo>
                <a:lnTo>
                  <a:pt x="52578" y="39243"/>
                </a:lnTo>
                <a:lnTo>
                  <a:pt x="51816" y="38100"/>
                </a:lnTo>
                <a:lnTo>
                  <a:pt x="53340" y="39624"/>
                </a:lnTo>
                <a:close/>
              </a:path>
              <a:path w="93344" h="85725">
                <a:moveTo>
                  <a:pt x="54864" y="41148"/>
                </a:moveTo>
                <a:lnTo>
                  <a:pt x="51816" y="38100"/>
                </a:lnTo>
                <a:lnTo>
                  <a:pt x="92202" y="38100"/>
                </a:lnTo>
                <a:lnTo>
                  <a:pt x="92583" y="39624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93344" h="85725">
                <a:moveTo>
                  <a:pt x="39928" y="39928"/>
                </a:moveTo>
                <a:lnTo>
                  <a:pt x="40277" y="39406"/>
                </a:lnTo>
                <a:lnTo>
                  <a:pt x="41148" y="39116"/>
                </a:lnTo>
                <a:lnTo>
                  <a:pt x="39928" y="39928"/>
                </a:lnTo>
                <a:close/>
              </a:path>
              <a:path w="93344" h="85725">
                <a:moveTo>
                  <a:pt x="53035" y="39928"/>
                </a:moveTo>
                <a:lnTo>
                  <a:pt x="51816" y="39116"/>
                </a:lnTo>
                <a:lnTo>
                  <a:pt x="52686" y="39406"/>
                </a:lnTo>
                <a:lnTo>
                  <a:pt x="53035" y="39928"/>
                </a:lnTo>
                <a:close/>
              </a:path>
              <a:path w="93344" h="85725">
                <a:moveTo>
                  <a:pt x="39624" y="39624"/>
                </a:moveTo>
                <a:lnTo>
                  <a:pt x="40386" y="39243"/>
                </a:lnTo>
                <a:lnTo>
                  <a:pt x="40277" y="39406"/>
                </a:lnTo>
                <a:lnTo>
                  <a:pt x="39624" y="39624"/>
                </a:lnTo>
                <a:close/>
              </a:path>
              <a:path w="93344" h="85725">
                <a:moveTo>
                  <a:pt x="53339" y="39624"/>
                </a:moveTo>
                <a:lnTo>
                  <a:pt x="52686" y="39406"/>
                </a:lnTo>
                <a:lnTo>
                  <a:pt x="52578" y="39243"/>
                </a:lnTo>
                <a:lnTo>
                  <a:pt x="53339" y="39624"/>
                </a:lnTo>
                <a:close/>
              </a:path>
              <a:path w="93344" h="85725">
                <a:moveTo>
                  <a:pt x="39243" y="40386"/>
                </a:moveTo>
                <a:lnTo>
                  <a:pt x="39624" y="39624"/>
                </a:lnTo>
                <a:lnTo>
                  <a:pt x="40277" y="39406"/>
                </a:lnTo>
                <a:lnTo>
                  <a:pt x="39928" y="39928"/>
                </a:lnTo>
                <a:lnTo>
                  <a:pt x="39243" y="40386"/>
                </a:lnTo>
                <a:close/>
              </a:path>
              <a:path w="93344" h="85725">
                <a:moveTo>
                  <a:pt x="53557" y="40277"/>
                </a:moveTo>
                <a:lnTo>
                  <a:pt x="53035" y="39928"/>
                </a:lnTo>
                <a:lnTo>
                  <a:pt x="52686" y="39406"/>
                </a:lnTo>
                <a:lnTo>
                  <a:pt x="53339" y="39624"/>
                </a:lnTo>
                <a:lnTo>
                  <a:pt x="53557" y="40277"/>
                </a:lnTo>
                <a:close/>
              </a:path>
              <a:path w="93344" h="85725">
                <a:moveTo>
                  <a:pt x="37592" y="42672"/>
                </a:moveTo>
                <a:lnTo>
                  <a:pt x="37253" y="42164"/>
                </a:lnTo>
                <a:lnTo>
                  <a:pt x="38100" y="39624"/>
                </a:lnTo>
                <a:lnTo>
                  <a:pt x="38100" y="41910"/>
                </a:lnTo>
                <a:lnTo>
                  <a:pt x="37592" y="42672"/>
                </a:lnTo>
                <a:close/>
              </a:path>
              <a:path w="93344" h="85725">
                <a:moveTo>
                  <a:pt x="38100" y="41148"/>
                </a:moveTo>
                <a:lnTo>
                  <a:pt x="38100" y="39624"/>
                </a:lnTo>
                <a:lnTo>
                  <a:pt x="39624" y="39624"/>
                </a:lnTo>
                <a:lnTo>
                  <a:pt x="38100" y="41148"/>
                </a:lnTo>
                <a:close/>
              </a:path>
              <a:path w="93344" h="85725">
                <a:moveTo>
                  <a:pt x="38100" y="41148"/>
                </a:moveTo>
                <a:lnTo>
                  <a:pt x="39624" y="39624"/>
                </a:lnTo>
                <a:lnTo>
                  <a:pt x="39014" y="40538"/>
                </a:lnTo>
                <a:lnTo>
                  <a:pt x="38100" y="41148"/>
                </a:lnTo>
                <a:close/>
              </a:path>
              <a:path w="93344" h="85725">
                <a:moveTo>
                  <a:pt x="39014" y="40538"/>
                </a:moveTo>
                <a:lnTo>
                  <a:pt x="39624" y="39624"/>
                </a:lnTo>
                <a:lnTo>
                  <a:pt x="39243" y="40386"/>
                </a:lnTo>
                <a:lnTo>
                  <a:pt x="39014" y="40538"/>
                </a:lnTo>
                <a:close/>
              </a:path>
              <a:path w="93344" h="85725">
                <a:moveTo>
                  <a:pt x="53720" y="40386"/>
                </a:moveTo>
                <a:lnTo>
                  <a:pt x="53557" y="40277"/>
                </a:lnTo>
                <a:lnTo>
                  <a:pt x="53339" y="39624"/>
                </a:lnTo>
                <a:lnTo>
                  <a:pt x="53720" y="40386"/>
                </a:lnTo>
                <a:close/>
              </a:path>
              <a:path w="93344" h="85725">
                <a:moveTo>
                  <a:pt x="54864" y="41148"/>
                </a:moveTo>
                <a:lnTo>
                  <a:pt x="53720" y="40386"/>
                </a:lnTo>
                <a:lnTo>
                  <a:pt x="53339" y="39624"/>
                </a:lnTo>
                <a:lnTo>
                  <a:pt x="54864" y="41148"/>
                </a:lnTo>
                <a:close/>
              </a:path>
              <a:path w="93344" h="85725">
                <a:moveTo>
                  <a:pt x="92964" y="45720"/>
                </a:moveTo>
                <a:lnTo>
                  <a:pt x="54864" y="45720"/>
                </a:lnTo>
                <a:lnTo>
                  <a:pt x="54864" y="39624"/>
                </a:lnTo>
                <a:lnTo>
                  <a:pt x="92583" y="39624"/>
                </a:lnTo>
                <a:lnTo>
                  <a:pt x="92964" y="41148"/>
                </a:lnTo>
                <a:lnTo>
                  <a:pt x="92964" y="45720"/>
                </a:lnTo>
                <a:close/>
              </a:path>
              <a:path w="93344" h="85725">
                <a:moveTo>
                  <a:pt x="38100" y="42672"/>
                </a:moveTo>
                <a:lnTo>
                  <a:pt x="39243" y="40386"/>
                </a:lnTo>
                <a:lnTo>
                  <a:pt x="39928" y="39928"/>
                </a:lnTo>
                <a:lnTo>
                  <a:pt x="38100" y="42672"/>
                </a:lnTo>
                <a:close/>
              </a:path>
              <a:path w="93344" h="85725">
                <a:moveTo>
                  <a:pt x="53847" y="41148"/>
                </a:moveTo>
                <a:lnTo>
                  <a:pt x="53035" y="39928"/>
                </a:lnTo>
                <a:lnTo>
                  <a:pt x="53557" y="40277"/>
                </a:lnTo>
                <a:lnTo>
                  <a:pt x="53847" y="41148"/>
                </a:lnTo>
                <a:close/>
              </a:path>
              <a:path w="93344" h="85725">
                <a:moveTo>
                  <a:pt x="54525" y="42164"/>
                </a:moveTo>
                <a:lnTo>
                  <a:pt x="53847" y="41148"/>
                </a:lnTo>
                <a:lnTo>
                  <a:pt x="53557" y="40277"/>
                </a:lnTo>
                <a:lnTo>
                  <a:pt x="53720" y="40386"/>
                </a:lnTo>
                <a:lnTo>
                  <a:pt x="54483" y="41910"/>
                </a:lnTo>
                <a:lnTo>
                  <a:pt x="54525" y="42164"/>
                </a:lnTo>
                <a:close/>
              </a:path>
              <a:path w="93344" h="85725">
                <a:moveTo>
                  <a:pt x="54559" y="42062"/>
                </a:moveTo>
                <a:lnTo>
                  <a:pt x="53720" y="40386"/>
                </a:lnTo>
                <a:lnTo>
                  <a:pt x="54864" y="41148"/>
                </a:lnTo>
                <a:lnTo>
                  <a:pt x="54559" y="42062"/>
                </a:lnTo>
                <a:close/>
              </a:path>
              <a:path w="93344" h="85725">
                <a:moveTo>
                  <a:pt x="38100" y="41910"/>
                </a:moveTo>
                <a:lnTo>
                  <a:pt x="38100" y="41148"/>
                </a:lnTo>
                <a:lnTo>
                  <a:pt x="39014" y="40538"/>
                </a:lnTo>
                <a:lnTo>
                  <a:pt x="38100" y="41910"/>
                </a:lnTo>
                <a:close/>
              </a:path>
              <a:path w="93344" h="85725">
                <a:moveTo>
                  <a:pt x="37084" y="42672"/>
                </a:moveTo>
                <a:lnTo>
                  <a:pt x="36576" y="41148"/>
                </a:lnTo>
                <a:lnTo>
                  <a:pt x="37253" y="42164"/>
                </a:lnTo>
                <a:lnTo>
                  <a:pt x="37084" y="42672"/>
                </a:lnTo>
                <a:close/>
              </a:path>
              <a:path w="93344" h="85725">
                <a:moveTo>
                  <a:pt x="37253" y="42164"/>
                </a:moveTo>
                <a:lnTo>
                  <a:pt x="36576" y="41148"/>
                </a:lnTo>
                <a:lnTo>
                  <a:pt x="37592" y="41148"/>
                </a:lnTo>
                <a:lnTo>
                  <a:pt x="37253" y="42164"/>
                </a:lnTo>
                <a:close/>
              </a:path>
              <a:path w="93344" h="85725">
                <a:moveTo>
                  <a:pt x="54355" y="42672"/>
                </a:moveTo>
                <a:lnTo>
                  <a:pt x="53847" y="41148"/>
                </a:lnTo>
                <a:lnTo>
                  <a:pt x="54525" y="42164"/>
                </a:lnTo>
                <a:lnTo>
                  <a:pt x="54355" y="42672"/>
                </a:lnTo>
                <a:close/>
              </a:path>
              <a:path w="93344" h="85725">
                <a:moveTo>
                  <a:pt x="54864" y="42672"/>
                </a:moveTo>
                <a:lnTo>
                  <a:pt x="54610" y="42164"/>
                </a:lnTo>
                <a:lnTo>
                  <a:pt x="54610" y="41910"/>
                </a:lnTo>
                <a:lnTo>
                  <a:pt x="54864" y="41148"/>
                </a:lnTo>
                <a:lnTo>
                  <a:pt x="54864" y="42672"/>
                </a:lnTo>
                <a:close/>
              </a:path>
              <a:path w="93344" h="85725">
                <a:moveTo>
                  <a:pt x="38100" y="43434"/>
                </a:moveTo>
                <a:lnTo>
                  <a:pt x="37592" y="42672"/>
                </a:lnTo>
                <a:lnTo>
                  <a:pt x="38100" y="41910"/>
                </a:lnTo>
                <a:lnTo>
                  <a:pt x="38100" y="43434"/>
                </a:lnTo>
                <a:close/>
              </a:path>
              <a:path w="93344" h="85725">
                <a:moveTo>
                  <a:pt x="54864" y="42672"/>
                </a:moveTo>
                <a:lnTo>
                  <a:pt x="54525" y="42164"/>
                </a:lnTo>
                <a:lnTo>
                  <a:pt x="54864" y="42672"/>
                </a:lnTo>
                <a:close/>
              </a:path>
              <a:path w="93344" h="85725">
                <a:moveTo>
                  <a:pt x="37253" y="43180"/>
                </a:moveTo>
                <a:lnTo>
                  <a:pt x="37084" y="42672"/>
                </a:lnTo>
                <a:lnTo>
                  <a:pt x="37253" y="42164"/>
                </a:lnTo>
                <a:lnTo>
                  <a:pt x="37592" y="42672"/>
                </a:lnTo>
                <a:lnTo>
                  <a:pt x="37253" y="43180"/>
                </a:lnTo>
                <a:close/>
              </a:path>
              <a:path w="93344" h="85725">
                <a:moveTo>
                  <a:pt x="54525" y="43180"/>
                </a:moveTo>
                <a:lnTo>
                  <a:pt x="54355" y="42672"/>
                </a:lnTo>
                <a:lnTo>
                  <a:pt x="54525" y="42164"/>
                </a:lnTo>
                <a:lnTo>
                  <a:pt x="54864" y="42672"/>
                </a:lnTo>
                <a:lnTo>
                  <a:pt x="54525" y="43180"/>
                </a:lnTo>
                <a:close/>
              </a:path>
              <a:path w="93344" h="85725">
                <a:moveTo>
                  <a:pt x="36576" y="44196"/>
                </a:moveTo>
                <a:lnTo>
                  <a:pt x="37084" y="42672"/>
                </a:lnTo>
                <a:lnTo>
                  <a:pt x="37253" y="43180"/>
                </a:lnTo>
                <a:lnTo>
                  <a:pt x="36576" y="44196"/>
                </a:lnTo>
                <a:close/>
              </a:path>
              <a:path w="93344" h="85725">
                <a:moveTo>
                  <a:pt x="38100" y="45720"/>
                </a:moveTo>
                <a:lnTo>
                  <a:pt x="37253" y="43180"/>
                </a:lnTo>
                <a:lnTo>
                  <a:pt x="37592" y="42672"/>
                </a:lnTo>
                <a:lnTo>
                  <a:pt x="38100" y="43434"/>
                </a:lnTo>
                <a:lnTo>
                  <a:pt x="38100" y="45720"/>
                </a:lnTo>
                <a:close/>
              </a:path>
              <a:path w="93344" h="85725">
                <a:moveTo>
                  <a:pt x="39928" y="45415"/>
                </a:moveTo>
                <a:lnTo>
                  <a:pt x="39243" y="44958"/>
                </a:lnTo>
                <a:lnTo>
                  <a:pt x="38100" y="42672"/>
                </a:lnTo>
                <a:lnTo>
                  <a:pt x="39928" y="45415"/>
                </a:lnTo>
                <a:close/>
              </a:path>
              <a:path w="93344" h="85725">
                <a:moveTo>
                  <a:pt x="53848" y="44196"/>
                </a:moveTo>
                <a:lnTo>
                  <a:pt x="54355" y="42672"/>
                </a:lnTo>
                <a:lnTo>
                  <a:pt x="54525" y="43180"/>
                </a:lnTo>
                <a:lnTo>
                  <a:pt x="53848" y="44196"/>
                </a:lnTo>
                <a:close/>
              </a:path>
              <a:path w="93344" h="85725">
                <a:moveTo>
                  <a:pt x="54559" y="43281"/>
                </a:moveTo>
                <a:lnTo>
                  <a:pt x="54864" y="42672"/>
                </a:lnTo>
                <a:lnTo>
                  <a:pt x="54559" y="43281"/>
                </a:lnTo>
                <a:close/>
              </a:path>
              <a:path w="93344" h="85725">
                <a:moveTo>
                  <a:pt x="54864" y="44196"/>
                </a:moveTo>
                <a:lnTo>
                  <a:pt x="54610" y="43434"/>
                </a:lnTo>
                <a:lnTo>
                  <a:pt x="54610" y="43180"/>
                </a:lnTo>
                <a:lnTo>
                  <a:pt x="54864" y="42672"/>
                </a:lnTo>
                <a:lnTo>
                  <a:pt x="54864" y="44196"/>
                </a:lnTo>
                <a:close/>
              </a:path>
              <a:path w="93344" h="85725">
                <a:moveTo>
                  <a:pt x="37592" y="44196"/>
                </a:moveTo>
                <a:lnTo>
                  <a:pt x="36576" y="44196"/>
                </a:lnTo>
                <a:lnTo>
                  <a:pt x="37253" y="43180"/>
                </a:lnTo>
                <a:lnTo>
                  <a:pt x="37592" y="44196"/>
                </a:lnTo>
                <a:close/>
              </a:path>
              <a:path w="93344" h="85725">
                <a:moveTo>
                  <a:pt x="53557" y="45066"/>
                </a:moveTo>
                <a:lnTo>
                  <a:pt x="53848" y="44196"/>
                </a:lnTo>
                <a:lnTo>
                  <a:pt x="54525" y="43180"/>
                </a:lnTo>
                <a:lnTo>
                  <a:pt x="54483" y="43434"/>
                </a:lnTo>
                <a:lnTo>
                  <a:pt x="53720" y="44958"/>
                </a:lnTo>
                <a:lnTo>
                  <a:pt x="53557" y="45066"/>
                </a:lnTo>
                <a:close/>
              </a:path>
              <a:path w="93344" h="85725">
                <a:moveTo>
                  <a:pt x="53720" y="44958"/>
                </a:moveTo>
                <a:lnTo>
                  <a:pt x="54559" y="43281"/>
                </a:lnTo>
                <a:lnTo>
                  <a:pt x="54864" y="44196"/>
                </a:lnTo>
                <a:lnTo>
                  <a:pt x="53720" y="44958"/>
                </a:lnTo>
                <a:close/>
              </a:path>
              <a:path w="93344" h="85725">
                <a:moveTo>
                  <a:pt x="39014" y="44805"/>
                </a:moveTo>
                <a:lnTo>
                  <a:pt x="38100" y="44196"/>
                </a:lnTo>
                <a:lnTo>
                  <a:pt x="38100" y="43434"/>
                </a:lnTo>
                <a:lnTo>
                  <a:pt x="39014" y="44805"/>
                </a:lnTo>
                <a:close/>
              </a:path>
              <a:path w="93344" h="85725">
                <a:moveTo>
                  <a:pt x="39624" y="45720"/>
                </a:moveTo>
                <a:lnTo>
                  <a:pt x="38100" y="45720"/>
                </a:lnTo>
                <a:lnTo>
                  <a:pt x="38100" y="44196"/>
                </a:lnTo>
                <a:lnTo>
                  <a:pt x="39624" y="45720"/>
                </a:lnTo>
                <a:close/>
              </a:path>
              <a:path w="93344" h="85725">
                <a:moveTo>
                  <a:pt x="39624" y="45720"/>
                </a:moveTo>
                <a:lnTo>
                  <a:pt x="38100" y="44196"/>
                </a:lnTo>
                <a:lnTo>
                  <a:pt x="39014" y="44805"/>
                </a:lnTo>
                <a:lnTo>
                  <a:pt x="39624" y="45720"/>
                </a:lnTo>
                <a:close/>
              </a:path>
              <a:path w="93344" h="85725">
                <a:moveTo>
                  <a:pt x="53035" y="45415"/>
                </a:moveTo>
                <a:lnTo>
                  <a:pt x="53848" y="44196"/>
                </a:lnTo>
                <a:lnTo>
                  <a:pt x="53557" y="45066"/>
                </a:lnTo>
                <a:lnTo>
                  <a:pt x="53035" y="45415"/>
                </a:lnTo>
                <a:close/>
              </a:path>
              <a:path w="93344" h="85725">
                <a:moveTo>
                  <a:pt x="53339" y="45720"/>
                </a:moveTo>
                <a:lnTo>
                  <a:pt x="53720" y="44958"/>
                </a:lnTo>
                <a:lnTo>
                  <a:pt x="54864" y="44196"/>
                </a:lnTo>
                <a:lnTo>
                  <a:pt x="53339" y="45720"/>
                </a:lnTo>
                <a:close/>
              </a:path>
              <a:path w="93344" h="85725">
                <a:moveTo>
                  <a:pt x="91947" y="48768"/>
                </a:moveTo>
                <a:lnTo>
                  <a:pt x="47244" y="48768"/>
                </a:lnTo>
                <a:lnTo>
                  <a:pt x="51816" y="47244"/>
                </a:lnTo>
                <a:lnTo>
                  <a:pt x="54864" y="44196"/>
                </a:lnTo>
                <a:lnTo>
                  <a:pt x="54864" y="45720"/>
                </a:lnTo>
                <a:lnTo>
                  <a:pt x="92964" y="45720"/>
                </a:lnTo>
                <a:lnTo>
                  <a:pt x="91947" y="48768"/>
                </a:lnTo>
                <a:close/>
              </a:path>
              <a:path w="93344" h="85725">
                <a:moveTo>
                  <a:pt x="39624" y="45720"/>
                </a:moveTo>
                <a:lnTo>
                  <a:pt x="39014" y="44805"/>
                </a:lnTo>
                <a:lnTo>
                  <a:pt x="39243" y="44958"/>
                </a:lnTo>
                <a:lnTo>
                  <a:pt x="39624" y="45720"/>
                </a:lnTo>
                <a:close/>
              </a:path>
              <a:path w="93344" h="85725">
                <a:moveTo>
                  <a:pt x="40277" y="45937"/>
                </a:moveTo>
                <a:lnTo>
                  <a:pt x="39624" y="45720"/>
                </a:lnTo>
                <a:lnTo>
                  <a:pt x="39243" y="44958"/>
                </a:lnTo>
                <a:lnTo>
                  <a:pt x="39928" y="45415"/>
                </a:lnTo>
                <a:lnTo>
                  <a:pt x="40277" y="45937"/>
                </a:lnTo>
                <a:close/>
              </a:path>
              <a:path w="93344" h="85725">
                <a:moveTo>
                  <a:pt x="53339" y="45720"/>
                </a:moveTo>
                <a:lnTo>
                  <a:pt x="53557" y="45066"/>
                </a:lnTo>
                <a:lnTo>
                  <a:pt x="53720" y="44958"/>
                </a:lnTo>
                <a:lnTo>
                  <a:pt x="53339" y="45720"/>
                </a:lnTo>
                <a:close/>
              </a:path>
              <a:path w="93344" h="85725">
                <a:moveTo>
                  <a:pt x="52686" y="45937"/>
                </a:moveTo>
                <a:lnTo>
                  <a:pt x="53035" y="45415"/>
                </a:lnTo>
                <a:lnTo>
                  <a:pt x="53557" y="45066"/>
                </a:lnTo>
                <a:lnTo>
                  <a:pt x="53339" y="45720"/>
                </a:lnTo>
                <a:lnTo>
                  <a:pt x="52686" y="45937"/>
                </a:lnTo>
                <a:close/>
              </a:path>
              <a:path w="93344" h="85725">
                <a:moveTo>
                  <a:pt x="41148" y="46228"/>
                </a:moveTo>
                <a:lnTo>
                  <a:pt x="40277" y="45937"/>
                </a:lnTo>
                <a:lnTo>
                  <a:pt x="39928" y="45415"/>
                </a:lnTo>
                <a:lnTo>
                  <a:pt x="41148" y="46228"/>
                </a:lnTo>
                <a:close/>
              </a:path>
              <a:path w="93344" h="85725">
                <a:moveTo>
                  <a:pt x="51816" y="46228"/>
                </a:moveTo>
                <a:lnTo>
                  <a:pt x="53035" y="45415"/>
                </a:lnTo>
                <a:lnTo>
                  <a:pt x="52686" y="45937"/>
                </a:lnTo>
                <a:lnTo>
                  <a:pt x="51816" y="46228"/>
                </a:lnTo>
                <a:close/>
              </a:path>
              <a:path w="93344" h="85725">
                <a:moveTo>
                  <a:pt x="41148" y="47244"/>
                </a:moveTo>
                <a:lnTo>
                  <a:pt x="39624" y="45720"/>
                </a:lnTo>
                <a:lnTo>
                  <a:pt x="40386" y="46101"/>
                </a:lnTo>
                <a:lnTo>
                  <a:pt x="41148" y="47244"/>
                </a:lnTo>
                <a:close/>
              </a:path>
              <a:path w="93344" h="85725">
                <a:moveTo>
                  <a:pt x="40386" y="46101"/>
                </a:moveTo>
                <a:lnTo>
                  <a:pt x="39624" y="45720"/>
                </a:lnTo>
                <a:lnTo>
                  <a:pt x="40277" y="45937"/>
                </a:lnTo>
                <a:lnTo>
                  <a:pt x="40386" y="46101"/>
                </a:lnTo>
                <a:close/>
              </a:path>
              <a:path w="93344" h="85725">
                <a:moveTo>
                  <a:pt x="52578" y="46101"/>
                </a:moveTo>
                <a:lnTo>
                  <a:pt x="52686" y="45937"/>
                </a:lnTo>
                <a:lnTo>
                  <a:pt x="53339" y="45720"/>
                </a:lnTo>
                <a:lnTo>
                  <a:pt x="52578" y="46101"/>
                </a:lnTo>
                <a:close/>
              </a:path>
              <a:path w="93344" h="85725">
                <a:moveTo>
                  <a:pt x="51816" y="47244"/>
                </a:moveTo>
                <a:lnTo>
                  <a:pt x="52578" y="46101"/>
                </a:lnTo>
                <a:lnTo>
                  <a:pt x="53339" y="45720"/>
                </a:lnTo>
                <a:lnTo>
                  <a:pt x="51816" y="47244"/>
                </a:lnTo>
                <a:close/>
              </a:path>
              <a:path w="93344" h="85725">
                <a:moveTo>
                  <a:pt x="42672" y="47244"/>
                </a:moveTo>
                <a:lnTo>
                  <a:pt x="40386" y="46101"/>
                </a:lnTo>
                <a:lnTo>
                  <a:pt x="40277" y="45937"/>
                </a:lnTo>
                <a:lnTo>
                  <a:pt x="41148" y="46228"/>
                </a:lnTo>
                <a:lnTo>
                  <a:pt x="42672" y="47244"/>
                </a:lnTo>
                <a:close/>
              </a:path>
              <a:path w="93344" h="85725">
                <a:moveTo>
                  <a:pt x="50292" y="47244"/>
                </a:moveTo>
                <a:lnTo>
                  <a:pt x="51816" y="46228"/>
                </a:lnTo>
                <a:lnTo>
                  <a:pt x="52686" y="45937"/>
                </a:lnTo>
                <a:lnTo>
                  <a:pt x="52578" y="46101"/>
                </a:lnTo>
                <a:lnTo>
                  <a:pt x="50292" y="47244"/>
                </a:lnTo>
                <a:close/>
              </a:path>
              <a:path w="93344" h="85725">
                <a:moveTo>
                  <a:pt x="42672" y="47244"/>
                </a:moveTo>
                <a:lnTo>
                  <a:pt x="41148" y="47244"/>
                </a:lnTo>
                <a:lnTo>
                  <a:pt x="40386" y="46101"/>
                </a:lnTo>
                <a:lnTo>
                  <a:pt x="42672" y="47244"/>
                </a:lnTo>
                <a:close/>
              </a:path>
              <a:path w="93344" h="85725">
                <a:moveTo>
                  <a:pt x="51816" y="47244"/>
                </a:moveTo>
                <a:lnTo>
                  <a:pt x="50292" y="47244"/>
                </a:lnTo>
                <a:lnTo>
                  <a:pt x="52578" y="46101"/>
                </a:lnTo>
                <a:lnTo>
                  <a:pt x="51816" y="47244"/>
                </a:lnTo>
                <a:close/>
              </a:path>
              <a:path w="93344" h="85725">
                <a:moveTo>
                  <a:pt x="44195" y="47244"/>
                </a:moveTo>
                <a:lnTo>
                  <a:pt x="42672" y="47244"/>
                </a:lnTo>
                <a:lnTo>
                  <a:pt x="41148" y="46228"/>
                </a:lnTo>
                <a:lnTo>
                  <a:pt x="44195" y="47244"/>
                </a:lnTo>
                <a:close/>
              </a:path>
              <a:path w="93344" h="85725">
                <a:moveTo>
                  <a:pt x="50292" y="47244"/>
                </a:moveTo>
                <a:lnTo>
                  <a:pt x="48768" y="47244"/>
                </a:lnTo>
                <a:lnTo>
                  <a:pt x="51816" y="46228"/>
                </a:lnTo>
                <a:lnTo>
                  <a:pt x="50292" y="47244"/>
                </a:lnTo>
                <a:close/>
              </a:path>
              <a:path w="93344" h="85725">
                <a:moveTo>
                  <a:pt x="45211" y="48514"/>
                </a:moveTo>
                <a:lnTo>
                  <a:pt x="42672" y="47244"/>
                </a:lnTo>
                <a:lnTo>
                  <a:pt x="45937" y="48332"/>
                </a:lnTo>
                <a:lnTo>
                  <a:pt x="45211" y="48514"/>
                </a:lnTo>
                <a:close/>
              </a:path>
              <a:path w="93344" h="85725">
                <a:moveTo>
                  <a:pt x="47244" y="48768"/>
                </a:moveTo>
                <a:lnTo>
                  <a:pt x="45937" y="48332"/>
                </a:lnTo>
                <a:lnTo>
                  <a:pt x="50292" y="47244"/>
                </a:lnTo>
                <a:lnTo>
                  <a:pt x="47244" y="48768"/>
                </a:lnTo>
                <a:close/>
              </a:path>
              <a:path w="93344" h="85725">
                <a:moveTo>
                  <a:pt x="47244" y="48768"/>
                </a:moveTo>
                <a:lnTo>
                  <a:pt x="45719" y="48768"/>
                </a:lnTo>
                <a:lnTo>
                  <a:pt x="45211" y="48514"/>
                </a:lnTo>
                <a:lnTo>
                  <a:pt x="45937" y="48332"/>
                </a:lnTo>
                <a:lnTo>
                  <a:pt x="47244" y="48768"/>
                </a:lnTo>
                <a:close/>
              </a:path>
              <a:path w="93344" h="85725">
                <a:moveTo>
                  <a:pt x="45719" y="48768"/>
                </a:moveTo>
                <a:lnTo>
                  <a:pt x="45066" y="48550"/>
                </a:lnTo>
                <a:lnTo>
                  <a:pt x="45211" y="48514"/>
                </a:lnTo>
                <a:lnTo>
                  <a:pt x="45719" y="48768"/>
                </a:lnTo>
                <a:close/>
              </a:path>
              <a:path w="93344" h="85725">
                <a:moveTo>
                  <a:pt x="45719" y="48768"/>
                </a:moveTo>
                <a:lnTo>
                  <a:pt x="44195" y="48768"/>
                </a:lnTo>
                <a:lnTo>
                  <a:pt x="45066" y="48550"/>
                </a:lnTo>
                <a:lnTo>
                  <a:pt x="45719" y="48768"/>
                </a:lnTo>
                <a:close/>
              </a:path>
              <a:path w="93344" h="85725">
                <a:moveTo>
                  <a:pt x="56387" y="85344"/>
                </a:moveTo>
                <a:lnTo>
                  <a:pt x="35052" y="85344"/>
                </a:lnTo>
                <a:lnTo>
                  <a:pt x="30480" y="83820"/>
                </a:lnTo>
                <a:lnTo>
                  <a:pt x="28956" y="83820"/>
                </a:lnTo>
                <a:lnTo>
                  <a:pt x="28956" y="82296"/>
                </a:lnTo>
                <a:lnTo>
                  <a:pt x="64008" y="82296"/>
                </a:lnTo>
                <a:lnTo>
                  <a:pt x="62484" y="83820"/>
                </a:lnTo>
                <a:lnTo>
                  <a:pt x="56387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363011" y="1587991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473189" y="2231136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63284" y="2220467"/>
            <a:ext cx="262255" cy="192405"/>
          </a:xfrm>
          <a:custGeom>
            <a:avLst/>
            <a:gdLst/>
            <a:ahLst/>
            <a:cxnLst/>
            <a:rect l="l" t="t" r="r" b="b"/>
            <a:pathLst>
              <a:path w="262254" h="192405">
                <a:moveTo>
                  <a:pt x="19812" y="192024"/>
                </a:moveTo>
                <a:lnTo>
                  <a:pt x="0" y="160020"/>
                </a:lnTo>
                <a:lnTo>
                  <a:pt x="240792" y="0"/>
                </a:lnTo>
                <a:lnTo>
                  <a:pt x="262128" y="32004"/>
                </a:lnTo>
                <a:lnTo>
                  <a:pt x="19812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70903" y="2388108"/>
            <a:ext cx="243840" cy="186055"/>
          </a:xfrm>
          <a:custGeom>
            <a:avLst/>
            <a:gdLst/>
            <a:ahLst/>
            <a:cxnLst/>
            <a:rect l="l" t="t" r="r" b="b"/>
            <a:pathLst>
              <a:path w="243840" h="186055">
                <a:moveTo>
                  <a:pt x="138003" y="122027"/>
                </a:moveTo>
                <a:lnTo>
                  <a:pt x="0" y="30480"/>
                </a:lnTo>
                <a:lnTo>
                  <a:pt x="19812" y="0"/>
                </a:lnTo>
                <a:lnTo>
                  <a:pt x="159006" y="90066"/>
                </a:lnTo>
                <a:lnTo>
                  <a:pt x="138003" y="122027"/>
                </a:lnTo>
                <a:close/>
              </a:path>
              <a:path w="243840" h="186055">
                <a:moveTo>
                  <a:pt x="233286" y="132588"/>
                </a:moveTo>
                <a:lnTo>
                  <a:pt x="153924" y="132588"/>
                </a:lnTo>
                <a:lnTo>
                  <a:pt x="175260" y="100584"/>
                </a:lnTo>
                <a:lnTo>
                  <a:pt x="159006" y="90066"/>
                </a:lnTo>
                <a:lnTo>
                  <a:pt x="201168" y="25908"/>
                </a:lnTo>
                <a:lnTo>
                  <a:pt x="233286" y="132588"/>
                </a:lnTo>
                <a:close/>
              </a:path>
              <a:path w="243840" h="186055">
                <a:moveTo>
                  <a:pt x="153924" y="132588"/>
                </a:moveTo>
                <a:lnTo>
                  <a:pt x="138003" y="122027"/>
                </a:lnTo>
                <a:lnTo>
                  <a:pt x="159006" y="90066"/>
                </a:lnTo>
                <a:lnTo>
                  <a:pt x="175260" y="100584"/>
                </a:lnTo>
                <a:lnTo>
                  <a:pt x="153924" y="132588"/>
                </a:lnTo>
                <a:close/>
              </a:path>
              <a:path w="243840" h="186055">
                <a:moveTo>
                  <a:pt x="96012" y="185928"/>
                </a:moveTo>
                <a:lnTo>
                  <a:pt x="138003" y="122027"/>
                </a:lnTo>
                <a:lnTo>
                  <a:pt x="153924" y="132588"/>
                </a:lnTo>
                <a:lnTo>
                  <a:pt x="233286" y="132588"/>
                </a:lnTo>
                <a:lnTo>
                  <a:pt x="243840" y="167640"/>
                </a:lnTo>
                <a:lnTo>
                  <a:pt x="96012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85026" y="2549651"/>
            <a:ext cx="0" cy="292735"/>
          </a:xfrm>
          <a:custGeom>
            <a:avLst/>
            <a:gdLst/>
            <a:ahLst/>
            <a:cxnLst/>
            <a:rect l="l" t="t" r="r" b="b"/>
            <a:pathLst>
              <a:path w="0" h="292735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85026" y="3162300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00266" y="1298448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90">
                <a:moveTo>
                  <a:pt x="0" y="0"/>
                </a:moveTo>
                <a:lnTo>
                  <a:pt x="0" y="1737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00266" y="1790700"/>
            <a:ext cx="0" cy="480059"/>
          </a:xfrm>
          <a:custGeom>
            <a:avLst/>
            <a:gdLst/>
            <a:ahLst/>
            <a:cxnLst/>
            <a:rect l="l" t="t" r="r" b="b"/>
            <a:pathLst>
              <a:path w="0" h="480060">
                <a:moveTo>
                  <a:pt x="0" y="0"/>
                </a:moveTo>
                <a:lnTo>
                  <a:pt x="0" y="4800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04532" y="2044445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 h="0">
                <a:moveTo>
                  <a:pt x="0" y="0"/>
                </a:moveTo>
                <a:lnTo>
                  <a:pt x="6050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84264" y="204444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 h="0">
                <a:moveTo>
                  <a:pt x="0" y="0"/>
                </a:moveTo>
                <a:lnTo>
                  <a:pt x="5151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55307" y="3422903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20" h="52070">
                <a:moveTo>
                  <a:pt x="28956" y="51816"/>
                </a:moveTo>
                <a:lnTo>
                  <a:pt x="17359" y="49696"/>
                </a:lnTo>
                <a:lnTo>
                  <a:pt x="8191" y="44005"/>
                </a:lnTo>
                <a:lnTo>
                  <a:pt x="2166" y="35742"/>
                </a:lnTo>
                <a:lnTo>
                  <a:pt x="0" y="25908"/>
                </a:lnTo>
                <a:lnTo>
                  <a:pt x="2166" y="15430"/>
                </a:lnTo>
                <a:lnTo>
                  <a:pt x="8191" y="7239"/>
                </a:lnTo>
                <a:lnTo>
                  <a:pt x="17359" y="1905"/>
                </a:lnTo>
                <a:lnTo>
                  <a:pt x="28956" y="0"/>
                </a:lnTo>
                <a:lnTo>
                  <a:pt x="40552" y="1905"/>
                </a:lnTo>
                <a:lnTo>
                  <a:pt x="49720" y="7239"/>
                </a:lnTo>
                <a:lnTo>
                  <a:pt x="55745" y="15430"/>
                </a:lnTo>
                <a:lnTo>
                  <a:pt x="57912" y="25908"/>
                </a:lnTo>
                <a:lnTo>
                  <a:pt x="55745" y="35742"/>
                </a:lnTo>
                <a:lnTo>
                  <a:pt x="49720" y="44005"/>
                </a:lnTo>
                <a:lnTo>
                  <a:pt x="40552" y="49696"/>
                </a:lnTo>
                <a:lnTo>
                  <a:pt x="28956" y="5181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35496" y="3403091"/>
            <a:ext cx="97790" cy="90170"/>
          </a:xfrm>
          <a:custGeom>
            <a:avLst/>
            <a:gdLst/>
            <a:ahLst/>
            <a:cxnLst/>
            <a:rect l="l" t="t" r="r" b="b"/>
            <a:pathLst>
              <a:path w="97790" h="90170">
                <a:moveTo>
                  <a:pt x="57912" y="1524"/>
                </a:moveTo>
                <a:lnTo>
                  <a:pt x="39624" y="1524"/>
                </a:lnTo>
                <a:lnTo>
                  <a:pt x="41148" y="0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97790" h="90170">
                <a:moveTo>
                  <a:pt x="65532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59436" y="1524"/>
                </a:lnTo>
                <a:lnTo>
                  <a:pt x="65532" y="3048"/>
                </a:lnTo>
                <a:close/>
              </a:path>
              <a:path w="97790" h="90170">
                <a:moveTo>
                  <a:pt x="73152" y="6096"/>
                </a:moveTo>
                <a:lnTo>
                  <a:pt x="24384" y="6096"/>
                </a:lnTo>
                <a:lnTo>
                  <a:pt x="28956" y="4572"/>
                </a:lnTo>
                <a:lnTo>
                  <a:pt x="30480" y="3048"/>
                </a:lnTo>
                <a:lnTo>
                  <a:pt x="67056" y="3048"/>
                </a:lnTo>
                <a:lnTo>
                  <a:pt x="68580" y="4572"/>
                </a:lnTo>
                <a:lnTo>
                  <a:pt x="73152" y="6096"/>
                </a:lnTo>
                <a:close/>
              </a:path>
              <a:path w="97790" h="90170">
                <a:moveTo>
                  <a:pt x="86868" y="18288"/>
                </a:moveTo>
                <a:lnTo>
                  <a:pt x="10668" y="18288"/>
                </a:lnTo>
                <a:lnTo>
                  <a:pt x="13716" y="13716"/>
                </a:lnTo>
                <a:lnTo>
                  <a:pt x="16764" y="10668"/>
                </a:lnTo>
                <a:lnTo>
                  <a:pt x="21336" y="7620"/>
                </a:lnTo>
                <a:lnTo>
                  <a:pt x="22859" y="7620"/>
                </a:lnTo>
                <a:lnTo>
                  <a:pt x="22859" y="6096"/>
                </a:lnTo>
                <a:lnTo>
                  <a:pt x="74676" y="6096"/>
                </a:lnTo>
                <a:lnTo>
                  <a:pt x="76200" y="7620"/>
                </a:lnTo>
                <a:lnTo>
                  <a:pt x="80772" y="10668"/>
                </a:lnTo>
                <a:lnTo>
                  <a:pt x="83820" y="13716"/>
                </a:lnTo>
                <a:lnTo>
                  <a:pt x="86868" y="18288"/>
                </a:lnTo>
                <a:close/>
              </a:path>
              <a:path w="97790" h="90170">
                <a:moveTo>
                  <a:pt x="89916" y="70104"/>
                </a:moveTo>
                <a:lnTo>
                  <a:pt x="7620" y="70104"/>
                </a:lnTo>
                <a:lnTo>
                  <a:pt x="4572" y="65532"/>
                </a:lnTo>
                <a:lnTo>
                  <a:pt x="4572" y="62484"/>
                </a:lnTo>
                <a:lnTo>
                  <a:pt x="3048" y="62484"/>
                </a:lnTo>
                <a:lnTo>
                  <a:pt x="1524" y="56388"/>
                </a:lnTo>
                <a:lnTo>
                  <a:pt x="1524" y="51816"/>
                </a:lnTo>
                <a:lnTo>
                  <a:pt x="0" y="47244"/>
                </a:lnTo>
                <a:lnTo>
                  <a:pt x="0" y="42672"/>
                </a:lnTo>
                <a:lnTo>
                  <a:pt x="1524" y="38100"/>
                </a:lnTo>
                <a:lnTo>
                  <a:pt x="1524" y="33528"/>
                </a:lnTo>
                <a:lnTo>
                  <a:pt x="3048" y="28956"/>
                </a:lnTo>
                <a:lnTo>
                  <a:pt x="4572" y="27432"/>
                </a:lnTo>
                <a:lnTo>
                  <a:pt x="4572" y="24384"/>
                </a:lnTo>
                <a:lnTo>
                  <a:pt x="9144" y="19812"/>
                </a:lnTo>
                <a:lnTo>
                  <a:pt x="9144" y="18288"/>
                </a:lnTo>
                <a:lnTo>
                  <a:pt x="88391" y="18288"/>
                </a:lnTo>
                <a:lnTo>
                  <a:pt x="88391" y="19812"/>
                </a:lnTo>
                <a:lnTo>
                  <a:pt x="89916" y="19812"/>
                </a:lnTo>
                <a:lnTo>
                  <a:pt x="92964" y="24384"/>
                </a:lnTo>
                <a:lnTo>
                  <a:pt x="92964" y="27432"/>
                </a:lnTo>
                <a:lnTo>
                  <a:pt x="94488" y="28956"/>
                </a:lnTo>
                <a:lnTo>
                  <a:pt x="96012" y="33528"/>
                </a:lnTo>
                <a:lnTo>
                  <a:pt x="96012" y="36576"/>
                </a:lnTo>
                <a:lnTo>
                  <a:pt x="97536" y="38100"/>
                </a:lnTo>
                <a:lnTo>
                  <a:pt x="45719" y="38100"/>
                </a:lnTo>
                <a:lnTo>
                  <a:pt x="42672" y="39624"/>
                </a:lnTo>
                <a:lnTo>
                  <a:pt x="41148" y="39624"/>
                </a:lnTo>
                <a:lnTo>
                  <a:pt x="40132" y="41148"/>
                </a:lnTo>
                <a:lnTo>
                  <a:pt x="39624" y="41148"/>
                </a:lnTo>
                <a:lnTo>
                  <a:pt x="38862" y="42672"/>
                </a:lnTo>
                <a:lnTo>
                  <a:pt x="38100" y="42672"/>
                </a:lnTo>
                <a:lnTo>
                  <a:pt x="38100" y="48768"/>
                </a:lnTo>
                <a:lnTo>
                  <a:pt x="39624" y="48768"/>
                </a:lnTo>
                <a:lnTo>
                  <a:pt x="42672" y="51816"/>
                </a:lnTo>
                <a:lnTo>
                  <a:pt x="97536" y="51816"/>
                </a:lnTo>
                <a:lnTo>
                  <a:pt x="96012" y="53340"/>
                </a:lnTo>
                <a:lnTo>
                  <a:pt x="96012" y="56388"/>
                </a:lnTo>
                <a:lnTo>
                  <a:pt x="94488" y="60960"/>
                </a:lnTo>
                <a:lnTo>
                  <a:pt x="92964" y="62484"/>
                </a:lnTo>
                <a:lnTo>
                  <a:pt x="92964" y="65532"/>
                </a:lnTo>
                <a:lnTo>
                  <a:pt x="89916" y="70104"/>
                </a:lnTo>
                <a:close/>
              </a:path>
              <a:path w="97790" h="90170">
                <a:moveTo>
                  <a:pt x="42672" y="39624"/>
                </a:moveTo>
                <a:lnTo>
                  <a:pt x="45719" y="38100"/>
                </a:lnTo>
                <a:lnTo>
                  <a:pt x="44195" y="39116"/>
                </a:lnTo>
                <a:lnTo>
                  <a:pt x="42672" y="39624"/>
                </a:lnTo>
                <a:close/>
              </a:path>
              <a:path w="97790" h="90170">
                <a:moveTo>
                  <a:pt x="44195" y="39116"/>
                </a:moveTo>
                <a:lnTo>
                  <a:pt x="45719" y="38100"/>
                </a:lnTo>
                <a:lnTo>
                  <a:pt x="47244" y="38100"/>
                </a:lnTo>
                <a:lnTo>
                  <a:pt x="44195" y="39116"/>
                </a:lnTo>
                <a:close/>
              </a:path>
              <a:path w="97790" h="90170">
                <a:moveTo>
                  <a:pt x="54863" y="3962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4863" y="39624"/>
                </a:lnTo>
                <a:close/>
              </a:path>
              <a:path w="97790" h="90170">
                <a:moveTo>
                  <a:pt x="57150" y="40767"/>
                </a:moveTo>
                <a:lnTo>
                  <a:pt x="51816" y="38100"/>
                </a:lnTo>
                <a:lnTo>
                  <a:pt x="97536" y="38100"/>
                </a:lnTo>
                <a:lnTo>
                  <a:pt x="97536" y="39624"/>
                </a:lnTo>
                <a:lnTo>
                  <a:pt x="56387" y="39624"/>
                </a:lnTo>
                <a:lnTo>
                  <a:pt x="57150" y="40767"/>
                </a:lnTo>
                <a:close/>
              </a:path>
              <a:path w="97790" h="90170">
                <a:moveTo>
                  <a:pt x="41148" y="41148"/>
                </a:moveTo>
                <a:lnTo>
                  <a:pt x="42672" y="39624"/>
                </a:lnTo>
                <a:lnTo>
                  <a:pt x="44195" y="39116"/>
                </a:lnTo>
                <a:lnTo>
                  <a:pt x="41148" y="41148"/>
                </a:lnTo>
                <a:close/>
              </a:path>
              <a:path w="97790" h="90170">
                <a:moveTo>
                  <a:pt x="39624" y="42672"/>
                </a:moveTo>
                <a:lnTo>
                  <a:pt x="41148" y="39624"/>
                </a:lnTo>
                <a:lnTo>
                  <a:pt x="42672" y="39624"/>
                </a:lnTo>
                <a:lnTo>
                  <a:pt x="39624" y="42672"/>
                </a:lnTo>
                <a:close/>
              </a:path>
              <a:path w="97790" h="90170">
                <a:moveTo>
                  <a:pt x="57607" y="41452"/>
                </a:moveTo>
                <a:lnTo>
                  <a:pt x="54864" y="39624"/>
                </a:lnTo>
                <a:lnTo>
                  <a:pt x="57150" y="40767"/>
                </a:lnTo>
                <a:lnTo>
                  <a:pt x="57607" y="41452"/>
                </a:lnTo>
                <a:close/>
              </a:path>
              <a:path w="97790" h="90170">
                <a:moveTo>
                  <a:pt x="57912" y="41148"/>
                </a:moveTo>
                <a:lnTo>
                  <a:pt x="57150" y="40767"/>
                </a:lnTo>
                <a:lnTo>
                  <a:pt x="56387" y="39624"/>
                </a:lnTo>
                <a:lnTo>
                  <a:pt x="57912" y="41148"/>
                </a:lnTo>
                <a:close/>
              </a:path>
              <a:path w="97790" h="90170">
                <a:moveTo>
                  <a:pt x="97536" y="50292"/>
                </a:moveTo>
                <a:lnTo>
                  <a:pt x="57912" y="50292"/>
                </a:lnTo>
                <a:lnTo>
                  <a:pt x="58293" y="49530"/>
                </a:lnTo>
                <a:lnTo>
                  <a:pt x="59436" y="48768"/>
                </a:lnTo>
                <a:lnTo>
                  <a:pt x="59436" y="42672"/>
                </a:lnTo>
                <a:lnTo>
                  <a:pt x="56387" y="39624"/>
                </a:lnTo>
                <a:lnTo>
                  <a:pt x="97536" y="39624"/>
                </a:lnTo>
                <a:lnTo>
                  <a:pt x="97536" y="50292"/>
                </a:lnTo>
                <a:close/>
              </a:path>
              <a:path w="97790" h="90170">
                <a:moveTo>
                  <a:pt x="58129" y="41801"/>
                </a:moveTo>
                <a:lnTo>
                  <a:pt x="57607" y="41452"/>
                </a:lnTo>
                <a:lnTo>
                  <a:pt x="57150" y="40767"/>
                </a:lnTo>
                <a:lnTo>
                  <a:pt x="57912" y="41148"/>
                </a:lnTo>
                <a:lnTo>
                  <a:pt x="58129" y="41801"/>
                </a:lnTo>
                <a:close/>
              </a:path>
              <a:path w="97790" h="90170">
                <a:moveTo>
                  <a:pt x="38100" y="44196"/>
                </a:moveTo>
                <a:lnTo>
                  <a:pt x="39624" y="41148"/>
                </a:lnTo>
                <a:lnTo>
                  <a:pt x="39116" y="42672"/>
                </a:lnTo>
                <a:lnTo>
                  <a:pt x="38100" y="44196"/>
                </a:lnTo>
                <a:close/>
              </a:path>
              <a:path w="97790" h="90170">
                <a:moveTo>
                  <a:pt x="39116" y="42672"/>
                </a:moveTo>
                <a:lnTo>
                  <a:pt x="39624" y="41148"/>
                </a:lnTo>
                <a:lnTo>
                  <a:pt x="40132" y="41148"/>
                </a:lnTo>
                <a:lnTo>
                  <a:pt x="39116" y="42672"/>
                </a:lnTo>
                <a:close/>
              </a:path>
              <a:path w="97790" h="90170">
                <a:moveTo>
                  <a:pt x="58293" y="41910"/>
                </a:moveTo>
                <a:lnTo>
                  <a:pt x="58129" y="41801"/>
                </a:lnTo>
                <a:lnTo>
                  <a:pt x="57912" y="41148"/>
                </a:lnTo>
                <a:lnTo>
                  <a:pt x="58293" y="41910"/>
                </a:lnTo>
                <a:close/>
              </a:path>
              <a:path w="97790" h="90170">
                <a:moveTo>
                  <a:pt x="59436" y="42672"/>
                </a:moveTo>
                <a:lnTo>
                  <a:pt x="58293" y="41910"/>
                </a:lnTo>
                <a:lnTo>
                  <a:pt x="57912" y="41148"/>
                </a:lnTo>
                <a:lnTo>
                  <a:pt x="59436" y="42672"/>
                </a:lnTo>
                <a:close/>
              </a:path>
              <a:path w="97790" h="90170">
                <a:moveTo>
                  <a:pt x="58420" y="42672"/>
                </a:moveTo>
                <a:lnTo>
                  <a:pt x="57607" y="41452"/>
                </a:lnTo>
                <a:lnTo>
                  <a:pt x="58129" y="41801"/>
                </a:lnTo>
                <a:lnTo>
                  <a:pt x="58420" y="42672"/>
                </a:lnTo>
                <a:close/>
              </a:path>
              <a:path w="97790" h="90170">
                <a:moveTo>
                  <a:pt x="59436" y="44196"/>
                </a:moveTo>
                <a:lnTo>
                  <a:pt x="58420" y="42672"/>
                </a:lnTo>
                <a:lnTo>
                  <a:pt x="58129" y="41801"/>
                </a:lnTo>
                <a:lnTo>
                  <a:pt x="58293" y="41910"/>
                </a:lnTo>
                <a:lnTo>
                  <a:pt x="59436" y="44196"/>
                </a:lnTo>
                <a:close/>
              </a:path>
              <a:path w="97790" h="90170">
                <a:moveTo>
                  <a:pt x="59436" y="44196"/>
                </a:moveTo>
                <a:lnTo>
                  <a:pt x="58293" y="41910"/>
                </a:lnTo>
                <a:lnTo>
                  <a:pt x="59436" y="42672"/>
                </a:lnTo>
                <a:lnTo>
                  <a:pt x="59436" y="44196"/>
                </a:lnTo>
                <a:close/>
              </a:path>
              <a:path w="97790" h="90170">
                <a:moveTo>
                  <a:pt x="38100" y="44196"/>
                </a:moveTo>
                <a:lnTo>
                  <a:pt x="38100" y="42672"/>
                </a:lnTo>
                <a:lnTo>
                  <a:pt x="38862" y="42672"/>
                </a:lnTo>
                <a:lnTo>
                  <a:pt x="38100" y="44196"/>
                </a:lnTo>
                <a:close/>
              </a:path>
              <a:path w="97790" h="90170">
                <a:moveTo>
                  <a:pt x="38100" y="44196"/>
                </a:moveTo>
                <a:lnTo>
                  <a:pt x="39116" y="42672"/>
                </a:lnTo>
                <a:lnTo>
                  <a:pt x="38862" y="43434"/>
                </a:lnTo>
                <a:lnTo>
                  <a:pt x="38100" y="44196"/>
                </a:lnTo>
                <a:close/>
              </a:path>
              <a:path w="97790" h="90170">
                <a:moveTo>
                  <a:pt x="59182" y="44958"/>
                </a:moveTo>
                <a:lnTo>
                  <a:pt x="58420" y="42672"/>
                </a:lnTo>
                <a:lnTo>
                  <a:pt x="59436" y="44196"/>
                </a:lnTo>
                <a:lnTo>
                  <a:pt x="59182" y="44958"/>
                </a:lnTo>
                <a:close/>
              </a:path>
              <a:path w="97790" h="90170">
                <a:moveTo>
                  <a:pt x="38353" y="44958"/>
                </a:moveTo>
                <a:lnTo>
                  <a:pt x="38100" y="44196"/>
                </a:lnTo>
                <a:lnTo>
                  <a:pt x="38862" y="43434"/>
                </a:lnTo>
                <a:lnTo>
                  <a:pt x="38353" y="44958"/>
                </a:lnTo>
                <a:close/>
              </a:path>
              <a:path w="97790" h="90170">
                <a:moveTo>
                  <a:pt x="38100" y="45720"/>
                </a:moveTo>
                <a:lnTo>
                  <a:pt x="38100" y="44196"/>
                </a:lnTo>
                <a:lnTo>
                  <a:pt x="38353" y="44958"/>
                </a:lnTo>
                <a:lnTo>
                  <a:pt x="38100" y="45720"/>
                </a:lnTo>
                <a:close/>
              </a:path>
              <a:path w="97790" h="90170">
                <a:moveTo>
                  <a:pt x="59436" y="45720"/>
                </a:moveTo>
                <a:lnTo>
                  <a:pt x="59182" y="44958"/>
                </a:lnTo>
                <a:lnTo>
                  <a:pt x="59436" y="44196"/>
                </a:lnTo>
                <a:lnTo>
                  <a:pt x="59436" y="45720"/>
                </a:lnTo>
                <a:close/>
              </a:path>
              <a:path w="97790" h="90170">
                <a:moveTo>
                  <a:pt x="39116" y="47244"/>
                </a:moveTo>
                <a:lnTo>
                  <a:pt x="38100" y="45720"/>
                </a:lnTo>
                <a:lnTo>
                  <a:pt x="38353" y="44958"/>
                </a:lnTo>
                <a:lnTo>
                  <a:pt x="39116" y="47244"/>
                </a:lnTo>
                <a:close/>
              </a:path>
              <a:path w="97790" h="90170">
                <a:moveTo>
                  <a:pt x="57912" y="48768"/>
                </a:moveTo>
                <a:lnTo>
                  <a:pt x="59182" y="44958"/>
                </a:lnTo>
                <a:lnTo>
                  <a:pt x="59436" y="45720"/>
                </a:lnTo>
                <a:lnTo>
                  <a:pt x="57912" y="48768"/>
                </a:lnTo>
                <a:close/>
              </a:path>
              <a:path w="97790" h="90170">
                <a:moveTo>
                  <a:pt x="39624" y="48768"/>
                </a:moveTo>
                <a:lnTo>
                  <a:pt x="38100" y="47244"/>
                </a:lnTo>
                <a:lnTo>
                  <a:pt x="38100" y="45720"/>
                </a:lnTo>
                <a:lnTo>
                  <a:pt x="39624" y="48768"/>
                </a:lnTo>
                <a:close/>
              </a:path>
              <a:path w="97790" h="90170">
                <a:moveTo>
                  <a:pt x="39624" y="48768"/>
                </a:moveTo>
                <a:lnTo>
                  <a:pt x="38100" y="45720"/>
                </a:lnTo>
                <a:lnTo>
                  <a:pt x="39116" y="47244"/>
                </a:lnTo>
                <a:lnTo>
                  <a:pt x="39624" y="48768"/>
                </a:lnTo>
                <a:close/>
              </a:path>
              <a:path w="97790" h="90170">
                <a:moveTo>
                  <a:pt x="58674" y="48006"/>
                </a:moveTo>
                <a:lnTo>
                  <a:pt x="59436" y="45720"/>
                </a:lnTo>
                <a:lnTo>
                  <a:pt x="59436" y="47244"/>
                </a:lnTo>
                <a:lnTo>
                  <a:pt x="58674" y="48006"/>
                </a:lnTo>
                <a:close/>
              </a:path>
              <a:path w="97790" h="90170">
                <a:moveTo>
                  <a:pt x="39624" y="48768"/>
                </a:moveTo>
                <a:lnTo>
                  <a:pt x="38100" y="48768"/>
                </a:lnTo>
                <a:lnTo>
                  <a:pt x="38100" y="47244"/>
                </a:lnTo>
                <a:lnTo>
                  <a:pt x="39624" y="48768"/>
                </a:lnTo>
                <a:close/>
              </a:path>
              <a:path w="97790" h="90170">
                <a:moveTo>
                  <a:pt x="41148" y="50292"/>
                </a:moveTo>
                <a:lnTo>
                  <a:pt x="39624" y="48768"/>
                </a:lnTo>
                <a:lnTo>
                  <a:pt x="39116" y="47244"/>
                </a:lnTo>
                <a:lnTo>
                  <a:pt x="41148" y="50292"/>
                </a:lnTo>
                <a:close/>
              </a:path>
              <a:path w="97790" h="90170">
                <a:moveTo>
                  <a:pt x="58216" y="49377"/>
                </a:moveTo>
                <a:lnTo>
                  <a:pt x="58674" y="48006"/>
                </a:lnTo>
                <a:lnTo>
                  <a:pt x="59436" y="47244"/>
                </a:lnTo>
                <a:lnTo>
                  <a:pt x="58420" y="49276"/>
                </a:lnTo>
                <a:lnTo>
                  <a:pt x="58216" y="49377"/>
                </a:lnTo>
                <a:close/>
              </a:path>
              <a:path w="97790" h="90170">
                <a:moveTo>
                  <a:pt x="58420" y="49276"/>
                </a:moveTo>
                <a:lnTo>
                  <a:pt x="59436" y="47244"/>
                </a:lnTo>
                <a:lnTo>
                  <a:pt x="59436" y="48768"/>
                </a:lnTo>
                <a:lnTo>
                  <a:pt x="58420" y="49276"/>
                </a:lnTo>
                <a:close/>
              </a:path>
              <a:path w="97790" h="90170">
                <a:moveTo>
                  <a:pt x="56387" y="50292"/>
                </a:moveTo>
                <a:lnTo>
                  <a:pt x="58674" y="48006"/>
                </a:lnTo>
                <a:lnTo>
                  <a:pt x="58216" y="49377"/>
                </a:lnTo>
                <a:lnTo>
                  <a:pt x="56387" y="50292"/>
                </a:lnTo>
                <a:close/>
              </a:path>
              <a:path w="97790" h="90170">
                <a:moveTo>
                  <a:pt x="58129" y="49638"/>
                </a:moveTo>
                <a:lnTo>
                  <a:pt x="58216" y="49377"/>
                </a:lnTo>
                <a:lnTo>
                  <a:pt x="58420" y="49276"/>
                </a:lnTo>
                <a:lnTo>
                  <a:pt x="58293" y="49530"/>
                </a:lnTo>
                <a:lnTo>
                  <a:pt x="58129" y="49638"/>
                </a:lnTo>
                <a:close/>
              </a:path>
              <a:path w="97790" h="90170">
                <a:moveTo>
                  <a:pt x="57912" y="50292"/>
                </a:moveTo>
                <a:lnTo>
                  <a:pt x="58129" y="49638"/>
                </a:lnTo>
                <a:lnTo>
                  <a:pt x="58293" y="49530"/>
                </a:lnTo>
                <a:lnTo>
                  <a:pt x="57912" y="50292"/>
                </a:lnTo>
                <a:close/>
              </a:path>
              <a:path w="97790" h="90170">
                <a:moveTo>
                  <a:pt x="97536" y="51816"/>
                </a:moveTo>
                <a:lnTo>
                  <a:pt x="54864" y="51816"/>
                </a:lnTo>
                <a:lnTo>
                  <a:pt x="58129" y="49638"/>
                </a:lnTo>
                <a:lnTo>
                  <a:pt x="57912" y="50292"/>
                </a:lnTo>
                <a:lnTo>
                  <a:pt x="97536" y="50292"/>
                </a:lnTo>
                <a:lnTo>
                  <a:pt x="97536" y="51816"/>
                </a:lnTo>
                <a:close/>
              </a:path>
              <a:path w="97790" h="90170">
                <a:moveTo>
                  <a:pt x="45719" y="51816"/>
                </a:moveTo>
                <a:lnTo>
                  <a:pt x="42672" y="51816"/>
                </a:lnTo>
                <a:lnTo>
                  <a:pt x="41148" y="50292"/>
                </a:lnTo>
                <a:lnTo>
                  <a:pt x="45719" y="51816"/>
                </a:lnTo>
                <a:close/>
              </a:path>
              <a:path w="97790" h="90170">
                <a:moveTo>
                  <a:pt x="47244" y="51816"/>
                </a:moveTo>
                <a:lnTo>
                  <a:pt x="45719" y="51816"/>
                </a:lnTo>
                <a:lnTo>
                  <a:pt x="42672" y="50292"/>
                </a:lnTo>
                <a:lnTo>
                  <a:pt x="47244" y="51816"/>
                </a:lnTo>
                <a:close/>
              </a:path>
              <a:path w="97790" h="90170">
                <a:moveTo>
                  <a:pt x="51816" y="51816"/>
                </a:moveTo>
                <a:lnTo>
                  <a:pt x="50292" y="51816"/>
                </a:lnTo>
                <a:lnTo>
                  <a:pt x="54864" y="50292"/>
                </a:lnTo>
                <a:lnTo>
                  <a:pt x="51816" y="51816"/>
                </a:lnTo>
                <a:close/>
              </a:path>
              <a:path w="97790" h="90170">
                <a:moveTo>
                  <a:pt x="54864" y="51816"/>
                </a:moveTo>
                <a:lnTo>
                  <a:pt x="51816" y="51816"/>
                </a:lnTo>
                <a:lnTo>
                  <a:pt x="56387" y="50292"/>
                </a:lnTo>
                <a:lnTo>
                  <a:pt x="54864" y="51816"/>
                </a:lnTo>
                <a:close/>
              </a:path>
              <a:path w="97790" h="90170">
                <a:moveTo>
                  <a:pt x="74676" y="83820"/>
                </a:moveTo>
                <a:lnTo>
                  <a:pt x="22859" y="83820"/>
                </a:lnTo>
                <a:lnTo>
                  <a:pt x="21336" y="82296"/>
                </a:lnTo>
                <a:lnTo>
                  <a:pt x="16764" y="79248"/>
                </a:lnTo>
                <a:lnTo>
                  <a:pt x="9144" y="71628"/>
                </a:lnTo>
                <a:lnTo>
                  <a:pt x="9144" y="70104"/>
                </a:lnTo>
                <a:lnTo>
                  <a:pt x="88391" y="70104"/>
                </a:lnTo>
                <a:lnTo>
                  <a:pt x="88391" y="71628"/>
                </a:lnTo>
                <a:lnTo>
                  <a:pt x="80772" y="79248"/>
                </a:lnTo>
                <a:lnTo>
                  <a:pt x="76200" y="82296"/>
                </a:lnTo>
                <a:lnTo>
                  <a:pt x="74676" y="83820"/>
                </a:lnTo>
                <a:close/>
              </a:path>
              <a:path w="97790" h="90170">
                <a:moveTo>
                  <a:pt x="68580" y="86868"/>
                </a:moveTo>
                <a:lnTo>
                  <a:pt x="28956" y="86868"/>
                </a:lnTo>
                <a:lnTo>
                  <a:pt x="24384" y="83820"/>
                </a:lnTo>
                <a:lnTo>
                  <a:pt x="73152" y="83820"/>
                </a:lnTo>
                <a:lnTo>
                  <a:pt x="68580" y="86868"/>
                </a:lnTo>
                <a:close/>
              </a:path>
              <a:path w="97790" h="90170">
                <a:moveTo>
                  <a:pt x="57912" y="89916"/>
                </a:moveTo>
                <a:lnTo>
                  <a:pt x="39624" y="89916"/>
                </a:lnTo>
                <a:lnTo>
                  <a:pt x="38100" y="88392"/>
                </a:lnTo>
                <a:lnTo>
                  <a:pt x="32004" y="86868"/>
                </a:lnTo>
                <a:lnTo>
                  <a:pt x="65532" y="86868"/>
                </a:lnTo>
                <a:lnTo>
                  <a:pt x="59436" y="88392"/>
                </a:lnTo>
                <a:lnTo>
                  <a:pt x="57912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70547" y="2017776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20" h="52069">
                <a:moveTo>
                  <a:pt x="28956" y="51816"/>
                </a:moveTo>
                <a:lnTo>
                  <a:pt x="17359" y="49696"/>
                </a:lnTo>
                <a:lnTo>
                  <a:pt x="8191" y="44005"/>
                </a:lnTo>
                <a:lnTo>
                  <a:pt x="2166" y="35742"/>
                </a:lnTo>
                <a:lnTo>
                  <a:pt x="0" y="25908"/>
                </a:lnTo>
                <a:lnTo>
                  <a:pt x="2166" y="16073"/>
                </a:lnTo>
                <a:lnTo>
                  <a:pt x="8191" y="7810"/>
                </a:lnTo>
                <a:lnTo>
                  <a:pt x="17359" y="2119"/>
                </a:lnTo>
                <a:lnTo>
                  <a:pt x="28956" y="0"/>
                </a:lnTo>
                <a:lnTo>
                  <a:pt x="40552" y="2119"/>
                </a:lnTo>
                <a:lnTo>
                  <a:pt x="49720" y="7810"/>
                </a:lnTo>
                <a:lnTo>
                  <a:pt x="55745" y="16073"/>
                </a:lnTo>
                <a:lnTo>
                  <a:pt x="57912" y="25908"/>
                </a:lnTo>
                <a:lnTo>
                  <a:pt x="55745" y="35742"/>
                </a:lnTo>
                <a:lnTo>
                  <a:pt x="49720" y="44005"/>
                </a:lnTo>
                <a:lnTo>
                  <a:pt x="40552" y="49696"/>
                </a:lnTo>
                <a:lnTo>
                  <a:pt x="28956" y="5181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50735" y="1997964"/>
            <a:ext cx="97790" cy="91440"/>
          </a:xfrm>
          <a:custGeom>
            <a:avLst/>
            <a:gdLst/>
            <a:ahLst/>
            <a:cxnLst/>
            <a:rect l="l" t="t" r="r" b="b"/>
            <a:pathLst>
              <a:path w="97790" h="91439">
                <a:moveTo>
                  <a:pt x="56387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0292" y="0"/>
                </a:lnTo>
                <a:lnTo>
                  <a:pt x="56387" y="1524"/>
                </a:lnTo>
                <a:close/>
              </a:path>
              <a:path w="97790" h="91439">
                <a:moveTo>
                  <a:pt x="65532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59436" y="1524"/>
                </a:lnTo>
                <a:lnTo>
                  <a:pt x="65532" y="3048"/>
                </a:lnTo>
                <a:close/>
              </a:path>
              <a:path w="97790" h="91439">
                <a:moveTo>
                  <a:pt x="67056" y="4572"/>
                </a:moveTo>
                <a:lnTo>
                  <a:pt x="30480" y="4572"/>
                </a:lnTo>
                <a:lnTo>
                  <a:pt x="30480" y="3048"/>
                </a:lnTo>
                <a:lnTo>
                  <a:pt x="67056" y="3048"/>
                </a:lnTo>
                <a:lnTo>
                  <a:pt x="67056" y="4572"/>
                </a:lnTo>
                <a:close/>
              </a:path>
              <a:path w="97790" h="91439">
                <a:moveTo>
                  <a:pt x="74676" y="7620"/>
                </a:moveTo>
                <a:lnTo>
                  <a:pt x="22859" y="7620"/>
                </a:lnTo>
                <a:lnTo>
                  <a:pt x="24384" y="6096"/>
                </a:lnTo>
                <a:lnTo>
                  <a:pt x="28956" y="4572"/>
                </a:lnTo>
                <a:lnTo>
                  <a:pt x="68580" y="4572"/>
                </a:lnTo>
                <a:lnTo>
                  <a:pt x="73152" y="6096"/>
                </a:lnTo>
                <a:lnTo>
                  <a:pt x="74676" y="7620"/>
                </a:lnTo>
                <a:close/>
              </a:path>
              <a:path w="97790" h="91439">
                <a:moveTo>
                  <a:pt x="80772" y="12192"/>
                </a:moveTo>
                <a:lnTo>
                  <a:pt x="16764" y="12192"/>
                </a:lnTo>
                <a:lnTo>
                  <a:pt x="21336" y="9144"/>
                </a:lnTo>
                <a:lnTo>
                  <a:pt x="21336" y="7620"/>
                </a:lnTo>
                <a:lnTo>
                  <a:pt x="76200" y="7620"/>
                </a:lnTo>
                <a:lnTo>
                  <a:pt x="76200" y="9144"/>
                </a:lnTo>
                <a:lnTo>
                  <a:pt x="80772" y="12192"/>
                </a:lnTo>
                <a:close/>
              </a:path>
              <a:path w="97790" h="91439">
                <a:moveTo>
                  <a:pt x="82296" y="13716"/>
                </a:moveTo>
                <a:lnTo>
                  <a:pt x="15240" y="13716"/>
                </a:lnTo>
                <a:lnTo>
                  <a:pt x="15240" y="12192"/>
                </a:lnTo>
                <a:lnTo>
                  <a:pt x="82296" y="12192"/>
                </a:lnTo>
                <a:lnTo>
                  <a:pt x="82296" y="13716"/>
                </a:lnTo>
                <a:close/>
              </a:path>
              <a:path w="97790" h="91439">
                <a:moveTo>
                  <a:pt x="83820" y="77724"/>
                </a:moveTo>
                <a:lnTo>
                  <a:pt x="13716" y="77724"/>
                </a:lnTo>
                <a:lnTo>
                  <a:pt x="10668" y="73152"/>
                </a:lnTo>
                <a:lnTo>
                  <a:pt x="7620" y="70104"/>
                </a:lnTo>
                <a:lnTo>
                  <a:pt x="4572" y="65532"/>
                </a:lnTo>
                <a:lnTo>
                  <a:pt x="4572" y="64008"/>
                </a:lnTo>
                <a:lnTo>
                  <a:pt x="3048" y="62484"/>
                </a:lnTo>
                <a:lnTo>
                  <a:pt x="1524" y="57912"/>
                </a:lnTo>
                <a:lnTo>
                  <a:pt x="1524" y="54864"/>
                </a:lnTo>
                <a:lnTo>
                  <a:pt x="0" y="53340"/>
                </a:lnTo>
                <a:lnTo>
                  <a:pt x="0" y="38100"/>
                </a:lnTo>
                <a:lnTo>
                  <a:pt x="1524" y="36576"/>
                </a:lnTo>
                <a:lnTo>
                  <a:pt x="1524" y="33528"/>
                </a:lnTo>
                <a:lnTo>
                  <a:pt x="3048" y="28956"/>
                </a:lnTo>
                <a:lnTo>
                  <a:pt x="4572" y="27432"/>
                </a:lnTo>
                <a:lnTo>
                  <a:pt x="4572" y="25908"/>
                </a:lnTo>
                <a:lnTo>
                  <a:pt x="7620" y="21336"/>
                </a:lnTo>
                <a:lnTo>
                  <a:pt x="10668" y="18288"/>
                </a:lnTo>
                <a:lnTo>
                  <a:pt x="13716" y="13716"/>
                </a:lnTo>
                <a:lnTo>
                  <a:pt x="83820" y="13716"/>
                </a:lnTo>
                <a:lnTo>
                  <a:pt x="86868" y="18288"/>
                </a:lnTo>
                <a:lnTo>
                  <a:pt x="88391" y="18288"/>
                </a:lnTo>
                <a:lnTo>
                  <a:pt x="88391" y="19812"/>
                </a:lnTo>
                <a:lnTo>
                  <a:pt x="89916" y="21336"/>
                </a:lnTo>
                <a:lnTo>
                  <a:pt x="91439" y="25908"/>
                </a:lnTo>
                <a:lnTo>
                  <a:pt x="92964" y="25908"/>
                </a:lnTo>
                <a:lnTo>
                  <a:pt x="92964" y="27432"/>
                </a:lnTo>
                <a:lnTo>
                  <a:pt x="94488" y="28956"/>
                </a:lnTo>
                <a:lnTo>
                  <a:pt x="96012" y="33528"/>
                </a:lnTo>
                <a:lnTo>
                  <a:pt x="96012" y="38100"/>
                </a:lnTo>
                <a:lnTo>
                  <a:pt x="47244" y="38100"/>
                </a:lnTo>
                <a:lnTo>
                  <a:pt x="42672" y="39624"/>
                </a:lnTo>
                <a:lnTo>
                  <a:pt x="41148" y="39624"/>
                </a:lnTo>
                <a:lnTo>
                  <a:pt x="40386" y="40767"/>
                </a:lnTo>
                <a:lnTo>
                  <a:pt x="39624" y="41148"/>
                </a:lnTo>
                <a:lnTo>
                  <a:pt x="40132" y="41148"/>
                </a:lnTo>
                <a:lnTo>
                  <a:pt x="39116" y="42672"/>
                </a:lnTo>
                <a:lnTo>
                  <a:pt x="38100" y="42672"/>
                </a:lnTo>
                <a:lnTo>
                  <a:pt x="38100" y="48768"/>
                </a:lnTo>
                <a:lnTo>
                  <a:pt x="39624" y="48768"/>
                </a:lnTo>
                <a:lnTo>
                  <a:pt x="42672" y="51816"/>
                </a:lnTo>
                <a:lnTo>
                  <a:pt x="41148" y="51816"/>
                </a:lnTo>
                <a:lnTo>
                  <a:pt x="45719" y="53340"/>
                </a:lnTo>
                <a:lnTo>
                  <a:pt x="96012" y="53340"/>
                </a:lnTo>
                <a:lnTo>
                  <a:pt x="96012" y="57912"/>
                </a:lnTo>
                <a:lnTo>
                  <a:pt x="94488" y="62484"/>
                </a:lnTo>
                <a:lnTo>
                  <a:pt x="92964" y="64008"/>
                </a:lnTo>
                <a:lnTo>
                  <a:pt x="92964" y="65532"/>
                </a:lnTo>
                <a:lnTo>
                  <a:pt x="89916" y="70104"/>
                </a:lnTo>
                <a:lnTo>
                  <a:pt x="88391" y="71628"/>
                </a:lnTo>
                <a:lnTo>
                  <a:pt x="88391" y="73152"/>
                </a:lnTo>
                <a:lnTo>
                  <a:pt x="86868" y="73152"/>
                </a:lnTo>
                <a:lnTo>
                  <a:pt x="83820" y="77724"/>
                </a:lnTo>
                <a:close/>
              </a:path>
              <a:path w="97790" h="91439">
                <a:moveTo>
                  <a:pt x="44195" y="39624"/>
                </a:moveTo>
                <a:lnTo>
                  <a:pt x="47244" y="38100"/>
                </a:lnTo>
                <a:lnTo>
                  <a:pt x="48768" y="38481"/>
                </a:lnTo>
                <a:lnTo>
                  <a:pt x="44195" y="39624"/>
                </a:lnTo>
                <a:close/>
              </a:path>
              <a:path w="97790" h="91439">
                <a:moveTo>
                  <a:pt x="48768" y="38481"/>
                </a:moveTo>
                <a:lnTo>
                  <a:pt x="47244" y="38100"/>
                </a:lnTo>
                <a:lnTo>
                  <a:pt x="50292" y="38100"/>
                </a:lnTo>
                <a:lnTo>
                  <a:pt x="48768" y="38481"/>
                </a:lnTo>
                <a:close/>
              </a:path>
              <a:path w="97790" h="91439">
                <a:moveTo>
                  <a:pt x="53339" y="39624"/>
                </a:moveTo>
                <a:lnTo>
                  <a:pt x="48768" y="38481"/>
                </a:lnTo>
                <a:lnTo>
                  <a:pt x="50292" y="38100"/>
                </a:lnTo>
                <a:lnTo>
                  <a:pt x="53339" y="39624"/>
                </a:lnTo>
                <a:close/>
              </a:path>
              <a:path w="97790" h="91439">
                <a:moveTo>
                  <a:pt x="59436" y="44196"/>
                </a:moveTo>
                <a:lnTo>
                  <a:pt x="57912" y="41148"/>
                </a:lnTo>
                <a:lnTo>
                  <a:pt x="57150" y="40767"/>
                </a:lnTo>
                <a:lnTo>
                  <a:pt x="56387" y="39624"/>
                </a:lnTo>
                <a:lnTo>
                  <a:pt x="54864" y="39624"/>
                </a:lnTo>
                <a:lnTo>
                  <a:pt x="50292" y="38100"/>
                </a:lnTo>
                <a:lnTo>
                  <a:pt x="96012" y="38100"/>
                </a:lnTo>
                <a:lnTo>
                  <a:pt x="96393" y="39624"/>
                </a:lnTo>
                <a:lnTo>
                  <a:pt x="56387" y="39624"/>
                </a:lnTo>
                <a:lnTo>
                  <a:pt x="56896" y="40640"/>
                </a:lnTo>
                <a:lnTo>
                  <a:pt x="96647" y="40640"/>
                </a:lnTo>
                <a:lnTo>
                  <a:pt x="97155" y="42672"/>
                </a:lnTo>
                <a:lnTo>
                  <a:pt x="59436" y="42672"/>
                </a:lnTo>
                <a:lnTo>
                  <a:pt x="59436" y="44196"/>
                </a:lnTo>
                <a:close/>
              </a:path>
              <a:path w="97790" h="91439">
                <a:moveTo>
                  <a:pt x="40640" y="40640"/>
                </a:moveTo>
                <a:lnTo>
                  <a:pt x="41148" y="39624"/>
                </a:lnTo>
                <a:lnTo>
                  <a:pt x="42672" y="39624"/>
                </a:lnTo>
                <a:lnTo>
                  <a:pt x="40640" y="40640"/>
                </a:lnTo>
                <a:close/>
              </a:path>
              <a:path w="97790" h="91439">
                <a:moveTo>
                  <a:pt x="40494" y="40930"/>
                </a:moveTo>
                <a:lnTo>
                  <a:pt x="40640" y="40640"/>
                </a:lnTo>
                <a:lnTo>
                  <a:pt x="42672" y="39624"/>
                </a:lnTo>
                <a:lnTo>
                  <a:pt x="41656" y="40640"/>
                </a:lnTo>
                <a:lnTo>
                  <a:pt x="40494" y="40930"/>
                </a:lnTo>
                <a:close/>
              </a:path>
              <a:path w="97790" h="91439">
                <a:moveTo>
                  <a:pt x="41656" y="40640"/>
                </a:moveTo>
                <a:lnTo>
                  <a:pt x="42672" y="39624"/>
                </a:lnTo>
                <a:lnTo>
                  <a:pt x="45719" y="39624"/>
                </a:lnTo>
                <a:lnTo>
                  <a:pt x="41656" y="40640"/>
                </a:lnTo>
                <a:close/>
              </a:path>
              <a:path w="97790" h="91439">
                <a:moveTo>
                  <a:pt x="55879" y="40640"/>
                </a:moveTo>
                <a:lnTo>
                  <a:pt x="51816" y="39624"/>
                </a:lnTo>
                <a:lnTo>
                  <a:pt x="54864" y="39624"/>
                </a:lnTo>
                <a:lnTo>
                  <a:pt x="55879" y="40640"/>
                </a:lnTo>
                <a:close/>
              </a:path>
              <a:path w="97790" h="91439">
                <a:moveTo>
                  <a:pt x="57041" y="40930"/>
                </a:moveTo>
                <a:lnTo>
                  <a:pt x="55879" y="40640"/>
                </a:lnTo>
                <a:lnTo>
                  <a:pt x="54864" y="39624"/>
                </a:lnTo>
                <a:lnTo>
                  <a:pt x="56896" y="40640"/>
                </a:lnTo>
                <a:lnTo>
                  <a:pt x="57041" y="40930"/>
                </a:lnTo>
                <a:close/>
              </a:path>
              <a:path w="97790" h="91439">
                <a:moveTo>
                  <a:pt x="40233" y="40995"/>
                </a:moveTo>
                <a:lnTo>
                  <a:pt x="40386" y="40767"/>
                </a:lnTo>
                <a:lnTo>
                  <a:pt x="40640" y="40640"/>
                </a:lnTo>
                <a:lnTo>
                  <a:pt x="40494" y="40930"/>
                </a:lnTo>
                <a:lnTo>
                  <a:pt x="40233" y="40995"/>
                </a:lnTo>
                <a:close/>
              </a:path>
              <a:path w="97790" h="91439">
                <a:moveTo>
                  <a:pt x="39624" y="42672"/>
                </a:moveTo>
                <a:lnTo>
                  <a:pt x="40494" y="40930"/>
                </a:lnTo>
                <a:lnTo>
                  <a:pt x="41656" y="40640"/>
                </a:lnTo>
                <a:lnTo>
                  <a:pt x="39624" y="42672"/>
                </a:lnTo>
                <a:close/>
              </a:path>
              <a:path w="97790" h="91439">
                <a:moveTo>
                  <a:pt x="57912" y="42672"/>
                </a:moveTo>
                <a:lnTo>
                  <a:pt x="55879" y="40640"/>
                </a:lnTo>
                <a:lnTo>
                  <a:pt x="57041" y="40930"/>
                </a:lnTo>
                <a:lnTo>
                  <a:pt x="57912" y="42672"/>
                </a:lnTo>
                <a:close/>
              </a:path>
              <a:path w="97790" h="91439">
                <a:moveTo>
                  <a:pt x="57302" y="40995"/>
                </a:moveTo>
                <a:lnTo>
                  <a:pt x="57041" y="40930"/>
                </a:lnTo>
                <a:lnTo>
                  <a:pt x="56896" y="40640"/>
                </a:lnTo>
                <a:lnTo>
                  <a:pt x="57150" y="40767"/>
                </a:lnTo>
                <a:lnTo>
                  <a:pt x="57302" y="40995"/>
                </a:lnTo>
                <a:close/>
              </a:path>
              <a:path w="97790" h="91439">
                <a:moveTo>
                  <a:pt x="39624" y="41148"/>
                </a:moveTo>
                <a:lnTo>
                  <a:pt x="40386" y="40767"/>
                </a:lnTo>
                <a:lnTo>
                  <a:pt x="40233" y="40995"/>
                </a:lnTo>
                <a:lnTo>
                  <a:pt x="39624" y="41148"/>
                </a:lnTo>
                <a:close/>
              </a:path>
              <a:path w="97790" h="91439">
                <a:moveTo>
                  <a:pt x="57912" y="41148"/>
                </a:moveTo>
                <a:lnTo>
                  <a:pt x="57302" y="40995"/>
                </a:lnTo>
                <a:lnTo>
                  <a:pt x="57150" y="40767"/>
                </a:lnTo>
                <a:lnTo>
                  <a:pt x="57912" y="41148"/>
                </a:lnTo>
                <a:close/>
              </a:path>
              <a:path w="97790" h="91439">
                <a:moveTo>
                  <a:pt x="40132" y="41148"/>
                </a:moveTo>
                <a:lnTo>
                  <a:pt x="39624" y="41148"/>
                </a:lnTo>
                <a:lnTo>
                  <a:pt x="40233" y="40995"/>
                </a:lnTo>
                <a:lnTo>
                  <a:pt x="40132" y="41148"/>
                </a:lnTo>
                <a:close/>
              </a:path>
              <a:path w="97790" h="91439">
                <a:moveTo>
                  <a:pt x="58216" y="42367"/>
                </a:moveTo>
                <a:lnTo>
                  <a:pt x="57302" y="40995"/>
                </a:lnTo>
                <a:lnTo>
                  <a:pt x="57912" y="41148"/>
                </a:lnTo>
                <a:lnTo>
                  <a:pt x="58216" y="42367"/>
                </a:lnTo>
                <a:close/>
              </a:path>
              <a:path w="97790" h="91439">
                <a:moveTo>
                  <a:pt x="39116" y="44196"/>
                </a:moveTo>
                <a:lnTo>
                  <a:pt x="39624" y="42672"/>
                </a:lnTo>
                <a:lnTo>
                  <a:pt x="41148" y="41148"/>
                </a:lnTo>
                <a:lnTo>
                  <a:pt x="39116" y="44196"/>
                </a:lnTo>
                <a:close/>
              </a:path>
              <a:path w="97790" h="91439">
                <a:moveTo>
                  <a:pt x="58420" y="42672"/>
                </a:moveTo>
                <a:lnTo>
                  <a:pt x="58216" y="42367"/>
                </a:lnTo>
                <a:lnTo>
                  <a:pt x="57912" y="41148"/>
                </a:lnTo>
                <a:lnTo>
                  <a:pt x="58420" y="42672"/>
                </a:lnTo>
                <a:close/>
              </a:path>
              <a:path w="97790" h="91439">
                <a:moveTo>
                  <a:pt x="59436" y="44196"/>
                </a:moveTo>
                <a:lnTo>
                  <a:pt x="58420" y="42672"/>
                </a:lnTo>
                <a:lnTo>
                  <a:pt x="57912" y="41148"/>
                </a:lnTo>
                <a:lnTo>
                  <a:pt x="59436" y="44196"/>
                </a:lnTo>
                <a:close/>
              </a:path>
              <a:path w="97790" h="91439">
                <a:moveTo>
                  <a:pt x="59000" y="45502"/>
                </a:moveTo>
                <a:lnTo>
                  <a:pt x="58216" y="42367"/>
                </a:lnTo>
                <a:lnTo>
                  <a:pt x="58420" y="42672"/>
                </a:lnTo>
                <a:lnTo>
                  <a:pt x="59182" y="44958"/>
                </a:lnTo>
                <a:lnTo>
                  <a:pt x="59000" y="45502"/>
                </a:lnTo>
                <a:close/>
              </a:path>
              <a:path w="97790" h="91439">
                <a:moveTo>
                  <a:pt x="38100" y="44196"/>
                </a:moveTo>
                <a:lnTo>
                  <a:pt x="38100" y="42672"/>
                </a:lnTo>
                <a:lnTo>
                  <a:pt x="39116" y="42672"/>
                </a:lnTo>
                <a:lnTo>
                  <a:pt x="38100" y="44196"/>
                </a:lnTo>
                <a:close/>
              </a:path>
              <a:path w="97790" h="91439">
                <a:moveTo>
                  <a:pt x="38404" y="45110"/>
                </a:moveTo>
                <a:lnTo>
                  <a:pt x="38100" y="44196"/>
                </a:lnTo>
                <a:lnTo>
                  <a:pt x="39624" y="42672"/>
                </a:lnTo>
                <a:lnTo>
                  <a:pt x="38404" y="45110"/>
                </a:lnTo>
                <a:close/>
              </a:path>
              <a:path w="97790" h="91439">
                <a:moveTo>
                  <a:pt x="38438" y="45212"/>
                </a:moveTo>
                <a:lnTo>
                  <a:pt x="38481" y="44958"/>
                </a:lnTo>
                <a:lnTo>
                  <a:pt x="39624" y="42672"/>
                </a:lnTo>
                <a:lnTo>
                  <a:pt x="39116" y="44196"/>
                </a:lnTo>
                <a:lnTo>
                  <a:pt x="38438" y="45212"/>
                </a:lnTo>
                <a:close/>
              </a:path>
              <a:path w="97790" h="91439">
                <a:moveTo>
                  <a:pt x="59182" y="44958"/>
                </a:moveTo>
                <a:lnTo>
                  <a:pt x="58420" y="42672"/>
                </a:lnTo>
                <a:lnTo>
                  <a:pt x="59436" y="44196"/>
                </a:lnTo>
                <a:lnTo>
                  <a:pt x="59182" y="44958"/>
                </a:lnTo>
                <a:close/>
              </a:path>
              <a:path w="97790" h="91439">
                <a:moveTo>
                  <a:pt x="97155" y="48768"/>
                </a:moveTo>
                <a:lnTo>
                  <a:pt x="59436" y="48768"/>
                </a:lnTo>
                <a:lnTo>
                  <a:pt x="59436" y="42672"/>
                </a:lnTo>
                <a:lnTo>
                  <a:pt x="97155" y="42672"/>
                </a:lnTo>
                <a:lnTo>
                  <a:pt x="97536" y="44196"/>
                </a:lnTo>
                <a:lnTo>
                  <a:pt x="97536" y="47244"/>
                </a:lnTo>
                <a:lnTo>
                  <a:pt x="97155" y="48768"/>
                </a:lnTo>
                <a:close/>
              </a:path>
              <a:path w="97790" h="91439">
                <a:moveTo>
                  <a:pt x="38100" y="45720"/>
                </a:moveTo>
                <a:lnTo>
                  <a:pt x="38100" y="44196"/>
                </a:lnTo>
                <a:lnTo>
                  <a:pt x="38353" y="44958"/>
                </a:lnTo>
                <a:lnTo>
                  <a:pt x="38353" y="45212"/>
                </a:lnTo>
                <a:lnTo>
                  <a:pt x="38100" y="45720"/>
                </a:lnTo>
                <a:close/>
              </a:path>
              <a:path w="97790" h="91439">
                <a:moveTo>
                  <a:pt x="38608" y="45720"/>
                </a:moveTo>
                <a:lnTo>
                  <a:pt x="38535" y="45502"/>
                </a:lnTo>
                <a:lnTo>
                  <a:pt x="38506" y="45110"/>
                </a:lnTo>
                <a:lnTo>
                  <a:pt x="39116" y="44196"/>
                </a:lnTo>
                <a:lnTo>
                  <a:pt x="38608" y="45720"/>
                </a:lnTo>
                <a:close/>
              </a:path>
              <a:path w="97790" h="91439">
                <a:moveTo>
                  <a:pt x="59436" y="45720"/>
                </a:moveTo>
                <a:lnTo>
                  <a:pt x="59182" y="44958"/>
                </a:lnTo>
                <a:lnTo>
                  <a:pt x="59436" y="44196"/>
                </a:lnTo>
                <a:lnTo>
                  <a:pt x="59436" y="45720"/>
                </a:lnTo>
                <a:close/>
              </a:path>
              <a:path w="97790" h="91439">
                <a:moveTo>
                  <a:pt x="59158" y="46135"/>
                </a:moveTo>
                <a:lnTo>
                  <a:pt x="59000" y="45502"/>
                </a:lnTo>
                <a:lnTo>
                  <a:pt x="59182" y="44958"/>
                </a:lnTo>
                <a:lnTo>
                  <a:pt x="59436" y="45720"/>
                </a:lnTo>
                <a:lnTo>
                  <a:pt x="59158" y="46135"/>
                </a:lnTo>
                <a:close/>
              </a:path>
              <a:path w="97790" h="91439">
                <a:moveTo>
                  <a:pt x="38100" y="45720"/>
                </a:moveTo>
                <a:lnTo>
                  <a:pt x="38404" y="45110"/>
                </a:lnTo>
                <a:lnTo>
                  <a:pt x="38100" y="45720"/>
                </a:lnTo>
                <a:close/>
              </a:path>
              <a:path w="97790" h="91439">
                <a:moveTo>
                  <a:pt x="38438" y="46228"/>
                </a:moveTo>
                <a:lnTo>
                  <a:pt x="38100" y="45720"/>
                </a:lnTo>
                <a:lnTo>
                  <a:pt x="38438" y="45212"/>
                </a:lnTo>
                <a:lnTo>
                  <a:pt x="38608" y="45720"/>
                </a:lnTo>
                <a:lnTo>
                  <a:pt x="38438" y="46228"/>
                </a:lnTo>
                <a:close/>
              </a:path>
              <a:path w="97790" h="91439">
                <a:moveTo>
                  <a:pt x="58420" y="47244"/>
                </a:moveTo>
                <a:lnTo>
                  <a:pt x="59000" y="45502"/>
                </a:lnTo>
                <a:lnTo>
                  <a:pt x="59055" y="45720"/>
                </a:lnTo>
                <a:lnTo>
                  <a:pt x="59029" y="46329"/>
                </a:lnTo>
                <a:lnTo>
                  <a:pt x="58420" y="47244"/>
                </a:lnTo>
                <a:close/>
              </a:path>
              <a:path w="97790" h="91439">
                <a:moveTo>
                  <a:pt x="38100" y="47244"/>
                </a:moveTo>
                <a:lnTo>
                  <a:pt x="38100" y="45720"/>
                </a:lnTo>
                <a:lnTo>
                  <a:pt x="38404" y="46329"/>
                </a:lnTo>
                <a:lnTo>
                  <a:pt x="38100" y="47244"/>
                </a:lnTo>
                <a:close/>
              </a:path>
              <a:path w="97790" h="91439">
                <a:moveTo>
                  <a:pt x="38404" y="46329"/>
                </a:moveTo>
                <a:lnTo>
                  <a:pt x="38100" y="45720"/>
                </a:lnTo>
                <a:lnTo>
                  <a:pt x="38377" y="46135"/>
                </a:lnTo>
                <a:lnTo>
                  <a:pt x="38404" y="46329"/>
                </a:lnTo>
                <a:close/>
              </a:path>
              <a:path w="97790" h="91439">
                <a:moveTo>
                  <a:pt x="39116" y="47244"/>
                </a:moveTo>
                <a:lnTo>
                  <a:pt x="38506" y="46329"/>
                </a:lnTo>
                <a:lnTo>
                  <a:pt x="38469" y="46135"/>
                </a:lnTo>
                <a:lnTo>
                  <a:pt x="38608" y="45720"/>
                </a:lnTo>
                <a:lnTo>
                  <a:pt x="39116" y="47244"/>
                </a:lnTo>
                <a:close/>
              </a:path>
              <a:path w="97790" h="91439">
                <a:moveTo>
                  <a:pt x="59182" y="46228"/>
                </a:moveTo>
                <a:lnTo>
                  <a:pt x="59436" y="45720"/>
                </a:lnTo>
                <a:lnTo>
                  <a:pt x="59182" y="46228"/>
                </a:lnTo>
                <a:close/>
              </a:path>
              <a:path w="97790" h="91439">
                <a:moveTo>
                  <a:pt x="59436" y="47244"/>
                </a:moveTo>
                <a:lnTo>
                  <a:pt x="59207" y="46329"/>
                </a:lnTo>
                <a:lnTo>
                  <a:pt x="59228" y="46135"/>
                </a:lnTo>
                <a:lnTo>
                  <a:pt x="59436" y="45720"/>
                </a:lnTo>
                <a:lnTo>
                  <a:pt x="59436" y="47244"/>
                </a:lnTo>
                <a:close/>
              </a:path>
              <a:path w="97790" h="91439">
                <a:moveTo>
                  <a:pt x="57912" y="48768"/>
                </a:moveTo>
                <a:lnTo>
                  <a:pt x="58420" y="47244"/>
                </a:lnTo>
                <a:lnTo>
                  <a:pt x="59158" y="46135"/>
                </a:lnTo>
                <a:lnTo>
                  <a:pt x="59131" y="46329"/>
                </a:lnTo>
                <a:lnTo>
                  <a:pt x="57912" y="48768"/>
                </a:lnTo>
                <a:close/>
              </a:path>
              <a:path w="97790" h="91439">
                <a:moveTo>
                  <a:pt x="39624" y="48768"/>
                </a:moveTo>
                <a:lnTo>
                  <a:pt x="38404" y="46329"/>
                </a:lnTo>
                <a:lnTo>
                  <a:pt x="39116" y="47244"/>
                </a:lnTo>
                <a:lnTo>
                  <a:pt x="39624" y="48768"/>
                </a:lnTo>
                <a:close/>
              </a:path>
              <a:path w="97790" h="91439">
                <a:moveTo>
                  <a:pt x="57912" y="48768"/>
                </a:moveTo>
                <a:lnTo>
                  <a:pt x="59182" y="46228"/>
                </a:lnTo>
                <a:lnTo>
                  <a:pt x="59436" y="47244"/>
                </a:lnTo>
                <a:lnTo>
                  <a:pt x="57912" y="48768"/>
                </a:lnTo>
                <a:close/>
              </a:path>
              <a:path w="97790" h="91439">
                <a:moveTo>
                  <a:pt x="39624" y="48768"/>
                </a:moveTo>
                <a:lnTo>
                  <a:pt x="38100" y="47244"/>
                </a:lnTo>
                <a:lnTo>
                  <a:pt x="38404" y="46329"/>
                </a:lnTo>
                <a:lnTo>
                  <a:pt x="39624" y="48768"/>
                </a:lnTo>
                <a:close/>
              </a:path>
              <a:path w="97790" h="91439">
                <a:moveTo>
                  <a:pt x="39624" y="48768"/>
                </a:moveTo>
                <a:lnTo>
                  <a:pt x="38100" y="48768"/>
                </a:lnTo>
                <a:lnTo>
                  <a:pt x="38100" y="47244"/>
                </a:lnTo>
                <a:lnTo>
                  <a:pt x="39624" y="48768"/>
                </a:lnTo>
                <a:close/>
              </a:path>
              <a:path w="97790" h="91439">
                <a:moveTo>
                  <a:pt x="41148" y="50292"/>
                </a:moveTo>
                <a:lnTo>
                  <a:pt x="39624" y="48768"/>
                </a:lnTo>
                <a:lnTo>
                  <a:pt x="39116" y="47244"/>
                </a:lnTo>
                <a:lnTo>
                  <a:pt x="41148" y="50292"/>
                </a:lnTo>
                <a:close/>
              </a:path>
              <a:path w="97790" h="91439">
                <a:moveTo>
                  <a:pt x="56387" y="50292"/>
                </a:moveTo>
                <a:lnTo>
                  <a:pt x="58420" y="47244"/>
                </a:lnTo>
                <a:lnTo>
                  <a:pt x="57912" y="48768"/>
                </a:lnTo>
                <a:lnTo>
                  <a:pt x="56387" y="50292"/>
                </a:lnTo>
                <a:close/>
              </a:path>
              <a:path w="97790" h="91439">
                <a:moveTo>
                  <a:pt x="96012" y="53340"/>
                </a:moveTo>
                <a:lnTo>
                  <a:pt x="51816" y="53340"/>
                </a:lnTo>
                <a:lnTo>
                  <a:pt x="54864" y="51816"/>
                </a:lnTo>
                <a:lnTo>
                  <a:pt x="59436" y="47244"/>
                </a:lnTo>
                <a:lnTo>
                  <a:pt x="59436" y="48768"/>
                </a:lnTo>
                <a:lnTo>
                  <a:pt x="97155" y="48768"/>
                </a:lnTo>
                <a:lnTo>
                  <a:pt x="96012" y="53340"/>
                </a:lnTo>
                <a:close/>
              </a:path>
              <a:path w="97790" h="91439">
                <a:moveTo>
                  <a:pt x="44805" y="52730"/>
                </a:moveTo>
                <a:lnTo>
                  <a:pt x="41148" y="51816"/>
                </a:lnTo>
                <a:lnTo>
                  <a:pt x="42672" y="51816"/>
                </a:lnTo>
                <a:lnTo>
                  <a:pt x="41148" y="50292"/>
                </a:lnTo>
                <a:lnTo>
                  <a:pt x="44805" y="52730"/>
                </a:lnTo>
                <a:close/>
              </a:path>
              <a:path w="97790" h="91439">
                <a:moveTo>
                  <a:pt x="53340" y="52324"/>
                </a:moveTo>
                <a:lnTo>
                  <a:pt x="56387" y="50292"/>
                </a:lnTo>
                <a:lnTo>
                  <a:pt x="54864" y="51816"/>
                </a:lnTo>
                <a:lnTo>
                  <a:pt x="53340" y="52324"/>
                </a:lnTo>
                <a:close/>
              </a:path>
              <a:path w="97790" h="91439">
                <a:moveTo>
                  <a:pt x="45719" y="53340"/>
                </a:moveTo>
                <a:lnTo>
                  <a:pt x="41148" y="51816"/>
                </a:lnTo>
                <a:lnTo>
                  <a:pt x="44805" y="52730"/>
                </a:lnTo>
                <a:lnTo>
                  <a:pt x="45719" y="53340"/>
                </a:lnTo>
                <a:close/>
              </a:path>
              <a:path w="97790" h="91439">
                <a:moveTo>
                  <a:pt x="47244" y="53340"/>
                </a:moveTo>
                <a:lnTo>
                  <a:pt x="44195" y="51816"/>
                </a:lnTo>
                <a:lnTo>
                  <a:pt x="48768" y="52959"/>
                </a:lnTo>
                <a:lnTo>
                  <a:pt x="47244" y="53340"/>
                </a:lnTo>
                <a:close/>
              </a:path>
              <a:path w="97790" h="91439">
                <a:moveTo>
                  <a:pt x="50292" y="53340"/>
                </a:moveTo>
                <a:lnTo>
                  <a:pt x="48768" y="52959"/>
                </a:lnTo>
                <a:lnTo>
                  <a:pt x="53339" y="51816"/>
                </a:lnTo>
                <a:lnTo>
                  <a:pt x="50292" y="53340"/>
                </a:lnTo>
                <a:close/>
              </a:path>
              <a:path w="97790" h="91439">
                <a:moveTo>
                  <a:pt x="51816" y="53340"/>
                </a:moveTo>
                <a:lnTo>
                  <a:pt x="53340" y="52324"/>
                </a:lnTo>
                <a:lnTo>
                  <a:pt x="54864" y="51816"/>
                </a:lnTo>
                <a:lnTo>
                  <a:pt x="51816" y="53340"/>
                </a:lnTo>
                <a:close/>
              </a:path>
              <a:path w="97790" h="91439">
                <a:moveTo>
                  <a:pt x="51816" y="53340"/>
                </a:moveTo>
                <a:lnTo>
                  <a:pt x="50292" y="53340"/>
                </a:lnTo>
                <a:lnTo>
                  <a:pt x="53340" y="52324"/>
                </a:lnTo>
                <a:lnTo>
                  <a:pt x="51816" y="53340"/>
                </a:lnTo>
                <a:close/>
              </a:path>
              <a:path w="97790" h="91439">
                <a:moveTo>
                  <a:pt x="47244" y="53340"/>
                </a:moveTo>
                <a:lnTo>
                  <a:pt x="45719" y="53340"/>
                </a:lnTo>
                <a:lnTo>
                  <a:pt x="44805" y="52730"/>
                </a:lnTo>
                <a:lnTo>
                  <a:pt x="47244" y="53340"/>
                </a:lnTo>
                <a:close/>
              </a:path>
              <a:path w="97790" h="91439">
                <a:moveTo>
                  <a:pt x="50292" y="53340"/>
                </a:moveTo>
                <a:lnTo>
                  <a:pt x="47244" y="53340"/>
                </a:lnTo>
                <a:lnTo>
                  <a:pt x="48768" y="52959"/>
                </a:lnTo>
                <a:lnTo>
                  <a:pt x="50292" y="53340"/>
                </a:lnTo>
                <a:close/>
              </a:path>
              <a:path w="97790" h="91439">
                <a:moveTo>
                  <a:pt x="82296" y="79248"/>
                </a:moveTo>
                <a:lnTo>
                  <a:pt x="15240" y="79248"/>
                </a:lnTo>
                <a:lnTo>
                  <a:pt x="15240" y="77724"/>
                </a:lnTo>
                <a:lnTo>
                  <a:pt x="82296" y="77724"/>
                </a:lnTo>
                <a:lnTo>
                  <a:pt x="82296" y="79248"/>
                </a:lnTo>
                <a:close/>
              </a:path>
              <a:path w="97790" h="91439">
                <a:moveTo>
                  <a:pt x="76200" y="83820"/>
                </a:moveTo>
                <a:lnTo>
                  <a:pt x="21336" y="83820"/>
                </a:lnTo>
                <a:lnTo>
                  <a:pt x="21336" y="82296"/>
                </a:lnTo>
                <a:lnTo>
                  <a:pt x="16764" y="79248"/>
                </a:lnTo>
                <a:lnTo>
                  <a:pt x="80772" y="79248"/>
                </a:lnTo>
                <a:lnTo>
                  <a:pt x="76200" y="82296"/>
                </a:lnTo>
                <a:lnTo>
                  <a:pt x="76200" y="83820"/>
                </a:lnTo>
                <a:close/>
              </a:path>
              <a:path w="97790" h="91439">
                <a:moveTo>
                  <a:pt x="68580" y="86868"/>
                </a:moveTo>
                <a:lnTo>
                  <a:pt x="28956" y="86868"/>
                </a:lnTo>
                <a:lnTo>
                  <a:pt x="24384" y="83820"/>
                </a:lnTo>
                <a:lnTo>
                  <a:pt x="73152" y="83820"/>
                </a:lnTo>
                <a:lnTo>
                  <a:pt x="68580" y="86868"/>
                </a:lnTo>
                <a:close/>
              </a:path>
              <a:path w="97790" h="91439">
                <a:moveTo>
                  <a:pt x="59436" y="89916"/>
                </a:moveTo>
                <a:lnTo>
                  <a:pt x="38100" y="89916"/>
                </a:lnTo>
                <a:lnTo>
                  <a:pt x="32004" y="88392"/>
                </a:lnTo>
                <a:lnTo>
                  <a:pt x="30480" y="88392"/>
                </a:lnTo>
                <a:lnTo>
                  <a:pt x="30480" y="86868"/>
                </a:lnTo>
                <a:lnTo>
                  <a:pt x="67056" y="86868"/>
                </a:lnTo>
                <a:lnTo>
                  <a:pt x="65532" y="88392"/>
                </a:lnTo>
                <a:lnTo>
                  <a:pt x="59436" y="89916"/>
                </a:lnTo>
                <a:close/>
              </a:path>
              <a:path w="97790" h="91439">
                <a:moveTo>
                  <a:pt x="48768" y="91440"/>
                </a:moveTo>
                <a:lnTo>
                  <a:pt x="47244" y="89916"/>
                </a:lnTo>
                <a:lnTo>
                  <a:pt x="50292" y="89916"/>
                </a:lnTo>
                <a:lnTo>
                  <a:pt x="48768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70547" y="1272540"/>
            <a:ext cx="58419" cy="52069"/>
          </a:xfrm>
          <a:custGeom>
            <a:avLst/>
            <a:gdLst/>
            <a:ahLst/>
            <a:cxnLst/>
            <a:rect l="l" t="t" r="r" b="b"/>
            <a:pathLst>
              <a:path w="58420" h="52069">
                <a:moveTo>
                  <a:pt x="28956" y="51816"/>
                </a:moveTo>
                <a:lnTo>
                  <a:pt x="17359" y="49911"/>
                </a:lnTo>
                <a:lnTo>
                  <a:pt x="8191" y="44577"/>
                </a:lnTo>
                <a:lnTo>
                  <a:pt x="2166" y="36385"/>
                </a:lnTo>
                <a:lnTo>
                  <a:pt x="0" y="25908"/>
                </a:lnTo>
                <a:lnTo>
                  <a:pt x="2166" y="16073"/>
                </a:lnTo>
                <a:lnTo>
                  <a:pt x="8191" y="7810"/>
                </a:lnTo>
                <a:lnTo>
                  <a:pt x="17359" y="2119"/>
                </a:lnTo>
                <a:lnTo>
                  <a:pt x="28956" y="0"/>
                </a:lnTo>
                <a:lnTo>
                  <a:pt x="40552" y="2119"/>
                </a:lnTo>
                <a:lnTo>
                  <a:pt x="49720" y="7810"/>
                </a:lnTo>
                <a:lnTo>
                  <a:pt x="55745" y="16073"/>
                </a:lnTo>
                <a:lnTo>
                  <a:pt x="57912" y="25908"/>
                </a:lnTo>
                <a:lnTo>
                  <a:pt x="55745" y="36385"/>
                </a:lnTo>
                <a:lnTo>
                  <a:pt x="49720" y="44577"/>
                </a:lnTo>
                <a:lnTo>
                  <a:pt x="40552" y="49911"/>
                </a:lnTo>
                <a:lnTo>
                  <a:pt x="28956" y="5181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50735" y="1254252"/>
            <a:ext cx="97790" cy="90170"/>
          </a:xfrm>
          <a:custGeom>
            <a:avLst/>
            <a:gdLst/>
            <a:ahLst/>
            <a:cxnLst/>
            <a:rect l="l" t="t" r="r" b="b"/>
            <a:pathLst>
              <a:path w="97790" h="90169">
                <a:moveTo>
                  <a:pt x="67056" y="3048"/>
                </a:moveTo>
                <a:lnTo>
                  <a:pt x="30480" y="3048"/>
                </a:lnTo>
                <a:lnTo>
                  <a:pt x="32004" y="1524"/>
                </a:lnTo>
                <a:lnTo>
                  <a:pt x="38100" y="0"/>
                </a:lnTo>
                <a:lnTo>
                  <a:pt x="59436" y="0"/>
                </a:lnTo>
                <a:lnTo>
                  <a:pt x="65532" y="1524"/>
                </a:lnTo>
                <a:lnTo>
                  <a:pt x="67056" y="3048"/>
                </a:lnTo>
                <a:close/>
              </a:path>
              <a:path w="97790" h="90169">
                <a:moveTo>
                  <a:pt x="73152" y="6096"/>
                </a:moveTo>
                <a:lnTo>
                  <a:pt x="24384" y="6096"/>
                </a:lnTo>
                <a:lnTo>
                  <a:pt x="28956" y="3048"/>
                </a:lnTo>
                <a:lnTo>
                  <a:pt x="68580" y="3048"/>
                </a:lnTo>
                <a:lnTo>
                  <a:pt x="73152" y="6096"/>
                </a:lnTo>
                <a:close/>
              </a:path>
              <a:path w="97790" h="90169">
                <a:moveTo>
                  <a:pt x="80772" y="10668"/>
                </a:moveTo>
                <a:lnTo>
                  <a:pt x="16764" y="10668"/>
                </a:lnTo>
                <a:lnTo>
                  <a:pt x="21336" y="7620"/>
                </a:lnTo>
                <a:lnTo>
                  <a:pt x="21336" y="6096"/>
                </a:lnTo>
                <a:lnTo>
                  <a:pt x="76200" y="6096"/>
                </a:lnTo>
                <a:lnTo>
                  <a:pt x="76200" y="7620"/>
                </a:lnTo>
                <a:lnTo>
                  <a:pt x="80772" y="10668"/>
                </a:lnTo>
                <a:close/>
              </a:path>
              <a:path w="97790" h="90169">
                <a:moveTo>
                  <a:pt x="88391" y="71628"/>
                </a:moveTo>
                <a:lnTo>
                  <a:pt x="9144" y="71628"/>
                </a:lnTo>
                <a:lnTo>
                  <a:pt x="9144" y="70104"/>
                </a:lnTo>
                <a:lnTo>
                  <a:pt x="7620" y="68580"/>
                </a:lnTo>
                <a:lnTo>
                  <a:pt x="4572" y="64008"/>
                </a:lnTo>
                <a:lnTo>
                  <a:pt x="4572" y="62484"/>
                </a:lnTo>
                <a:lnTo>
                  <a:pt x="3048" y="60960"/>
                </a:lnTo>
                <a:lnTo>
                  <a:pt x="1524" y="56388"/>
                </a:lnTo>
                <a:lnTo>
                  <a:pt x="1524" y="53340"/>
                </a:lnTo>
                <a:lnTo>
                  <a:pt x="0" y="51816"/>
                </a:lnTo>
                <a:lnTo>
                  <a:pt x="0" y="36576"/>
                </a:lnTo>
                <a:lnTo>
                  <a:pt x="1524" y="35052"/>
                </a:lnTo>
                <a:lnTo>
                  <a:pt x="1524" y="32004"/>
                </a:lnTo>
                <a:lnTo>
                  <a:pt x="3048" y="27432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9812"/>
                </a:lnTo>
                <a:lnTo>
                  <a:pt x="15240" y="12192"/>
                </a:lnTo>
                <a:lnTo>
                  <a:pt x="15240" y="10668"/>
                </a:lnTo>
                <a:lnTo>
                  <a:pt x="82296" y="10668"/>
                </a:lnTo>
                <a:lnTo>
                  <a:pt x="82296" y="12192"/>
                </a:lnTo>
                <a:lnTo>
                  <a:pt x="89916" y="19812"/>
                </a:lnTo>
                <a:lnTo>
                  <a:pt x="91439" y="24384"/>
                </a:lnTo>
                <a:lnTo>
                  <a:pt x="94488" y="27432"/>
                </a:lnTo>
                <a:lnTo>
                  <a:pt x="96012" y="33528"/>
                </a:lnTo>
                <a:lnTo>
                  <a:pt x="96012" y="36576"/>
                </a:lnTo>
                <a:lnTo>
                  <a:pt x="47244" y="36576"/>
                </a:lnTo>
                <a:lnTo>
                  <a:pt x="42672" y="38100"/>
                </a:lnTo>
                <a:lnTo>
                  <a:pt x="39624" y="39624"/>
                </a:lnTo>
                <a:lnTo>
                  <a:pt x="41148" y="39624"/>
                </a:lnTo>
                <a:lnTo>
                  <a:pt x="39624" y="41148"/>
                </a:lnTo>
                <a:lnTo>
                  <a:pt x="38100" y="41148"/>
                </a:lnTo>
                <a:lnTo>
                  <a:pt x="38100" y="47244"/>
                </a:lnTo>
                <a:lnTo>
                  <a:pt x="39116" y="47244"/>
                </a:lnTo>
                <a:lnTo>
                  <a:pt x="41148" y="50292"/>
                </a:lnTo>
                <a:lnTo>
                  <a:pt x="45719" y="51816"/>
                </a:lnTo>
                <a:lnTo>
                  <a:pt x="96012" y="51816"/>
                </a:lnTo>
                <a:lnTo>
                  <a:pt x="96012" y="56388"/>
                </a:lnTo>
                <a:lnTo>
                  <a:pt x="94488" y="60960"/>
                </a:lnTo>
                <a:lnTo>
                  <a:pt x="92964" y="62484"/>
                </a:lnTo>
                <a:lnTo>
                  <a:pt x="92964" y="64008"/>
                </a:lnTo>
                <a:lnTo>
                  <a:pt x="89916" y="68580"/>
                </a:lnTo>
                <a:lnTo>
                  <a:pt x="88391" y="70104"/>
                </a:lnTo>
                <a:lnTo>
                  <a:pt x="88391" y="71628"/>
                </a:lnTo>
                <a:close/>
              </a:path>
              <a:path w="97790" h="90169">
                <a:moveTo>
                  <a:pt x="44195" y="38100"/>
                </a:moveTo>
                <a:lnTo>
                  <a:pt x="47244" y="36576"/>
                </a:lnTo>
                <a:lnTo>
                  <a:pt x="48768" y="36957"/>
                </a:lnTo>
                <a:lnTo>
                  <a:pt x="44195" y="38100"/>
                </a:lnTo>
                <a:close/>
              </a:path>
              <a:path w="97790" h="90169">
                <a:moveTo>
                  <a:pt x="48768" y="36957"/>
                </a:moveTo>
                <a:lnTo>
                  <a:pt x="47244" y="36576"/>
                </a:lnTo>
                <a:lnTo>
                  <a:pt x="50292" y="36576"/>
                </a:lnTo>
                <a:lnTo>
                  <a:pt x="48768" y="36957"/>
                </a:lnTo>
                <a:close/>
              </a:path>
              <a:path w="97790" h="90169">
                <a:moveTo>
                  <a:pt x="53339" y="38100"/>
                </a:moveTo>
                <a:lnTo>
                  <a:pt x="48768" y="36957"/>
                </a:lnTo>
                <a:lnTo>
                  <a:pt x="50292" y="36576"/>
                </a:lnTo>
                <a:lnTo>
                  <a:pt x="53339" y="38100"/>
                </a:lnTo>
                <a:close/>
              </a:path>
              <a:path w="97790" h="90169">
                <a:moveTo>
                  <a:pt x="59436" y="42672"/>
                </a:moveTo>
                <a:lnTo>
                  <a:pt x="57912" y="39624"/>
                </a:lnTo>
                <a:lnTo>
                  <a:pt x="54864" y="38100"/>
                </a:lnTo>
                <a:lnTo>
                  <a:pt x="50292" y="36576"/>
                </a:lnTo>
                <a:lnTo>
                  <a:pt x="96012" y="36576"/>
                </a:lnTo>
                <a:lnTo>
                  <a:pt x="97155" y="41148"/>
                </a:lnTo>
                <a:lnTo>
                  <a:pt x="59436" y="41148"/>
                </a:lnTo>
                <a:lnTo>
                  <a:pt x="59436" y="42672"/>
                </a:lnTo>
                <a:close/>
              </a:path>
              <a:path w="97790" h="90169">
                <a:moveTo>
                  <a:pt x="39624" y="39624"/>
                </a:moveTo>
                <a:lnTo>
                  <a:pt x="42672" y="38100"/>
                </a:lnTo>
                <a:lnTo>
                  <a:pt x="41656" y="39116"/>
                </a:lnTo>
                <a:lnTo>
                  <a:pt x="39624" y="39624"/>
                </a:lnTo>
                <a:close/>
              </a:path>
              <a:path w="97790" h="90169">
                <a:moveTo>
                  <a:pt x="41656" y="39116"/>
                </a:moveTo>
                <a:lnTo>
                  <a:pt x="42672" y="38100"/>
                </a:lnTo>
                <a:lnTo>
                  <a:pt x="45719" y="38100"/>
                </a:lnTo>
                <a:lnTo>
                  <a:pt x="41656" y="39116"/>
                </a:lnTo>
                <a:close/>
              </a:path>
              <a:path w="97790" h="90169">
                <a:moveTo>
                  <a:pt x="55879" y="39116"/>
                </a:moveTo>
                <a:lnTo>
                  <a:pt x="51816" y="38100"/>
                </a:lnTo>
                <a:lnTo>
                  <a:pt x="54864" y="38100"/>
                </a:lnTo>
                <a:lnTo>
                  <a:pt x="55879" y="39116"/>
                </a:lnTo>
                <a:close/>
              </a:path>
              <a:path w="97790" h="90169">
                <a:moveTo>
                  <a:pt x="57912" y="39624"/>
                </a:moveTo>
                <a:lnTo>
                  <a:pt x="55879" y="39116"/>
                </a:lnTo>
                <a:lnTo>
                  <a:pt x="54864" y="38100"/>
                </a:lnTo>
                <a:lnTo>
                  <a:pt x="57912" y="39624"/>
                </a:lnTo>
                <a:close/>
              </a:path>
              <a:path w="97790" h="90169">
                <a:moveTo>
                  <a:pt x="41148" y="39624"/>
                </a:moveTo>
                <a:lnTo>
                  <a:pt x="39624" y="39624"/>
                </a:lnTo>
                <a:lnTo>
                  <a:pt x="41656" y="39116"/>
                </a:lnTo>
                <a:lnTo>
                  <a:pt x="41148" y="39624"/>
                </a:lnTo>
                <a:close/>
              </a:path>
              <a:path w="97790" h="90169">
                <a:moveTo>
                  <a:pt x="58674" y="41910"/>
                </a:moveTo>
                <a:lnTo>
                  <a:pt x="55879" y="39116"/>
                </a:lnTo>
                <a:lnTo>
                  <a:pt x="57912" y="39624"/>
                </a:lnTo>
                <a:lnTo>
                  <a:pt x="58674" y="41910"/>
                </a:lnTo>
                <a:close/>
              </a:path>
              <a:path w="97790" h="90169">
                <a:moveTo>
                  <a:pt x="39116" y="42672"/>
                </a:moveTo>
                <a:lnTo>
                  <a:pt x="39624" y="41148"/>
                </a:lnTo>
                <a:lnTo>
                  <a:pt x="41148" y="39624"/>
                </a:lnTo>
                <a:lnTo>
                  <a:pt x="39116" y="42672"/>
                </a:lnTo>
                <a:close/>
              </a:path>
              <a:path w="97790" h="90169">
                <a:moveTo>
                  <a:pt x="59436" y="42672"/>
                </a:moveTo>
                <a:lnTo>
                  <a:pt x="58674" y="41910"/>
                </a:lnTo>
                <a:lnTo>
                  <a:pt x="57912" y="39624"/>
                </a:lnTo>
                <a:lnTo>
                  <a:pt x="59436" y="42672"/>
                </a:lnTo>
                <a:close/>
              </a:path>
              <a:path w="97790" h="90169">
                <a:moveTo>
                  <a:pt x="38100" y="42672"/>
                </a:moveTo>
                <a:lnTo>
                  <a:pt x="38100" y="41148"/>
                </a:lnTo>
                <a:lnTo>
                  <a:pt x="39624" y="41148"/>
                </a:lnTo>
                <a:lnTo>
                  <a:pt x="38100" y="42672"/>
                </a:lnTo>
                <a:close/>
              </a:path>
              <a:path w="97790" h="90169">
                <a:moveTo>
                  <a:pt x="38404" y="43586"/>
                </a:moveTo>
                <a:lnTo>
                  <a:pt x="38100" y="42672"/>
                </a:lnTo>
                <a:lnTo>
                  <a:pt x="39624" y="41148"/>
                </a:lnTo>
                <a:lnTo>
                  <a:pt x="38404" y="43586"/>
                </a:lnTo>
                <a:close/>
              </a:path>
              <a:path w="97790" h="90169">
                <a:moveTo>
                  <a:pt x="38438" y="43688"/>
                </a:moveTo>
                <a:lnTo>
                  <a:pt x="38426" y="43542"/>
                </a:lnTo>
                <a:lnTo>
                  <a:pt x="39624" y="41148"/>
                </a:lnTo>
                <a:lnTo>
                  <a:pt x="39116" y="42672"/>
                </a:lnTo>
                <a:lnTo>
                  <a:pt x="38438" y="43688"/>
                </a:lnTo>
                <a:close/>
              </a:path>
              <a:path w="97790" h="90169">
                <a:moveTo>
                  <a:pt x="59000" y="44413"/>
                </a:moveTo>
                <a:lnTo>
                  <a:pt x="57912" y="41148"/>
                </a:lnTo>
                <a:lnTo>
                  <a:pt x="59182" y="43688"/>
                </a:lnTo>
                <a:lnTo>
                  <a:pt x="59000" y="44413"/>
                </a:lnTo>
                <a:close/>
              </a:path>
              <a:path w="97790" h="90169">
                <a:moveTo>
                  <a:pt x="97536" y="47244"/>
                </a:moveTo>
                <a:lnTo>
                  <a:pt x="59436" y="47244"/>
                </a:lnTo>
                <a:lnTo>
                  <a:pt x="59436" y="41148"/>
                </a:lnTo>
                <a:lnTo>
                  <a:pt x="97155" y="41148"/>
                </a:lnTo>
                <a:lnTo>
                  <a:pt x="97536" y="42672"/>
                </a:lnTo>
                <a:lnTo>
                  <a:pt x="97536" y="47244"/>
                </a:lnTo>
                <a:close/>
              </a:path>
              <a:path w="97790" h="90169">
                <a:moveTo>
                  <a:pt x="59218" y="43542"/>
                </a:moveTo>
                <a:lnTo>
                  <a:pt x="58674" y="41910"/>
                </a:lnTo>
                <a:lnTo>
                  <a:pt x="59436" y="42672"/>
                </a:lnTo>
                <a:lnTo>
                  <a:pt x="59218" y="43542"/>
                </a:lnTo>
                <a:close/>
              </a:path>
              <a:path w="97790" h="90169">
                <a:moveTo>
                  <a:pt x="38100" y="44196"/>
                </a:moveTo>
                <a:lnTo>
                  <a:pt x="38100" y="42672"/>
                </a:lnTo>
                <a:lnTo>
                  <a:pt x="38390" y="43542"/>
                </a:lnTo>
                <a:lnTo>
                  <a:pt x="38353" y="43688"/>
                </a:lnTo>
                <a:lnTo>
                  <a:pt x="38100" y="44196"/>
                </a:lnTo>
                <a:close/>
              </a:path>
              <a:path w="97790" h="90169">
                <a:moveTo>
                  <a:pt x="38608" y="44196"/>
                </a:moveTo>
                <a:lnTo>
                  <a:pt x="38438" y="43688"/>
                </a:lnTo>
                <a:lnTo>
                  <a:pt x="39116" y="42672"/>
                </a:lnTo>
                <a:lnTo>
                  <a:pt x="38608" y="44196"/>
                </a:lnTo>
                <a:close/>
              </a:path>
              <a:path w="97790" h="90169">
                <a:moveTo>
                  <a:pt x="59436" y="44196"/>
                </a:moveTo>
                <a:lnTo>
                  <a:pt x="59218" y="43542"/>
                </a:lnTo>
                <a:lnTo>
                  <a:pt x="59436" y="42672"/>
                </a:lnTo>
                <a:lnTo>
                  <a:pt x="59436" y="44196"/>
                </a:lnTo>
                <a:close/>
              </a:path>
              <a:path w="97790" h="90169">
                <a:moveTo>
                  <a:pt x="59436" y="44196"/>
                </a:moveTo>
                <a:lnTo>
                  <a:pt x="59182" y="43688"/>
                </a:lnTo>
                <a:lnTo>
                  <a:pt x="59218" y="43542"/>
                </a:lnTo>
                <a:lnTo>
                  <a:pt x="59436" y="44196"/>
                </a:lnTo>
                <a:close/>
              </a:path>
              <a:path w="97790" h="90169">
                <a:moveTo>
                  <a:pt x="38100" y="44196"/>
                </a:moveTo>
                <a:lnTo>
                  <a:pt x="38404" y="43586"/>
                </a:lnTo>
                <a:lnTo>
                  <a:pt x="38100" y="44196"/>
                </a:lnTo>
                <a:close/>
              </a:path>
              <a:path w="97790" h="90169">
                <a:moveTo>
                  <a:pt x="38438" y="44704"/>
                </a:moveTo>
                <a:lnTo>
                  <a:pt x="38100" y="44196"/>
                </a:lnTo>
                <a:lnTo>
                  <a:pt x="38438" y="43688"/>
                </a:lnTo>
                <a:lnTo>
                  <a:pt x="38608" y="44196"/>
                </a:lnTo>
                <a:lnTo>
                  <a:pt x="38438" y="44704"/>
                </a:lnTo>
                <a:close/>
              </a:path>
              <a:path w="97790" h="90169">
                <a:moveTo>
                  <a:pt x="59097" y="44704"/>
                </a:moveTo>
                <a:lnTo>
                  <a:pt x="59055" y="44196"/>
                </a:lnTo>
                <a:lnTo>
                  <a:pt x="59182" y="43688"/>
                </a:lnTo>
                <a:lnTo>
                  <a:pt x="59436" y="44196"/>
                </a:lnTo>
                <a:lnTo>
                  <a:pt x="59097" y="44704"/>
                </a:lnTo>
                <a:close/>
              </a:path>
              <a:path w="97790" h="90169">
                <a:moveTo>
                  <a:pt x="38100" y="45720"/>
                </a:moveTo>
                <a:lnTo>
                  <a:pt x="38100" y="44196"/>
                </a:lnTo>
                <a:lnTo>
                  <a:pt x="38353" y="44704"/>
                </a:lnTo>
                <a:lnTo>
                  <a:pt x="38303" y="45110"/>
                </a:lnTo>
                <a:lnTo>
                  <a:pt x="38100" y="45720"/>
                </a:lnTo>
                <a:close/>
              </a:path>
              <a:path w="97790" h="90169">
                <a:moveTo>
                  <a:pt x="38404" y="44805"/>
                </a:moveTo>
                <a:lnTo>
                  <a:pt x="38100" y="44196"/>
                </a:lnTo>
                <a:lnTo>
                  <a:pt x="38438" y="44704"/>
                </a:lnTo>
                <a:close/>
              </a:path>
              <a:path w="97790" h="90169">
                <a:moveTo>
                  <a:pt x="39116" y="45720"/>
                </a:moveTo>
                <a:lnTo>
                  <a:pt x="38438" y="44704"/>
                </a:lnTo>
                <a:lnTo>
                  <a:pt x="38608" y="44196"/>
                </a:lnTo>
                <a:lnTo>
                  <a:pt x="39116" y="45720"/>
                </a:lnTo>
                <a:close/>
              </a:path>
              <a:path w="97790" h="90169">
                <a:moveTo>
                  <a:pt x="59182" y="44958"/>
                </a:moveTo>
                <a:lnTo>
                  <a:pt x="59097" y="44704"/>
                </a:lnTo>
                <a:lnTo>
                  <a:pt x="59436" y="44196"/>
                </a:lnTo>
                <a:lnTo>
                  <a:pt x="59182" y="44958"/>
                </a:lnTo>
                <a:close/>
              </a:path>
              <a:path w="97790" h="90169">
                <a:moveTo>
                  <a:pt x="59436" y="45720"/>
                </a:moveTo>
                <a:lnTo>
                  <a:pt x="59232" y="45110"/>
                </a:lnTo>
                <a:lnTo>
                  <a:pt x="59266" y="44704"/>
                </a:lnTo>
                <a:lnTo>
                  <a:pt x="59436" y="44196"/>
                </a:lnTo>
                <a:lnTo>
                  <a:pt x="59436" y="45720"/>
                </a:lnTo>
                <a:close/>
              </a:path>
              <a:path w="97790" h="90169">
                <a:moveTo>
                  <a:pt x="58826" y="45110"/>
                </a:moveTo>
                <a:lnTo>
                  <a:pt x="59000" y="44413"/>
                </a:lnTo>
                <a:lnTo>
                  <a:pt x="59029" y="44805"/>
                </a:lnTo>
                <a:lnTo>
                  <a:pt x="58826" y="45110"/>
                </a:lnTo>
                <a:close/>
              </a:path>
              <a:path w="97790" h="90169">
                <a:moveTo>
                  <a:pt x="39624" y="47244"/>
                </a:moveTo>
                <a:lnTo>
                  <a:pt x="38481" y="44958"/>
                </a:lnTo>
                <a:lnTo>
                  <a:pt x="38438" y="44704"/>
                </a:lnTo>
                <a:lnTo>
                  <a:pt x="39116" y="45720"/>
                </a:lnTo>
                <a:lnTo>
                  <a:pt x="39624" y="47244"/>
                </a:lnTo>
                <a:close/>
              </a:path>
              <a:path w="97790" h="90169">
                <a:moveTo>
                  <a:pt x="58420" y="46736"/>
                </a:moveTo>
                <a:lnTo>
                  <a:pt x="58826" y="45110"/>
                </a:lnTo>
                <a:lnTo>
                  <a:pt x="59097" y="44704"/>
                </a:lnTo>
                <a:lnTo>
                  <a:pt x="59131" y="45110"/>
                </a:lnTo>
                <a:lnTo>
                  <a:pt x="58674" y="46482"/>
                </a:lnTo>
                <a:lnTo>
                  <a:pt x="58420" y="46736"/>
                </a:lnTo>
                <a:close/>
              </a:path>
              <a:path w="97790" h="90169">
                <a:moveTo>
                  <a:pt x="39624" y="47244"/>
                </a:moveTo>
                <a:lnTo>
                  <a:pt x="38100" y="45720"/>
                </a:lnTo>
                <a:lnTo>
                  <a:pt x="38404" y="44805"/>
                </a:lnTo>
                <a:lnTo>
                  <a:pt x="39624" y="47244"/>
                </a:lnTo>
                <a:close/>
              </a:path>
              <a:path w="97790" h="90169">
                <a:moveTo>
                  <a:pt x="58674" y="46482"/>
                </a:moveTo>
                <a:lnTo>
                  <a:pt x="59182" y="44958"/>
                </a:lnTo>
                <a:lnTo>
                  <a:pt x="59436" y="45720"/>
                </a:lnTo>
                <a:lnTo>
                  <a:pt x="58674" y="46482"/>
                </a:lnTo>
                <a:close/>
              </a:path>
              <a:path w="97790" h="90169">
                <a:moveTo>
                  <a:pt x="56387" y="48768"/>
                </a:moveTo>
                <a:lnTo>
                  <a:pt x="58826" y="45110"/>
                </a:lnTo>
                <a:lnTo>
                  <a:pt x="58420" y="46736"/>
                </a:lnTo>
                <a:lnTo>
                  <a:pt x="56387" y="48768"/>
                </a:lnTo>
                <a:close/>
              </a:path>
              <a:path w="97790" h="90169">
                <a:moveTo>
                  <a:pt x="39116" y="47244"/>
                </a:moveTo>
                <a:lnTo>
                  <a:pt x="38100" y="47244"/>
                </a:lnTo>
                <a:lnTo>
                  <a:pt x="38100" y="45720"/>
                </a:lnTo>
                <a:lnTo>
                  <a:pt x="39116" y="47244"/>
                </a:lnTo>
                <a:close/>
              </a:path>
              <a:path w="97790" h="90169">
                <a:moveTo>
                  <a:pt x="41148" y="48768"/>
                </a:moveTo>
                <a:lnTo>
                  <a:pt x="39624" y="47244"/>
                </a:lnTo>
                <a:lnTo>
                  <a:pt x="39116" y="45720"/>
                </a:lnTo>
                <a:lnTo>
                  <a:pt x="41148" y="48768"/>
                </a:lnTo>
                <a:close/>
              </a:path>
              <a:path w="97790" h="90169">
                <a:moveTo>
                  <a:pt x="97027" y="48768"/>
                </a:moveTo>
                <a:lnTo>
                  <a:pt x="57912" y="48768"/>
                </a:lnTo>
                <a:lnTo>
                  <a:pt x="58420" y="47244"/>
                </a:lnTo>
                <a:lnTo>
                  <a:pt x="59436" y="45720"/>
                </a:lnTo>
                <a:lnTo>
                  <a:pt x="59436" y="47244"/>
                </a:lnTo>
                <a:lnTo>
                  <a:pt x="97536" y="47244"/>
                </a:lnTo>
                <a:lnTo>
                  <a:pt x="97027" y="48768"/>
                </a:lnTo>
                <a:close/>
              </a:path>
              <a:path w="97790" h="90169">
                <a:moveTo>
                  <a:pt x="58216" y="47548"/>
                </a:moveTo>
                <a:lnTo>
                  <a:pt x="58420" y="46736"/>
                </a:lnTo>
                <a:lnTo>
                  <a:pt x="58674" y="46482"/>
                </a:lnTo>
                <a:lnTo>
                  <a:pt x="58420" y="47244"/>
                </a:lnTo>
                <a:lnTo>
                  <a:pt x="58216" y="47548"/>
                </a:lnTo>
                <a:close/>
              </a:path>
              <a:path w="97790" h="90169">
                <a:moveTo>
                  <a:pt x="44805" y="51206"/>
                </a:moveTo>
                <a:lnTo>
                  <a:pt x="41148" y="50292"/>
                </a:lnTo>
                <a:lnTo>
                  <a:pt x="39624" y="47244"/>
                </a:lnTo>
                <a:lnTo>
                  <a:pt x="42672" y="50292"/>
                </a:lnTo>
                <a:lnTo>
                  <a:pt x="43434" y="50292"/>
                </a:lnTo>
                <a:lnTo>
                  <a:pt x="44805" y="51206"/>
                </a:lnTo>
                <a:close/>
              </a:path>
              <a:path w="97790" h="90169">
                <a:moveTo>
                  <a:pt x="96012" y="51816"/>
                </a:moveTo>
                <a:lnTo>
                  <a:pt x="51816" y="51816"/>
                </a:lnTo>
                <a:lnTo>
                  <a:pt x="54864" y="50292"/>
                </a:lnTo>
                <a:lnTo>
                  <a:pt x="57912" y="47244"/>
                </a:lnTo>
                <a:lnTo>
                  <a:pt x="56387" y="50292"/>
                </a:lnTo>
                <a:lnTo>
                  <a:pt x="96520" y="50292"/>
                </a:lnTo>
                <a:lnTo>
                  <a:pt x="96012" y="51816"/>
                </a:lnTo>
                <a:close/>
              </a:path>
              <a:path w="97790" h="90169">
                <a:moveTo>
                  <a:pt x="57912" y="48768"/>
                </a:moveTo>
                <a:lnTo>
                  <a:pt x="58216" y="47548"/>
                </a:lnTo>
                <a:lnTo>
                  <a:pt x="58420" y="47244"/>
                </a:lnTo>
                <a:lnTo>
                  <a:pt x="57912" y="48768"/>
                </a:lnTo>
                <a:close/>
              </a:path>
              <a:path w="97790" h="90169">
                <a:moveTo>
                  <a:pt x="96520" y="50292"/>
                </a:moveTo>
                <a:lnTo>
                  <a:pt x="56387" y="50292"/>
                </a:lnTo>
                <a:lnTo>
                  <a:pt x="58216" y="47548"/>
                </a:lnTo>
                <a:lnTo>
                  <a:pt x="57912" y="48768"/>
                </a:lnTo>
                <a:lnTo>
                  <a:pt x="97027" y="48768"/>
                </a:lnTo>
                <a:lnTo>
                  <a:pt x="96520" y="50292"/>
                </a:lnTo>
                <a:close/>
              </a:path>
              <a:path w="97790" h="90169">
                <a:moveTo>
                  <a:pt x="43434" y="50292"/>
                </a:moveTo>
                <a:lnTo>
                  <a:pt x="42672" y="50292"/>
                </a:lnTo>
                <a:lnTo>
                  <a:pt x="41148" y="48768"/>
                </a:lnTo>
                <a:lnTo>
                  <a:pt x="43434" y="50292"/>
                </a:lnTo>
                <a:close/>
              </a:path>
              <a:path w="97790" h="90169">
                <a:moveTo>
                  <a:pt x="53340" y="50800"/>
                </a:moveTo>
                <a:lnTo>
                  <a:pt x="56387" y="48768"/>
                </a:lnTo>
                <a:lnTo>
                  <a:pt x="54864" y="50292"/>
                </a:lnTo>
                <a:lnTo>
                  <a:pt x="53340" y="50800"/>
                </a:lnTo>
                <a:close/>
              </a:path>
              <a:path w="97790" h="90169">
                <a:moveTo>
                  <a:pt x="45719" y="51816"/>
                </a:moveTo>
                <a:lnTo>
                  <a:pt x="41148" y="50292"/>
                </a:lnTo>
                <a:lnTo>
                  <a:pt x="44805" y="51206"/>
                </a:lnTo>
                <a:lnTo>
                  <a:pt x="45719" y="51816"/>
                </a:lnTo>
                <a:close/>
              </a:path>
              <a:path w="97790" h="90169">
                <a:moveTo>
                  <a:pt x="47244" y="51816"/>
                </a:moveTo>
                <a:lnTo>
                  <a:pt x="44195" y="50292"/>
                </a:lnTo>
                <a:lnTo>
                  <a:pt x="48768" y="51435"/>
                </a:lnTo>
                <a:lnTo>
                  <a:pt x="47244" y="51816"/>
                </a:lnTo>
                <a:close/>
              </a:path>
              <a:path w="97790" h="90169">
                <a:moveTo>
                  <a:pt x="50292" y="51816"/>
                </a:moveTo>
                <a:lnTo>
                  <a:pt x="48768" y="51435"/>
                </a:lnTo>
                <a:lnTo>
                  <a:pt x="53339" y="50292"/>
                </a:lnTo>
                <a:lnTo>
                  <a:pt x="50292" y="51816"/>
                </a:lnTo>
                <a:close/>
              </a:path>
              <a:path w="97790" h="90169">
                <a:moveTo>
                  <a:pt x="51816" y="51816"/>
                </a:moveTo>
                <a:lnTo>
                  <a:pt x="53340" y="50800"/>
                </a:lnTo>
                <a:lnTo>
                  <a:pt x="54864" y="50292"/>
                </a:lnTo>
                <a:lnTo>
                  <a:pt x="51816" y="51816"/>
                </a:lnTo>
                <a:close/>
              </a:path>
              <a:path w="97790" h="90169">
                <a:moveTo>
                  <a:pt x="51816" y="51816"/>
                </a:moveTo>
                <a:lnTo>
                  <a:pt x="50292" y="51816"/>
                </a:lnTo>
                <a:lnTo>
                  <a:pt x="53340" y="50800"/>
                </a:lnTo>
                <a:lnTo>
                  <a:pt x="51816" y="51816"/>
                </a:lnTo>
                <a:close/>
              </a:path>
              <a:path w="97790" h="90169">
                <a:moveTo>
                  <a:pt x="47244" y="51816"/>
                </a:moveTo>
                <a:lnTo>
                  <a:pt x="45719" y="51816"/>
                </a:lnTo>
                <a:lnTo>
                  <a:pt x="44805" y="51206"/>
                </a:lnTo>
                <a:lnTo>
                  <a:pt x="47244" y="51816"/>
                </a:lnTo>
                <a:close/>
              </a:path>
              <a:path w="97790" h="90169">
                <a:moveTo>
                  <a:pt x="50292" y="51816"/>
                </a:moveTo>
                <a:lnTo>
                  <a:pt x="47244" y="51816"/>
                </a:lnTo>
                <a:lnTo>
                  <a:pt x="48768" y="51435"/>
                </a:lnTo>
                <a:lnTo>
                  <a:pt x="50292" y="51816"/>
                </a:lnTo>
                <a:close/>
              </a:path>
              <a:path w="97790" h="90169">
                <a:moveTo>
                  <a:pt x="83820" y="76200"/>
                </a:moveTo>
                <a:lnTo>
                  <a:pt x="13716" y="76200"/>
                </a:lnTo>
                <a:lnTo>
                  <a:pt x="10668" y="71628"/>
                </a:lnTo>
                <a:lnTo>
                  <a:pt x="86868" y="71628"/>
                </a:lnTo>
                <a:lnTo>
                  <a:pt x="83820" y="76200"/>
                </a:lnTo>
                <a:close/>
              </a:path>
              <a:path w="97790" h="90169">
                <a:moveTo>
                  <a:pt x="82296" y="77724"/>
                </a:moveTo>
                <a:lnTo>
                  <a:pt x="15240" y="77724"/>
                </a:lnTo>
                <a:lnTo>
                  <a:pt x="15240" y="76200"/>
                </a:lnTo>
                <a:lnTo>
                  <a:pt x="82296" y="76200"/>
                </a:lnTo>
                <a:lnTo>
                  <a:pt x="82296" y="77724"/>
                </a:lnTo>
                <a:close/>
              </a:path>
              <a:path w="97790" h="90169">
                <a:moveTo>
                  <a:pt x="76200" y="82296"/>
                </a:moveTo>
                <a:lnTo>
                  <a:pt x="21336" y="82296"/>
                </a:lnTo>
                <a:lnTo>
                  <a:pt x="21336" y="80772"/>
                </a:lnTo>
                <a:lnTo>
                  <a:pt x="16764" y="77724"/>
                </a:lnTo>
                <a:lnTo>
                  <a:pt x="80772" y="77724"/>
                </a:lnTo>
                <a:lnTo>
                  <a:pt x="76200" y="80772"/>
                </a:lnTo>
                <a:lnTo>
                  <a:pt x="76200" y="82296"/>
                </a:lnTo>
                <a:close/>
              </a:path>
              <a:path w="97790" h="90169">
                <a:moveTo>
                  <a:pt x="67056" y="86868"/>
                </a:moveTo>
                <a:lnTo>
                  <a:pt x="30480" y="86868"/>
                </a:lnTo>
                <a:lnTo>
                  <a:pt x="28956" y="85344"/>
                </a:lnTo>
                <a:lnTo>
                  <a:pt x="24384" y="83820"/>
                </a:lnTo>
                <a:lnTo>
                  <a:pt x="22859" y="82296"/>
                </a:lnTo>
                <a:lnTo>
                  <a:pt x="74676" y="82296"/>
                </a:lnTo>
                <a:lnTo>
                  <a:pt x="73152" y="83820"/>
                </a:lnTo>
                <a:lnTo>
                  <a:pt x="68580" y="85344"/>
                </a:lnTo>
                <a:lnTo>
                  <a:pt x="67056" y="86868"/>
                </a:lnTo>
                <a:close/>
              </a:path>
              <a:path w="97790" h="90169">
                <a:moveTo>
                  <a:pt x="59436" y="88392"/>
                </a:moveTo>
                <a:lnTo>
                  <a:pt x="38100" y="88392"/>
                </a:lnTo>
                <a:lnTo>
                  <a:pt x="32004" y="86868"/>
                </a:lnTo>
                <a:lnTo>
                  <a:pt x="65532" y="86868"/>
                </a:lnTo>
                <a:lnTo>
                  <a:pt x="59436" y="88392"/>
                </a:lnTo>
                <a:close/>
              </a:path>
              <a:path w="97790" h="90169">
                <a:moveTo>
                  <a:pt x="50292" y="89916"/>
                </a:moveTo>
                <a:lnTo>
                  <a:pt x="47244" y="89916"/>
                </a:lnTo>
                <a:lnTo>
                  <a:pt x="41148" y="88392"/>
                </a:lnTo>
                <a:lnTo>
                  <a:pt x="56387" y="88392"/>
                </a:lnTo>
                <a:lnTo>
                  <a:pt x="50292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906511" y="1240536"/>
            <a:ext cx="97790" cy="90170"/>
          </a:xfrm>
          <a:custGeom>
            <a:avLst/>
            <a:gdLst/>
            <a:ahLst/>
            <a:cxnLst/>
            <a:rect l="l" t="t" r="r" b="b"/>
            <a:pathLst>
              <a:path w="97790" h="90169">
                <a:moveTo>
                  <a:pt x="65532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39624" y="0"/>
                </a:lnTo>
                <a:lnTo>
                  <a:pt x="59436" y="0"/>
                </a:lnTo>
                <a:lnTo>
                  <a:pt x="59436" y="1524"/>
                </a:lnTo>
                <a:lnTo>
                  <a:pt x="65532" y="3048"/>
                </a:lnTo>
                <a:close/>
              </a:path>
              <a:path w="97790" h="90169">
                <a:moveTo>
                  <a:pt x="73152" y="6096"/>
                </a:moveTo>
                <a:lnTo>
                  <a:pt x="24384" y="6096"/>
                </a:lnTo>
                <a:lnTo>
                  <a:pt x="28956" y="3048"/>
                </a:lnTo>
                <a:lnTo>
                  <a:pt x="68580" y="3048"/>
                </a:lnTo>
                <a:lnTo>
                  <a:pt x="73152" y="6096"/>
                </a:lnTo>
                <a:close/>
              </a:path>
              <a:path w="97790" h="90169">
                <a:moveTo>
                  <a:pt x="88391" y="19812"/>
                </a:moveTo>
                <a:lnTo>
                  <a:pt x="9144" y="19812"/>
                </a:lnTo>
                <a:lnTo>
                  <a:pt x="9144" y="18288"/>
                </a:lnTo>
                <a:lnTo>
                  <a:pt x="16764" y="10668"/>
                </a:lnTo>
                <a:lnTo>
                  <a:pt x="21336" y="7620"/>
                </a:lnTo>
                <a:lnTo>
                  <a:pt x="22859" y="7620"/>
                </a:lnTo>
                <a:lnTo>
                  <a:pt x="22859" y="6096"/>
                </a:lnTo>
                <a:lnTo>
                  <a:pt x="74676" y="6096"/>
                </a:lnTo>
                <a:lnTo>
                  <a:pt x="76200" y="7620"/>
                </a:lnTo>
                <a:lnTo>
                  <a:pt x="80772" y="10668"/>
                </a:lnTo>
                <a:lnTo>
                  <a:pt x="88391" y="18288"/>
                </a:lnTo>
                <a:lnTo>
                  <a:pt x="88391" y="19812"/>
                </a:lnTo>
                <a:close/>
              </a:path>
              <a:path w="97790" h="90169">
                <a:moveTo>
                  <a:pt x="76200" y="82296"/>
                </a:moveTo>
                <a:lnTo>
                  <a:pt x="21336" y="82296"/>
                </a:lnTo>
                <a:lnTo>
                  <a:pt x="16764" y="79248"/>
                </a:lnTo>
                <a:lnTo>
                  <a:pt x="9144" y="71628"/>
                </a:lnTo>
                <a:lnTo>
                  <a:pt x="9144" y="70104"/>
                </a:lnTo>
                <a:lnTo>
                  <a:pt x="7620" y="68580"/>
                </a:lnTo>
                <a:lnTo>
                  <a:pt x="4572" y="64008"/>
                </a:lnTo>
                <a:lnTo>
                  <a:pt x="4572" y="60960"/>
                </a:lnTo>
                <a:lnTo>
                  <a:pt x="1524" y="56388"/>
                </a:lnTo>
                <a:lnTo>
                  <a:pt x="1524" y="51816"/>
                </a:lnTo>
                <a:lnTo>
                  <a:pt x="0" y="47244"/>
                </a:lnTo>
                <a:lnTo>
                  <a:pt x="0" y="42672"/>
                </a:lnTo>
                <a:lnTo>
                  <a:pt x="1524" y="38100"/>
                </a:lnTo>
                <a:lnTo>
                  <a:pt x="1524" y="33528"/>
                </a:lnTo>
                <a:lnTo>
                  <a:pt x="3048" y="27432"/>
                </a:lnTo>
                <a:lnTo>
                  <a:pt x="4572" y="27432"/>
                </a:lnTo>
                <a:lnTo>
                  <a:pt x="4572" y="25908"/>
                </a:lnTo>
                <a:lnTo>
                  <a:pt x="6096" y="24384"/>
                </a:lnTo>
                <a:lnTo>
                  <a:pt x="7620" y="19812"/>
                </a:lnTo>
                <a:lnTo>
                  <a:pt x="89916" y="19812"/>
                </a:lnTo>
                <a:lnTo>
                  <a:pt x="92964" y="24384"/>
                </a:lnTo>
                <a:lnTo>
                  <a:pt x="92964" y="25908"/>
                </a:lnTo>
                <a:lnTo>
                  <a:pt x="94488" y="27432"/>
                </a:lnTo>
                <a:lnTo>
                  <a:pt x="94488" y="28956"/>
                </a:lnTo>
                <a:lnTo>
                  <a:pt x="96012" y="33528"/>
                </a:lnTo>
                <a:lnTo>
                  <a:pt x="96012" y="36576"/>
                </a:lnTo>
                <a:lnTo>
                  <a:pt x="97536" y="38100"/>
                </a:lnTo>
                <a:lnTo>
                  <a:pt x="44195" y="38100"/>
                </a:lnTo>
                <a:lnTo>
                  <a:pt x="41910" y="39624"/>
                </a:lnTo>
                <a:lnTo>
                  <a:pt x="41148" y="39624"/>
                </a:lnTo>
                <a:lnTo>
                  <a:pt x="39624" y="41148"/>
                </a:lnTo>
                <a:lnTo>
                  <a:pt x="38100" y="41148"/>
                </a:lnTo>
                <a:lnTo>
                  <a:pt x="38100" y="48768"/>
                </a:lnTo>
                <a:lnTo>
                  <a:pt x="40132" y="48768"/>
                </a:lnTo>
                <a:lnTo>
                  <a:pt x="41148" y="50292"/>
                </a:lnTo>
                <a:lnTo>
                  <a:pt x="42672" y="50292"/>
                </a:lnTo>
                <a:lnTo>
                  <a:pt x="45719" y="51816"/>
                </a:lnTo>
                <a:lnTo>
                  <a:pt x="97536" y="51816"/>
                </a:lnTo>
                <a:lnTo>
                  <a:pt x="96012" y="53340"/>
                </a:lnTo>
                <a:lnTo>
                  <a:pt x="96012" y="56388"/>
                </a:lnTo>
                <a:lnTo>
                  <a:pt x="94488" y="60960"/>
                </a:lnTo>
                <a:lnTo>
                  <a:pt x="94488" y="62484"/>
                </a:lnTo>
                <a:lnTo>
                  <a:pt x="92964" y="64008"/>
                </a:lnTo>
                <a:lnTo>
                  <a:pt x="92964" y="65532"/>
                </a:lnTo>
                <a:lnTo>
                  <a:pt x="89916" y="70104"/>
                </a:lnTo>
                <a:lnTo>
                  <a:pt x="88391" y="70104"/>
                </a:lnTo>
                <a:lnTo>
                  <a:pt x="88391" y="71628"/>
                </a:lnTo>
                <a:lnTo>
                  <a:pt x="80772" y="79248"/>
                </a:lnTo>
                <a:lnTo>
                  <a:pt x="76200" y="82296"/>
                </a:lnTo>
                <a:close/>
              </a:path>
              <a:path w="97790" h="90169">
                <a:moveTo>
                  <a:pt x="42672" y="39624"/>
                </a:moveTo>
                <a:lnTo>
                  <a:pt x="44195" y="38100"/>
                </a:lnTo>
                <a:lnTo>
                  <a:pt x="45719" y="38100"/>
                </a:lnTo>
                <a:lnTo>
                  <a:pt x="42672" y="39624"/>
                </a:lnTo>
                <a:close/>
              </a:path>
              <a:path w="97790" h="90169">
                <a:moveTo>
                  <a:pt x="42672" y="39624"/>
                </a:moveTo>
                <a:lnTo>
                  <a:pt x="45719" y="38100"/>
                </a:lnTo>
                <a:lnTo>
                  <a:pt x="43891" y="39319"/>
                </a:lnTo>
                <a:lnTo>
                  <a:pt x="42672" y="39624"/>
                </a:lnTo>
                <a:close/>
              </a:path>
              <a:path w="97790" h="90169">
                <a:moveTo>
                  <a:pt x="43891" y="39319"/>
                </a:moveTo>
                <a:lnTo>
                  <a:pt x="45719" y="38100"/>
                </a:lnTo>
                <a:lnTo>
                  <a:pt x="48768" y="38100"/>
                </a:lnTo>
                <a:lnTo>
                  <a:pt x="43891" y="39319"/>
                </a:lnTo>
                <a:close/>
              </a:path>
              <a:path w="97790" h="90169">
                <a:moveTo>
                  <a:pt x="54864" y="3962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7790" h="90169">
                <a:moveTo>
                  <a:pt x="57912" y="41148"/>
                </a:moveTo>
                <a:lnTo>
                  <a:pt x="51816" y="38100"/>
                </a:lnTo>
                <a:lnTo>
                  <a:pt x="54864" y="38100"/>
                </a:lnTo>
                <a:lnTo>
                  <a:pt x="57912" y="41148"/>
                </a:lnTo>
                <a:close/>
              </a:path>
              <a:path w="97790" h="90169">
                <a:moveTo>
                  <a:pt x="97536" y="48768"/>
                </a:moveTo>
                <a:lnTo>
                  <a:pt x="59436" y="48768"/>
                </a:lnTo>
                <a:lnTo>
                  <a:pt x="59436" y="41148"/>
                </a:lnTo>
                <a:lnTo>
                  <a:pt x="54864" y="38100"/>
                </a:lnTo>
                <a:lnTo>
                  <a:pt x="97536" y="38100"/>
                </a:lnTo>
                <a:lnTo>
                  <a:pt x="97536" y="48768"/>
                </a:lnTo>
                <a:close/>
              </a:path>
              <a:path w="97790" h="90169">
                <a:moveTo>
                  <a:pt x="41148" y="41148"/>
                </a:moveTo>
                <a:lnTo>
                  <a:pt x="42672" y="39624"/>
                </a:lnTo>
                <a:lnTo>
                  <a:pt x="43891" y="39319"/>
                </a:lnTo>
                <a:lnTo>
                  <a:pt x="41148" y="41148"/>
                </a:lnTo>
                <a:close/>
              </a:path>
              <a:path w="97790" h="90169">
                <a:moveTo>
                  <a:pt x="39624" y="41148"/>
                </a:moveTo>
                <a:lnTo>
                  <a:pt x="41148" y="39624"/>
                </a:lnTo>
                <a:lnTo>
                  <a:pt x="40538" y="40538"/>
                </a:lnTo>
                <a:lnTo>
                  <a:pt x="39624" y="41148"/>
                </a:lnTo>
                <a:close/>
              </a:path>
              <a:path w="97790" h="90169">
                <a:moveTo>
                  <a:pt x="40538" y="40538"/>
                </a:moveTo>
                <a:lnTo>
                  <a:pt x="41148" y="39624"/>
                </a:lnTo>
                <a:lnTo>
                  <a:pt x="41910" y="39624"/>
                </a:lnTo>
                <a:lnTo>
                  <a:pt x="40538" y="40538"/>
                </a:lnTo>
                <a:close/>
              </a:path>
              <a:path w="97790" h="90169">
                <a:moveTo>
                  <a:pt x="39928" y="41452"/>
                </a:moveTo>
                <a:lnTo>
                  <a:pt x="40386" y="40767"/>
                </a:lnTo>
                <a:lnTo>
                  <a:pt x="42672" y="39624"/>
                </a:lnTo>
                <a:lnTo>
                  <a:pt x="39928" y="41452"/>
                </a:lnTo>
                <a:close/>
              </a:path>
              <a:path w="97790" h="90169">
                <a:moveTo>
                  <a:pt x="59436" y="42672"/>
                </a:moveTo>
                <a:lnTo>
                  <a:pt x="56387" y="39624"/>
                </a:lnTo>
                <a:lnTo>
                  <a:pt x="59436" y="41148"/>
                </a:lnTo>
                <a:lnTo>
                  <a:pt x="59436" y="42672"/>
                </a:lnTo>
                <a:close/>
              </a:path>
              <a:path w="97790" h="90169">
                <a:moveTo>
                  <a:pt x="39624" y="41148"/>
                </a:moveTo>
                <a:lnTo>
                  <a:pt x="40538" y="40538"/>
                </a:lnTo>
                <a:lnTo>
                  <a:pt x="40386" y="40767"/>
                </a:lnTo>
                <a:lnTo>
                  <a:pt x="39624" y="41148"/>
                </a:lnTo>
                <a:close/>
              </a:path>
              <a:path w="97790" h="90169">
                <a:moveTo>
                  <a:pt x="39406" y="41801"/>
                </a:moveTo>
                <a:lnTo>
                  <a:pt x="39624" y="41148"/>
                </a:lnTo>
                <a:lnTo>
                  <a:pt x="40386" y="40767"/>
                </a:lnTo>
                <a:lnTo>
                  <a:pt x="39928" y="41452"/>
                </a:lnTo>
                <a:lnTo>
                  <a:pt x="39406" y="41801"/>
                </a:lnTo>
                <a:close/>
              </a:path>
              <a:path w="97790" h="90169">
                <a:moveTo>
                  <a:pt x="38100" y="42672"/>
                </a:moveTo>
                <a:lnTo>
                  <a:pt x="38100" y="41148"/>
                </a:lnTo>
                <a:lnTo>
                  <a:pt x="39624" y="41148"/>
                </a:lnTo>
                <a:lnTo>
                  <a:pt x="38100" y="42672"/>
                </a:lnTo>
                <a:close/>
              </a:path>
              <a:path w="97790" h="90169">
                <a:moveTo>
                  <a:pt x="38100" y="42672"/>
                </a:moveTo>
                <a:lnTo>
                  <a:pt x="39624" y="41148"/>
                </a:lnTo>
                <a:lnTo>
                  <a:pt x="39243" y="41910"/>
                </a:lnTo>
                <a:lnTo>
                  <a:pt x="38100" y="42672"/>
                </a:lnTo>
                <a:close/>
              </a:path>
              <a:path w="97790" h="90169">
                <a:moveTo>
                  <a:pt x="39243" y="41910"/>
                </a:moveTo>
                <a:lnTo>
                  <a:pt x="39624" y="41148"/>
                </a:lnTo>
                <a:lnTo>
                  <a:pt x="39406" y="41801"/>
                </a:lnTo>
                <a:lnTo>
                  <a:pt x="39243" y="41910"/>
                </a:lnTo>
                <a:close/>
              </a:path>
              <a:path w="97790" h="90169">
                <a:moveTo>
                  <a:pt x="59182" y="44958"/>
                </a:moveTo>
                <a:lnTo>
                  <a:pt x="57912" y="41148"/>
                </a:lnTo>
                <a:lnTo>
                  <a:pt x="59436" y="44196"/>
                </a:lnTo>
                <a:lnTo>
                  <a:pt x="59182" y="44958"/>
                </a:lnTo>
                <a:close/>
              </a:path>
              <a:path w="97790" h="90169">
                <a:moveTo>
                  <a:pt x="59436" y="44196"/>
                </a:moveTo>
                <a:lnTo>
                  <a:pt x="57912" y="41148"/>
                </a:lnTo>
                <a:lnTo>
                  <a:pt x="59436" y="42672"/>
                </a:lnTo>
                <a:lnTo>
                  <a:pt x="59436" y="44196"/>
                </a:lnTo>
                <a:close/>
              </a:path>
              <a:path w="97790" h="90169">
                <a:moveTo>
                  <a:pt x="39116" y="42672"/>
                </a:moveTo>
                <a:lnTo>
                  <a:pt x="39406" y="41801"/>
                </a:lnTo>
                <a:lnTo>
                  <a:pt x="39928" y="41452"/>
                </a:lnTo>
                <a:lnTo>
                  <a:pt x="39116" y="42672"/>
                </a:lnTo>
                <a:close/>
              </a:path>
              <a:path w="97790" h="90169">
                <a:moveTo>
                  <a:pt x="38100" y="44196"/>
                </a:moveTo>
                <a:lnTo>
                  <a:pt x="39243" y="41910"/>
                </a:lnTo>
                <a:lnTo>
                  <a:pt x="39406" y="41801"/>
                </a:lnTo>
                <a:lnTo>
                  <a:pt x="39116" y="42672"/>
                </a:lnTo>
                <a:lnTo>
                  <a:pt x="38100" y="44196"/>
                </a:lnTo>
                <a:close/>
              </a:path>
              <a:path w="97790" h="90169">
                <a:moveTo>
                  <a:pt x="38100" y="44196"/>
                </a:moveTo>
                <a:lnTo>
                  <a:pt x="38100" y="42672"/>
                </a:lnTo>
                <a:lnTo>
                  <a:pt x="39243" y="41910"/>
                </a:lnTo>
                <a:lnTo>
                  <a:pt x="38100" y="44196"/>
                </a:lnTo>
                <a:close/>
              </a:path>
              <a:path w="97790" h="90169">
                <a:moveTo>
                  <a:pt x="38353" y="44958"/>
                </a:moveTo>
                <a:lnTo>
                  <a:pt x="38100" y="44196"/>
                </a:lnTo>
                <a:lnTo>
                  <a:pt x="39116" y="42672"/>
                </a:lnTo>
                <a:lnTo>
                  <a:pt x="38353" y="44958"/>
                </a:lnTo>
                <a:close/>
              </a:path>
              <a:path w="97790" h="90169">
                <a:moveTo>
                  <a:pt x="38100" y="45720"/>
                </a:moveTo>
                <a:lnTo>
                  <a:pt x="38100" y="44196"/>
                </a:lnTo>
                <a:lnTo>
                  <a:pt x="38353" y="44958"/>
                </a:lnTo>
                <a:lnTo>
                  <a:pt x="38100" y="45720"/>
                </a:lnTo>
                <a:close/>
              </a:path>
              <a:path w="97790" h="90169">
                <a:moveTo>
                  <a:pt x="59436" y="45720"/>
                </a:moveTo>
                <a:lnTo>
                  <a:pt x="59182" y="44958"/>
                </a:lnTo>
                <a:lnTo>
                  <a:pt x="59436" y="44196"/>
                </a:lnTo>
                <a:lnTo>
                  <a:pt x="59436" y="45720"/>
                </a:lnTo>
                <a:close/>
              </a:path>
              <a:path w="97790" h="90169">
                <a:moveTo>
                  <a:pt x="39116" y="47244"/>
                </a:moveTo>
                <a:lnTo>
                  <a:pt x="38100" y="45720"/>
                </a:lnTo>
                <a:lnTo>
                  <a:pt x="38353" y="44958"/>
                </a:lnTo>
                <a:lnTo>
                  <a:pt x="39116" y="47244"/>
                </a:lnTo>
                <a:close/>
              </a:path>
              <a:path w="97790" h="90169">
                <a:moveTo>
                  <a:pt x="58420" y="47244"/>
                </a:moveTo>
                <a:lnTo>
                  <a:pt x="59182" y="44958"/>
                </a:lnTo>
                <a:lnTo>
                  <a:pt x="59436" y="45720"/>
                </a:lnTo>
                <a:lnTo>
                  <a:pt x="58420" y="47244"/>
                </a:lnTo>
                <a:close/>
              </a:path>
              <a:path w="97790" h="90169">
                <a:moveTo>
                  <a:pt x="39624" y="48768"/>
                </a:moveTo>
                <a:lnTo>
                  <a:pt x="38100" y="48768"/>
                </a:lnTo>
                <a:lnTo>
                  <a:pt x="38100" y="45720"/>
                </a:lnTo>
                <a:lnTo>
                  <a:pt x="39624" y="48768"/>
                </a:lnTo>
                <a:close/>
              </a:path>
              <a:path w="97790" h="90169">
                <a:moveTo>
                  <a:pt x="39624" y="48768"/>
                </a:moveTo>
                <a:lnTo>
                  <a:pt x="38100" y="45720"/>
                </a:lnTo>
                <a:lnTo>
                  <a:pt x="39116" y="47244"/>
                </a:lnTo>
                <a:lnTo>
                  <a:pt x="39624" y="48768"/>
                </a:lnTo>
                <a:close/>
              </a:path>
              <a:path w="97790" h="90169">
                <a:moveTo>
                  <a:pt x="58129" y="48114"/>
                </a:moveTo>
                <a:lnTo>
                  <a:pt x="58420" y="47244"/>
                </a:lnTo>
                <a:lnTo>
                  <a:pt x="59436" y="45720"/>
                </a:lnTo>
                <a:lnTo>
                  <a:pt x="58293" y="48006"/>
                </a:lnTo>
                <a:lnTo>
                  <a:pt x="58129" y="48114"/>
                </a:lnTo>
                <a:close/>
              </a:path>
              <a:path w="97790" h="90169">
                <a:moveTo>
                  <a:pt x="58293" y="48006"/>
                </a:moveTo>
                <a:lnTo>
                  <a:pt x="59436" y="45720"/>
                </a:lnTo>
                <a:lnTo>
                  <a:pt x="59436" y="47244"/>
                </a:lnTo>
                <a:lnTo>
                  <a:pt x="58293" y="48006"/>
                </a:lnTo>
                <a:close/>
              </a:path>
              <a:path w="97790" h="90169">
                <a:moveTo>
                  <a:pt x="40132" y="48768"/>
                </a:moveTo>
                <a:lnTo>
                  <a:pt x="39624" y="48768"/>
                </a:lnTo>
                <a:lnTo>
                  <a:pt x="39116" y="47244"/>
                </a:lnTo>
                <a:lnTo>
                  <a:pt x="40132" y="48768"/>
                </a:lnTo>
                <a:close/>
              </a:path>
              <a:path w="97790" h="90169">
                <a:moveTo>
                  <a:pt x="44195" y="50800"/>
                </a:moveTo>
                <a:lnTo>
                  <a:pt x="42672" y="50292"/>
                </a:lnTo>
                <a:lnTo>
                  <a:pt x="41148" y="50292"/>
                </a:lnTo>
                <a:lnTo>
                  <a:pt x="39624" y="47244"/>
                </a:lnTo>
                <a:lnTo>
                  <a:pt x="41910" y="48768"/>
                </a:lnTo>
                <a:lnTo>
                  <a:pt x="41148" y="48768"/>
                </a:lnTo>
                <a:lnTo>
                  <a:pt x="44195" y="50800"/>
                </a:lnTo>
                <a:close/>
              </a:path>
              <a:path w="97790" h="90169">
                <a:moveTo>
                  <a:pt x="57607" y="48463"/>
                </a:moveTo>
                <a:lnTo>
                  <a:pt x="58420" y="47244"/>
                </a:lnTo>
                <a:lnTo>
                  <a:pt x="58129" y="48114"/>
                </a:lnTo>
                <a:lnTo>
                  <a:pt x="57607" y="48463"/>
                </a:lnTo>
                <a:close/>
              </a:path>
              <a:path w="97790" h="90169">
                <a:moveTo>
                  <a:pt x="57912" y="48768"/>
                </a:moveTo>
                <a:lnTo>
                  <a:pt x="58293" y="48006"/>
                </a:lnTo>
                <a:lnTo>
                  <a:pt x="59436" y="47244"/>
                </a:lnTo>
                <a:lnTo>
                  <a:pt x="57912" y="48768"/>
                </a:lnTo>
                <a:close/>
              </a:path>
              <a:path w="97790" h="90169">
                <a:moveTo>
                  <a:pt x="97536" y="51816"/>
                </a:moveTo>
                <a:lnTo>
                  <a:pt x="51816" y="51816"/>
                </a:lnTo>
                <a:lnTo>
                  <a:pt x="56387" y="50292"/>
                </a:lnTo>
                <a:lnTo>
                  <a:pt x="59436" y="47244"/>
                </a:lnTo>
                <a:lnTo>
                  <a:pt x="59436" y="48768"/>
                </a:lnTo>
                <a:lnTo>
                  <a:pt x="97536" y="48768"/>
                </a:lnTo>
                <a:lnTo>
                  <a:pt x="97536" y="51816"/>
                </a:lnTo>
                <a:close/>
              </a:path>
              <a:path w="97790" h="90169">
                <a:moveTo>
                  <a:pt x="57912" y="48768"/>
                </a:moveTo>
                <a:lnTo>
                  <a:pt x="58129" y="48114"/>
                </a:lnTo>
                <a:lnTo>
                  <a:pt x="58293" y="48006"/>
                </a:lnTo>
                <a:lnTo>
                  <a:pt x="57912" y="48768"/>
                </a:lnTo>
                <a:close/>
              </a:path>
              <a:path w="97790" h="90169">
                <a:moveTo>
                  <a:pt x="56387" y="50292"/>
                </a:moveTo>
                <a:lnTo>
                  <a:pt x="57607" y="48463"/>
                </a:lnTo>
                <a:lnTo>
                  <a:pt x="58129" y="48114"/>
                </a:lnTo>
                <a:lnTo>
                  <a:pt x="57912" y="48768"/>
                </a:lnTo>
                <a:lnTo>
                  <a:pt x="56387" y="50292"/>
                </a:lnTo>
                <a:close/>
              </a:path>
              <a:path w="97790" h="90169">
                <a:moveTo>
                  <a:pt x="56387" y="50292"/>
                </a:moveTo>
                <a:lnTo>
                  <a:pt x="54864" y="50292"/>
                </a:lnTo>
                <a:lnTo>
                  <a:pt x="57607" y="48463"/>
                </a:lnTo>
                <a:lnTo>
                  <a:pt x="56387" y="50292"/>
                </a:lnTo>
                <a:close/>
              </a:path>
              <a:path w="97790" h="90169">
                <a:moveTo>
                  <a:pt x="44195" y="50292"/>
                </a:moveTo>
                <a:lnTo>
                  <a:pt x="41148" y="48768"/>
                </a:lnTo>
                <a:lnTo>
                  <a:pt x="41910" y="48768"/>
                </a:lnTo>
                <a:lnTo>
                  <a:pt x="44195" y="50292"/>
                </a:lnTo>
                <a:close/>
              </a:path>
              <a:path w="97790" h="90169">
                <a:moveTo>
                  <a:pt x="52730" y="51206"/>
                </a:moveTo>
                <a:lnTo>
                  <a:pt x="56387" y="48768"/>
                </a:lnTo>
                <a:lnTo>
                  <a:pt x="54864" y="50292"/>
                </a:lnTo>
                <a:lnTo>
                  <a:pt x="56387" y="50292"/>
                </a:lnTo>
                <a:lnTo>
                  <a:pt x="52730" y="51206"/>
                </a:lnTo>
                <a:close/>
              </a:path>
              <a:path w="97790" h="90169">
                <a:moveTo>
                  <a:pt x="45719" y="51816"/>
                </a:moveTo>
                <a:lnTo>
                  <a:pt x="42672" y="50292"/>
                </a:lnTo>
                <a:lnTo>
                  <a:pt x="44195" y="50800"/>
                </a:lnTo>
                <a:lnTo>
                  <a:pt x="45719" y="51816"/>
                </a:lnTo>
                <a:close/>
              </a:path>
              <a:path w="97790" h="90169">
                <a:moveTo>
                  <a:pt x="51816" y="51816"/>
                </a:moveTo>
                <a:lnTo>
                  <a:pt x="52730" y="51206"/>
                </a:lnTo>
                <a:lnTo>
                  <a:pt x="56387" y="50292"/>
                </a:lnTo>
                <a:lnTo>
                  <a:pt x="51816" y="51816"/>
                </a:lnTo>
                <a:close/>
              </a:path>
              <a:path w="97790" h="90169">
                <a:moveTo>
                  <a:pt x="47244" y="51816"/>
                </a:moveTo>
                <a:lnTo>
                  <a:pt x="45719" y="51816"/>
                </a:lnTo>
                <a:lnTo>
                  <a:pt x="44195" y="50800"/>
                </a:lnTo>
                <a:lnTo>
                  <a:pt x="47244" y="51816"/>
                </a:lnTo>
                <a:close/>
              </a:path>
              <a:path w="97790" h="90169">
                <a:moveTo>
                  <a:pt x="51816" y="51816"/>
                </a:moveTo>
                <a:lnTo>
                  <a:pt x="50292" y="51816"/>
                </a:lnTo>
                <a:lnTo>
                  <a:pt x="52730" y="51206"/>
                </a:lnTo>
                <a:lnTo>
                  <a:pt x="51816" y="51816"/>
                </a:lnTo>
                <a:close/>
              </a:path>
              <a:path w="97790" h="90169">
                <a:moveTo>
                  <a:pt x="67056" y="86868"/>
                </a:moveTo>
                <a:lnTo>
                  <a:pt x="30480" y="86868"/>
                </a:lnTo>
                <a:lnTo>
                  <a:pt x="28956" y="85344"/>
                </a:lnTo>
                <a:lnTo>
                  <a:pt x="24384" y="83820"/>
                </a:lnTo>
                <a:lnTo>
                  <a:pt x="22859" y="82296"/>
                </a:lnTo>
                <a:lnTo>
                  <a:pt x="74676" y="82296"/>
                </a:lnTo>
                <a:lnTo>
                  <a:pt x="73152" y="83820"/>
                </a:lnTo>
                <a:lnTo>
                  <a:pt x="68580" y="85344"/>
                </a:lnTo>
                <a:lnTo>
                  <a:pt x="67056" y="86868"/>
                </a:lnTo>
                <a:close/>
              </a:path>
              <a:path w="97790" h="90169">
                <a:moveTo>
                  <a:pt x="59436" y="88392"/>
                </a:moveTo>
                <a:lnTo>
                  <a:pt x="38100" y="88392"/>
                </a:lnTo>
                <a:lnTo>
                  <a:pt x="32004" y="86868"/>
                </a:lnTo>
                <a:lnTo>
                  <a:pt x="65532" y="86868"/>
                </a:lnTo>
                <a:lnTo>
                  <a:pt x="59436" y="88392"/>
                </a:lnTo>
                <a:close/>
              </a:path>
              <a:path w="97790" h="90169">
                <a:moveTo>
                  <a:pt x="56387" y="89916"/>
                </a:moveTo>
                <a:lnTo>
                  <a:pt x="41148" y="89916"/>
                </a:lnTo>
                <a:lnTo>
                  <a:pt x="39624" y="88392"/>
                </a:lnTo>
                <a:lnTo>
                  <a:pt x="57912" y="88392"/>
                </a:lnTo>
                <a:lnTo>
                  <a:pt x="56387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891271" y="1985772"/>
            <a:ext cx="97790" cy="90170"/>
          </a:xfrm>
          <a:custGeom>
            <a:avLst/>
            <a:gdLst/>
            <a:ahLst/>
            <a:cxnLst/>
            <a:rect l="l" t="t" r="r" b="b"/>
            <a:pathLst>
              <a:path w="97790" h="90169">
                <a:moveTo>
                  <a:pt x="67056" y="3048"/>
                </a:moveTo>
                <a:lnTo>
                  <a:pt x="32004" y="3048"/>
                </a:lnTo>
                <a:lnTo>
                  <a:pt x="32004" y="1524"/>
                </a:lnTo>
                <a:lnTo>
                  <a:pt x="38100" y="0"/>
                </a:lnTo>
                <a:lnTo>
                  <a:pt x="59436" y="0"/>
                </a:lnTo>
                <a:lnTo>
                  <a:pt x="65532" y="1524"/>
                </a:lnTo>
                <a:lnTo>
                  <a:pt x="67056" y="3048"/>
                </a:lnTo>
                <a:close/>
              </a:path>
              <a:path w="97790" h="90169">
                <a:moveTo>
                  <a:pt x="73152" y="6096"/>
                </a:moveTo>
                <a:lnTo>
                  <a:pt x="24384" y="6096"/>
                </a:lnTo>
                <a:lnTo>
                  <a:pt x="28956" y="3048"/>
                </a:lnTo>
                <a:lnTo>
                  <a:pt x="68580" y="3048"/>
                </a:lnTo>
                <a:lnTo>
                  <a:pt x="73152" y="6096"/>
                </a:lnTo>
                <a:close/>
              </a:path>
              <a:path w="97790" h="90169">
                <a:moveTo>
                  <a:pt x="80772" y="10668"/>
                </a:moveTo>
                <a:lnTo>
                  <a:pt x="16764" y="10668"/>
                </a:lnTo>
                <a:lnTo>
                  <a:pt x="21336" y="7620"/>
                </a:lnTo>
                <a:lnTo>
                  <a:pt x="22859" y="6096"/>
                </a:lnTo>
                <a:lnTo>
                  <a:pt x="76200" y="6096"/>
                </a:lnTo>
                <a:lnTo>
                  <a:pt x="76200" y="7620"/>
                </a:lnTo>
                <a:lnTo>
                  <a:pt x="80772" y="10668"/>
                </a:lnTo>
                <a:close/>
              </a:path>
              <a:path w="97790" h="90169">
                <a:moveTo>
                  <a:pt x="88391" y="71628"/>
                </a:moveTo>
                <a:lnTo>
                  <a:pt x="9144" y="71628"/>
                </a:lnTo>
                <a:lnTo>
                  <a:pt x="9144" y="70104"/>
                </a:lnTo>
                <a:lnTo>
                  <a:pt x="7620" y="68580"/>
                </a:lnTo>
                <a:lnTo>
                  <a:pt x="6096" y="64008"/>
                </a:lnTo>
                <a:lnTo>
                  <a:pt x="4572" y="64008"/>
                </a:lnTo>
                <a:lnTo>
                  <a:pt x="4572" y="60960"/>
                </a:lnTo>
                <a:lnTo>
                  <a:pt x="1524" y="56388"/>
                </a:lnTo>
                <a:lnTo>
                  <a:pt x="1524" y="51816"/>
                </a:lnTo>
                <a:lnTo>
                  <a:pt x="0" y="47244"/>
                </a:lnTo>
                <a:lnTo>
                  <a:pt x="76" y="42367"/>
                </a:lnTo>
                <a:lnTo>
                  <a:pt x="1524" y="36576"/>
                </a:lnTo>
                <a:lnTo>
                  <a:pt x="1524" y="33528"/>
                </a:lnTo>
                <a:lnTo>
                  <a:pt x="4572" y="27432"/>
                </a:lnTo>
                <a:lnTo>
                  <a:pt x="4572" y="25908"/>
                </a:lnTo>
                <a:lnTo>
                  <a:pt x="6096" y="24384"/>
                </a:lnTo>
                <a:lnTo>
                  <a:pt x="7620" y="19812"/>
                </a:lnTo>
                <a:lnTo>
                  <a:pt x="15240" y="12192"/>
                </a:lnTo>
                <a:lnTo>
                  <a:pt x="15240" y="10668"/>
                </a:lnTo>
                <a:lnTo>
                  <a:pt x="82296" y="10668"/>
                </a:lnTo>
                <a:lnTo>
                  <a:pt x="83820" y="12192"/>
                </a:lnTo>
                <a:lnTo>
                  <a:pt x="83820" y="13716"/>
                </a:lnTo>
                <a:lnTo>
                  <a:pt x="89916" y="19812"/>
                </a:lnTo>
                <a:lnTo>
                  <a:pt x="92964" y="24384"/>
                </a:lnTo>
                <a:lnTo>
                  <a:pt x="92964" y="25908"/>
                </a:lnTo>
                <a:lnTo>
                  <a:pt x="94488" y="27432"/>
                </a:lnTo>
                <a:lnTo>
                  <a:pt x="96012" y="33528"/>
                </a:lnTo>
                <a:lnTo>
                  <a:pt x="96012" y="35052"/>
                </a:lnTo>
                <a:lnTo>
                  <a:pt x="97536" y="36576"/>
                </a:lnTo>
                <a:lnTo>
                  <a:pt x="97536" y="38100"/>
                </a:lnTo>
                <a:lnTo>
                  <a:pt x="44195" y="38100"/>
                </a:lnTo>
                <a:lnTo>
                  <a:pt x="41148" y="39624"/>
                </a:lnTo>
                <a:lnTo>
                  <a:pt x="38100" y="42672"/>
                </a:lnTo>
                <a:lnTo>
                  <a:pt x="38100" y="47244"/>
                </a:lnTo>
                <a:lnTo>
                  <a:pt x="39116" y="47244"/>
                </a:lnTo>
                <a:lnTo>
                  <a:pt x="39624" y="48768"/>
                </a:lnTo>
                <a:lnTo>
                  <a:pt x="41148" y="48768"/>
                </a:lnTo>
                <a:lnTo>
                  <a:pt x="42672" y="50292"/>
                </a:lnTo>
                <a:lnTo>
                  <a:pt x="45719" y="51816"/>
                </a:lnTo>
                <a:lnTo>
                  <a:pt x="97536" y="51816"/>
                </a:lnTo>
                <a:lnTo>
                  <a:pt x="97536" y="53340"/>
                </a:lnTo>
                <a:lnTo>
                  <a:pt x="96012" y="54864"/>
                </a:lnTo>
                <a:lnTo>
                  <a:pt x="96012" y="56388"/>
                </a:lnTo>
                <a:lnTo>
                  <a:pt x="94488" y="60960"/>
                </a:lnTo>
                <a:lnTo>
                  <a:pt x="94488" y="62484"/>
                </a:lnTo>
                <a:lnTo>
                  <a:pt x="92964" y="64008"/>
                </a:lnTo>
                <a:lnTo>
                  <a:pt x="89916" y="68580"/>
                </a:lnTo>
                <a:lnTo>
                  <a:pt x="89916" y="70104"/>
                </a:lnTo>
                <a:lnTo>
                  <a:pt x="88391" y="71628"/>
                </a:lnTo>
                <a:close/>
              </a:path>
              <a:path w="97790" h="90169">
                <a:moveTo>
                  <a:pt x="41148" y="39624"/>
                </a:moveTo>
                <a:lnTo>
                  <a:pt x="44195" y="38100"/>
                </a:lnTo>
                <a:lnTo>
                  <a:pt x="42671" y="39116"/>
                </a:lnTo>
                <a:lnTo>
                  <a:pt x="41148" y="39624"/>
                </a:lnTo>
                <a:close/>
              </a:path>
              <a:path w="97790" h="90169">
                <a:moveTo>
                  <a:pt x="42671" y="39116"/>
                </a:moveTo>
                <a:lnTo>
                  <a:pt x="44195" y="38100"/>
                </a:lnTo>
                <a:lnTo>
                  <a:pt x="45719" y="38100"/>
                </a:lnTo>
                <a:lnTo>
                  <a:pt x="42671" y="39116"/>
                </a:lnTo>
                <a:close/>
              </a:path>
              <a:path w="97790" h="90169">
                <a:moveTo>
                  <a:pt x="42672" y="39624"/>
                </a:moveTo>
                <a:lnTo>
                  <a:pt x="45719" y="38100"/>
                </a:lnTo>
                <a:lnTo>
                  <a:pt x="48768" y="38100"/>
                </a:lnTo>
                <a:lnTo>
                  <a:pt x="42672" y="39624"/>
                </a:lnTo>
                <a:close/>
              </a:path>
              <a:path w="97790" h="90169">
                <a:moveTo>
                  <a:pt x="54864" y="3962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7790" h="90169">
                <a:moveTo>
                  <a:pt x="56692" y="39319"/>
                </a:moveTo>
                <a:lnTo>
                  <a:pt x="51816" y="38100"/>
                </a:lnTo>
                <a:lnTo>
                  <a:pt x="54864" y="38100"/>
                </a:lnTo>
                <a:lnTo>
                  <a:pt x="56692" y="39319"/>
                </a:lnTo>
                <a:close/>
              </a:path>
              <a:path w="97790" h="90169">
                <a:moveTo>
                  <a:pt x="57912" y="39624"/>
                </a:moveTo>
                <a:lnTo>
                  <a:pt x="56692" y="39319"/>
                </a:lnTo>
                <a:lnTo>
                  <a:pt x="54864" y="38100"/>
                </a:lnTo>
                <a:lnTo>
                  <a:pt x="57912" y="39624"/>
                </a:lnTo>
                <a:close/>
              </a:path>
              <a:path w="97790" h="90169">
                <a:moveTo>
                  <a:pt x="97536" y="44196"/>
                </a:moveTo>
                <a:lnTo>
                  <a:pt x="60960" y="44196"/>
                </a:lnTo>
                <a:lnTo>
                  <a:pt x="59436" y="41910"/>
                </a:lnTo>
                <a:lnTo>
                  <a:pt x="59436" y="41148"/>
                </a:lnTo>
                <a:lnTo>
                  <a:pt x="58521" y="40538"/>
                </a:lnTo>
                <a:lnTo>
                  <a:pt x="57912" y="39624"/>
                </a:lnTo>
                <a:lnTo>
                  <a:pt x="54864" y="38100"/>
                </a:lnTo>
                <a:lnTo>
                  <a:pt x="97536" y="38100"/>
                </a:lnTo>
                <a:lnTo>
                  <a:pt x="97536" y="44196"/>
                </a:lnTo>
                <a:close/>
              </a:path>
              <a:path w="97790" h="90169">
                <a:moveTo>
                  <a:pt x="40538" y="40538"/>
                </a:moveTo>
                <a:lnTo>
                  <a:pt x="41148" y="39624"/>
                </a:lnTo>
                <a:lnTo>
                  <a:pt x="42671" y="39116"/>
                </a:lnTo>
                <a:lnTo>
                  <a:pt x="40538" y="40538"/>
                </a:lnTo>
                <a:close/>
              </a:path>
              <a:path w="97790" h="90169">
                <a:moveTo>
                  <a:pt x="58293" y="40386"/>
                </a:moveTo>
                <a:lnTo>
                  <a:pt x="56692" y="39319"/>
                </a:lnTo>
                <a:lnTo>
                  <a:pt x="57912" y="39624"/>
                </a:lnTo>
                <a:lnTo>
                  <a:pt x="58293" y="40386"/>
                </a:lnTo>
                <a:close/>
              </a:path>
              <a:path w="97790" h="90169">
                <a:moveTo>
                  <a:pt x="39624" y="41148"/>
                </a:moveTo>
                <a:lnTo>
                  <a:pt x="41148" y="39624"/>
                </a:lnTo>
                <a:lnTo>
                  <a:pt x="40538" y="40538"/>
                </a:lnTo>
                <a:lnTo>
                  <a:pt x="39624" y="41148"/>
                </a:lnTo>
                <a:close/>
              </a:path>
              <a:path w="97790" h="90169">
                <a:moveTo>
                  <a:pt x="39928" y="41452"/>
                </a:moveTo>
                <a:lnTo>
                  <a:pt x="40386" y="40767"/>
                </a:lnTo>
                <a:lnTo>
                  <a:pt x="42672" y="39624"/>
                </a:lnTo>
                <a:lnTo>
                  <a:pt x="39928" y="41452"/>
                </a:lnTo>
                <a:close/>
              </a:path>
              <a:path w="97790" h="90169">
                <a:moveTo>
                  <a:pt x="59436" y="42672"/>
                </a:moveTo>
                <a:lnTo>
                  <a:pt x="56387" y="39624"/>
                </a:lnTo>
                <a:lnTo>
                  <a:pt x="58420" y="40640"/>
                </a:lnTo>
                <a:lnTo>
                  <a:pt x="59436" y="42672"/>
                </a:lnTo>
                <a:close/>
              </a:path>
              <a:path w="97790" h="90169">
                <a:moveTo>
                  <a:pt x="58674" y="40767"/>
                </a:moveTo>
                <a:lnTo>
                  <a:pt x="58420" y="40640"/>
                </a:lnTo>
                <a:lnTo>
                  <a:pt x="58293" y="40386"/>
                </a:lnTo>
                <a:lnTo>
                  <a:pt x="58521" y="40538"/>
                </a:lnTo>
                <a:lnTo>
                  <a:pt x="58674" y="40767"/>
                </a:lnTo>
                <a:close/>
              </a:path>
              <a:path w="97790" h="90169">
                <a:moveTo>
                  <a:pt x="39624" y="41148"/>
                </a:moveTo>
                <a:lnTo>
                  <a:pt x="40538" y="40538"/>
                </a:lnTo>
                <a:lnTo>
                  <a:pt x="40386" y="40767"/>
                </a:lnTo>
                <a:lnTo>
                  <a:pt x="39624" y="41148"/>
                </a:lnTo>
                <a:close/>
              </a:path>
              <a:path w="97790" h="90169">
                <a:moveTo>
                  <a:pt x="39471" y="41757"/>
                </a:moveTo>
                <a:lnTo>
                  <a:pt x="39624" y="41148"/>
                </a:lnTo>
                <a:lnTo>
                  <a:pt x="40386" y="40767"/>
                </a:lnTo>
                <a:lnTo>
                  <a:pt x="39928" y="41452"/>
                </a:lnTo>
                <a:lnTo>
                  <a:pt x="39471" y="41757"/>
                </a:lnTo>
                <a:close/>
              </a:path>
              <a:path w="97790" h="90169">
                <a:moveTo>
                  <a:pt x="59436" y="41910"/>
                </a:moveTo>
                <a:lnTo>
                  <a:pt x="58674" y="40767"/>
                </a:lnTo>
                <a:lnTo>
                  <a:pt x="59436" y="41148"/>
                </a:lnTo>
                <a:lnTo>
                  <a:pt x="59436" y="41910"/>
                </a:lnTo>
                <a:close/>
              </a:path>
              <a:path w="97790" h="90169">
                <a:moveTo>
                  <a:pt x="38100" y="42672"/>
                </a:moveTo>
                <a:lnTo>
                  <a:pt x="39624" y="41148"/>
                </a:lnTo>
                <a:lnTo>
                  <a:pt x="39243" y="41910"/>
                </a:lnTo>
                <a:lnTo>
                  <a:pt x="38100" y="42672"/>
                </a:lnTo>
                <a:close/>
              </a:path>
              <a:path w="97790" h="90169">
                <a:moveTo>
                  <a:pt x="39243" y="41910"/>
                </a:moveTo>
                <a:lnTo>
                  <a:pt x="39624" y="41148"/>
                </a:lnTo>
                <a:lnTo>
                  <a:pt x="39406" y="41801"/>
                </a:lnTo>
                <a:lnTo>
                  <a:pt x="39243" y="41910"/>
                </a:lnTo>
                <a:close/>
              </a:path>
              <a:path w="97790" h="90169">
                <a:moveTo>
                  <a:pt x="39406" y="41801"/>
                </a:moveTo>
                <a:lnTo>
                  <a:pt x="39624" y="41148"/>
                </a:lnTo>
                <a:lnTo>
                  <a:pt x="39471" y="41757"/>
                </a:lnTo>
                <a:close/>
              </a:path>
              <a:path w="97790" h="90169">
                <a:moveTo>
                  <a:pt x="59182" y="44958"/>
                </a:moveTo>
                <a:lnTo>
                  <a:pt x="57912" y="41148"/>
                </a:lnTo>
                <a:lnTo>
                  <a:pt x="59436" y="42672"/>
                </a:lnTo>
                <a:lnTo>
                  <a:pt x="59363" y="44413"/>
                </a:lnTo>
                <a:lnTo>
                  <a:pt x="59182" y="44958"/>
                </a:lnTo>
                <a:close/>
              </a:path>
              <a:path w="97790" h="90169">
                <a:moveTo>
                  <a:pt x="39319" y="42367"/>
                </a:moveTo>
                <a:lnTo>
                  <a:pt x="39471" y="41757"/>
                </a:lnTo>
                <a:lnTo>
                  <a:pt x="39928" y="41452"/>
                </a:lnTo>
                <a:lnTo>
                  <a:pt x="39319" y="42367"/>
                </a:lnTo>
                <a:close/>
              </a:path>
              <a:path w="97790" h="90169">
                <a:moveTo>
                  <a:pt x="39116" y="42672"/>
                </a:moveTo>
                <a:lnTo>
                  <a:pt x="39406" y="41801"/>
                </a:lnTo>
                <a:lnTo>
                  <a:pt x="39319" y="42367"/>
                </a:lnTo>
                <a:lnTo>
                  <a:pt x="39116" y="42672"/>
                </a:lnTo>
                <a:close/>
              </a:path>
              <a:path w="97790" h="90169">
                <a:moveTo>
                  <a:pt x="38438" y="43688"/>
                </a:moveTo>
                <a:lnTo>
                  <a:pt x="39243" y="41910"/>
                </a:lnTo>
                <a:lnTo>
                  <a:pt x="39406" y="41801"/>
                </a:lnTo>
                <a:lnTo>
                  <a:pt x="39116" y="42672"/>
                </a:lnTo>
                <a:lnTo>
                  <a:pt x="38438" y="43688"/>
                </a:lnTo>
                <a:close/>
              </a:path>
              <a:path w="97790" h="90169">
                <a:moveTo>
                  <a:pt x="38404" y="43586"/>
                </a:moveTo>
                <a:lnTo>
                  <a:pt x="38100" y="42672"/>
                </a:lnTo>
                <a:lnTo>
                  <a:pt x="39243" y="41910"/>
                </a:lnTo>
                <a:lnTo>
                  <a:pt x="38404" y="43586"/>
                </a:lnTo>
                <a:close/>
              </a:path>
              <a:path w="97790" h="90169">
                <a:moveTo>
                  <a:pt x="38753" y="44631"/>
                </a:moveTo>
                <a:lnTo>
                  <a:pt x="38608" y="44196"/>
                </a:lnTo>
                <a:lnTo>
                  <a:pt x="39116" y="42672"/>
                </a:lnTo>
                <a:lnTo>
                  <a:pt x="39319" y="42367"/>
                </a:lnTo>
                <a:lnTo>
                  <a:pt x="38753" y="44631"/>
                </a:lnTo>
                <a:close/>
              </a:path>
              <a:path w="97790" h="90169">
                <a:moveTo>
                  <a:pt x="38100" y="44196"/>
                </a:moveTo>
                <a:lnTo>
                  <a:pt x="38100" y="42672"/>
                </a:lnTo>
                <a:lnTo>
                  <a:pt x="38328" y="43586"/>
                </a:lnTo>
                <a:lnTo>
                  <a:pt x="38307" y="43780"/>
                </a:lnTo>
                <a:lnTo>
                  <a:pt x="38100" y="44196"/>
                </a:lnTo>
                <a:close/>
              </a:path>
              <a:path w="97790" h="90169">
                <a:moveTo>
                  <a:pt x="38353" y="43688"/>
                </a:moveTo>
                <a:lnTo>
                  <a:pt x="38100" y="42672"/>
                </a:lnTo>
                <a:lnTo>
                  <a:pt x="38404" y="43586"/>
                </a:lnTo>
                <a:close/>
              </a:path>
              <a:path w="97790" h="90169">
                <a:moveTo>
                  <a:pt x="38608" y="44196"/>
                </a:moveTo>
                <a:lnTo>
                  <a:pt x="38469" y="43780"/>
                </a:lnTo>
                <a:lnTo>
                  <a:pt x="38506" y="43586"/>
                </a:lnTo>
                <a:lnTo>
                  <a:pt x="39116" y="42672"/>
                </a:lnTo>
                <a:lnTo>
                  <a:pt x="38608" y="44196"/>
                </a:lnTo>
                <a:close/>
              </a:path>
              <a:path w="97790" h="90169">
                <a:moveTo>
                  <a:pt x="97536" y="51816"/>
                </a:moveTo>
                <a:lnTo>
                  <a:pt x="51816" y="51816"/>
                </a:lnTo>
                <a:lnTo>
                  <a:pt x="56387" y="50292"/>
                </a:lnTo>
                <a:lnTo>
                  <a:pt x="59436" y="47244"/>
                </a:lnTo>
                <a:lnTo>
                  <a:pt x="59436" y="42672"/>
                </a:lnTo>
                <a:lnTo>
                  <a:pt x="60960" y="44196"/>
                </a:lnTo>
                <a:lnTo>
                  <a:pt x="97536" y="44196"/>
                </a:lnTo>
                <a:lnTo>
                  <a:pt x="97536" y="51816"/>
                </a:lnTo>
                <a:close/>
              </a:path>
              <a:path w="97790" h="90169">
                <a:moveTo>
                  <a:pt x="38100" y="44196"/>
                </a:moveTo>
                <a:lnTo>
                  <a:pt x="38353" y="43688"/>
                </a:lnTo>
                <a:lnTo>
                  <a:pt x="38100" y="44196"/>
                </a:lnTo>
                <a:close/>
              </a:path>
              <a:path w="97790" h="90169">
                <a:moveTo>
                  <a:pt x="38535" y="44413"/>
                </a:moveTo>
                <a:lnTo>
                  <a:pt x="38481" y="44196"/>
                </a:lnTo>
                <a:lnTo>
                  <a:pt x="38438" y="43688"/>
                </a:lnTo>
                <a:lnTo>
                  <a:pt x="38535" y="44413"/>
                </a:lnTo>
                <a:close/>
              </a:path>
              <a:path w="97790" h="90169">
                <a:moveTo>
                  <a:pt x="38438" y="44704"/>
                </a:moveTo>
                <a:lnTo>
                  <a:pt x="38100" y="44196"/>
                </a:lnTo>
                <a:lnTo>
                  <a:pt x="38377" y="43780"/>
                </a:lnTo>
                <a:lnTo>
                  <a:pt x="38481" y="44196"/>
                </a:lnTo>
                <a:lnTo>
                  <a:pt x="38438" y="44704"/>
                </a:lnTo>
                <a:close/>
              </a:path>
              <a:path w="97790" h="90169">
                <a:moveTo>
                  <a:pt x="38100" y="45720"/>
                </a:moveTo>
                <a:lnTo>
                  <a:pt x="38100" y="44196"/>
                </a:lnTo>
                <a:lnTo>
                  <a:pt x="38269" y="44704"/>
                </a:lnTo>
                <a:lnTo>
                  <a:pt x="38303" y="45110"/>
                </a:lnTo>
                <a:lnTo>
                  <a:pt x="38100" y="45720"/>
                </a:lnTo>
                <a:close/>
              </a:path>
              <a:path w="97790" h="90169">
                <a:moveTo>
                  <a:pt x="38353" y="44958"/>
                </a:moveTo>
                <a:lnTo>
                  <a:pt x="38100" y="44196"/>
                </a:lnTo>
                <a:lnTo>
                  <a:pt x="38390" y="44631"/>
                </a:lnTo>
                <a:lnTo>
                  <a:pt x="38353" y="44958"/>
                </a:lnTo>
                <a:close/>
              </a:path>
              <a:path w="97790" h="90169">
                <a:moveTo>
                  <a:pt x="38671" y="44958"/>
                </a:moveTo>
                <a:lnTo>
                  <a:pt x="38608" y="44196"/>
                </a:lnTo>
                <a:lnTo>
                  <a:pt x="38680" y="44413"/>
                </a:lnTo>
                <a:lnTo>
                  <a:pt x="38671" y="44958"/>
                </a:lnTo>
                <a:close/>
              </a:path>
              <a:path w="97790" h="90169">
                <a:moveTo>
                  <a:pt x="59436" y="45720"/>
                </a:moveTo>
                <a:lnTo>
                  <a:pt x="59232" y="45110"/>
                </a:lnTo>
                <a:lnTo>
                  <a:pt x="59266" y="44704"/>
                </a:lnTo>
                <a:lnTo>
                  <a:pt x="59436" y="44196"/>
                </a:lnTo>
                <a:lnTo>
                  <a:pt x="59436" y="45720"/>
                </a:lnTo>
                <a:close/>
              </a:path>
              <a:path w="97790" h="90169">
                <a:moveTo>
                  <a:pt x="38654" y="45027"/>
                </a:moveTo>
                <a:lnTo>
                  <a:pt x="38438" y="44704"/>
                </a:lnTo>
                <a:lnTo>
                  <a:pt x="38535" y="44413"/>
                </a:lnTo>
                <a:lnTo>
                  <a:pt x="38608" y="44704"/>
                </a:lnTo>
                <a:lnTo>
                  <a:pt x="38654" y="45027"/>
                </a:lnTo>
                <a:close/>
              </a:path>
              <a:path w="97790" h="90169">
                <a:moveTo>
                  <a:pt x="38535" y="45502"/>
                </a:moveTo>
                <a:lnTo>
                  <a:pt x="38404" y="45110"/>
                </a:lnTo>
                <a:lnTo>
                  <a:pt x="38438" y="44704"/>
                </a:lnTo>
                <a:lnTo>
                  <a:pt x="38608" y="44958"/>
                </a:lnTo>
                <a:lnTo>
                  <a:pt x="38633" y="45110"/>
                </a:lnTo>
                <a:lnTo>
                  <a:pt x="38535" y="45502"/>
                </a:lnTo>
                <a:close/>
              </a:path>
              <a:path w="97790" h="90169">
                <a:moveTo>
                  <a:pt x="38404" y="46024"/>
                </a:moveTo>
                <a:lnTo>
                  <a:pt x="38100" y="45720"/>
                </a:lnTo>
                <a:lnTo>
                  <a:pt x="38353" y="44958"/>
                </a:lnTo>
                <a:lnTo>
                  <a:pt x="38404" y="45110"/>
                </a:lnTo>
                <a:lnTo>
                  <a:pt x="38404" y="46024"/>
                </a:lnTo>
                <a:close/>
              </a:path>
              <a:path w="97790" h="90169">
                <a:moveTo>
                  <a:pt x="58420" y="47244"/>
                </a:moveTo>
                <a:lnTo>
                  <a:pt x="59182" y="44958"/>
                </a:lnTo>
                <a:lnTo>
                  <a:pt x="59436" y="45720"/>
                </a:lnTo>
                <a:lnTo>
                  <a:pt x="58420" y="47244"/>
                </a:lnTo>
                <a:close/>
              </a:path>
              <a:path w="97790" h="90169">
                <a:moveTo>
                  <a:pt x="39116" y="46736"/>
                </a:moveTo>
                <a:lnTo>
                  <a:pt x="38862" y="46482"/>
                </a:lnTo>
                <a:lnTo>
                  <a:pt x="38535" y="45502"/>
                </a:lnTo>
                <a:lnTo>
                  <a:pt x="38654" y="45027"/>
                </a:lnTo>
                <a:lnTo>
                  <a:pt x="39116" y="46736"/>
                </a:lnTo>
                <a:close/>
              </a:path>
              <a:path w="97790" h="90169">
                <a:moveTo>
                  <a:pt x="39624" y="47244"/>
                </a:moveTo>
                <a:lnTo>
                  <a:pt x="39116" y="46736"/>
                </a:lnTo>
                <a:lnTo>
                  <a:pt x="38709" y="45110"/>
                </a:lnTo>
                <a:lnTo>
                  <a:pt x="39116" y="45720"/>
                </a:lnTo>
                <a:lnTo>
                  <a:pt x="39624" y="47244"/>
                </a:lnTo>
                <a:close/>
              </a:path>
              <a:path w="97790" h="90169">
                <a:moveTo>
                  <a:pt x="38862" y="46482"/>
                </a:moveTo>
                <a:lnTo>
                  <a:pt x="38404" y="46024"/>
                </a:lnTo>
                <a:lnTo>
                  <a:pt x="38535" y="45502"/>
                </a:lnTo>
                <a:lnTo>
                  <a:pt x="38862" y="46482"/>
                </a:lnTo>
                <a:close/>
              </a:path>
              <a:path w="97790" h="90169">
                <a:moveTo>
                  <a:pt x="38100" y="47244"/>
                </a:moveTo>
                <a:lnTo>
                  <a:pt x="38100" y="45720"/>
                </a:lnTo>
                <a:lnTo>
                  <a:pt x="38404" y="46024"/>
                </a:lnTo>
                <a:lnTo>
                  <a:pt x="38100" y="47244"/>
                </a:lnTo>
                <a:close/>
              </a:path>
              <a:path w="97790" h="90169">
                <a:moveTo>
                  <a:pt x="40538" y="47853"/>
                </a:moveTo>
                <a:lnTo>
                  <a:pt x="39624" y="47244"/>
                </a:lnTo>
                <a:lnTo>
                  <a:pt x="39116" y="45720"/>
                </a:lnTo>
                <a:lnTo>
                  <a:pt x="40538" y="47853"/>
                </a:lnTo>
                <a:close/>
              </a:path>
              <a:path w="97790" h="90169">
                <a:moveTo>
                  <a:pt x="58129" y="48114"/>
                </a:moveTo>
                <a:lnTo>
                  <a:pt x="58420" y="47244"/>
                </a:lnTo>
                <a:lnTo>
                  <a:pt x="59436" y="45720"/>
                </a:lnTo>
                <a:lnTo>
                  <a:pt x="58293" y="48006"/>
                </a:lnTo>
                <a:lnTo>
                  <a:pt x="58129" y="48114"/>
                </a:lnTo>
                <a:close/>
              </a:path>
              <a:path w="97790" h="90169">
                <a:moveTo>
                  <a:pt x="58293" y="48006"/>
                </a:moveTo>
                <a:lnTo>
                  <a:pt x="59436" y="45720"/>
                </a:lnTo>
                <a:lnTo>
                  <a:pt x="59436" y="47244"/>
                </a:lnTo>
                <a:lnTo>
                  <a:pt x="58293" y="48006"/>
                </a:lnTo>
                <a:close/>
              </a:path>
              <a:path w="97790" h="90169">
                <a:moveTo>
                  <a:pt x="39116" y="47244"/>
                </a:moveTo>
                <a:lnTo>
                  <a:pt x="38100" y="47244"/>
                </a:lnTo>
                <a:lnTo>
                  <a:pt x="38404" y="46024"/>
                </a:lnTo>
                <a:lnTo>
                  <a:pt x="38862" y="46482"/>
                </a:lnTo>
                <a:lnTo>
                  <a:pt x="39116" y="47244"/>
                </a:lnTo>
                <a:close/>
              </a:path>
              <a:path w="97790" h="90169">
                <a:moveTo>
                  <a:pt x="39624" y="48768"/>
                </a:moveTo>
                <a:lnTo>
                  <a:pt x="38862" y="46482"/>
                </a:lnTo>
                <a:lnTo>
                  <a:pt x="39116" y="46736"/>
                </a:lnTo>
                <a:lnTo>
                  <a:pt x="39624" y="48768"/>
                </a:lnTo>
                <a:close/>
              </a:path>
              <a:path w="97790" h="90169">
                <a:moveTo>
                  <a:pt x="41148" y="48768"/>
                </a:moveTo>
                <a:lnTo>
                  <a:pt x="39624" y="48768"/>
                </a:lnTo>
                <a:lnTo>
                  <a:pt x="39116" y="46736"/>
                </a:lnTo>
                <a:lnTo>
                  <a:pt x="41148" y="48768"/>
                </a:lnTo>
                <a:close/>
              </a:path>
              <a:path w="97790" h="90169">
                <a:moveTo>
                  <a:pt x="41148" y="48768"/>
                </a:moveTo>
                <a:lnTo>
                  <a:pt x="39624" y="47244"/>
                </a:lnTo>
                <a:lnTo>
                  <a:pt x="40538" y="47853"/>
                </a:lnTo>
                <a:lnTo>
                  <a:pt x="41148" y="48768"/>
                </a:lnTo>
                <a:close/>
              </a:path>
              <a:path w="97790" h="90169">
                <a:moveTo>
                  <a:pt x="57607" y="48463"/>
                </a:moveTo>
                <a:lnTo>
                  <a:pt x="58420" y="47244"/>
                </a:lnTo>
                <a:lnTo>
                  <a:pt x="58129" y="48114"/>
                </a:lnTo>
                <a:lnTo>
                  <a:pt x="57607" y="48463"/>
                </a:lnTo>
                <a:close/>
              </a:path>
              <a:path w="97790" h="90169">
                <a:moveTo>
                  <a:pt x="57912" y="48768"/>
                </a:moveTo>
                <a:lnTo>
                  <a:pt x="58293" y="48006"/>
                </a:lnTo>
                <a:lnTo>
                  <a:pt x="59436" y="47244"/>
                </a:lnTo>
                <a:lnTo>
                  <a:pt x="57912" y="48768"/>
                </a:lnTo>
                <a:close/>
              </a:path>
              <a:path w="97790" h="90169">
                <a:moveTo>
                  <a:pt x="44195" y="50292"/>
                </a:moveTo>
                <a:lnTo>
                  <a:pt x="41148" y="48768"/>
                </a:lnTo>
                <a:lnTo>
                  <a:pt x="40538" y="47853"/>
                </a:lnTo>
                <a:lnTo>
                  <a:pt x="44195" y="50292"/>
                </a:lnTo>
                <a:close/>
              </a:path>
              <a:path w="97790" h="90169">
                <a:moveTo>
                  <a:pt x="57912" y="48768"/>
                </a:moveTo>
                <a:lnTo>
                  <a:pt x="58129" y="48114"/>
                </a:lnTo>
                <a:lnTo>
                  <a:pt x="58293" y="48006"/>
                </a:lnTo>
                <a:lnTo>
                  <a:pt x="57912" y="48768"/>
                </a:lnTo>
                <a:close/>
              </a:path>
              <a:path w="97790" h="90169">
                <a:moveTo>
                  <a:pt x="57150" y="49149"/>
                </a:moveTo>
                <a:lnTo>
                  <a:pt x="57607" y="48463"/>
                </a:lnTo>
                <a:lnTo>
                  <a:pt x="58129" y="48114"/>
                </a:lnTo>
                <a:lnTo>
                  <a:pt x="57912" y="48768"/>
                </a:lnTo>
                <a:lnTo>
                  <a:pt x="57150" y="49149"/>
                </a:lnTo>
                <a:close/>
              </a:path>
              <a:path w="97790" h="90169">
                <a:moveTo>
                  <a:pt x="54864" y="50292"/>
                </a:moveTo>
                <a:lnTo>
                  <a:pt x="57607" y="48463"/>
                </a:lnTo>
                <a:lnTo>
                  <a:pt x="57150" y="49149"/>
                </a:lnTo>
                <a:lnTo>
                  <a:pt x="54864" y="50292"/>
                </a:lnTo>
                <a:close/>
              </a:path>
              <a:path w="97790" h="90169">
                <a:moveTo>
                  <a:pt x="44195" y="50800"/>
                </a:moveTo>
                <a:lnTo>
                  <a:pt x="42672" y="50292"/>
                </a:lnTo>
                <a:lnTo>
                  <a:pt x="41148" y="48768"/>
                </a:lnTo>
                <a:lnTo>
                  <a:pt x="44195" y="50800"/>
                </a:lnTo>
                <a:close/>
              </a:path>
              <a:path w="97790" h="90169">
                <a:moveTo>
                  <a:pt x="56387" y="50292"/>
                </a:moveTo>
                <a:lnTo>
                  <a:pt x="57150" y="49149"/>
                </a:lnTo>
                <a:lnTo>
                  <a:pt x="57912" y="48768"/>
                </a:lnTo>
                <a:lnTo>
                  <a:pt x="56387" y="50292"/>
                </a:lnTo>
                <a:close/>
              </a:path>
              <a:path w="97790" h="90169">
                <a:moveTo>
                  <a:pt x="53340" y="51054"/>
                </a:moveTo>
                <a:lnTo>
                  <a:pt x="57150" y="49149"/>
                </a:lnTo>
                <a:lnTo>
                  <a:pt x="56387" y="50292"/>
                </a:lnTo>
                <a:lnTo>
                  <a:pt x="53340" y="51054"/>
                </a:lnTo>
                <a:close/>
              </a:path>
              <a:path w="97790" h="90169">
                <a:moveTo>
                  <a:pt x="45719" y="51816"/>
                </a:moveTo>
                <a:lnTo>
                  <a:pt x="42672" y="50292"/>
                </a:lnTo>
                <a:lnTo>
                  <a:pt x="44195" y="50800"/>
                </a:lnTo>
                <a:lnTo>
                  <a:pt x="45719" y="51816"/>
                </a:lnTo>
                <a:close/>
              </a:path>
              <a:path w="97790" h="90169">
                <a:moveTo>
                  <a:pt x="51816" y="51816"/>
                </a:moveTo>
                <a:lnTo>
                  <a:pt x="53340" y="51054"/>
                </a:lnTo>
                <a:lnTo>
                  <a:pt x="56387" y="50292"/>
                </a:lnTo>
                <a:lnTo>
                  <a:pt x="51816" y="51816"/>
                </a:lnTo>
                <a:close/>
              </a:path>
              <a:path w="97790" h="90169">
                <a:moveTo>
                  <a:pt x="47244" y="51816"/>
                </a:moveTo>
                <a:lnTo>
                  <a:pt x="45719" y="51816"/>
                </a:lnTo>
                <a:lnTo>
                  <a:pt x="44195" y="50800"/>
                </a:lnTo>
                <a:lnTo>
                  <a:pt x="47244" y="51816"/>
                </a:lnTo>
                <a:close/>
              </a:path>
              <a:path w="97790" h="90169">
                <a:moveTo>
                  <a:pt x="51816" y="51816"/>
                </a:moveTo>
                <a:lnTo>
                  <a:pt x="50292" y="51816"/>
                </a:lnTo>
                <a:lnTo>
                  <a:pt x="53340" y="51054"/>
                </a:lnTo>
                <a:lnTo>
                  <a:pt x="51816" y="51816"/>
                </a:lnTo>
                <a:close/>
              </a:path>
              <a:path w="97790" h="90169">
                <a:moveTo>
                  <a:pt x="83820" y="76200"/>
                </a:moveTo>
                <a:lnTo>
                  <a:pt x="13716" y="76200"/>
                </a:lnTo>
                <a:lnTo>
                  <a:pt x="10668" y="71628"/>
                </a:lnTo>
                <a:lnTo>
                  <a:pt x="86868" y="71628"/>
                </a:lnTo>
                <a:lnTo>
                  <a:pt x="83820" y="76200"/>
                </a:lnTo>
                <a:close/>
              </a:path>
              <a:path w="97790" h="90169">
                <a:moveTo>
                  <a:pt x="76200" y="82296"/>
                </a:moveTo>
                <a:lnTo>
                  <a:pt x="21336" y="82296"/>
                </a:lnTo>
                <a:lnTo>
                  <a:pt x="15240" y="76200"/>
                </a:lnTo>
                <a:lnTo>
                  <a:pt x="82296" y="76200"/>
                </a:lnTo>
                <a:lnTo>
                  <a:pt x="82296" y="77724"/>
                </a:lnTo>
                <a:lnTo>
                  <a:pt x="80772" y="77724"/>
                </a:lnTo>
                <a:lnTo>
                  <a:pt x="76200" y="82296"/>
                </a:lnTo>
                <a:close/>
              </a:path>
              <a:path w="97790" h="90169">
                <a:moveTo>
                  <a:pt x="68580" y="86868"/>
                </a:moveTo>
                <a:lnTo>
                  <a:pt x="30480" y="86868"/>
                </a:lnTo>
                <a:lnTo>
                  <a:pt x="28956" y="85344"/>
                </a:lnTo>
                <a:lnTo>
                  <a:pt x="24384" y="83820"/>
                </a:lnTo>
                <a:lnTo>
                  <a:pt x="22859" y="82296"/>
                </a:lnTo>
                <a:lnTo>
                  <a:pt x="74676" y="82296"/>
                </a:lnTo>
                <a:lnTo>
                  <a:pt x="74676" y="83820"/>
                </a:lnTo>
                <a:lnTo>
                  <a:pt x="68580" y="85344"/>
                </a:lnTo>
                <a:lnTo>
                  <a:pt x="68580" y="86868"/>
                </a:lnTo>
                <a:close/>
              </a:path>
              <a:path w="97790" h="90169">
                <a:moveTo>
                  <a:pt x="59436" y="88392"/>
                </a:moveTo>
                <a:lnTo>
                  <a:pt x="38100" y="88392"/>
                </a:lnTo>
                <a:lnTo>
                  <a:pt x="33528" y="86868"/>
                </a:lnTo>
                <a:lnTo>
                  <a:pt x="65532" y="86868"/>
                </a:lnTo>
                <a:lnTo>
                  <a:pt x="59436" y="88392"/>
                </a:lnTo>
                <a:close/>
              </a:path>
              <a:path w="97790" h="90169">
                <a:moveTo>
                  <a:pt x="50292" y="89916"/>
                </a:moveTo>
                <a:lnTo>
                  <a:pt x="47244" y="89916"/>
                </a:lnTo>
                <a:lnTo>
                  <a:pt x="41148" y="88392"/>
                </a:lnTo>
                <a:lnTo>
                  <a:pt x="56387" y="88392"/>
                </a:lnTo>
                <a:lnTo>
                  <a:pt x="50292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982711" y="3401567"/>
            <a:ext cx="97790" cy="90170"/>
          </a:xfrm>
          <a:custGeom>
            <a:avLst/>
            <a:gdLst/>
            <a:ahLst/>
            <a:cxnLst/>
            <a:rect l="l" t="t" r="r" b="b"/>
            <a:pathLst>
              <a:path w="97790" h="90170">
                <a:moveTo>
                  <a:pt x="56387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0292" y="0"/>
                </a:lnTo>
                <a:lnTo>
                  <a:pt x="56387" y="1524"/>
                </a:lnTo>
                <a:close/>
              </a:path>
              <a:path w="97790" h="90170">
                <a:moveTo>
                  <a:pt x="88391" y="71628"/>
                </a:moveTo>
                <a:lnTo>
                  <a:pt x="7620" y="71628"/>
                </a:lnTo>
                <a:lnTo>
                  <a:pt x="7620" y="70104"/>
                </a:lnTo>
                <a:lnTo>
                  <a:pt x="4572" y="65532"/>
                </a:lnTo>
                <a:lnTo>
                  <a:pt x="4572" y="64008"/>
                </a:lnTo>
                <a:lnTo>
                  <a:pt x="3048" y="64008"/>
                </a:lnTo>
                <a:lnTo>
                  <a:pt x="3048" y="62484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54864"/>
                </a:lnTo>
                <a:lnTo>
                  <a:pt x="0" y="36576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8956"/>
                </a:lnTo>
                <a:lnTo>
                  <a:pt x="3048" y="27432"/>
                </a:lnTo>
                <a:lnTo>
                  <a:pt x="4572" y="25908"/>
                </a:lnTo>
                <a:lnTo>
                  <a:pt x="7620" y="21336"/>
                </a:lnTo>
                <a:lnTo>
                  <a:pt x="7620" y="19812"/>
                </a:lnTo>
                <a:lnTo>
                  <a:pt x="15240" y="12192"/>
                </a:lnTo>
                <a:lnTo>
                  <a:pt x="16764" y="12192"/>
                </a:lnTo>
                <a:lnTo>
                  <a:pt x="21336" y="9144"/>
                </a:lnTo>
                <a:lnTo>
                  <a:pt x="21336" y="7620"/>
                </a:lnTo>
                <a:lnTo>
                  <a:pt x="22859" y="7620"/>
                </a:lnTo>
                <a:lnTo>
                  <a:pt x="24384" y="6096"/>
                </a:lnTo>
                <a:lnTo>
                  <a:pt x="28956" y="4572"/>
                </a:lnTo>
                <a:lnTo>
                  <a:pt x="30480" y="3048"/>
                </a:lnTo>
                <a:lnTo>
                  <a:pt x="32004" y="3048"/>
                </a:lnTo>
                <a:lnTo>
                  <a:pt x="38100" y="1524"/>
                </a:lnTo>
                <a:lnTo>
                  <a:pt x="59436" y="1524"/>
                </a:lnTo>
                <a:lnTo>
                  <a:pt x="65532" y="3048"/>
                </a:lnTo>
                <a:lnTo>
                  <a:pt x="67056" y="4572"/>
                </a:lnTo>
                <a:lnTo>
                  <a:pt x="68580" y="4572"/>
                </a:lnTo>
                <a:lnTo>
                  <a:pt x="73152" y="6096"/>
                </a:lnTo>
                <a:lnTo>
                  <a:pt x="76200" y="9144"/>
                </a:lnTo>
                <a:lnTo>
                  <a:pt x="80772" y="12192"/>
                </a:lnTo>
                <a:lnTo>
                  <a:pt x="82296" y="13716"/>
                </a:lnTo>
                <a:lnTo>
                  <a:pt x="83820" y="13716"/>
                </a:lnTo>
                <a:lnTo>
                  <a:pt x="86868" y="18288"/>
                </a:lnTo>
                <a:lnTo>
                  <a:pt x="88391" y="18288"/>
                </a:lnTo>
                <a:lnTo>
                  <a:pt x="88391" y="21336"/>
                </a:lnTo>
                <a:lnTo>
                  <a:pt x="91439" y="25908"/>
                </a:lnTo>
                <a:lnTo>
                  <a:pt x="92964" y="25908"/>
                </a:lnTo>
                <a:lnTo>
                  <a:pt x="92964" y="28956"/>
                </a:lnTo>
                <a:lnTo>
                  <a:pt x="96012" y="33528"/>
                </a:lnTo>
                <a:lnTo>
                  <a:pt x="96012" y="38100"/>
                </a:lnTo>
                <a:lnTo>
                  <a:pt x="44195" y="38100"/>
                </a:lnTo>
                <a:lnTo>
                  <a:pt x="41148" y="39624"/>
                </a:lnTo>
                <a:lnTo>
                  <a:pt x="38100" y="42672"/>
                </a:lnTo>
                <a:lnTo>
                  <a:pt x="37592" y="44196"/>
                </a:lnTo>
                <a:lnTo>
                  <a:pt x="36576" y="44196"/>
                </a:lnTo>
                <a:lnTo>
                  <a:pt x="37084" y="45720"/>
                </a:lnTo>
                <a:lnTo>
                  <a:pt x="36576" y="47244"/>
                </a:lnTo>
                <a:lnTo>
                  <a:pt x="37592" y="47244"/>
                </a:lnTo>
                <a:lnTo>
                  <a:pt x="38100" y="48768"/>
                </a:lnTo>
                <a:lnTo>
                  <a:pt x="39243" y="49530"/>
                </a:lnTo>
                <a:lnTo>
                  <a:pt x="39624" y="50292"/>
                </a:lnTo>
                <a:lnTo>
                  <a:pt x="42672" y="51816"/>
                </a:lnTo>
                <a:lnTo>
                  <a:pt x="44195" y="51816"/>
                </a:lnTo>
                <a:lnTo>
                  <a:pt x="48550" y="52904"/>
                </a:lnTo>
                <a:lnTo>
                  <a:pt x="47244" y="53340"/>
                </a:lnTo>
                <a:lnTo>
                  <a:pt x="96012" y="53340"/>
                </a:lnTo>
                <a:lnTo>
                  <a:pt x="96012" y="57912"/>
                </a:lnTo>
                <a:lnTo>
                  <a:pt x="92964" y="62484"/>
                </a:lnTo>
                <a:lnTo>
                  <a:pt x="92964" y="64008"/>
                </a:lnTo>
                <a:lnTo>
                  <a:pt x="91439" y="65532"/>
                </a:lnTo>
                <a:lnTo>
                  <a:pt x="88391" y="70104"/>
                </a:lnTo>
                <a:lnTo>
                  <a:pt x="88391" y="71628"/>
                </a:lnTo>
                <a:close/>
              </a:path>
              <a:path w="97790" h="90170">
                <a:moveTo>
                  <a:pt x="41148" y="39624"/>
                </a:moveTo>
                <a:lnTo>
                  <a:pt x="44195" y="38100"/>
                </a:lnTo>
                <a:lnTo>
                  <a:pt x="42367" y="39319"/>
                </a:lnTo>
                <a:lnTo>
                  <a:pt x="41148" y="39624"/>
                </a:lnTo>
                <a:close/>
              </a:path>
              <a:path w="97790" h="90170">
                <a:moveTo>
                  <a:pt x="42367" y="39319"/>
                </a:moveTo>
                <a:lnTo>
                  <a:pt x="44195" y="38100"/>
                </a:lnTo>
                <a:lnTo>
                  <a:pt x="47244" y="38100"/>
                </a:lnTo>
                <a:lnTo>
                  <a:pt x="42367" y="39319"/>
                </a:lnTo>
                <a:close/>
              </a:path>
              <a:path w="97790" h="90170">
                <a:moveTo>
                  <a:pt x="44195" y="39624"/>
                </a:moveTo>
                <a:lnTo>
                  <a:pt x="47244" y="38100"/>
                </a:lnTo>
                <a:lnTo>
                  <a:pt x="48550" y="38535"/>
                </a:lnTo>
                <a:lnTo>
                  <a:pt x="44195" y="39624"/>
                </a:lnTo>
                <a:close/>
              </a:path>
              <a:path w="97790" h="90170">
                <a:moveTo>
                  <a:pt x="48550" y="38535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276" y="38354"/>
                </a:lnTo>
                <a:lnTo>
                  <a:pt x="48550" y="38535"/>
                </a:lnTo>
                <a:close/>
              </a:path>
              <a:path w="97790" h="90170">
                <a:moveTo>
                  <a:pt x="49276" y="38354"/>
                </a:moveTo>
                <a:lnTo>
                  <a:pt x="48768" y="38100"/>
                </a:lnTo>
                <a:lnTo>
                  <a:pt x="49530" y="38290"/>
                </a:lnTo>
                <a:lnTo>
                  <a:pt x="49276" y="38354"/>
                </a:lnTo>
                <a:close/>
              </a:path>
              <a:path w="97790" h="90170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7790" h="90170">
                <a:moveTo>
                  <a:pt x="53644" y="39319"/>
                </a:moveTo>
                <a:lnTo>
                  <a:pt x="49530" y="38290"/>
                </a:lnTo>
                <a:lnTo>
                  <a:pt x="50292" y="38100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97790" h="90170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7790" h="90170">
                <a:moveTo>
                  <a:pt x="58420" y="43180"/>
                </a:moveTo>
                <a:lnTo>
                  <a:pt x="54864" y="39624"/>
                </a:lnTo>
                <a:lnTo>
                  <a:pt x="51816" y="38100"/>
                </a:lnTo>
                <a:lnTo>
                  <a:pt x="96012" y="38100"/>
                </a:lnTo>
                <a:lnTo>
                  <a:pt x="96774" y="41148"/>
                </a:lnTo>
                <a:lnTo>
                  <a:pt x="57912" y="41148"/>
                </a:lnTo>
                <a:lnTo>
                  <a:pt x="58420" y="43180"/>
                </a:lnTo>
                <a:close/>
              </a:path>
              <a:path w="97790" h="90170">
                <a:moveTo>
                  <a:pt x="51816" y="39624"/>
                </a:moveTo>
                <a:lnTo>
                  <a:pt x="48550" y="38535"/>
                </a:lnTo>
                <a:lnTo>
                  <a:pt x="49276" y="38354"/>
                </a:lnTo>
                <a:lnTo>
                  <a:pt x="51816" y="39624"/>
                </a:lnTo>
                <a:close/>
              </a:path>
              <a:path w="97790" h="90170">
                <a:moveTo>
                  <a:pt x="40538" y="40538"/>
                </a:moveTo>
                <a:lnTo>
                  <a:pt x="41148" y="39624"/>
                </a:lnTo>
                <a:lnTo>
                  <a:pt x="42367" y="39319"/>
                </a:lnTo>
                <a:lnTo>
                  <a:pt x="40538" y="40538"/>
                </a:lnTo>
                <a:close/>
              </a:path>
              <a:path w="97790" h="90170">
                <a:moveTo>
                  <a:pt x="56387" y="41148"/>
                </a:moveTo>
                <a:lnTo>
                  <a:pt x="53644" y="39319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7790" h="90170">
                <a:moveTo>
                  <a:pt x="39624" y="41148"/>
                </a:moveTo>
                <a:lnTo>
                  <a:pt x="41148" y="39624"/>
                </a:lnTo>
                <a:lnTo>
                  <a:pt x="40538" y="40538"/>
                </a:lnTo>
                <a:lnTo>
                  <a:pt x="39624" y="41148"/>
                </a:lnTo>
                <a:close/>
              </a:path>
              <a:path w="97790" h="90170">
                <a:moveTo>
                  <a:pt x="39928" y="41452"/>
                </a:moveTo>
                <a:lnTo>
                  <a:pt x="40386" y="40767"/>
                </a:lnTo>
                <a:lnTo>
                  <a:pt x="42672" y="39624"/>
                </a:lnTo>
                <a:lnTo>
                  <a:pt x="39928" y="41452"/>
                </a:lnTo>
                <a:close/>
              </a:path>
              <a:path w="97790" h="90170">
                <a:moveTo>
                  <a:pt x="56997" y="42062"/>
                </a:moveTo>
                <a:lnTo>
                  <a:pt x="53339" y="39624"/>
                </a:lnTo>
                <a:lnTo>
                  <a:pt x="56387" y="41148"/>
                </a:lnTo>
                <a:lnTo>
                  <a:pt x="56997" y="42062"/>
                </a:lnTo>
                <a:close/>
              </a:path>
              <a:path w="97790" h="90170">
                <a:moveTo>
                  <a:pt x="39624" y="41148"/>
                </a:moveTo>
                <a:lnTo>
                  <a:pt x="40538" y="40538"/>
                </a:lnTo>
                <a:lnTo>
                  <a:pt x="40386" y="40767"/>
                </a:lnTo>
                <a:lnTo>
                  <a:pt x="39624" y="41148"/>
                </a:lnTo>
                <a:close/>
              </a:path>
              <a:path w="97790" h="90170">
                <a:moveTo>
                  <a:pt x="39406" y="41801"/>
                </a:moveTo>
                <a:lnTo>
                  <a:pt x="39624" y="41148"/>
                </a:lnTo>
                <a:lnTo>
                  <a:pt x="40386" y="40767"/>
                </a:lnTo>
                <a:lnTo>
                  <a:pt x="39928" y="41452"/>
                </a:lnTo>
                <a:lnTo>
                  <a:pt x="39406" y="41801"/>
                </a:lnTo>
                <a:close/>
              </a:path>
              <a:path w="97790" h="90170">
                <a:moveTo>
                  <a:pt x="38100" y="42672"/>
                </a:moveTo>
                <a:lnTo>
                  <a:pt x="39624" y="41148"/>
                </a:lnTo>
                <a:lnTo>
                  <a:pt x="39243" y="41910"/>
                </a:lnTo>
                <a:lnTo>
                  <a:pt x="38100" y="42672"/>
                </a:lnTo>
                <a:close/>
              </a:path>
              <a:path w="97790" h="90170">
                <a:moveTo>
                  <a:pt x="39243" y="41910"/>
                </a:moveTo>
                <a:lnTo>
                  <a:pt x="39624" y="41148"/>
                </a:lnTo>
                <a:lnTo>
                  <a:pt x="39406" y="41801"/>
                </a:lnTo>
                <a:lnTo>
                  <a:pt x="39243" y="41910"/>
                </a:lnTo>
                <a:close/>
              </a:path>
              <a:path w="97790" h="90170">
                <a:moveTo>
                  <a:pt x="57912" y="42672"/>
                </a:moveTo>
                <a:lnTo>
                  <a:pt x="56997" y="42062"/>
                </a:lnTo>
                <a:lnTo>
                  <a:pt x="56387" y="41148"/>
                </a:lnTo>
                <a:lnTo>
                  <a:pt x="57912" y="42672"/>
                </a:lnTo>
                <a:close/>
              </a:path>
              <a:path w="97790" h="90170">
                <a:moveTo>
                  <a:pt x="58674" y="43434"/>
                </a:moveTo>
                <a:lnTo>
                  <a:pt x="58420" y="43180"/>
                </a:lnTo>
                <a:lnTo>
                  <a:pt x="57912" y="41148"/>
                </a:lnTo>
                <a:lnTo>
                  <a:pt x="58674" y="43434"/>
                </a:lnTo>
                <a:close/>
              </a:path>
              <a:path w="97790" h="90170">
                <a:moveTo>
                  <a:pt x="96393" y="51816"/>
                </a:moveTo>
                <a:lnTo>
                  <a:pt x="53339" y="51816"/>
                </a:lnTo>
                <a:lnTo>
                  <a:pt x="56387" y="50292"/>
                </a:lnTo>
                <a:lnTo>
                  <a:pt x="59436" y="47244"/>
                </a:lnTo>
                <a:lnTo>
                  <a:pt x="59436" y="44196"/>
                </a:lnTo>
                <a:lnTo>
                  <a:pt x="58674" y="43434"/>
                </a:lnTo>
                <a:lnTo>
                  <a:pt x="57912" y="41148"/>
                </a:lnTo>
                <a:lnTo>
                  <a:pt x="96774" y="41148"/>
                </a:lnTo>
                <a:lnTo>
                  <a:pt x="97536" y="44196"/>
                </a:lnTo>
                <a:lnTo>
                  <a:pt x="97536" y="47244"/>
                </a:lnTo>
                <a:lnTo>
                  <a:pt x="96393" y="51816"/>
                </a:lnTo>
                <a:close/>
              </a:path>
              <a:path w="97790" h="90170">
                <a:moveTo>
                  <a:pt x="39116" y="42672"/>
                </a:moveTo>
                <a:lnTo>
                  <a:pt x="39406" y="41801"/>
                </a:lnTo>
                <a:lnTo>
                  <a:pt x="39928" y="41452"/>
                </a:lnTo>
                <a:lnTo>
                  <a:pt x="39116" y="42672"/>
                </a:lnTo>
                <a:close/>
              </a:path>
              <a:path w="97790" h="90170">
                <a:moveTo>
                  <a:pt x="38100" y="44196"/>
                </a:moveTo>
                <a:lnTo>
                  <a:pt x="39243" y="41910"/>
                </a:lnTo>
                <a:lnTo>
                  <a:pt x="39406" y="41801"/>
                </a:lnTo>
                <a:lnTo>
                  <a:pt x="39116" y="42672"/>
                </a:lnTo>
                <a:lnTo>
                  <a:pt x="38100" y="44196"/>
                </a:lnTo>
                <a:close/>
              </a:path>
              <a:path w="97790" h="90170">
                <a:moveTo>
                  <a:pt x="38100" y="44196"/>
                </a:moveTo>
                <a:lnTo>
                  <a:pt x="38100" y="42672"/>
                </a:lnTo>
                <a:lnTo>
                  <a:pt x="39243" y="41910"/>
                </a:lnTo>
                <a:lnTo>
                  <a:pt x="38100" y="44196"/>
                </a:lnTo>
                <a:close/>
              </a:path>
              <a:path w="97790" h="90170">
                <a:moveTo>
                  <a:pt x="58420" y="44196"/>
                </a:moveTo>
                <a:lnTo>
                  <a:pt x="56997" y="42062"/>
                </a:lnTo>
                <a:lnTo>
                  <a:pt x="57912" y="42672"/>
                </a:lnTo>
                <a:lnTo>
                  <a:pt x="58420" y="44196"/>
                </a:lnTo>
                <a:close/>
              </a:path>
              <a:path w="97790" h="90170">
                <a:moveTo>
                  <a:pt x="37592" y="45720"/>
                </a:moveTo>
                <a:lnTo>
                  <a:pt x="37253" y="45212"/>
                </a:lnTo>
                <a:lnTo>
                  <a:pt x="38100" y="42672"/>
                </a:lnTo>
                <a:lnTo>
                  <a:pt x="38100" y="44958"/>
                </a:lnTo>
                <a:lnTo>
                  <a:pt x="37592" y="45720"/>
                </a:lnTo>
                <a:close/>
              </a:path>
              <a:path w="97790" h="90170">
                <a:moveTo>
                  <a:pt x="38100" y="44958"/>
                </a:moveTo>
                <a:lnTo>
                  <a:pt x="38100" y="44196"/>
                </a:lnTo>
                <a:lnTo>
                  <a:pt x="39116" y="42672"/>
                </a:lnTo>
                <a:lnTo>
                  <a:pt x="38608" y="44196"/>
                </a:lnTo>
                <a:lnTo>
                  <a:pt x="38100" y="44958"/>
                </a:lnTo>
                <a:close/>
              </a:path>
              <a:path w="97790" h="90170">
                <a:moveTo>
                  <a:pt x="38100" y="45720"/>
                </a:moveTo>
                <a:lnTo>
                  <a:pt x="38608" y="44196"/>
                </a:lnTo>
                <a:lnTo>
                  <a:pt x="39624" y="42672"/>
                </a:lnTo>
                <a:lnTo>
                  <a:pt x="38100" y="45720"/>
                </a:lnTo>
                <a:close/>
              </a:path>
              <a:path w="97790" h="90170">
                <a:moveTo>
                  <a:pt x="58826" y="44805"/>
                </a:moveTo>
                <a:lnTo>
                  <a:pt x="58420" y="44196"/>
                </a:lnTo>
                <a:lnTo>
                  <a:pt x="57912" y="42672"/>
                </a:lnTo>
                <a:lnTo>
                  <a:pt x="58420" y="43180"/>
                </a:lnTo>
                <a:lnTo>
                  <a:pt x="58826" y="44805"/>
                </a:lnTo>
                <a:close/>
              </a:path>
              <a:path w="97790" h="90170">
                <a:moveTo>
                  <a:pt x="59097" y="45212"/>
                </a:moveTo>
                <a:lnTo>
                  <a:pt x="58826" y="44805"/>
                </a:lnTo>
                <a:lnTo>
                  <a:pt x="58420" y="43180"/>
                </a:lnTo>
                <a:lnTo>
                  <a:pt x="58674" y="43434"/>
                </a:lnTo>
                <a:lnTo>
                  <a:pt x="59131" y="44805"/>
                </a:lnTo>
                <a:lnTo>
                  <a:pt x="59097" y="45212"/>
                </a:lnTo>
                <a:close/>
              </a:path>
              <a:path w="97790" h="90170">
                <a:moveTo>
                  <a:pt x="59182" y="44958"/>
                </a:moveTo>
                <a:lnTo>
                  <a:pt x="58674" y="43434"/>
                </a:lnTo>
                <a:lnTo>
                  <a:pt x="59436" y="44196"/>
                </a:lnTo>
                <a:lnTo>
                  <a:pt x="59182" y="44958"/>
                </a:lnTo>
                <a:close/>
              </a:path>
              <a:path w="97790" h="90170">
                <a:moveTo>
                  <a:pt x="37084" y="45720"/>
                </a:moveTo>
                <a:lnTo>
                  <a:pt x="36576" y="44196"/>
                </a:lnTo>
                <a:lnTo>
                  <a:pt x="37253" y="45212"/>
                </a:lnTo>
                <a:lnTo>
                  <a:pt x="37084" y="45720"/>
                </a:lnTo>
                <a:close/>
              </a:path>
              <a:path w="97790" h="90170">
                <a:moveTo>
                  <a:pt x="37253" y="45212"/>
                </a:moveTo>
                <a:lnTo>
                  <a:pt x="36576" y="44196"/>
                </a:lnTo>
                <a:lnTo>
                  <a:pt x="37592" y="44196"/>
                </a:lnTo>
                <a:lnTo>
                  <a:pt x="37253" y="45212"/>
                </a:lnTo>
                <a:close/>
              </a:path>
              <a:path w="97790" h="90170">
                <a:moveTo>
                  <a:pt x="59436" y="45720"/>
                </a:moveTo>
                <a:lnTo>
                  <a:pt x="59266" y="45212"/>
                </a:lnTo>
                <a:lnTo>
                  <a:pt x="59232" y="44805"/>
                </a:lnTo>
                <a:lnTo>
                  <a:pt x="59436" y="44196"/>
                </a:lnTo>
                <a:lnTo>
                  <a:pt x="59436" y="45720"/>
                </a:lnTo>
                <a:close/>
              </a:path>
              <a:path w="97790" h="90170">
                <a:moveTo>
                  <a:pt x="59000" y="45502"/>
                </a:moveTo>
                <a:lnTo>
                  <a:pt x="58826" y="44805"/>
                </a:lnTo>
                <a:lnTo>
                  <a:pt x="59097" y="45212"/>
                </a:lnTo>
                <a:lnTo>
                  <a:pt x="59000" y="45502"/>
                </a:lnTo>
                <a:close/>
              </a:path>
              <a:path w="97790" h="90170">
                <a:moveTo>
                  <a:pt x="38100" y="46482"/>
                </a:moveTo>
                <a:lnTo>
                  <a:pt x="37592" y="45720"/>
                </a:lnTo>
                <a:lnTo>
                  <a:pt x="38100" y="44958"/>
                </a:lnTo>
                <a:lnTo>
                  <a:pt x="38100" y="46482"/>
                </a:lnTo>
                <a:close/>
              </a:path>
              <a:path w="97790" h="90170">
                <a:moveTo>
                  <a:pt x="59436" y="45720"/>
                </a:moveTo>
                <a:lnTo>
                  <a:pt x="59097" y="45212"/>
                </a:lnTo>
                <a:lnTo>
                  <a:pt x="59182" y="44958"/>
                </a:lnTo>
                <a:lnTo>
                  <a:pt x="59436" y="45720"/>
                </a:lnTo>
                <a:close/>
              </a:path>
              <a:path w="97790" h="90170">
                <a:moveTo>
                  <a:pt x="37253" y="46228"/>
                </a:moveTo>
                <a:lnTo>
                  <a:pt x="37156" y="45502"/>
                </a:lnTo>
                <a:lnTo>
                  <a:pt x="37253" y="45212"/>
                </a:lnTo>
                <a:lnTo>
                  <a:pt x="37592" y="45720"/>
                </a:lnTo>
                <a:lnTo>
                  <a:pt x="37253" y="46228"/>
                </a:lnTo>
                <a:close/>
              </a:path>
              <a:path w="97790" h="90170">
                <a:moveTo>
                  <a:pt x="59158" y="46135"/>
                </a:moveTo>
                <a:lnTo>
                  <a:pt x="59000" y="45502"/>
                </a:lnTo>
                <a:lnTo>
                  <a:pt x="59097" y="45212"/>
                </a:lnTo>
                <a:lnTo>
                  <a:pt x="59436" y="45720"/>
                </a:lnTo>
                <a:lnTo>
                  <a:pt x="59158" y="46135"/>
                </a:lnTo>
                <a:close/>
              </a:path>
              <a:path w="97790" h="90170">
                <a:moveTo>
                  <a:pt x="59097" y="46228"/>
                </a:moveTo>
                <a:lnTo>
                  <a:pt x="59000" y="45502"/>
                </a:lnTo>
                <a:lnTo>
                  <a:pt x="59055" y="45720"/>
                </a:lnTo>
                <a:lnTo>
                  <a:pt x="59097" y="46228"/>
                </a:lnTo>
                <a:close/>
              </a:path>
              <a:path w="97790" h="90170">
                <a:moveTo>
                  <a:pt x="36576" y="47244"/>
                </a:moveTo>
                <a:lnTo>
                  <a:pt x="37084" y="45720"/>
                </a:lnTo>
                <a:lnTo>
                  <a:pt x="37222" y="46135"/>
                </a:lnTo>
                <a:lnTo>
                  <a:pt x="37185" y="46329"/>
                </a:lnTo>
                <a:lnTo>
                  <a:pt x="36576" y="47244"/>
                </a:lnTo>
                <a:close/>
              </a:path>
              <a:path w="97790" h="90170">
                <a:moveTo>
                  <a:pt x="38100" y="48768"/>
                </a:moveTo>
                <a:lnTo>
                  <a:pt x="37338" y="46482"/>
                </a:lnTo>
                <a:lnTo>
                  <a:pt x="37314" y="46135"/>
                </a:lnTo>
                <a:lnTo>
                  <a:pt x="37592" y="45720"/>
                </a:lnTo>
                <a:lnTo>
                  <a:pt x="38100" y="46482"/>
                </a:lnTo>
                <a:lnTo>
                  <a:pt x="38100" y="48768"/>
                </a:lnTo>
                <a:close/>
              </a:path>
              <a:path w="97790" h="90170">
                <a:moveTo>
                  <a:pt x="39624" y="48768"/>
                </a:moveTo>
                <a:lnTo>
                  <a:pt x="38608" y="47244"/>
                </a:lnTo>
                <a:lnTo>
                  <a:pt x="38100" y="45720"/>
                </a:lnTo>
                <a:lnTo>
                  <a:pt x="39624" y="48768"/>
                </a:lnTo>
                <a:close/>
              </a:path>
              <a:path w="97790" h="90170">
                <a:moveTo>
                  <a:pt x="58420" y="47244"/>
                </a:moveTo>
                <a:lnTo>
                  <a:pt x="58927" y="45720"/>
                </a:lnTo>
                <a:lnTo>
                  <a:pt x="59066" y="46135"/>
                </a:lnTo>
                <a:lnTo>
                  <a:pt x="59029" y="46329"/>
                </a:lnTo>
                <a:lnTo>
                  <a:pt x="58420" y="47244"/>
                </a:lnTo>
                <a:close/>
              </a:path>
              <a:path w="97790" h="90170">
                <a:moveTo>
                  <a:pt x="59182" y="46228"/>
                </a:moveTo>
                <a:lnTo>
                  <a:pt x="59436" y="45720"/>
                </a:lnTo>
                <a:lnTo>
                  <a:pt x="59182" y="46228"/>
                </a:lnTo>
                <a:close/>
              </a:path>
              <a:path w="97790" h="90170">
                <a:moveTo>
                  <a:pt x="59436" y="47244"/>
                </a:moveTo>
                <a:lnTo>
                  <a:pt x="59245" y="46482"/>
                </a:lnTo>
                <a:lnTo>
                  <a:pt x="59228" y="46135"/>
                </a:lnTo>
                <a:lnTo>
                  <a:pt x="59436" y="45720"/>
                </a:lnTo>
                <a:lnTo>
                  <a:pt x="59436" y="47244"/>
                </a:lnTo>
                <a:close/>
              </a:path>
              <a:path w="97790" h="90170">
                <a:moveTo>
                  <a:pt x="37592" y="47244"/>
                </a:moveTo>
                <a:lnTo>
                  <a:pt x="36576" y="47244"/>
                </a:lnTo>
                <a:lnTo>
                  <a:pt x="37253" y="46228"/>
                </a:lnTo>
                <a:lnTo>
                  <a:pt x="37592" y="47244"/>
                </a:lnTo>
                <a:close/>
              </a:path>
              <a:path w="97790" h="90170">
                <a:moveTo>
                  <a:pt x="58129" y="48114"/>
                </a:moveTo>
                <a:lnTo>
                  <a:pt x="58420" y="47244"/>
                </a:lnTo>
                <a:lnTo>
                  <a:pt x="59097" y="46228"/>
                </a:lnTo>
                <a:lnTo>
                  <a:pt x="59055" y="46482"/>
                </a:lnTo>
                <a:lnTo>
                  <a:pt x="58293" y="48006"/>
                </a:lnTo>
                <a:lnTo>
                  <a:pt x="58129" y="48114"/>
                </a:lnTo>
                <a:close/>
              </a:path>
              <a:path w="97790" h="90170">
                <a:moveTo>
                  <a:pt x="59436" y="47244"/>
                </a:moveTo>
                <a:lnTo>
                  <a:pt x="59182" y="46482"/>
                </a:lnTo>
                <a:lnTo>
                  <a:pt x="59182" y="46228"/>
                </a:lnTo>
                <a:lnTo>
                  <a:pt x="59436" y="47244"/>
                </a:lnTo>
                <a:close/>
              </a:path>
              <a:path w="97790" h="90170">
                <a:moveTo>
                  <a:pt x="58293" y="48006"/>
                </a:moveTo>
                <a:lnTo>
                  <a:pt x="59131" y="46329"/>
                </a:lnTo>
                <a:lnTo>
                  <a:pt x="59436" y="47244"/>
                </a:lnTo>
                <a:lnTo>
                  <a:pt x="58293" y="48006"/>
                </a:lnTo>
                <a:close/>
              </a:path>
              <a:path w="97790" h="90170">
                <a:moveTo>
                  <a:pt x="38862" y="48006"/>
                </a:moveTo>
                <a:lnTo>
                  <a:pt x="38100" y="47244"/>
                </a:lnTo>
                <a:lnTo>
                  <a:pt x="38100" y="46482"/>
                </a:lnTo>
                <a:lnTo>
                  <a:pt x="38608" y="47244"/>
                </a:lnTo>
                <a:lnTo>
                  <a:pt x="38862" y="48006"/>
                </a:lnTo>
                <a:close/>
              </a:path>
              <a:path w="97790" h="90170">
                <a:moveTo>
                  <a:pt x="39116" y="49276"/>
                </a:moveTo>
                <a:lnTo>
                  <a:pt x="38100" y="48768"/>
                </a:lnTo>
                <a:lnTo>
                  <a:pt x="38100" y="47244"/>
                </a:lnTo>
                <a:lnTo>
                  <a:pt x="39116" y="49276"/>
                </a:lnTo>
                <a:close/>
              </a:path>
              <a:path w="97790" h="90170">
                <a:moveTo>
                  <a:pt x="39319" y="49377"/>
                </a:moveTo>
                <a:lnTo>
                  <a:pt x="39116" y="49276"/>
                </a:lnTo>
                <a:lnTo>
                  <a:pt x="38100" y="47244"/>
                </a:lnTo>
                <a:lnTo>
                  <a:pt x="38862" y="48006"/>
                </a:lnTo>
                <a:lnTo>
                  <a:pt x="39319" y="49377"/>
                </a:lnTo>
                <a:close/>
              </a:path>
              <a:path w="97790" h="90170">
                <a:moveTo>
                  <a:pt x="57607" y="48463"/>
                </a:moveTo>
                <a:lnTo>
                  <a:pt x="58420" y="47244"/>
                </a:lnTo>
                <a:lnTo>
                  <a:pt x="58129" y="48114"/>
                </a:lnTo>
                <a:lnTo>
                  <a:pt x="57607" y="48463"/>
                </a:lnTo>
                <a:close/>
              </a:path>
              <a:path w="97790" h="90170">
                <a:moveTo>
                  <a:pt x="57912" y="48768"/>
                </a:moveTo>
                <a:lnTo>
                  <a:pt x="58293" y="48006"/>
                </a:lnTo>
                <a:lnTo>
                  <a:pt x="59436" y="47244"/>
                </a:lnTo>
                <a:lnTo>
                  <a:pt x="57912" y="48768"/>
                </a:lnTo>
                <a:close/>
              </a:path>
              <a:path w="97790" h="90170">
                <a:moveTo>
                  <a:pt x="41148" y="50292"/>
                </a:moveTo>
                <a:lnTo>
                  <a:pt x="39319" y="49377"/>
                </a:lnTo>
                <a:lnTo>
                  <a:pt x="38862" y="48006"/>
                </a:lnTo>
                <a:lnTo>
                  <a:pt x="41148" y="50292"/>
                </a:lnTo>
                <a:close/>
              </a:path>
              <a:path w="97790" h="90170">
                <a:moveTo>
                  <a:pt x="57912" y="48768"/>
                </a:moveTo>
                <a:lnTo>
                  <a:pt x="58129" y="48114"/>
                </a:lnTo>
                <a:lnTo>
                  <a:pt x="58293" y="48006"/>
                </a:lnTo>
                <a:lnTo>
                  <a:pt x="57912" y="48768"/>
                </a:lnTo>
                <a:close/>
              </a:path>
              <a:path w="97790" h="90170">
                <a:moveTo>
                  <a:pt x="57150" y="49149"/>
                </a:moveTo>
                <a:lnTo>
                  <a:pt x="57607" y="48463"/>
                </a:lnTo>
                <a:lnTo>
                  <a:pt x="58129" y="48114"/>
                </a:lnTo>
                <a:lnTo>
                  <a:pt x="57912" y="48768"/>
                </a:lnTo>
                <a:lnTo>
                  <a:pt x="57150" y="49149"/>
                </a:lnTo>
                <a:close/>
              </a:path>
              <a:path w="97790" h="90170">
                <a:moveTo>
                  <a:pt x="54864" y="50292"/>
                </a:moveTo>
                <a:lnTo>
                  <a:pt x="57607" y="48463"/>
                </a:lnTo>
                <a:lnTo>
                  <a:pt x="57150" y="49149"/>
                </a:lnTo>
                <a:lnTo>
                  <a:pt x="54864" y="50292"/>
                </a:lnTo>
                <a:close/>
              </a:path>
              <a:path w="97790" h="90170">
                <a:moveTo>
                  <a:pt x="56997" y="49377"/>
                </a:moveTo>
                <a:lnTo>
                  <a:pt x="57150" y="49149"/>
                </a:lnTo>
                <a:lnTo>
                  <a:pt x="57912" y="48768"/>
                </a:lnTo>
                <a:lnTo>
                  <a:pt x="56997" y="49377"/>
                </a:lnTo>
                <a:close/>
              </a:path>
              <a:path w="97790" h="90170">
                <a:moveTo>
                  <a:pt x="56387" y="50292"/>
                </a:moveTo>
                <a:lnTo>
                  <a:pt x="56997" y="49377"/>
                </a:lnTo>
                <a:lnTo>
                  <a:pt x="57912" y="48768"/>
                </a:lnTo>
                <a:lnTo>
                  <a:pt x="56387" y="50292"/>
                </a:lnTo>
                <a:close/>
              </a:path>
              <a:path w="97790" h="90170">
                <a:moveTo>
                  <a:pt x="39406" y="49638"/>
                </a:moveTo>
                <a:lnTo>
                  <a:pt x="39243" y="49530"/>
                </a:lnTo>
                <a:lnTo>
                  <a:pt x="39116" y="49276"/>
                </a:lnTo>
                <a:lnTo>
                  <a:pt x="39319" y="49377"/>
                </a:lnTo>
                <a:lnTo>
                  <a:pt x="39406" y="49638"/>
                </a:lnTo>
                <a:close/>
              </a:path>
              <a:path w="97790" h="90170">
                <a:moveTo>
                  <a:pt x="54864" y="50800"/>
                </a:moveTo>
                <a:lnTo>
                  <a:pt x="56997" y="49377"/>
                </a:lnTo>
                <a:lnTo>
                  <a:pt x="56387" y="50292"/>
                </a:lnTo>
                <a:lnTo>
                  <a:pt x="54864" y="50800"/>
                </a:lnTo>
                <a:close/>
              </a:path>
              <a:path w="97790" h="90170">
                <a:moveTo>
                  <a:pt x="39624" y="50292"/>
                </a:moveTo>
                <a:lnTo>
                  <a:pt x="39243" y="49530"/>
                </a:lnTo>
                <a:lnTo>
                  <a:pt x="39406" y="49638"/>
                </a:lnTo>
                <a:lnTo>
                  <a:pt x="39624" y="50292"/>
                </a:lnTo>
                <a:close/>
              </a:path>
              <a:path w="97790" h="90170">
                <a:moveTo>
                  <a:pt x="40843" y="50596"/>
                </a:moveTo>
                <a:lnTo>
                  <a:pt x="39624" y="50292"/>
                </a:lnTo>
                <a:lnTo>
                  <a:pt x="39406" y="49638"/>
                </a:lnTo>
                <a:lnTo>
                  <a:pt x="40843" y="50596"/>
                </a:lnTo>
                <a:close/>
              </a:path>
              <a:path w="97790" h="90170">
                <a:moveTo>
                  <a:pt x="42672" y="51816"/>
                </a:moveTo>
                <a:lnTo>
                  <a:pt x="39624" y="50292"/>
                </a:lnTo>
                <a:lnTo>
                  <a:pt x="40843" y="50596"/>
                </a:lnTo>
                <a:lnTo>
                  <a:pt x="42672" y="51816"/>
                </a:lnTo>
                <a:close/>
              </a:path>
              <a:path w="97790" h="90170">
                <a:moveTo>
                  <a:pt x="53339" y="51816"/>
                </a:moveTo>
                <a:lnTo>
                  <a:pt x="54864" y="50800"/>
                </a:lnTo>
                <a:lnTo>
                  <a:pt x="56387" y="50292"/>
                </a:lnTo>
                <a:lnTo>
                  <a:pt x="53339" y="51816"/>
                </a:lnTo>
                <a:close/>
              </a:path>
              <a:path w="97790" h="90170">
                <a:moveTo>
                  <a:pt x="45719" y="51816"/>
                </a:moveTo>
                <a:lnTo>
                  <a:pt x="42672" y="51816"/>
                </a:lnTo>
                <a:lnTo>
                  <a:pt x="40843" y="50596"/>
                </a:lnTo>
                <a:lnTo>
                  <a:pt x="45719" y="51816"/>
                </a:lnTo>
                <a:close/>
              </a:path>
              <a:path w="97790" h="90170">
                <a:moveTo>
                  <a:pt x="96012" y="53340"/>
                </a:moveTo>
                <a:lnTo>
                  <a:pt x="50292" y="53340"/>
                </a:lnTo>
                <a:lnTo>
                  <a:pt x="48550" y="52904"/>
                </a:lnTo>
                <a:lnTo>
                  <a:pt x="54864" y="50800"/>
                </a:lnTo>
                <a:lnTo>
                  <a:pt x="53339" y="51816"/>
                </a:lnTo>
                <a:lnTo>
                  <a:pt x="96393" y="51816"/>
                </a:lnTo>
                <a:lnTo>
                  <a:pt x="96012" y="53340"/>
                </a:lnTo>
                <a:close/>
              </a:path>
              <a:path w="97790" h="90170">
                <a:moveTo>
                  <a:pt x="50292" y="53340"/>
                </a:moveTo>
                <a:lnTo>
                  <a:pt x="47244" y="53340"/>
                </a:lnTo>
                <a:lnTo>
                  <a:pt x="48550" y="52904"/>
                </a:lnTo>
                <a:lnTo>
                  <a:pt x="50292" y="53340"/>
                </a:lnTo>
                <a:close/>
              </a:path>
              <a:path w="97790" h="90170">
                <a:moveTo>
                  <a:pt x="74676" y="83820"/>
                </a:moveTo>
                <a:lnTo>
                  <a:pt x="21336" y="83820"/>
                </a:lnTo>
                <a:lnTo>
                  <a:pt x="21336" y="82296"/>
                </a:lnTo>
                <a:lnTo>
                  <a:pt x="16764" y="79248"/>
                </a:lnTo>
                <a:lnTo>
                  <a:pt x="15240" y="79248"/>
                </a:lnTo>
                <a:lnTo>
                  <a:pt x="13716" y="77724"/>
                </a:lnTo>
                <a:lnTo>
                  <a:pt x="10668" y="73152"/>
                </a:lnTo>
                <a:lnTo>
                  <a:pt x="9144" y="71628"/>
                </a:lnTo>
                <a:lnTo>
                  <a:pt x="86868" y="71628"/>
                </a:lnTo>
                <a:lnTo>
                  <a:pt x="86868" y="73152"/>
                </a:lnTo>
                <a:lnTo>
                  <a:pt x="83820" y="77724"/>
                </a:lnTo>
                <a:lnTo>
                  <a:pt x="82296" y="77724"/>
                </a:lnTo>
                <a:lnTo>
                  <a:pt x="80772" y="79248"/>
                </a:lnTo>
                <a:lnTo>
                  <a:pt x="76200" y="82296"/>
                </a:lnTo>
                <a:lnTo>
                  <a:pt x="74676" y="83820"/>
                </a:lnTo>
                <a:close/>
              </a:path>
              <a:path w="97790" h="90170">
                <a:moveTo>
                  <a:pt x="65532" y="88392"/>
                </a:moveTo>
                <a:lnTo>
                  <a:pt x="30480" y="88392"/>
                </a:lnTo>
                <a:lnTo>
                  <a:pt x="28956" y="86868"/>
                </a:lnTo>
                <a:lnTo>
                  <a:pt x="22859" y="83820"/>
                </a:lnTo>
                <a:lnTo>
                  <a:pt x="73152" y="83820"/>
                </a:lnTo>
                <a:lnTo>
                  <a:pt x="68580" y="86868"/>
                </a:lnTo>
                <a:lnTo>
                  <a:pt x="67056" y="86868"/>
                </a:lnTo>
                <a:lnTo>
                  <a:pt x="65532" y="88392"/>
                </a:lnTo>
                <a:close/>
              </a:path>
              <a:path w="97790" h="90170">
                <a:moveTo>
                  <a:pt x="59436" y="89916"/>
                </a:moveTo>
                <a:lnTo>
                  <a:pt x="38100" y="89916"/>
                </a:lnTo>
                <a:lnTo>
                  <a:pt x="32004" y="88392"/>
                </a:lnTo>
                <a:lnTo>
                  <a:pt x="64008" y="88392"/>
                </a:lnTo>
                <a:lnTo>
                  <a:pt x="59436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40067" y="1472183"/>
            <a:ext cx="105410" cy="318770"/>
          </a:xfrm>
          <a:custGeom>
            <a:avLst/>
            <a:gdLst/>
            <a:ahLst/>
            <a:cxnLst/>
            <a:rect l="l" t="t" r="r" b="b"/>
            <a:pathLst>
              <a:path w="105409" h="318769">
                <a:moveTo>
                  <a:pt x="0" y="0"/>
                </a:moveTo>
                <a:lnTo>
                  <a:pt x="105155" y="0"/>
                </a:lnTo>
                <a:lnTo>
                  <a:pt x="105155" y="318516"/>
                </a:lnTo>
                <a:lnTo>
                  <a:pt x="0" y="3185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620255" y="1452372"/>
            <a:ext cx="144780" cy="358140"/>
          </a:xfrm>
          <a:custGeom>
            <a:avLst/>
            <a:gdLst/>
            <a:ahLst/>
            <a:cxnLst/>
            <a:rect l="l" t="t" r="r" b="b"/>
            <a:pathLst>
              <a:path w="144779" h="358139">
                <a:moveTo>
                  <a:pt x="144779" y="358139"/>
                </a:moveTo>
                <a:lnTo>
                  <a:pt x="0" y="358139"/>
                </a:lnTo>
                <a:lnTo>
                  <a:pt x="0" y="0"/>
                </a:lnTo>
                <a:lnTo>
                  <a:pt x="144779" y="0"/>
                </a:lnTo>
                <a:lnTo>
                  <a:pt x="144779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0039"/>
                </a:lnTo>
                <a:lnTo>
                  <a:pt x="19812" y="320039"/>
                </a:lnTo>
                <a:lnTo>
                  <a:pt x="38100" y="338328"/>
                </a:lnTo>
                <a:lnTo>
                  <a:pt x="144779" y="338328"/>
                </a:lnTo>
                <a:lnTo>
                  <a:pt x="144779" y="358139"/>
                </a:lnTo>
                <a:close/>
              </a:path>
              <a:path w="144779" h="3581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4779" h="358139">
                <a:moveTo>
                  <a:pt x="1066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6679" y="19812"/>
                </a:lnTo>
                <a:lnTo>
                  <a:pt x="106679" y="38100"/>
                </a:lnTo>
                <a:close/>
              </a:path>
              <a:path w="144779" h="358139">
                <a:moveTo>
                  <a:pt x="106679" y="338328"/>
                </a:moveTo>
                <a:lnTo>
                  <a:pt x="106679" y="19812"/>
                </a:lnTo>
                <a:lnTo>
                  <a:pt x="124968" y="38100"/>
                </a:lnTo>
                <a:lnTo>
                  <a:pt x="144779" y="38100"/>
                </a:lnTo>
                <a:lnTo>
                  <a:pt x="144779" y="320039"/>
                </a:lnTo>
                <a:lnTo>
                  <a:pt x="124968" y="320039"/>
                </a:lnTo>
                <a:lnTo>
                  <a:pt x="106679" y="338328"/>
                </a:lnTo>
                <a:close/>
              </a:path>
              <a:path w="144779" h="358139">
                <a:moveTo>
                  <a:pt x="144779" y="38100"/>
                </a:moveTo>
                <a:lnTo>
                  <a:pt x="124968" y="38100"/>
                </a:lnTo>
                <a:lnTo>
                  <a:pt x="106679" y="19812"/>
                </a:lnTo>
                <a:lnTo>
                  <a:pt x="144779" y="19811"/>
                </a:lnTo>
                <a:lnTo>
                  <a:pt x="144779" y="38100"/>
                </a:lnTo>
                <a:close/>
              </a:path>
              <a:path w="144779" h="358139">
                <a:moveTo>
                  <a:pt x="38100" y="338328"/>
                </a:moveTo>
                <a:lnTo>
                  <a:pt x="19812" y="320039"/>
                </a:lnTo>
                <a:lnTo>
                  <a:pt x="38100" y="320039"/>
                </a:lnTo>
                <a:lnTo>
                  <a:pt x="38100" y="338328"/>
                </a:lnTo>
                <a:close/>
              </a:path>
              <a:path w="144779" h="358139">
                <a:moveTo>
                  <a:pt x="106679" y="338328"/>
                </a:moveTo>
                <a:lnTo>
                  <a:pt x="38100" y="338328"/>
                </a:lnTo>
                <a:lnTo>
                  <a:pt x="38100" y="320039"/>
                </a:lnTo>
                <a:lnTo>
                  <a:pt x="106679" y="320039"/>
                </a:lnTo>
                <a:lnTo>
                  <a:pt x="106679" y="338328"/>
                </a:lnTo>
                <a:close/>
              </a:path>
              <a:path w="144779" h="358139">
                <a:moveTo>
                  <a:pt x="144779" y="338328"/>
                </a:moveTo>
                <a:lnTo>
                  <a:pt x="106679" y="338328"/>
                </a:lnTo>
                <a:lnTo>
                  <a:pt x="124968" y="320039"/>
                </a:lnTo>
                <a:lnTo>
                  <a:pt x="144779" y="320039"/>
                </a:lnTo>
                <a:lnTo>
                  <a:pt x="144779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24828" y="2842260"/>
            <a:ext cx="105410" cy="320040"/>
          </a:xfrm>
          <a:custGeom>
            <a:avLst/>
            <a:gdLst/>
            <a:ahLst/>
            <a:cxnLst/>
            <a:rect l="l" t="t" r="r" b="b"/>
            <a:pathLst>
              <a:path w="105409" h="320039">
                <a:moveTo>
                  <a:pt x="0" y="0"/>
                </a:moveTo>
                <a:lnTo>
                  <a:pt x="105155" y="0"/>
                </a:lnTo>
                <a:lnTo>
                  <a:pt x="105155" y="320040"/>
                </a:lnTo>
                <a:lnTo>
                  <a:pt x="0" y="3200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05016" y="2823972"/>
            <a:ext cx="144780" cy="356870"/>
          </a:xfrm>
          <a:custGeom>
            <a:avLst/>
            <a:gdLst/>
            <a:ahLst/>
            <a:cxnLst/>
            <a:rect l="l" t="t" r="r" b="b"/>
            <a:pathLst>
              <a:path w="144779" h="356869">
                <a:moveTo>
                  <a:pt x="144779" y="356615"/>
                </a:moveTo>
                <a:lnTo>
                  <a:pt x="0" y="356615"/>
                </a:lnTo>
                <a:lnTo>
                  <a:pt x="0" y="0"/>
                </a:lnTo>
                <a:lnTo>
                  <a:pt x="144779" y="0"/>
                </a:lnTo>
                <a:lnTo>
                  <a:pt x="144779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318515"/>
                </a:lnTo>
                <a:lnTo>
                  <a:pt x="19812" y="318515"/>
                </a:lnTo>
                <a:lnTo>
                  <a:pt x="38100" y="338328"/>
                </a:lnTo>
                <a:lnTo>
                  <a:pt x="144779" y="338328"/>
                </a:lnTo>
                <a:lnTo>
                  <a:pt x="144779" y="356615"/>
                </a:lnTo>
                <a:close/>
              </a:path>
              <a:path w="144779" h="356869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44779" h="356869">
                <a:moveTo>
                  <a:pt x="106679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06679" y="18288"/>
                </a:lnTo>
                <a:lnTo>
                  <a:pt x="106679" y="38099"/>
                </a:lnTo>
                <a:close/>
              </a:path>
              <a:path w="144779" h="356869">
                <a:moveTo>
                  <a:pt x="106679" y="338328"/>
                </a:moveTo>
                <a:lnTo>
                  <a:pt x="106679" y="18288"/>
                </a:lnTo>
                <a:lnTo>
                  <a:pt x="124968" y="38100"/>
                </a:lnTo>
                <a:lnTo>
                  <a:pt x="144779" y="38099"/>
                </a:lnTo>
                <a:lnTo>
                  <a:pt x="144779" y="318515"/>
                </a:lnTo>
                <a:lnTo>
                  <a:pt x="124968" y="318515"/>
                </a:lnTo>
                <a:lnTo>
                  <a:pt x="106679" y="338328"/>
                </a:lnTo>
                <a:close/>
              </a:path>
              <a:path w="144779" h="356869">
                <a:moveTo>
                  <a:pt x="144779" y="38099"/>
                </a:moveTo>
                <a:lnTo>
                  <a:pt x="124968" y="38100"/>
                </a:lnTo>
                <a:lnTo>
                  <a:pt x="106679" y="18288"/>
                </a:lnTo>
                <a:lnTo>
                  <a:pt x="144779" y="18288"/>
                </a:lnTo>
                <a:lnTo>
                  <a:pt x="144779" y="38099"/>
                </a:lnTo>
                <a:close/>
              </a:path>
              <a:path w="144779" h="356869">
                <a:moveTo>
                  <a:pt x="38100" y="338328"/>
                </a:moveTo>
                <a:lnTo>
                  <a:pt x="19812" y="318515"/>
                </a:lnTo>
                <a:lnTo>
                  <a:pt x="38100" y="318515"/>
                </a:lnTo>
                <a:lnTo>
                  <a:pt x="38100" y="338328"/>
                </a:lnTo>
                <a:close/>
              </a:path>
              <a:path w="144779" h="356869">
                <a:moveTo>
                  <a:pt x="106679" y="338328"/>
                </a:moveTo>
                <a:lnTo>
                  <a:pt x="38100" y="338328"/>
                </a:lnTo>
                <a:lnTo>
                  <a:pt x="38100" y="318515"/>
                </a:lnTo>
                <a:lnTo>
                  <a:pt x="106679" y="318515"/>
                </a:lnTo>
                <a:lnTo>
                  <a:pt x="106679" y="338328"/>
                </a:lnTo>
                <a:close/>
              </a:path>
              <a:path w="144779" h="356869">
                <a:moveTo>
                  <a:pt x="144779" y="338328"/>
                </a:moveTo>
                <a:lnTo>
                  <a:pt x="106679" y="338328"/>
                </a:lnTo>
                <a:lnTo>
                  <a:pt x="124968" y="318515"/>
                </a:lnTo>
                <a:lnTo>
                  <a:pt x="144779" y="318515"/>
                </a:lnTo>
                <a:lnTo>
                  <a:pt x="144779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903719" y="2942843"/>
            <a:ext cx="295910" cy="93345"/>
          </a:xfrm>
          <a:custGeom>
            <a:avLst/>
            <a:gdLst/>
            <a:ahLst/>
            <a:cxnLst/>
            <a:rect l="l" t="t" r="r" b="b"/>
            <a:pathLst>
              <a:path w="295909" h="93344">
                <a:moveTo>
                  <a:pt x="0" y="92964"/>
                </a:moveTo>
                <a:lnTo>
                  <a:pt x="0" y="0"/>
                </a:lnTo>
                <a:lnTo>
                  <a:pt x="295656" y="0"/>
                </a:lnTo>
                <a:lnTo>
                  <a:pt x="295656" y="92964"/>
                </a:lnTo>
                <a:lnTo>
                  <a:pt x="0" y="92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85432" y="2923032"/>
            <a:ext cx="332740" cy="131445"/>
          </a:xfrm>
          <a:custGeom>
            <a:avLst/>
            <a:gdLst/>
            <a:ahLst/>
            <a:cxnLst/>
            <a:rect l="l" t="t" r="r" b="b"/>
            <a:pathLst>
              <a:path w="332740" h="131444">
                <a:moveTo>
                  <a:pt x="332232" y="131063"/>
                </a:moveTo>
                <a:lnTo>
                  <a:pt x="0" y="131063"/>
                </a:lnTo>
                <a:lnTo>
                  <a:pt x="0" y="0"/>
                </a:lnTo>
                <a:lnTo>
                  <a:pt x="332232" y="0"/>
                </a:lnTo>
                <a:lnTo>
                  <a:pt x="332232" y="19811"/>
                </a:lnTo>
                <a:lnTo>
                  <a:pt x="38100" y="19811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92963"/>
                </a:lnTo>
                <a:lnTo>
                  <a:pt x="18288" y="92963"/>
                </a:lnTo>
                <a:lnTo>
                  <a:pt x="38100" y="112775"/>
                </a:lnTo>
                <a:lnTo>
                  <a:pt x="332232" y="112775"/>
                </a:lnTo>
                <a:lnTo>
                  <a:pt x="332232" y="131063"/>
                </a:lnTo>
                <a:close/>
              </a:path>
              <a:path w="332740" h="131444">
                <a:moveTo>
                  <a:pt x="38100" y="38099"/>
                </a:moveTo>
                <a:lnTo>
                  <a:pt x="18288" y="38099"/>
                </a:lnTo>
                <a:lnTo>
                  <a:pt x="38100" y="19811"/>
                </a:lnTo>
                <a:lnTo>
                  <a:pt x="38100" y="38099"/>
                </a:lnTo>
                <a:close/>
              </a:path>
              <a:path w="332740" h="131444">
                <a:moveTo>
                  <a:pt x="294131" y="38099"/>
                </a:moveTo>
                <a:lnTo>
                  <a:pt x="38100" y="38099"/>
                </a:lnTo>
                <a:lnTo>
                  <a:pt x="38100" y="19811"/>
                </a:lnTo>
                <a:lnTo>
                  <a:pt x="294131" y="19811"/>
                </a:lnTo>
                <a:lnTo>
                  <a:pt x="294131" y="38099"/>
                </a:lnTo>
                <a:close/>
              </a:path>
              <a:path w="332740" h="131444">
                <a:moveTo>
                  <a:pt x="294131" y="112775"/>
                </a:moveTo>
                <a:lnTo>
                  <a:pt x="294131" y="19811"/>
                </a:lnTo>
                <a:lnTo>
                  <a:pt x="313943" y="38099"/>
                </a:lnTo>
                <a:lnTo>
                  <a:pt x="332232" y="38099"/>
                </a:lnTo>
                <a:lnTo>
                  <a:pt x="332232" y="92963"/>
                </a:lnTo>
                <a:lnTo>
                  <a:pt x="313943" y="92963"/>
                </a:lnTo>
                <a:lnTo>
                  <a:pt x="294131" y="112775"/>
                </a:lnTo>
                <a:close/>
              </a:path>
              <a:path w="332740" h="131444">
                <a:moveTo>
                  <a:pt x="332232" y="38099"/>
                </a:moveTo>
                <a:lnTo>
                  <a:pt x="313943" y="38099"/>
                </a:lnTo>
                <a:lnTo>
                  <a:pt x="294131" y="19811"/>
                </a:lnTo>
                <a:lnTo>
                  <a:pt x="332232" y="19811"/>
                </a:lnTo>
                <a:lnTo>
                  <a:pt x="332232" y="38099"/>
                </a:lnTo>
                <a:close/>
              </a:path>
              <a:path w="332740" h="131444">
                <a:moveTo>
                  <a:pt x="38100" y="112775"/>
                </a:moveTo>
                <a:lnTo>
                  <a:pt x="18288" y="92963"/>
                </a:lnTo>
                <a:lnTo>
                  <a:pt x="38100" y="92963"/>
                </a:lnTo>
                <a:lnTo>
                  <a:pt x="38100" y="112775"/>
                </a:lnTo>
                <a:close/>
              </a:path>
              <a:path w="332740" h="131444">
                <a:moveTo>
                  <a:pt x="294131" y="112775"/>
                </a:moveTo>
                <a:lnTo>
                  <a:pt x="38100" y="112775"/>
                </a:lnTo>
                <a:lnTo>
                  <a:pt x="38100" y="92963"/>
                </a:lnTo>
                <a:lnTo>
                  <a:pt x="294131" y="92963"/>
                </a:lnTo>
                <a:lnTo>
                  <a:pt x="294131" y="112775"/>
                </a:lnTo>
                <a:close/>
              </a:path>
              <a:path w="332740" h="131444">
                <a:moveTo>
                  <a:pt x="332232" y="112775"/>
                </a:moveTo>
                <a:lnTo>
                  <a:pt x="294131" y="112775"/>
                </a:lnTo>
                <a:lnTo>
                  <a:pt x="313943" y="92963"/>
                </a:lnTo>
                <a:lnTo>
                  <a:pt x="332232" y="92963"/>
                </a:lnTo>
                <a:lnTo>
                  <a:pt x="332232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88480" y="3048761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888480" y="293598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199376" y="1905000"/>
            <a:ext cx="105410" cy="259079"/>
          </a:xfrm>
          <a:custGeom>
            <a:avLst/>
            <a:gdLst/>
            <a:ahLst/>
            <a:cxnLst/>
            <a:rect l="l" t="t" r="r" b="b"/>
            <a:pathLst>
              <a:path w="105409" h="259080">
                <a:moveTo>
                  <a:pt x="0" y="0"/>
                </a:moveTo>
                <a:lnTo>
                  <a:pt x="105155" y="0"/>
                </a:lnTo>
                <a:lnTo>
                  <a:pt x="105155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179564" y="1885188"/>
            <a:ext cx="144780" cy="297180"/>
          </a:xfrm>
          <a:custGeom>
            <a:avLst/>
            <a:gdLst/>
            <a:ahLst/>
            <a:cxnLst/>
            <a:rect l="l" t="t" r="r" b="b"/>
            <a:pathLst>
              <a:path w="144779" h="297180">
                <a:moveTo>
                  <a:pt x="144779" y="297180"/>
                </a:moveTo>
                <a:lnTo>
                  <a:pt x="0" y="297180"/>
                </a:lnTo>
                <a:lnTo>
                  <a:pt x="0" y="0"/>
                </a:lnTo>
                <a:lnTo>
                  <a:pt x="144779" y="0"/>
                </a:lnTo>
                <a:lnTo>
                  <a:pt x="144779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59080"/>
                </a:lnTo>
                <a:lnTo>
                  <a:pt x="19812" y="259080"/>
                </a:lnTo>
                <a:lnTo>
                  <a:pt x="38100" y="278892"/>
                </a:lnTo>
                <a:lnTo>
                  <a:pt x="144779" y="278892"/>
                </a:lnTo>
                <a:lnTo>
                  <a:pt x="144779" y="297180"/>
                </a:lnTo>
                <a:close/>
              </a:path>
              <a:path w="144779" h="29718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4779" h="297180">
                <a:moveTo>
                  <a:pt x="1066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6679" y="19812"/>
                </a:lnTo>
                <a:lnTo>
                  <a:pt x="106679" y="38100"/>
                </a:lnTo>
                <a:close/>
              </a:path>
              <a:path w="144779" h="297180">
                <a:moveTo>
                  <a:pt x="106679" y="278892"/>
                </a:moveTo>
                <a:lnTo>
                  <a:pt x="106679" y="19812"/>
                </a:lnTo>
                <a:lnTo>
                  <a:pt x="124968" y="38100"/>
                </a:lnTo>
                <a:lnTo>
                  <a:pt x="144779" y="38100"/>
                </a:lnTo>
                <a:lnTo>
                  <a:pt x="144779" y="259080"/>
                </a:lnTo>
                <a:lnTo>
                  <a:pt x="124968" y="259080"/>
                </a:lnTo>
                <a:lnTo>
                  <a:pt x="106679" y="278892"/>
                </a:lnTo>
                <a:close/>
              </a:path>
              <a:path w="144779" h="297180">
                <a:moveTo>
                  <a:pt x="144779" y="38100"/>
                </a:moveTo>
                <a:lnTo>
                  <a:pt x="124968" y="38100"/>
                </a:lnTo>
                <a:lnTo>
                  <a:pt x="106679" y="19812"/>
                </a:lnTo>
                <a:lnTo>
                  <a:pt x="144779" y="19812"/>
                </a:lnTo>
                <a:lnTo>
                  <a:pt x="144779" y="38100"/>
                </a:lnTo>
                <a:close/>
              </a:path>
              <a:path w="144779" h="297180">
                <a:moveTo>
                  <a:pt x="38100" y="278892"/>
                </a:moveTo>
                <a:lnTo>
                  <a:pt x="19812" y="259080"/>
                </a:lnTo>
                <a:lnTo>
                  <a:pt x="38100" y="259080"/>
                </a:lnTo>
                <a:lnTo>
                  <a:pt x="38100" y="278892"/>
                </a:lnTo>
                <a:close/>
              </a:path>
              <a:path w="144779" h="297180">
                <a:moveTo>
                  <a:pt x="106679" y="278892"/>
                </a:moveTo>
                <a:lnTo>
                  <a:pt x="38100" y="278892"/>
                </a:lnTo>
                <a:lnTo>
                  <a:pt x="38100" y="259080"/>
                </a:lnTo>
                <a:lnTo>
                  <a:pt x="106679" y="259080"/>
                </a:lnTo>
                <a:lnTo>
                  <a:pt x="106679" y="278892"/>
                </a:lnTo>
                <a:close/>
              </a:path>
              <a:path w="144779" h="297180">
                <a:moveTo>
                  <a:pt x="144779" y="278892"/>
                </a:moveTo>
                <a:lnTo>
                  <a:pt x="106679" y="278892"/>
                </a:lnTo>
                <a:lnTo>
                  <a:pt x="124968" y="259080"/>
                </a:lnTo>
                <a:lnTo>
                  <a:pt x="144779" y="259080"/>
                </a:lnTo>
                <a:lnTo>
                  <a:pt x="144779" y="278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183373" y="1891283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19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12914" y="1891283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19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684264" y="2683001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 h="0">
                <a:moveTo>
                  <a:pt x="0" y="0"/>
                </a:moveTo>
                <a:lnTo>
                  <a:pt x="3779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047738" y="2682240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0"/>
                </a:moveTo>
                <a:lnTo>
                  <a:pt x="0" y="2529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47738" y="3041903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655307" y="2636519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28956" y="53340"/>
                </a:moveTo>
                <a:lnTo>
                  <a:pt x="17359" y="51220"/>
                </a:lnTo>
                <a:lnTo>
                  <a:pt x="8191" y="45529"/>
                </a:lnTo>
                <a:lnTo>
                  <a:pt x="2166" y="37266"/>
                </a:lnTo>
                <a:lnTo>
                  <a:pt x="0" y="27432"/>
                </a:lnTo>
                <a:lnTo>
                  <a:pt x="2166" y="16716"/>
                </a:lnTo>
                <a:lnTo>
                  <a:pt x="8191" y="8001"/>
                </a:lnTo>
                <a:lnTo>
                  <a:pt x="17359" y="2143"/>
                </a:lnTo>
                <a:lnTo>
                  <a:pt x="28956" y="0"/>
                </a:lnTo>
                <a:lnTo>
                  <a:pt x="40552" y="2143"/>
                </a:lnTo>
                <a:lnTo>
                  <a:pt x="49720" y="8001"/>
                </a:lnTo>
                <a:lnTo>
                  <a:pt x="55745" y="16716"/>
                </a:lnTo>
                <a:lnTo>
                  <a:pt x="57912" y="27432"/>
                </a:lnTo>
                <a:lnTo>
                  <a:pt x="55745" y="37266"/>
                </a:lnTo>
                <a:lnTo>
                  <a:pt x="49720" y="45529"/>
                </a:lnTo>
                <a:lnTo>
                  <a:pt x="40552" y="51220"/>
                </a:lnTo>
                <a:lnTo>
                  <a:pt x="28956" y="5334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635496" y="2618232"/>
            <a:ext cx="97790" cy="90170"/>
          </a:xfrm>
          <a:custGeom>
            <a:avLst/>
            <a:gdLst/>
            <a:ahLst/>
            <a:cxnLst/>
            <a:rect l="l" t="t" r="r" b="b"/>
            <a:pathLst>
              <a:path w="97790" h="90169">
                <a:moveTo>
                  <a:pt x="65532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39624" y="1524"/>
                </a:lnTo>
                <a:lnTo>
                  <a:pt x="39624" y="0"/>
                </a:lnTo>
                <a:lnTo>
                  <a:pt x="57912" y="0"/>
                </a:lnTo>
                <a:lnTo>
                  <a:pt x="59436" y="1524"/>
                </a:lnTo>
                <a:lnTo>
                  <a:pt x="65532" y="3048"/>
                </a:lnTo>
                <a:close/>
              </a:path>
              <a:path w="97790" h="90169">
                <a:moveTo>
                  <a:pt x="73152" y="6096"/>
                </a:moveTo>
                <a:lnTo>
                  <a:pt x="24384" y="6096"/>
                </a:lnTo>
                <a:lnTo>
                  <a:pt x="28956" y="4572"/>
                </a:lnTo>
                <a:lnTo>
                  <a:pt x="30480" y="3048"/>
                </a:lnTo>
                <a:lnTo>
                  <a:pt x="67056" y="3048"/>
                </a:lnTo>
                <a:lnTo>
                  <a:pt x="68580" y="4572"/>
                </a:lnTo>
                <a:lnTo>
                  <a:pt x="73152" y="6096"/>
                </a:lnTo>
                <a:close/>
              </a:path>
              <a:path w="97790" h="90169">
                <a:moveTo>
                  <a:pt x="86868" y="18288"/>
                </a:moveTo>
                <a:lnTo>
                  <a:pt x="10668" y="18288"/>
                </a:lnTo>
                <a:lnTo>
                  <a:pt x="13716" y="13716"/>
                </a:lnTo>
                <a:lnTo>
                  <a:pt x="16764" y="10668"/>
                </a:lnTo>
                <a:lnTo>
                  <a:pt x="21336" y="7620"/>
                </a:lnTo>
                <a:lnTo>
                  <a:pt x="22859" y="7620"/>
                </a:lnTo>
                <a:lnTo>
                  <a:pt x="22859" y="6096"/>
                </a:lnTo>
                <a:lnTo>
                  <a:pt x="74676" y="6096"/>
                </a:lnTo>
                <a:lnTo>
                  <a:pt x="76200" y="7620"/>
                </a:lnTo>
                <a:lnTo>
                  <a:pt x="80772" y="10668"/>
                </a:lnTo>
                <a:lnTo>
                  <a:pt x="83820" y="13716"/>
                </a:lnTo>
                <a:lnTo>
                  <a:pt x="86868" y="18288"/>
                </a:lnTo>
                <a:close/>
              </a:path>
              <a:path w="97790" h="90169">
                <a:moveTo>
                  <a:pt x="89916" y="70104"/>
                </a:moveTo>
                <a:lnTo>
                  <a:pt x="7620" y="70104"/>
                </a:lnTo>
                <a:lnTo>
                  <a:pt x="4572" y="65532"/>
                </a:lnTo>
                <a:lnTo>
                  <a:pt x="4572" y="62484"/>
                </a:lnTo>
                <a:lnTo>
                  <a:pt x="3048" y="62484"/>
                </a:lnTo>
                <a:lnTo>
                  <a:pt x="1524" y="56388"/>
                </a:lnTo>
                <a:lnTo>
                  <a:pt x="1524" y="51816"/>
                </a:lnTo>
                <a:lnTo>
                  <a:pt x="0" y="47244"/>
                </a:lnTo>
                <a:lnTo>
                  <a:pt x="0" y="42672"/>
                </a:lnTo>
                <a:lnTo>
                  <a:pt x="1524" y="38100"/>
                </a:lnTo>
                <a:lnTo>
                  <a:pt x="1524" y="33528"/>
                </a:lnTo>
                <a:lnTo>
                  <a:pt x="3048" y="28956"/>
                </a:lnTo>
                <a:lnTo>
                  <a:pt x="4572" y="27432"/>
                </a:lnTo>
                <a:lnTo>
                  <a:pt x="4572" y="24384"/>
                </a:lnTo>
                <a:lnTo>
                  <a:pt x="9144" y="19812"/>
                </a:lnTo>
                <a:lnTo>
                  <a:pt x="9144" y="18288"/>
                </a:lnTo>
                <a:lnTo>
                  <a:pt x="88391" y="18288"/>
                </a:lnTo>
                <a:lnTo>
                  <a:pt x="88391" y="19812"/>
                </a:lnTo>
                <a:lnTo>
                  <a:pt x="89916" y="19812"/>
                </a:lnTo>
                <a:lnTo>
                  <a:pt x="92964" y="24384"/>
                </a:lnTo>
                <a:lnTo>
                  <a:pt x="92964" y="27432"/>
                </a:lnTo>
                <a:lnTo>
                  <a:pt x="94488" y="28956"/>
                </a:lnTo>
                <a:lnTo>
                  <a:pt x="96012" y="33528"/>
                </a:lnTo>
                <a:lnTo>
                  <a:pt x="96012" y="36576"/>
                </a:lnTo>
                <a:lnTo>
                  <a:pt x="97536" y="38100"/>
                </a:lnTo>
                <a:lnTo>
                  <a:pt x="45719" y="38100"/>
                </a:lnTo>
                <a:lnTo>
                  <a:pt x="42672" y="39624"/>
                </a:lnTo>
                <a:lnTo>
                  <a:pt x="41148" y="39624"/>
                </a:lnTo>
                <a:lnTo>
                  <a:pt x="40132" y="41148"/>
                </a:lnTo>
                <a:lnTo>
                  <a:pt x="39624" y="41148"/>
                </a:lnTo>
                <a:lnTo>
                  <a:pt x="38862" y="42672"/>
                </a:lnTo>
                <a:lnTo>
                  <a:pt x="38100" y="42672"/>
                </a:lnTo>
                <a:lnTo>
                  <a:pt x="38100" y="48768"/>
                </a:lnTo>
                <a:lnTo>
                  <a:pt x="39624" y="48768"/>
                </a:lnTo>
                <a:lnTo>
                  <a:pt x="42672" y="51816"/>
                </a:lnTo>
                <a:lnTo>
                  <a:pt x="97536" y="51816"/>
                </a:lnTo>
                <a:lnTo>
                  <a:pt x="96012" y="53340"/>
                </a:lnTo>
                <a:lnTo>
                  <a:pt x="96012" y="56388"/>
                </a:lnTo>
                <a:lnTo>
                  <a:pt x="94488" y="60960"/>
                </a:lnTo>
                <a:lnTo>
                  <a:pt x="92964" y="62484"/>
                </a:lnTo>
                <a:lnTo>
                  <a:pt x="92964" y="65532"/>
                </a:lnTo>
                <a:lnTo>
                  <a:pt x="89916" y="70104"/>
                </a:lnTo>
                <a:close/>
              </a:path>
              <a:path w="97790" h="90169">
                <a:moveTo>
                  <a:pt x="42672" y="39624"/>
                </a:moveTo>
                <a:lnTo>
                  <a:pt x="45719" y="38100"/>
                </a:lnTo>
                <a:lnTo>
                  <a:pt x="44195" y="39116"/>
                </a:lnTo>
                <a:lnTo>
                  <a:pt x="42672" y="39624"/>
                </a:lnTo>
                <a:close/>
              </a:path>
              <a:path w="97790" h="90169">
                <a:moveTo>
                  <a:pt x="44195" y="39116"/>
                </a:moveTo>
                <a:lnTo>
                  <a:pt x="45719" y="38100"/>
                </a:lnTo>
                <a:lnTo>
                  <a:pt x="47244" y="38100"/>
                </a:lnTo>
                <a:lnTo>
                  <a:pt x="44195" y="39116"/>
                </a:lnTo>
                <a:close/>
              </a:path>
              <a:path w="97790" h="90169">
                <a:moveTo>
                  <a:pt x="54863" y="3962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4863" y="39624"/>
                </a:lnTo>
                <a:close/>
              </a:path>
              <a:path w="97790" h="90169">
                <a:moveTo>
                  <a:pt x="57150" y="40767"/>
                </a:moveTo>
                <a:lnTo>
                  <a:pt x="51816" y="38100"/>
                </a:lnTo>
                <a:lnTo>
                  <a:pt x="97536" y="38100"/>
                </a:lnTo>
                <a:lnTo>
                  <a:pt x="97536" y="39624"/>
                </a:lnTo>
                <a:lnTo>
                  <a:pt x="56387" y="39624"/>
                </a:lnTo>
                <a:lnTo>
                  <a:pt x="57150" y="40767"/>
                </a:lnTo>
                <a:close/>
              </a:path>
              <a:path w="97790" h="90169">
                <a:moveTo>
                  <a:pt x="41148" y="41148"/>
                </a:moveTo>
                <a:lnTo>
                  <a:pt x="42672" y="39624"/>
                </a:lnTo>
                <a:lnTo>
                  <a:pt x="44195" y="39116"/>
                </a:lnTo>
                <a:lnTo>
                  <a:pt x="41148" y="41148"/>
                </a:lnTo>
                <a:close/>
              </a:path>
              <a:path w="97790" h="90169">
                <a:moveTo>
                  <a:pt x="39624" y="42672"/>
                </a:moveTo>
                <a:lnTo>
                  <a:pt x="41148" y="39624"/>
                </a:lnTo>
                <a:lnTo>
                  <a:pt x="42672" y="39624"/>
                </a:lnTo>
                <a:lnTo>
                  <a:pt x="39624" y="42672"/>
                </a:lnTo>
                <a:close/>
              </a:path>
              <a:path w="97790" h="90169">
                <a:moveTo>
                  <a:pt x="57607" y="41452"/>
                </a:moveTo>
                <a:lnTo>
                  <a:pt x="54864" y="39624"/>
                </a:lnTo>
                <a:lnTo>
                  <a:pt x="57150" y="40767"/>
                </a:lnTo>
                <a:lnTo>
                  <a:pt x="57607" y="41452"/>
                </a:lnTo>
                <a:close/>
              </a:path>
              <a:path w="97790" h="90169">
                <a:moveTo>
                  <a:pt x="57912" y="41148"/>
                </a:moveTo>
                <a:lnTo>
                  <a:pt x="57150" y="40767"/>
                </a:lnTo>
                <a:lnTo>
                  <a:pt x="56387" y="39624"/>
                </a:lnTo>
                <a:lnTo>
                  <a:pt x="57912" y="41148"/>
                </a:lnTo>
                <a:close/>
              </a:path>
              <a:path w="97790" h="90169">
                <a:moveTo>
                  <a:pt x="97536" y="50292"/>
                </a:moveTo>
                <a:lnTo>
                  <a:pt x="57912" y="50292"/>
                </a:lnTo>
                <a:lnTo>
                  <a:pt x="58293" y="49530"/>
                </a:lnTo>
                <a:lnTo>
                  <a:pt x="59436" y="48768"/>
                </a:lnTo>
                <a:lnTo>
                  <a:pt x="59436" y="42672"/>
                </a:lnTo>
                <a:lnTo>
                  <a:pt x="56387" y="39624"/>
                </a:lnTo>
                <a:lnTo>
                  <a:pt x="97536" y="39624"/>
                </a:lnTo>
                <a:lnTo>
                  <a:pt x="97536" y="50292"/>
                </a:lnTo>
                <a:close/>
              </a:path>
              <a:path w="97790" h="90169">
                <a:moveTo>
                  <a:pt x="58129" y="41801"/>
                </a:moveTo>
                <a:lnTo>
                  <a:pt x="57607" y="41452"/>
                </a:lnTo>
                <a:lnTo>
                  <a:pt x="57150" y="40767"/>
                </a:lnTo>
                <a:lnTo>
                  <a:pt x="57912" y="41148"/>
                </a:lnTo>
                <a:lnTo>
                  <a:pt x="58129" y="41801"/>
                </a:lnTo>
                <a:close/>
              </a:path>
              <a:path w="97790" h="90169">
                <a:moveTo>
                  <a:pt x="38100" y="44196"/>
                </a:moveTo>
                <a:lnTo>
                  <a:pt x="39624" y="41148"/>
                </a:lnTo>
                <a:lnTo>
                  <a:pt x="39116" y="42672"/>
                </a:lnTo>
                <a:lnTo>
                  <a:pt x="38100" y="44196"/>
                </a:lnTo>
                <a:close/>
              </a:path>
              <a:path w="97790" h="90169">
                <a:moveTo>
                  <a:pt x="39116" y="42672"/>
                </a:moveTo>
                <a:lnTo>
                  <a:pt x="39624" y="41148"/>
                </a:lnTo>
                <a:lnTo>
                  <a:pt x="40132" y="41148"/>
                </a:lnTo>
                <a:lnTo>
                  <a:pt x="39116" y="42672"/>
                </a:lnTo>
                <a:close/>
              </a:path>
              <a:path w="97790" h="90169">
                <a:moveTo>
                  <a:pt x="58293" y="41910"/>
                </a:moveTo>
                <a:lnTo>
                  <a:pt x="58129" y="41801"/>
                </a:lnTo>
                <a:lnTo>
                  <a:pt x="57912" y="41148"/>
                </a:lnTo>
                <a:lnTo>
                  <a:pt x="58293" y="41910"/>
                </a:lnTo>
                <a:close/>
              </a:path>
              <a:path w="97790" h="90169">
                <a:moveTo>
                  <a:pt x="59436" y="42672"/>
                </a:moveTo>
                <a:lnTo>
                  <a:pt x="58293" y="41910"/>
                </a:lnTo>
                <a:lnTo>
                  <a:pt x="57912" y="41148"/>
                </a:lnTo>
                <a:lnTo>
                  <a:pt x="59436" y="42672"/>
                </a:lnTo>
                <a:close/>
              </a:path>
              <a:path w="97790" h="90169">
                <a:moveTo>
                  <a:pt x="58420" y="42672"/>
                </a:moveTo>
                <a:lnTo>
                  <a:pt x="57607" y="41452"/>
                </a:lnTo>
                <a:lnTo>
                  <a:pt x="58129" y="41801"/>
                </a:lnTo>
                <a:lnTo>
                  <a:pt x="58420" y="42672"/>
                </a:lnTo>
                <a:close/>
              </a:path>
              <a:path w="97790" h="90169">
                <a:moveTo>
                  <a:pt x="59436" y="44196"/>
                </a:moveTo>
                <a:lnTo>
                  <a:pt x="58420" y="42672"/>
                </a:lnTo>
                <a:lnTo>
                  <a:pt x="58129" y="41801"/>
                </a:lnTo>
                <a:lnTo>
                  <a:pt x="58293" y="41910"/>
                </a:lnTo>
                <a:lnTo>
                  <a:pt x="59436" y="44196"/>
                </a:lnTo>
                <a:close/>
              </a:path>
              <a:path w="97790" h="90169">
                <a:moveTo>
                  <a:pt x="59436" y="44196"/>
                </a:moveTo>
                <a:lnTo>
                  <a:pt x="58293" y="41910"/>
                </a:lnTo>
                <a:lnTo>
                  <a:pt x="59436" y="42672"/>
                </a:lnTo>
                <a:lnTo>
                  <a:pt x="59436" y="44196"/>
                </a:lnTo>
                <a:close/>
              </a:path>
              <a:path w="97790" h="90169">
                <a:moveTo>
                  <a:pt x="38100" y="44196"/>
                </a:moveTo>
                <a:lnTo>
                  <a:pt x="38100" y="42672"/>
                </a:lnTo>
                <a:lnTo>
                  <a:pt x="38862" y="42672"/>
                </a:lnTo>
                <a:lnTo>
                  <a:pt x="38100" y="44196"/>
                </a:lnTo>
                <a:close/>
              </a:path>
              <a:path w="97790" h="90169">
                <a:moveTo>
                  <a:pt x="38100" y="44196"/>
                </a:moveTo>
                <a:lnTo>
                  <a:pt x="39116" y="42672"/>
                </a:lnTo>
                <a:lnTo>
                  <a:pt x="38862" y="43434"/>
                </a:lnTo>
                <a:lnTo>
                  <a:pt x="38100" y="44196"/>
                </a:lnTo>
                <a:close/>
              </a:path>
              <a:path w="97790" h="90169">
                <a:moveTo>
                  <a:pt x="59182" y="44958"/>
                </a:moveTo>
                <a:lnTo>
                  <a:pt x="58420" y="42672"/>
                </a:lnTo>
                <a:lnTo>
                  <a:pt x="59436" y="44196"/>
                </a:lnTo>
                <a:lnTo>
                  <a:pt x="59182" y="44958"/>
                </a:lnTo>
                <a:close/>
              </a:path>
              <a:path w="97790" h="90169">
                <a:moveTo>
                  <a:pt x="38353" y="44958"/>
                </a:moveTo>
                <a:lnTo>
                  <a:pt x="38100" y="44196"/>
                </a:lnTo>
                <a:lnTo>
                  <a:pt x="38862" y="43434"/>
                </a:lnTo>
                <a:lnTo>
                  <a:pt x="38353" y="44958"/>
                </a:lnTo>
                <a:close/>
              </a:path>
              <a:path w="97790" h="90169">
                <a:moveTo>
                  <a:pt x="38100" y="45720"/>
                </a:moveTo>
                <a:lnTo>
                  <a:pt x="38100" y="44196"/>
                </a:lnTo>
                <a:lnTo>
                  <a:pt x="38353" y="44958"/>
                </a:lnTo>
                <a:lnTo>
                  <a:pt x="38100" y="45720"/>
                </a:lnTo>
                <a:close/>
              </a:path>
              <a:path w="97790" h="90169">
                <a:moveTo>
                  <a:pt x="59436" y="45720"/>
                </a:moveTo>
                <a:lnTo>
                  <a:pt x="59182" y="44958"/>
                </a:lnTo>
                <a:lnTo>
                  <a:pt x="59436" y="44196"/>
                </a:lnTo>
                <a:lnTo>
                  <a:pt x="59436" y="45720"/>
                </a:lnTo>
                <a:close/>
              </a:path>
              <a:path w="97790" h="90169">
                <a:moveTo>
                  <a:pt x="39116" y="47244"/>
                </a:moveTo>
                <a:lnTo>
                  <a:pt x="38100" y="45720"/>
                </a:lnTo>
                <a:lnTo>
                  <a:pt x="38353" y="44958"/>
                </a:lnTo>
                <a:lnTo>
                  <a:pt x="39116" y="47244"/>
                </a:lnTo>
                <a:close/>
              </a:path>
              <a:path w="97790" h="90169">
                <a:moveTo>
                  <a:pt x="57912" y="48768"/>
                </a:moveTo>
                <a:lnTo>
                  <a:pt x="59182" y="44958"/>
                </a:lnTo>
                <a:lnTo>
                  <a:pt x="59436" y="45720"/>
                </a:lnTo>
                <a:lnTo>
                  <a:pt x="57912" y="48768"/>
                </a:lnTo>
                <a:close/>
              </a:path>
              <a:path w="97790" h="90169">
                <a:moveTo>
                  <a:pt x="39624" y="48768"/>
                </a:moveTo>
                <a:lnTo>
                  <a:pt x="38100" y="47244"/>
                </a:lnTo>
                <a:lnTo>
                  <a:pt x="38100" y="45720"/>
                </a:lnTo>
                <a:lnTo>
                  <a:pt x="39624" y="48768"/>
                </a:lnTo>
                <a:close/>
              </a:path>
              <a:path w="97790" h="90169">
                <a:moveTo>
                  <a:pt x="39624" y="48768"/>
                </a:moveTo>
                <a:lnTo>
                  <a:pt x="38100" y="45720"/>
                </a:lnTo>
                <a:lnTo>
                  <a:pt x="39116" y="47244"/>
                </a:lnTo>
                <a:lnTo>
                  <a:pt x="39624" y="48768"/>
                </a:lnTo>
                <a:close/>
              </a:path>
              <a:path w="97790" h="90169">
                <a:moveTo>
                  <a:pt x="58674" y="48006"/>
                </a:moveTo>
                <a:lnTo>
                  <a:pt x="59436" y="45720"/>
                </a:lnTo>
                <a:lnTo>
                  <a:pt x="59436" y="47244"/>
                </a:lnTo>
                <a:lnTo>
                  <a:pt x="58674" y="48006"/>
                </a:lnTo>
                <a:close/>
              </a:path>
              <a:path w="97790" h="90169">
                <a:moveTo>
                  <a:pt x="39624" y="48768"/>
                </a:moveTo>
                <a:lnTo>
                  <a:pt x="38100" y="48768"/>
                </a:lnTo>
                <a:lnTo>
                  <a:pt x="38100" y="47244"/>
                </a:lnTo>
                <a:lnTo>
                  <a:pt x="39624" y="48768"/>
                </a:lnTo>
                <a:close/>
              </a:path>
              <a:path w="97790" h="90169">
                <a:moveTo>
                  <a:pt x="41148" y="50292"/>
                </a:moveTo>
                <a:lnTo>
                  <a:pt x="39624" y="48768"/>
                </a:lnTo>
                <a:lnTo>
                  <a:pt x="39116" y="47244"/>
                </a:lnTo>
                <a:lnTo>
                  <a:pt x="41148" y="50292"/>
                </a:lnTo>
                <a:close/>
              </a:path>
              <a:path w="97790" h="90169">
                <a:moveTo>
                  <a:pt x="58216" y="49377"/>
                </a:moveTo>
                <a:lnTo>
                  <a:pt x="58674" y="48006"/>
                </a:lnTo>
                <a:lnTo>
                  <a:pt x="59436" y="47244"/>
                </a:lnTo>
                <a:lnTo>
                  <a:pt x="58420" y="49276"/>
                </a:lnTo>
                <a:lnTo>
                  <a:pt x="58216" y="49377"/>
                </a:lnTo>
                <a:close/>
              </a:path>
              <a:path w="97790" h="90169">
                <a:moveTo>
                  <a:pt x="58420" y="49276"/>
                </a:moveTo>
                <a:lnTo>
                  <a:pt x="59436" y="47244"/>
                </a:lnTo>
                <a:lnTo>
                  <a:pt x="59436" y="48768"/>
                </a:lnTo>
                <a:lnTo>
                  <a:pt x="58420" y="49276"/>
                </a:lnTo>
                <a:close/>
              </a:path>
              <a:path w="97790" h="90169">
                <a:moveTo>
                  <a:pt x="56387" y="50292"/>
                </a:moveTo>
                <a:lnTo>
                  <a:pt x="58674" y="48006"/>
                </a:lnTo>
                <a:lnTo>
                  <a:pt x="58216" y="49377"/>
                </a:lnTo>
                <a:lnTo>
                  <a:pt x="56387" y="50292"/>
                </a:lnTo>
                <a:close/>
              </a:path>
              <a:path w="97790" h="90169">
                <a:moveTo>
                  <a:pt x="58129" y="49638"/>
                </a:moveTo>
                <a:lnTo>
                  <a:pt x="58216" y="49377"/>
                </a:lnTo>
                <a:lnTo>
                  <a:pt x="58420" y="49276"/>
                </a:lnTo>
                <a:lnTo>
                  <a:pt x="58293" y="49530"/>
                </a:lnTo>
                <a:lnTo>
                  <a:pt x="58129" y="49638"/>
                </a:lnTo>
                <a:close/>
              </a:path>
              <a:path w="97790" h="90169">
                <a:moveTo>
                  <a:pt x="57912" y="50292"/>
                </a:moveTo>
                <a:lnTo>
                  <a:pt x="58129" y="49638"/>
                </a:lnTo>
                <a:lnTo>
                  <a:pt x="58293" y="49530"/>
                </a:lnTo>
                <a:lnTo>
                  <a:pt x="57912" y="50292"/>
                </a:lnTo>
                <a:close/>
              </a:path>
              <a:path w="97790" h="90169">
                <a:moveTo>
                  <a:pt x="97536" y="51816"/>
                </a:moveTo>
                <a:lnTo>
                  <a:pt x="54864" y="51816"/>
                </a:lnTo>
                <a:lnTo>
                  <a:pt x="58129" y="49638"/>
                </a:lnTo>
                <a:lnTo>
                  <a:pt x="57912" y="50292"/>
                </a:lnTo>
                <a:lnTo>
                  <a:pt x="97536" y="50292"/>
                </a:lnTo>
                <a:lnTo>
                  <a:pt x="97536" y="51816"/>
                </a:lnTo>
                <a:close/>
              </a:path>
              <a:path w="97790" h="90169">
                <a:moveTo>
                  <a:pt x="45719" y="51816"/>
                </a:moveTo>
                <a:lnTo>
                  <a:pt x="42672" y="51816"/>
                </a:lnTo>
                <a:lnTo>
                  <a:pt x="41148" y="50292"/>
                </a:lnTo>
                <a:lnTo>
                  <a:pt x="45719" y="51816"/>
                </a:lnTo>
                <a:close/>
              </a:path>
              <a:path w="97790" h="90169">
                <a:moveTo>
                  <a:pt x="47244" y="51816"/>
                </a:moveTo>
                <a:lnTo>
                  <a:pt x="45719" y="51816"/>
                </a:lnTo>
                <a:lnTo>
                  <a:pt x="42672" y="50292"/>
                </a:lnTo>
                <a:lnTo>
                  <a:pt x="47244" y="51816"/>
                </a:lnTo>
                <a:close/>
              </a:path>
              <a:path w="97790" h="90169">
                <a:moveTo>
                  <a:pt x="51816" y="51816"/>
                </a:moveTo>
                <a:lnTo>
                  <a:pt x="50292" y="51816"/>
                </a:lnTo>
                <a:lnTo>
                  <a:pt x="54864" y="50292"/>
                </a:lnTo>
                <a:lnTo>
                  <a:pt x="51816" y="51816"/>
                </a:lnTo>
                <a:close/>
              </a:path>
              <a:path w="97790" h="90169">
                <a:moveTo>
                  <a:pt x="54864" y="51816"/>
                </a:moveTo>
                <a:lnTo>
                  <a:pt x="51816" y="51816"/>
                </a:lnTo>
                <a:lnTo>
                  <a:pt x="56387" y="50292"/>
                </a:lnTo>
                <a:lnTo>
                  <a:pt x="54864" y="51816"/>
                </a:lnTo>
                <a:close/>
              </a:path>
              <a:path w="97790" h="90169">
                <a:moveTo>
                  <a:pt x="74676" y="83820"/>
                </a:moveTo>
                <a:lnTo>
                  <a:pt x="22859" y="83820"/>
                </a:lnTo>
                <a:lnTo>
                  <a:pt x="21336" y="82296"/>
                </a:lnTo>
                <a:lnTo>
                  <a:pt x="16764" y="79248"/>
                </a:lnTo>
                <a:lnTo>
                  <a:pt x="9144" y="71628"/>
                </a:lnTo>
                <a:lnTo>
                  <a:pt x="9144" y="70104"/>
                </a:lnTo>
                <a:lnTo>
                  <a:pt x="88391" y="70104"/>
                </a:lnTo>
                <a:lnTo>
                  <a:pt x="88391" y="71628"/>
                </a:lnTo>
                <a:lnTo>
                  <a:pt x="80772" y="79248"/>
                </a:lnTo>
                <a:lnTo>
                  <a:pt x="76200" y="82296"/>
                </a:lnTo>
                <a:lnTo>
                  <a:pt x="74676" y="83820"/>
                </a:lnTo>
                <a:close/>
              </a:path>
              <a:path w="97790" h="90169">
                <a:moveTo>
                  <a:pt x="68580" y="86868"/>
                </a:moveTo>
                <a:lnTo>
                  <a:pt x="28956" y="86868"/>
                </a:lnTo>
                <a:lnTo>
                  <a:pt x="24384" y="83820"/>
                </a:lnTo>
                <a:lnTo>
                  <a:pt x="73152" y="83820"/>
                </a:lnTo>
                <a:lnTo>
                  <a:pt x="68580" y="86868"/>
                </a:lnTo>
                <a:close/>
              </a:path>
              <a:path w="97790" h="90169">
                <a:moveTo>
                  <a:pt x="57912" y="89916"/>
                </a:moveTo>
                <a:lnTo>
                  <a:pt x="39624" y="89916"/>
                </a:lnTo>
                <a:lnTo>
                  <a:pt x="38100" y="88392"/>
                </a:lnTo>
                <a:lnTo>
                  <a:pt x="32004" y="86868"/>
                </a:lnTo>
                <a:lnTo>
                  <a:pt x="65532" y="86868"/>
                </a:lnTo>
                <a:lnTo>
                  <a:pt x="59436" y="88392"/>
                </a:lnTo>
                <a:lnTo>
                  <a:pt x="57912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018019" y="3422903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70">
                <a:moveTo>
                  <a:pt x="28956" y="51816"/>
                </a:moveTo>
                <a:lnTo>
                  <a:pt x="17359" y="49696"/>
                </a:lnTo>
                <a:lnTo>
                  <a:pt x="8191" y="44005"/>
                </a:lnTo>
                <a:lnTo>
                  <a:pt x="2166" y="35742"/>
                </a:lnTo>
                <a:lnTo>
                  <a:pt x="0" y="25908"/>
                </a:lnTo>
                <a:lnTo>
                  <a:pt x="2166" y="15430"/>
                </a:lnTo>
                <a:lnTo>
                  <a:pt x="8191" y="7239"/>
                </a:lnTo>
                <a:lnTo>
                  <a:pt x="17359" y="1905"/>
                </a:lnTo>
                <a:lnTo>
                  <a:pt x="28956" y="0"/>
                </a:lnTo>
                <a:lnTo>
                  <a:pt x="40790" y="1905"/>
                </a:lnTo>
                <a:lnTo>
                  <a:pt x="50482" y="7239"/>
                </a:lnTo>
                <a:lnTo>
                  <a:pt x="57030" y="15430"/>
                </a:lnTo>
                <a:lnTo>
                  <a:pt x="59436" y="25908"/>
                </a:lnTo>
                <a:lnTo>
                  <a:pt x="57030" y="35742"/>
                </a:lnTo>
                <a:lnTo>
                  <a:pt x="50482" y="44005"/>
                </a:lnTo>
                <a:lnTo>
                  <a:pt x="40790" y="49696"/>
                </a:lnTo>
                <a:lnTo>
                  <a:pt x="28956" y="5181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998207" y="3403091"/>
            <a:ext cx="97790" cy="90170"/>
          </a:xfrm>
          <a:custGeom>
            <a:avLst/>
            <a:gdLst/>
            <a:ahLst/>
            <a:cxnLst/>
            <a:rect l="l" t="t" r="r" b="b"/>
            <a:pathLst>
              <a:path w="97790" h="90170">
                <a:moveTo>
                  <a:pt x="57912" y="1524"/>
                </a:moveTo>
                <a:lnTo>
                  <a:pt x="39624" y="1524"/>
                </a:lnTo>
                <a:lnTo>
                  <a:pt x="41148" y="0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97790" h="90170">
                <a:moveTo>
                  <a:pt x="65532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59436" y="1524"/>
                </a:lnTo>
                <a:lnTo>
                  <a:pt x="65532" y="3048"/>
                </a:lnTo>
                <a:close/>
              </a:path>
              <a:path w="97790" h="90170">
                <a:moveTo>
                  <a:pt x="73152" y="6096"/>
                </a:moveTo>
                <a:lnTo>
                  <a:pt x="24384" y="6096"/>
                </a:lnTo>
                <a:lnTo>
                  <a:pt x="28956" y="4572"/>
                </a:lnTo>
                <a:lnTo>
                  <a:pt x="30480" y="3048"/>
                </a:lnTo>
                <a:lnTo>
                  <a:pt x="67056" y="3048"/>
                </a:lnTo>
                <a:lnTo>
                  <a:pt x="68580" y="4572"/>
                </a:lnTo>
                <a:lnTo>
                  <a:pt x="73152" y="6096"/>
                </a:lnTo>
                <a:close/>
              </a:path>
              <a:path w="97790" h="90170">
                <a:moveTo>
                  <a:pt x="86868" y="18288"/>
                </a:moveTo>
                <a:lnTo>
                  <a:pt x="10668" y="18288"/>
                </a:lnTo>
                <a:lnTo>
                  <a:pt x="13716" y="13716"/>
                </a:lnTo>
                <a:lnTo>
                  <a:pt x="16764" y="10668"/>
                </a:lnTo>
                <a:lnTo>
                  <a:pt x="21336" y="7620"/>
                </a:lnTo>
                <a:lnTo>
                  <a:pt x="22859" y="7620"/>
                </a:lnTo>
                <a:lnTo>
                  <a:pt x="22859" y="6096"/>
                </a:lnTo>
                <a:lnTo>
                  <a:pt x="74676" y="6096"/>
                </a:lnTo>
                <a:lnTo>
                  <a:pt x="76200" y="7620"/>
                </a:lnTo>
                <a:lnTo>
                  <a:pt x="80772" y="10668"/>
                </a:lnTo>
                <a:lnTo>
                  <a:pt x="83820" y="13716"/>
                </a:lnTo>
                <a:lnTo>
                  <a:pt x="86868" y="18288"/>
                </a:lnTo>
                <a:close/>
              </a:path>
              <a:path w="97790" h="90170">
                <a:moveTo>
                  <a:pt x="89916" y="70104"/>
                </a:moveTo>
                <a:lnTo>
                  <a:pt x="7620" y="70104"/>
                </a:lnTo>
                <a:lnTo>
                  <a:pt x="6096" y="65532"/>
                </a:lnTo>
                <a:lnTo>
                  <a:pt x="4572" y="64008"/>
                </a:lnTo>
                <a:lnTo>
                  <a:pt x="4572" y="62484"/>
                </a:lnTo>
                <a:lnTo>
                  <a:pt x="1524" y="56388"/>
                </a:lnTo>
                <a:lnTo>
                  <a:pt x="1524" y="51816"/>
                </a:lnTo>
                <a:lnTo>
                  <a:pt x="0" y="47244"/>
                </a:lnTo>
                <a:lnTo>
                  <a:pt x="0" y="42672"/>
                </a:lnTo>
                <a:lnTo>
                  <a:pt x="1524" y="38100"/>
                </a:lnTo>
                <a:lnTo>
                  <a:pt x="1524" y="33528"/>
                </a:lnTo>
                <a:lnTo>
                  <a:pt x="4572" y="28956"/>
                </a:lnTo>
                <a:lnTo>
                  <a:pt x="4572" y="25908"/>
                </a:lnTo>
                <a:lnTo>
                  <a:pt x="6096" y="24384"/>
                </a:lnTo>
                <a:lnTo>
                  <a:pt x="7620" y="21336"/>
                </a:lnTo>
                <a:lnTo>
                  <a:pt x="9144" y="19812"/>
                </a:lnTo>
                <a:lnTo>
                  <a:pt x="9144" y="18288"/>
                </a:lnTo>
                <a:lnTo>
                  <a:pt x="88391" y="18288"/>
                </a:lnTo>
                <a:lnTo>
                  <a:pt x="88391" y="19812"/>
                </a:lnTo>
                <a:lnTo>
                  <a:pt x="89916" y="19812"/>
                </a:lnTo>
                <a:lnTo>
                  <a:pt x="92964" y="24384"/>
                </a:lnTo>
                <a:lnTo>
                  <a:pt x="92964" y="25908"/>
                </a:lnTo>
                <a:lnTo>
                  <a:pt x="94488" y="27432"/>
                </a:lnTo>
                <a:lnTo>
                  <a:pt x="94488" y="28956"/>
                </a:lnTo>
                <a:lnTo>
                  <a:pt x="96012" y="33528"/>
                </a:lnTo>
                <a:lnTo>
                  <a:pt x="96012" y="35052"/>
                </a:lnTo>
                <a:lnTo>
                  <a:pt x="97536" y="36576"/>
                </a:lnTo>
                <a:lnTo>
                  <a:pt x="97536" y="38100"/>
                </a:lnTo>
                <a:lnTo>
                  <a:pt x="45719" y="38100"/>
                </a:lnTo>
                <a:lnTo>
                  <a:pt x="42672" y="39624"/>
                </a:lnTo>
                <a:lnTo>
                  <a:pt x="41148" y="41148"/>
                </a:lnTo>
                <a:lnTo>
                  <a:pt x="39624" y="41148"/>
                </a:lnTo>
                <a:lnTo>
                  <a:pt x="38862" y="42672"/>
                </a:lnTo>
                <a:lnTo>
                  <a:pt x="38100" y="42672"/>
                </a:lnTo>
                <a:lnTo>
                  <a:pt x="38100" y="48768"/>
                </a:lnTo>
                <a:lnTo>
                  <a:pt x="39624" y="48768"/>
                </a:lnTo>
                <a:lnTo>
                  <a:pt x="41148" y="50292"/>
                </a:lnTo>
                <a:lnTo>
                  <a:pt x="44195" y="51816"/>
                </a:lnTo>
                <a:lnTo>
                  <a:pt x="97536" y="51816"/>
                </a:lnTo>
                <a:lnTo>
                  <a:pt x="97536" y="53340"/>
                </a:lnTo>
                <a:lnTo>
                  <a:pt x="96012" y="54864"/>
                </a:lnTo>
                <a:lnTo>
                  <a:pt x="96012" y="56388"/>
                </a:lnTo>
                <a:lnTo>
                  <a:pt x="94488" y="60960"/>
                </a:lnTo>
                <a:lnTo>
                  <a:pt x="94488" y="62484"/>
                </a:lnTo>
                <a:lnTo>
                  <a:pt x="92964" y="64008"/>
                </a:lnTo>
                <a:lnTo>
                  <a:pt x="92964" y="65532"/>
                </a:lnTo>
                <a:lnTo>
                  <a:pt x="89916" y="70104"/>
                </a:lnTo>
                <a:close/>
              </a:path>
              <a:path w="97790" h="90170">
                <a:moveTo>
                  <a:pt x="42672" y="39624"/>
                </a:moveTo>
                <a:lnTo>
                  <a:pt x="45719" y="38100"/>
                </a:lnTo>
                <a:lnTo>
                  <a:pt x="43891" y="39319"/>
                </a:lnTo>
                <a:lnTo>
                  <a:pt x="42672" y="39624"/>
                </a:lnTo>
                <a:close/>
              </a:path>
              <a:path w="97790" h="90170">
                <a:moveTo>
                  <a:pt x="43891" y="39319"/>
                </a:moveTo>
                <a:lnTo>
                  <a:pt x="45719" y="38100"/>
                </a:lnTo>
                <a:lnTo>
                  <a:pt x="48768" y="38100"/>
                </a:lnTo>
                <a:lnTo>
                  <a:pt x="43891" y="39319"/>
                </a:lnTo>
                <a:close/>
              </a:path>
              <a:path w="97790" h="90170">
                <a:moveTo>
                  <a:pt x="54863" y="3962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4863" y="39624"/>
                </a:lnTo>
                <a:close/>
              </a:path>
              <a:path w="97790" h="90170">
                <a:moveTo>
                  <a:pt x="57150" y="40767"/>
                </a:moveTo>
                <a:lnTo>
                  <a:pt x="51816" y="38100"/>
                </a:lnTo>
                <a:lnTo>
                  <a:pt x="97536" y="38100"/>
                </a:lnTo>
                <a:lnTo>
                  <a:pt x="97536" y="39624"/>
                </a:lnTo>
                <a:lnTo>
                  <a:pt x="56387" y="39624"/>
                </a:lnTo>
                <a:lnTo>
                  <a:pt x="57150" y="40767"/>
                </a:lnTo>
                <a:close/>
              </a:path>
              <a:path w="97790" h="90170">
                <a:moveTo>
                  <a:pt x="41148" y="41148"/>
                </a:moveTo>
                <a:lnTo>
                  <a:pt x="42672" y="39624"/>
                </a:lnTo>
                <a:lnTo>
                  <a:pt x="43891" y="39319"/>
                </a:lnTo>
                <a:lnTo>
                  <a:pt x="41148" y="41148"/>
                </a:lnTo>
                <a:close/>
              </a:path>
              <a:path w="97790" h="90170">
                <a:moveTo>
                  <a:pt x="39624" y="42672"/>
                </a:moveTo>
                <a:lnTo>
                  <a:pt x="41148" y="41148"/>
                </a:lnTo>
                <a:lnTo>
                  <a:pt x="44195" y="39624"/>
                </a:lnTo>
                <a:lnTo>
                  <a:pt x="39624" y="42672"/>
                </a:lnTo>
                <a:close/>
              </a:path>
              <a:path w="97790" h="90170">
                <a:moveTo>
                  <a:pt x="57607" y="41452"/>
                </a:moveTo>
                <a:lnTo>
                  <a:pt x="54864" y="39624"/>
                </a:lnTo>
                <a:lnTo>
                  <a:pt x="57150" y="40767"/>
                </a:lnTo>
                <a:lnTo>
                  <a:pt x="57607" y="41452"/>
                </a:lnTo>
                <a:close/>
              </a:path>
              <a:path w="97790" h="90170">
                <a:moveTo>
                  <a:pt x="57912" y="41148"/>
                </a:moveTo>
                <a:lnTo>
                  <a:pt x="57150" y="40767"/>
                </a:lnTo>
                <a:lnTo>
                  <a:pt x="56387" y="39624"/>
                </a:lnTo>
                <a:lnTo>
                  <a:pt x="57912" y="41148"/>
                </a:lnTo>
                <a:close/>
              </a:path>
              <a:path w="97790" h="90170">
                <a:moveTo>
                  <a:pt x="97536" y="50292"/>
                </a:moveTo>
                <a:lnTo>
                  <a:pt x="57912" y="50292"/>
                </a:lnTo>
                <a:lnTo>
                  <a:pt x="58293" y="49530"/>
                </a:lnTo>
                <a:lnTo>
                  <a:pt x="59436" y="48768"/>
                </a:lnTo>
                <a:lnTo>
                  <a:pt x="59436" y="42672"/>
                </a:lnTo>
                <a:lnTo>
                  <a:pt x="56387" y="39624"/>
                </a:lnTo>
                <a:lnTo>
                  <a:pt x="97536" y="39624"/>
                </a:lnTo>
                <a:lnTo>
                  <a:pt x="97536" y="50292"/>
                </a:lnTo>
                <a:close/>
              </a:path>
              <a:path w="97790" h="90170">
                <a:moveTo>
                  <a:pt x="58129" y="41801"/>
                </a:moveTo>
                <a:lnTo>
                  <a:pt x="57607" y="41452"/>
                </a:lnTo>
                <a:lnTo>
                  <a:pt x="57150" y="40767"/>
                </a:lnTo>
                <a:lnTo>
                  <a:pt x="57912" y="41148"/>
                </a:lnTo>
                <a:lnTo>
                  <a:pt x="58129" y="41801"/>
                </a:lnTo>
                <a:close/>
              </a:path>
              <a:path w="97790" h="90170">
                <a:moveTo>
                  <a:pt x="38100" y="44196"/>
                </a:moveTo>
                <a:lnTo>
                  <a:pt x="39624" y="41148"/>
                </a:lnTo>
                <a:lnTo>
                  <a:pt x="38862" y="43434"/>
                </a:lnTo>
                <a:lnTo>
                  <a:pt x="38100" y="44196"/>
                </a:lnTo>
                <a:close/>
              </a:path>
              <a:path w="97790" h="90170">
                <a:moveTo>
                  <a:pt x="38862" y="43434"/>
                </a:moveTo>
                <a:lnTo>
                  <a:pt x="39624" y="41148"/>
                </a:lnTo>
                <a:lnTo>
                  <a:pt x="41148" y="41148"/>
                </a:lnTo>
                <a:lnTo>
                  <a:pt x="38862" y="43434"/>
                </a:lnTo>
                <a:close/>
              </a:path>
              <a:path w="97790" h="90170">
                <a:moveTo>
                  <a:pt x="58293" y="41910"/>
                </a:moveTo>
                <a:lnTo>
                  <a:pt x="58129" y="41801"/>
                </a:lnTo>
                <a:lnTo>
                  <a:pt x="57912" y="41148"/>
                </a:lnTo>
                <a:lnTo>
                  <a:pt x="58293" y="41910"/>
                </a:lnTo>
                <a:close/>
              </a:path>
              <a:path w="97790" h="90170">
                <a:moveTo>
                  <a:pt x="59436" y="42672"/>
                </a:moveTo>
                <a:lnTo>
                  <a:pt x="58293" y="41910"/>
                </a:lnTo>
                <a:lnTo>
                  <a:pt x="57912" y="41148"/>
                </a:lnTo>
                <a:lnTo>
                  <a:pt x="59436" y="42672"/>
                </a:lnTo>
                <a:close/>
              </a:path>
              <a:path w="97790" h="90170">
                <a:moveTo>
                  <a:pt x="58420" y="42672"/>
                </a:moveTo>
                <a:lnTo>
                  <a:pt x="57607" y="41452"/>
                </a:lnTo>
                <a:lnTo>
                  <a:pt x="58129" y="41801"/>
                </a:lnTo>
                <a:lnTo>
                  <a:pt x="58420" y="42672"/>
                </a:lnTo>
                <a:close/>
              </a:path>
              <a:path w="97790" h="90170">
                <a:moveTo>
                  <a:pt x="59436" y="44196"/>
                </a:moveTo>
                <a:lnTo>
                  <a:pt x="58420" y="42672"/>
                </a:lnTo>
                <a:lnTo>
                  <a:pt x="58129" y="41801"/>
                </a:lnTo>
                <a:lnTo>
                  <a:pt x="58293" y="41910"/>
                </a:lnTo>
                <a:lnTo>
                  <a:pt x="59436" y="44196"/>
                </a:lnTo>
                <a:close/>
              </a:path>
              <a:path w="97790" h="90170">
                <a:moveTo>
                  <a:pt x="59436" y="44196"/>
                </a:moveTo>
                <a:lnTo>
                  <a:pt x="58293" y="41910"/>
                </a:lnTo>
                <a:lnTo>
                  <a:pt x="59436" y="42672"/>
                </a:lnTo>
                <a:lnTo>
                  <a:pt x="59436" y="44196"/>
                </a:lnTo>
                <a:close/>
              </a:path>
              <a:path w="97790" h="90170">
                <a:moveTo>
                  <a:pt x="38100" y="44196"/>
                </a:moveTo>
                <a:lnTo>
                  <a:pt x="38100" y="42672"/>
                </a:lnTo>
                <a:lnTo>
                  <a:pt x="38862" y="42672"/>
                </a:lnTo>
                <a:lnTo>
                  <a:pt x="38100" y="44196"/>
                </a:lnTo>
                <a:close/>
              </a:path>
              <a:path w="97790" h="90170">
                <a:moveTo>
                  <a:pt x="59182" y="44958"/>
                </a:moveTo>
                <a:lnTo>
                  <a:pt x="58420" y="42672"/>
                </a:lnTo>
                <a:lnTo>
                  <a:pt x="59436" y="44196"/>
                </a:lnTo>
                <a:lnTo>
                  <a:pt x="59182" y="44958"/>
                </a:lnTo>
                <a:close/>
              </a:path>
              <a:path w="97790" h="90170">
                <a:moveTo>
                  <a:pt x="38353" y="44958"/>
                </a:moveTo>
                <a:lnTo>
                  <a:pt x="38100" y="44196"/>
                </a:lnTo>
                <a:lnTo>
                  <a:pt x="38862" y="43434"/>
                </a:lnTo>
                <a:lnTo>
                  <a:pt x="38353" y="44958"/>
                </a:lnTo>
                <a:close/>
              </a:path>
              <a:path w="97790" h="90170">
                <a:moveTo>
                  <a:pt x="38100" y="45720"/>
                </a:moveTo>
                <a:lnTo>
                  <a:pt x="38100" y="44196"/>
                </a:lnTo>
                <a:lnTo>
                  <a:pt x="38353" y="44958"/>
                </a:lnTo>
                <a:lnTo>
                  <a:pt x="38100" y="45720"/>
                </a:lnTo>
                <a:close/>
              </a:path>
              <a:path w="97790" h="90170">
                <a:moveTo>
                  <a:pt x="59436" y="45720"/>
                </a:moveTo>
                <a:lnTo>
                  <a:pt x="59182" y="44958"/>
                </a:lnTo>
                <a:lnTo>
                  <a:pt x="59436" y="44196"/>
                </a:lnTo>
                <a:lnTo>
                  <a:pt x="59436" y="45720"/>
                </a:lnTo>
                <a:close/>
              </a:path>
              <a:path w="97790" h="90170">
                <a:moveTo>
                  <a:pt x="39116" y="47244"/>
                </a:moveTo>
                <a:lnTo>
                  <a:pt x="38100" y="45720"/>
                </a:lnTo>
                <a:lnTo>
                  <a:pt x="38353" y="44958"/>
                </a:lnTo>
                <a:lnTo>
                  <a:pt x="39116" y="47244"/>
                </a:lnTo>
                <a:close/>
              </a:path>
              <a:path w="97790" h="90170">
                <a:moveTo>
                  <a:pt x="57912" y="48768"/>
                </a:moveTo>
                <a:lnTo>
                  <a:pt x="59182" y="44958"/>
                </a:lnTo>
                <a:lnTo>
                  <a:pt x="59436" y="45720"/>
                </a:lnTo>
                <a:lnTo>
                  <a:pt x="57912" y="48768"/>
                </a:lnTo>
                <a:close/>
              </a:path>
              <a:path w="97790" h="90170">
                <a:moveTo>
                  <a:pt x="39624" y="48768"/>
                </a:moveTo>
                <a:lnTo>
                  <a:pt x="38100" y="47244"/>
                </a:lnTo>
                <a:lnTo>
                  <a:pt x="38100" y="45720"/>
                </a:lnTo>
                <a:lnTo>
                  <a:pt x="39624" y="48768"/>
                </a:lnTo>
                <a:close/>
              </a:path>
              <a:path w="97790" h="90170">
                <a:moveTo>
                  <a:pt x="39624" y="48768"/>
                </a:moveTo>
                <a:lnTo>
                  <a:pt x="38100" y="45720"/>
                </a:lnTo>
                <a:lnTo>
                  <a:pt x="39116" y="47244"/>
                </a:lnTo>
                <a:lnTo>
                  <a:pt x="39624" y="48768"/>
                </a:lnTo>
                <a:close/>
              </a:path>
              <a:path w="97790" h="90170">
                <a:moveTo>
                  <a:pt x="58674" y="48006"/>
                </a:moveTo>
                <a:lnTo>
                  <a:pt x="59436" y="45720"/>
                </a:lnTo>
                <a:lnTo>
                  <a:pt x="59436" y="47244"/>
                </a:lnTo>
                <a:lnTo>
                  <a:pt x="58674" y="48006"/>
                </a:lnTo>
                <a:close/>
              </a:path>
              <a:path w="97790" h="90170">
                <a:moveTo>
                  <a:pt x="39624" y="48768"/>
                </a:moveTo>
                <a:lnTo>
                  <a:pt x="38100" y="48768"/>
                </a:lnTo>
                <a:lnTo>
                  <a:pt x="38100" y="47244"/>
                </a:lnTo>
                <a:lnTo>
                  <a:pt x="39624" y="48768"/>
                </a:lnTo>
                <a:close/>
              </a:path>
              <a:path w="97790" h="90170">
                <a:moveTo>
                  <a:pt x="40538" y="49377"/>
                </a:moveTo>
                <a:lnTo>
                  <a:pt x="39624" y="48768"/>
                </a:lnTo>
                <a:lnTo>
                  <a:pt x="39116" y="47244"/>
                </a:lnTo>
                <a:lnTo>
                  <a:pt x="40538" y="49377"/>
                </a:lnTo>
                <a:close/>
              </a:path>
              <a:path w="97790" h="90170">
                <a:moveTo>
                  <a:pt x="58216" y="49377"/>
                </a:moveTo>
                <a:lnTo>
                  <a:pt x="58674" y="48006"/>
                </a:lnTo>
                <a:lnTo>
                  <a:pt x="59436" y="47244"/>
                </a:lnTo>
                <a:lnTo>
                  <a:pt x="58420" y="49276"/>
                </a:lnTo>
                <a:lnTo>
                  <a:pt x="58216" y="49377"/>
                </a:lnTo>
                <a:close/>
              </a:path>
              <a:path w="97790" h="90170">
                <a:moveTo>
                  <a:pt x="58420" y="49276"/>
                </a:moveTo>
                <a:lnTo>
                  <a:pt x="59436" y="47244"/>
                </a:lnTo>
                <a:lnTo>
                  <a:pt x="59436" y="48768"/>
                </a:lnTo>
                <a:lnTo>
                  <a:pt x="58420" y="49276"/>
                </a:lnTo>
                <a:close/>
              </a:path>
              <a:path w="97790" h="90170">
                <a:moveTo>
                  <a:pt x="56387" y="50292"/>
                </a:moveTo>
                <a:lnTo>
                  <a:pt x="58674" y="48006"/>
                </a:lnTo>
                <a:lnTo>
                  <a:pt x="58216" y="49377"/>
                </a:lnTo>
                <a:lnTo>
                  <a:pt x="56387" y="50292"/>
                </a:lnTo>
                <a:close/>
              </a:path>
              <a:path w="97790" h="90170">
                <a:moveTo>
                  <a:pt x="41148" y="50292"/>
                </a:moveTo>
                <a:lnTo>
                  <a:pt x="39624" y="48768"/>
                </a:lnTo>
                <a:lnTo>
                  <a:pt x="40538" y="49377"/>
                </a:lnTo>
                <a:lnTo>
                  <a:pt x="41148" y="50292"/>
                </a:lnTo>
                <a:close/>
              </a:path>
              <a:path w="97790" h="90170">
                <a:moveTo>
                  <a:pt x="58129" y="49638"/>
                </a:moveTo>
                <a:lnTo>
                  <a:pt x="58216" y="49377"/>
                </a:lnTo>
                <a:lnTo>
                  <a:pt x="58420" y="49276"/>
                </a:lnTo>
                <a:lnTo>
                  <a:pt x="58293" y="49530"/>
                </a:lnTo>
                <a:lnTo>
                  <a:pt x="58129" y="49638"/>
                </a:lnTo>
                <a:close/>
              </a:path>
              <a:path w="97790" h="90170">
                <a:moveTo>
                  <a:pt x="42671" y="50800"/>
                </a:moveTo>
                <a:lnTo>
                  <a:pt x="41148" y="50292"/>
                </a:lnTo>
                <a:lnTo>
                  <a:pt x="40538" y="49377"/>
                </a:lnTo>
                <a:lnTo>
                  <a:pt x="42671" y="50800"/>
                </a:lnTo>
                <a:close/>
              </a:path>
              <a:path w="97790" h="90170">
                <a:moveTo>
                  <a:pt x="57912" y="50292"/>
                </a:moveTo>
                <a:lnTo>
                  <a:pt x="58129" y="49638"/>
                </a:lnTo>
                <a:lnTo>
                  <a:pt x="58293" y="49530"/>
                </a:lnTo>
                <a:lnTo>
                  <a:pt x="57912" y="50292"/>
                </a:lnTo>
                <a:close/>
              </a:path>
              <a:path w="97790" h="90170">
                <a:moveTo>
                  <a:pt x="97536" y="51816"/>
                </a:moveTo>
                <a:lnTo>
                  <a:pt x="54864" y="51816"/>
                </a:lnTo>
                <a:lnTo>
                  <a:pt x="58129" y="49638"/>
                </a:lnTo>
                <a:lnTo>
                  <a:pt x="57912" y="50292"/>
                </a:lnTo>
                <a:lnTo>
                  <a:pt x="97536" y="50292"/>
                </a:lnTo>
                <a:lnTo>
                  <a:pt x="97536" y="51816"/>
                </a:lnTo>
                <a:close/>
              </a:path>
              <a:path w="97790" h="90170">
                <a:moveTo>
                  <a:pt x="44195" y="51816"/>
                </a:moveTo>
                <a:lnTo>
                  <a:pt x="41148" y="50292"/>
                </a:lnTo>
                <a:lnTo>
                  <a:pt x="42671" y="50800"/>
                </a:lnTo>
                <a:lnTo>
                  <a:pt x="44195" y="51816"/>
                </a:lnTo>
                <a:close/>
              </a:path>
              <a:path w="97790" h="90170">
                <a:moveTo>
                  <a:pt x="47244" y="51816"/>
                </a:moveTo>
                <a:lnTo>
                  <a:pt x="45719" y="51816"/>
                </a:lnTo>
                <a:lnTo>
                  <a:pt x="42672" y="50292"/>
                </a:lnTo>
                <a:lnTo>
                  <a:pt x="47244" y="51816"/>
                </a:lnTo>
                <a:close/>
              </a:path>
              <a:path w="97790" h="90170">
                <a:moveTo>
                  <a:pt x="51816" y="51816"/>
                </a:moveTo>
                <a:lnTo>
                  <a:pt x="50292" y="51816"/>
                </a:lnTo>
                <a:lnTo>
                  <a:pt x="56387" y="50292"/>
                </a:lnTo>
                <a:lnTo>
                  <a:pt x="51816" y="51816"/>
                </a:lnTo>
                <a:close/>
              </a:path>
              <a:path w="97790" h="90170">
                <a:moveTo>
                  <a:pt x="54864" y="51816"/>
                </a:moveTo>
                <a:lnTo>
                  <a:pt x="51816" y="51816"/>
                </a:lnTo>
                <a:lnTo>
                  <a:pt x="56387" y="50292"/>
                </a:lnTo>
                <a:lnTo>
                  <a:pt x="54864" y="51816"/>
                </a:lnTo>
                <a:close/>
              </a:path>
              <a:path w="97790" h="90170">
                <a:moveTo>
                  <a:pt x="45719" y="51816"/>
                </a:moveTo>
                <a:lnTo>
                  <a:pt x="44195" y="51816"/>
                </a:lnTo>
                <a:lnTo>
                  <a:pt x="42671" y="50800"/>
                </a:lnTo>
                <a:lnTo>
                  <a:pt x="45719" y="51816"/>
                </a:lnTo>
                <a:close/>
              </a:path>
              <a:path w="97790" h="90170">
                <a:moveTo>
                  <a:pt x="74676" y="83820"/>
                </a:moveTo>
                <a:lnTo>
                  <a:pt x="22859" y="83820"/>
                </a:lnTo>
                <a:lnTo>
                  <a:pt x="22859" y="82296"/>
                </a:lnTo>
                <a:lnTo>
                  <a:pt x="21336" y="82296"/>
                </a:lnTo>
                <a:lnTo>
                  <a:pt x="16764" y="79248"/>
                </a:lnTo>
                <a:lnTo>
                  <a:pt x="9144" y="71628"/>
                </a:lnTo>
                <a:lnTo>
                  <a:pt x="9144" y="70104"/>
                </a:lnTo>
                <a:lnTo>
                  <a:pt x="88391" y="70104"/>
                </a:lnTo>
                <a:lnTo>
                  <a:pt x="88391" y="71628"/>
                </a:lnTo>
                <a:lnTo>
                  <a:pt x="80772" y="79248"/>
                </a:lnTo>
                <a:lnTo>
                  <a:pt x="76200" y="82296"/>
                </a:lnTo>
                <a:lnTo>
                  <a:pt x="74676" y="83820"/>
                </a:lnTo>
                <a:close/>
              </a:path>
              <a:path w="97790" h="90170">
                <a:moveTo>
                  <a:pt x="68580" y="86868"/>
                </a:moveTo>
                <a:lnTo>
                  <a:pt x="28956" y="86868"/>
                </a:lnTo>
                <a:lnTo>
                  <a:pt x="24384" y="83820"/>
                </a:lnTo>
                <a:lnTo>
                  <a:pt x="73152" y="83820"/>
                </a:lnTo>
                <a:lnTo>
                  <a:pt x="68580" y="86868"/>
                </a:lnTo>
                <a:close/>
              </a:path>
              <a:path w="97790" h="90170">
                <a:moveTo>
                  <a:pt x="59436" y="89916"/>
                </a:moveTo>
                <a:lnTo>
                  <a:pt x="39624" y="89916"/>
                </a:lnTo>
                <a:lnTo>
                  <a:pt x="38100" y="88392"/>
                </a:lnTo>
                <a:lnTo>
                  <a:pt x="32004" y="86868"/>
                </a:lnTo>
                <a:lnTo>
                  <a:pt x="65532" y="86868"/>
                </a:lnTo>
                <a:lnTo>
                  <a:pt x="59436" y="88392"/>
                </a:lnTo>
                <a:lnTo>
                  <a:pt x="59436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16396" y="3448050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 h="0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16396" y="1299209"/>
            <a:ext cx="1693545" cy="0"/>
          </a:xfrm>
          <a:custGeom>
            <a:avLst/>
            <a:gdLst/>
            <a:ahLst/>
            <a:cxnLst/>
            <a:rect l="l" t="t" r="r" b="b"/>
            <a:pathLst>
              <a:path w="1693545" h="0">
                <a:moveTo>
                  <a:pt x="0" y="0"/>
                </a:moveTo>
                <a:lnTo>
                  <a:pt x="16931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7732" y="129920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971032" y="129920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04332" y="129920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37732" y="34419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971032" y="34419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704332" y="34419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955280" y="2044445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4" h="0">
                <a:moveTo>
                  <a:pt x="0" y="0"/>
                </a:moveTo>
                <a:lnTo>
                  <a:pt x="5593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513826" y="2031492"/>
            <a:ext cx="0" cy="624840"/>
          </a:xfrm>
          <a:custGeom>
            <a:avLst/>
            <a:gdLst/>
            <a:ahLst/>
            <a:cxnLst/>
            <a:rect l="l" t="t" r="r" b="b"/>
            <a:pathLst>
              <a:path w="0"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513826" y="2974848"/>
            <a:ext cx="0" cy="500380"/>
          </a:xfrm>
          <a:custGeom>
            <a:avLst/>
            <a:gdLst/>
            <a:ahLst/>
            <a:cxnLst/>
            <a:rect l="l" t="t" r="r" b="b"/>
            <a:pathLst>
              <a:path w="0"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60435" y="3448050"/>
            <a:ext cx="454659" cy="0"/>
          </a:xfrm>
          <a:custGeom>
            <a:avLst/>
            <a:gdLst/>
            <a:ahLst/>
            <a:cxnLst/>
            <a:rect l="l" t="t" r="r" b="b"/>
            <a:pathLst>
              <a:path w="454659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468867" y="2656332"/>
            <a:ext cx="105410" cy="318770"/>
          </a:xfrm>
          <a:custGeom>
            <a:avLst/>
            <a:gdLst/>
            <a:ahLst/>
            <a:cxnLst/>
            <a:rect l="l" t="t" r="r" b="b"/>
            <a:pathLst>
              <a:path w="105409" h="318769">
                <a:moveTo>
                  <a:pt x="0" y="0"/>
                </a:moveTo>
                <a:lnTo>
                  <a:pt x="105155" y="0"/>
                </a:lnTo>
                <a:lnTo>
                  <a:pt x="105155" y="318516"/>
                </a:lnTo>
                <a:lnTo>
                  <a:pt x="0" y="3185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449055" y="2636519"/>
            <a:ext cx="144780" cy="358140"/>
          </a:xfrm>
          <a:custGeom>
            <a:avLst/>
            <a:gdLst/>
            <a:ahLst/>
            <a:cxnLst/>
            <a:rect l="l" t="t" r="r" b="b"/>
            <a:pathLst>
              <a:path w="144779" h="358139">
                <a:moveTo>
                  <a:pt x="144779" y="358139"/>
                </a:moveTo>
                <a:lnTo>
                  <a:pt x="0" y="358139"/>
                </a:lnTo>
                <a:lnTo>
                  <a:pt x="0" y="0"/>
                </a:lnTo>
                <a:lnTo>
                  <a:pt x="144779" y="0"/>
                </a:lnTo>
                <a:lnTo>
                  <a:pt x="144779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0039"/>
                </a:lnTo>
                <a:lnTo>
                  <a:pt x="19812" y="320039"/>
                </a:lnTo>
                <a:lnTo>
                  <a:pt x="38100" y="338328"/>
                </a:lnTo>
                <a:lnTo>
                  <a:pt x="144779" y="338328"/>
                </a:lnTo>
                <a:lnTo>
                  <a:pt x="144779" y="358139"/>
                </a:lnTo>
                <a:close/>
              </a:path>
              <a:path w="144779" h="3581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4779" h="358139">
                <a:moveTo>
                  <a:pt x="1066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6679" y="19812"/>
                </a:lnTo>
                <a:lnTo>
                  <a:pt x="106679" y="38100"/>
                </a:lnTo>
                <a:close/>
              </a:path>
              <a:path w="144779" h="358139">
                <a:moveTo>
                  <a:pt x="106679" y="338328"/>
                </a:moveTo>
                <a:lnTo>
                  <a:pt x="106679" y="19812"/>
                </a:lnTo>
                <a:lnTo>
                  <a:pt x="124968" y="38100"/>
                </a:lnTo>
                <a:lnTo>
                  <a:pt x="144779" y="38100"/>
                </a:lnTo>
                <a:lnTo>
                  <a:pt x="144779" y="320039"/>
                </a:lnTo>
                <a:lnTo>
                  <a:pt x="124968" y="320039"/>
                </a:lnTo>
                <a:lnTo>
                  <a:pt x="106679" y="338328"/>
                </a:lnTo>
                <a:close/>
              </a:path>
              <a:path w="144779" h="358139">
                <a:moveTo>
                  <a:pt x="144779" y="38100"/>
                </a:moveTo>
                <a:lnTo>
                  <a:pt x="124968" y="38100"/>
                </a:lnTo>
                <a:lnTo>
                  <a:pt x="106679" y="19812"/>
                </a:lnTo>
                <a:lnTo>
                  <a:pt x="144779" y="19811"/>
                </a:lnTo>
                <a:lnTo>
                  <a:pt x="144779" y="38100"/>
                </a:lnTo>
                <a:close/>
              </a:path>
              <a:path w="144779" h="358139">
                <a:moveTo>
                  <a:pt x="38100" y="338328"/>
                </a:moveTo>
                <a:lnTo>
                  <a:pt x="19812" y="320039"/>
                </a:lnTo>
                <a:lnTo>
                  <a:pt x="38100" y="320039"/>
                </a:lnTo>
                <a:lnTo>
                  <a:pt x="38100" y="338328"/>
                </a:lnTo>
                <a:close/>
              </a:path>
              <a:path w="144779" h="358139">
                <a:moveTo>
                  <a:pt x="106679" y="338328"/>
                </a:moveTo>
                <a:lnTo>
                  <a:pt x="38100" y="338328"/>
                </a:lnTo>
                <a:lnTo>
                  <a:pt x="38100" y="320039"/>
                </a:lnTo>
                <a:lnTo>
                  <a:pt x="106679" y="320039"/>
                </a:lnTo>
                <a:lnTo>
                  <a:pt x="106679" y="338328"/>
                </a:lnTo>
                <a:close/>
              </a:path>
              <a:path w="144779" h="358139">
                <a:moveTo>
                  <a:pt x="144779" y="338328"/>
                </a:moveTo>
                <a:lnTo>
                  <a:pt x="106679" y="338328"/>
                </a:lnTo>
                <a:lnTo>
                  <a:pt x="124968" y="320039"/>
                </a:lnTo>
                <a:lnTo>
                  <a:pt x="144779" y="320039"/>
                </a:lnTo>
                <a:lnTo>
                  <a:pt x="144779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8017300" y="262427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219940" y="2800542"/>
            <a:ext cx="16065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576566" y="2031492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576566" y="2555748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69">
                <a:moveTo>
                  <a:pt x="0" y="0"/>
                </a:moveTo>
                <a:lnTo>
                  <a:pt x="0" y="280416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576566" y="3154680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0"/>
                </a:moveTo>
                <a:lnTo>
                  <a:pt x="0" y="280416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546847" y="2011679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69">
                <a:moveTo>
                  <a:pt x="28956" y="51816"/>
                </a:moveTo>
                <a:lnTo>
                  <a:pt x="18002" y="49911"/>
                </a:lnTo>
                <a:lnTo>
                  <a:pt x="8762" y="44577"/>
                </a:lnTo>
                <a:lnTo>
                  <a:pt x="2381" y="36385"/>
                </a:lnTo>
                <a:lnTo>
                  <a:pt x="0" y="25908"/>
                </a:lnTo>
                <a:lnTo>
                  <a:pt x="2381" y="16073"/>
                </a:lnTo>
                <a:lnTo>
                  <a:pt x="8763" y="7810"/>
                </a:lnTo>
                <a:lnTo>
                  <a:pt x="18002" y="2119"/>
                </a:lnTo>
                <a:lnTo>
                  <a:pt x="28956" y="0"/>
                </a:lnTo>
                <a:lnTo>
                  <a:pt x="40790" y="2119"/>
                </a:lnTo>
                <a:lnTo>
                  <a:pt x="50482" y="7810"/>
                </a:lnTo>
                <a:lnTo>
                  <a:pt x="57030" y="16073"/>
                </a:lnTo>
                <a:lnTo>
                  <a:pt x="59436" y="25908"/>
                </a:lnTo>
                <a:lnTo>
                  <a:pt x="57030" y="36385"/>
                </a:lnTo>
                <a:lnTo>
                  <a:pt x="50482" y="44577"/>
                </a:lnTo>
                <a:lnTo>
                  <a:pt x="40790" y="49911"/>
                </a:lnTo>
                <a:lnTo>
                  <a:pt x="28956" y="5181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27035" y="1993392"/>
            <a:ext cx="97790" cy="90170"/>
          </a:xfrm>
          <a:custGeom>
            <a:avLst/>
            <a:gdLst/>
            <a:ahLst/>
            <a:cxnLst/>
            <a:rect l="l" t="t" r="r" b="b"/>
            <a:pathLst>
              <a:path w="97790" h="90169">
                <a:moveTo>
                  <a:pt x="65532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4"/>
                </a:lnTo>
                <a:lnTo>
                  <a:pt x="65532" y="3048"/>
                </a:lnTo>
                <a:close/>
              </a:path>
              <a:path w="97790" h="90169">
                <a:moveTo>
                  <a:pt x="82296" y="12192"/>
                </a:moveTo>
                <a:lnTo>
                  <a:pt x="16764" y="12192"/>
                </a:lnTo>
                <a:lnTo>
                  <a:pt x="16764" y="10668"/>
                </a:lnTo>
                <a:lnTo>
                  <a:pt x="21336" y="7620"/>
                </a:lnTo>
                <a:lnTo>
                  <a:pt x="22859" y="7620"/>
                </a:lnTo>
                <a:lnTo>
                  <a:pt x="22859" y="6096"/>
                </a:lnTo>
                <a:lnTo>
                  <a:pt x="24384" y="6096"/>
                </a:lnTo>
                <a:lnTo>
                  <a:pt x="28956" y="3048"/>
                </a:lnTo>
                <a:lnTo>
                  <a:pt x="68580" y="3048"/>
                </a:lnTo>
                <a:lnTo>
                  <a:pt x="74676" y="6096"/>
                </a:lnTo>
                <a:lnTo>
                  <a:pt x="76200" y="7620"/>
                </a:lnTo>
                <a:lnTo>
                  <a:pt x="80772" y="10668"/>
                </a:lnTo>
                <a:lnTo>
                  <a:pt x="82296" y="12192"/>
                </a:lnTo>
                <a:close/>
              </a:path>
              <a:path w="97790" h="90169">
                <a:moveTo>
                  <a:pt x="83820" y="77724"/>
                </a:moveTo>
                <a:lnTo>
                  <a:pt x="15240" y="77724"/>
                </a:lnTo>
                <a:lnTo>
                  <a:pt x="9144" y="71628"/>
                </a:lnTo>
                <a:lnTo>
                  <a:pt x="9144" y="70104"/>
                </a:lnTo>
                <a:lnTo>
                  <a:pt x="7620" y="68580"/>
                </a:lnTo>
                <a:lnTo>
                  <a:pt x="6096" y="64008"/>
                </a:lnTo>
                <a:lnTo>
                  <a:pt x="4572" y="64008"/>
                </a:lnTo>
                <a:lnTo>
                  <a:pt x="4572" y="60960"/>
                </a:lnTo>
                <a:lnTo>
                  <a:pt x="3048" y="56388"/>
                </a:lnTo>
                <a:lnTo>
                  <a:pt x="1524" y="54864"/>
                </a:lnTo>
                <a:lnTo>
                  <a:pt x="1524" y="51816"/>
                </a:lnTo>
                <a:lnTo>
                  <a:pt x="0" y="47244"/>
                </a:lnTo>
                <a:lnTo>
                  <a:pt x="0" y="42672"/>
                </a:lnTo>
                <a:lnTo>
                  <a:pt x="1524" y="38100"/>
                </a:lnTo>
                <a:lnTo>
                  <a:pt x="1524" y="33528"/>
                </a:lnTo>
                <a:lnTo>
                  <a:pt x="4572" y="27432"/>
                </a:lnTo>
                <a:lnTo>
                  <a:pt x="4572" y="25908"/>
                </a:lnTo>
                <a:lnTo>
                  <a:pt x="6096" y="24384"/>
                </a:lnTo>
                <a:lnTo>
                  <a:pt x="7620" y="19812"/>
                </a:lnTo>
                <a:lnTo>
                  <a:pt x="9144" y="19812"/>
                </a:lnTo>
                <a:lnTo>
                  <a:pt x="9144" y="18288"/>
                </a:lnTo>
                <a:lnTo>
                  <a:pt x="15240" y="12192"/>
                </a:lnTo>
                <a:lnTo>
                  <a:pt x="83820" y="12192"/>
                </a:lnTo>
                <a:lnTo>
                  <a:pt x="83820" y="13716"/>
                </a:lnTo>
                <a:lnTo>
                  <a:pt x="88391" y="16764"/>
                </a:lnTo>
                <a:lnTo>
                  <a:pt x="88391" y="18288"/>
                </a:lnTo>
                <a:lnTo>
                  <a:pt x="89916" y="18288"/>
                </a:lnTo>
                <a:lnTo>
                  <a:pt x="89916" y="19812"/>
                </a:lnTo>
                <a:lnTo>
                  <a:pt x="92964" y="24384"/>
                </a:lnTo>
                <a:lnTo>
                  <a:pt x="92964" y="25908"/>
                </a:lnTo>
                <a:lnTo>
                  <a:pt x="94488" y="27432"/>
                </a:lnTo>
                <a:lnTo>
                  <a:pt x="94488" y="28956"/>
                </a:lnTo>
                <a:lnTo>
                  <a:pt x="96012" y="33528"/>
                </a:lnTo>
                <a:lnTo>
                  <a:pt x="96012" y="35052"/>
                </a:lnTo>
                <a:lnTo>
                  <a:pt x="97536" y="36576"/>
                </a:lnTo>
                <a:lnTo>
                  <a:pt x="97536" y="38100"/>
                </a:lnTo>
                <a:lnTo>
                  <a:pt x="44195" y="38100"/>
                </a:lnTo>
                <a:lnTo>
                  <a:pt x="41148" y="39624"/>
                </a:lnTo>
                <a:lnTo>
                  <a:pt x="38100" y="42672"/>
                </a:lnTo>
                <a:lnTo>
                  <a:pt x="38100" y="47244"/>
                </a:lnTo>
                <a:lnTo>
                  <a:pt x="38862" y="47244"/>
                </a:lnTo>
                <a:lnTo>
                  <a:pt x="39624" y="48768"/>
                </a:lnTo>
                <a:lnTo>
                  <a:pt x="40132" y="48768"/>
                </a:lnTo>
                <a:lnTo>
                  <a:pt x="41148" y="50292"/>
                </a:lnTo>
                <a:lnTo>
                  <a:pt x="42672" y="50292"/>
                </a:lnTo>
                <a:lnTo>
                  <a:pt x="45719" y="51816"/>
                </a:lnTo>
                <a:lnTo>
                  <a:pt x="97536" y="51816"/>
                </a:lnTo>
                <a:lnTo>
                  <a:pt x="97536" y="53340"/>
                </a:lnTo>
                <a:lnTo>
                  <a:pt x="96012" y="54864"/>
                </a:lnTo>
                <a:lnTo>
                  <a:pt x="96012" y="56388"/>
                </a:lnTo>
                <a:lnTo>
                  <a:pt x="94488" y="60960"/>
                </a:lnTo>
                <a:lnTo>
                  <a:pt x="94488" y="62484"/>
                </a:lnTo>
                <a:lnTo>
                  <a:pt x="92964" y="64008"/>
                </a:lnTo>
                <a:lnTo>
                  <a:pt x="92964" y="65532"/>
                </a:lnTo>
                <a:lnTo>
                  <a:pt x="89916" y="68580"/>
                </a:lnTo>
                <a:lnTo>
                  <a:pt x="89916" y="70104"/>
                </a:lnTo>
                <a:lnTo>
                  <a:pt x="83820" y="76200"/>
                </a:lnTo>
                <a:lnTo>
                  <a:pt x="83820" y="77724"/>
                </a:lnTo>
                <a:close/>
              </a:path>
              <a:path w="97790" h="90169">
                <a:moveTo>
                  <a:pt x="41148" y="39624"/>
                </a:moveTo>
                <a:lnTo>
                  <a:pt x="44195" y="38100"/>
                </a:lnTo>
                <a:lnTo>
                  <a:pt x="42671" y="39116"/>
                </a:lnTo>
                <a:lnTo>
                  <a:pt x="41148" y="39624"/>
                </a:lnTo>
                <a:close/>
              </a:path>
              <a:path w="97790" h="90169">
                <a:moveTo>
                  <a:pt x="42671" y="39116"/>
                </a:moveTo>
                <a:lnTo>
                  <a:pt x="44195" y="38100"/>
                </a:lnTo>
                <a:lnTo>
                  <a:pt x="45719" y="38100"/>
                </a:lnTo>
                <a:lnTo>
                  <a:pt x="42671" y="39116"/>
                </a:lnTo>
                <a:close/>
              </a:path>
              <a:path w="97790" h="90169">
                <a:moveTo>
                  <a:pt x="42672" y="39624"/>
                </a:moveTo>
                <a:lnTo>
                  <a:pt x="45719" y="38100"/>
                </a:lnTo>
                <a:lnTo>
                  <a:pt x="48768" y="38100"/>
                </a:lnTo>
                <a:lnTo>
                  <a:pt x="42672" y="39624"/>
                </a:lnTo>
                <a:close/>
              </a:path>
              <a:path w="97790" h="90169">
                <a:moveTo>
                  <a:pt x="56387" y="39624"/>
                </a:moveTo>
                <a:lnTo>
                  <a:pt x="50292" y="38100"/>
                </a:lnTo>
                <a:lnTo>
                  <a:pt x="53339" y="38100"/>
                </a:lnTo>
                <a:lnTo>
                  <a:pt x="56387" y="39624"/>
                </a:lnTo>
                <a:close/>
              </a:path>
              <a:path w="97790" h="90169">
                <a:moveTo>
                  <a:pt x="56387" y="39116"/>
                </a:moveTo>
                <a:lnTo>
                  <a:pt x="53339" y="38100"/>
                </a:lnTo>
                <a:lnTo>
                  <a:pt x="54864" y="38100"/>
                </a:lnTo>
                <a:lnTo>
                  <a:pt x="56387" y="39116"/>
                </a:lnTo>
                <a:close/>
              </a:path>
              <a:path w="97790" h="90169">
                <a:moveTo>
                  <a:pt x="57912" y="39624"/>
                </a:moveTo>
                <a:lnTo>
                  <a:pt x="56387" y="39116"/>
                </a:lnTo>
                <a:lnTo>
                  <a:pt x="54864" y="38100"/>
                </a:lnTo>
                <a:lnTo>
                  <a:pt x="57912" y="39624"/>
                </a:lnTo>
                <a:close/>
              </a:path>
              <a:path w="97790" h="90169">
                <a:moveTo>
                  <a:pt x="97536" y="45720"/>
                </a:moveTo>
                <a:lnTo>
                  <a:pt x="60960" y="45720"/>
                </a:lnTo>
                <a:lnTo>
                  <a:pt x="60742" y="45066"/>
                </a:lnTo>
                <a:lnTo>
                  <a:pt x="60742" y="44631"/>
                </a:lnTo>
                <a:lnTo>
                  <a:pt x="60960" y="44196"/>
                </a:lnTo>
                <a:lnTo>
                  <a:pt x="59944" y="42672"/>
                </a:lnTo>
                <a:lnTo>
                  <a:pt x="59436" y="41148"/>
                </a:lnTo>
                <a:lnTo>
                  <a:pt x="58521" y="40538"/>
                </a:lnTo>
                <a:lnTo>
                  <a:pt x="57912" y="39624"/>
                </a:lnTo>
                <a:lnTo>
                  <a:pt x="54864" y="38100"/>
                </a:lnTo>
                <a:lnTo>
                  <a:pt x="97536" y="38100"/>
                </a:lnTo>
                <a:lnTo>
                  <a:pt x="97536" y="45720"/>
                </a:lnTo>
                <a:close/>
              </a:path>
              <a:path w="97790" h="90169">
                <a:moveTo>
                  <a:pt x="40538" y="40538"/>
                </a:moveTo>
                <a:lnTo>
                  <a:pt x="41148" y="39624"/>
                </a:lnTo>
                <a:lnTo>
                  <a:pt x="42671" y="39116"/>
                </a:lnTo>
                <a:lnTo>
                  <a:pt x="40538" y="40538"/>
                </a:lnTo>
                <a:close/>
              </a:path>
              <a:path w="97790" h="90169">
                <a:moveTo>
                  <a:pt x="58293" y="40386"/>
                </a:moveTo>
                <a:lnTo>
                  <a:pt x="56387" y="39116"/>
                </a:lnTo>
                <a:lnTo>
                  <a:pt x="57912" y="39624"/>
                </a:lnTo>
                <a:lnTo>
                  <a:pt x="58293" y="40386"/>
                </a:lnTo>
                <a:close/>
              </a:path>
              <a:path w="97790" h="90169">
                <a:moveTo>
                  <a:pt x="39624" y="41148"/>
                </a:moveTo>
                <a:lnTo>
                  <a:pt x="41148" y="39624"/>
                </a:lnTo>
                <a:lnTo>
                  <a:pt x="40538" y="40538"/>
                </a:lnTo>
                <a:lnTo>
                  <a:pt x="39624" y="41148"/>
                </a:lnTo>
                <a:close/>
              </a:path>
              <a:path w="97790" h="90169">
                <a:moveTo>
                  <a:pt x="39928" y="41452"/>
                </a:moveTo>
                <a:lnTo>
                  <a:pt x="40386" y="40767"/>
                </a:lnTo>
                <a:lnTo>
                  <a:pt x="42672" y="39624"/>
                </a:lnTo>
                <a:lnTo>
                  <a:pt x="39928" y="41452"/>
                </a:lnTo>
                <a:close/>
              </a:path>
              <a:path w="97790" h="90169">
                <a:moveTo>
                  <a:pt x="59436" y="42672"/>
                </a:moveTo>
                <a:lnTo>
                  <a:pt x="56387" y="39624"/>
                </a:lnTo>
                <a:lnTo>
                  <a:pt x="58420" y="40640"/>
                </a:lnTo>
                <a:lnTo>
                  <a:pt x="59436" y="42672"/>
                </a:lnTo>
                <a:close/>
              </a:path>
              <a:path w="97790" h="90169">
                <a:moveTo>
                  <a:pt x="58674" y="40767"/>
                </a:moveTo>
                <a:lnTo>
                  <a:pt x="58420" y="40640"/>
                </a:lnTo>
                <a:lnTo>
                  <a:pt x="58293" y="40386"/>
                </a:lnTo>
                <a:lnTo>
                  <a:pt x="58521" y="40538"/>
                </a:lnTo>
                <a:lnTo>
                  <a:pt x="58674" y="40767"/>
                </a:lnTo>
                <a:close/>
              </a:path>
              <a:path w="97790" h="90169">
                <a:moveTo>
                  <a:pt x="39624" y="41148"/>
                </a:moveTo>
                <a:lnTo>
                  <a:pt x="40538" y="40538"/>
                </a:lnTo>
                <a:lnTo>
                  <a:pt x="40386" y="40767"/>
                </a:lnTo>
                <a:lnTo>
                  <a:pt x="39624" y="41148"/>
                </a:lnTo>
                <a:close/>
              </a:path>
              <a:path w="97790" h="90169">
                <a:moveTo>
                  <a:pt x="39471" y="41757"/>
                </a:moveTo>
                <a:lnTo>
                  <a:pt x="39624" y="41148"/>
                </a:lnTo>
                <a:lnTo>
                  <a:pt x="40386" y="40767"/>
                </a:lnTo>
                <a:lnTo>
                  <a:pt x="39928" y="41452"/>
                </a:lnTo>
                <a:lnTo>
                  <a:pt x="39471" y="41757"/>
                </a:lnTo>
                <a:close/>
              </a:path>
              <a:path w="97790" h="90169">
                <a:moveTo>
                  <a:pt x="59436" y="41910"/>
                </a:moveTo>
                <a:lnTo>
                  <a:pt x="58674" y="40767"/>
                </a:lnTo>
                <a:lnTo>
                  <a:pt x="59436" y="41148"/>
                </a:lnTo>
                <a:lnTo>
                  <a:pt x="59436" y="41910"/>
                </a:lnTo>
                <a:close/>
              </a:path>
              <a:path w="97790" h="90169">
                <a:moveTo>
                  <a:pt x="38100" y="42672"/>
                </a:moveTo>
                <a:lnTo>
                  <a:pt x="39624" y="41148"/>
                </a:lnTo>
                <a:lnTo>
                  <a:pt x="39243" y="41910"/>
                </a:lnTo>
                <a:lnTo>
                  <a:pt x="38100" y="42672"/>
                </a:lnTo>
                <a:close/>
              </a:path>
              <a:path w="97790" h="90169">
                <a:moveTo>
                  <a:pt x="39243" y="41910"/>
                </a:moveTo>
                <a:lnTo>
                  <a:pt x="39624" y="41148"/>
                </a:lnTo>
                <a:lnTo>
                  <a:pt x="39406" y="41801"/>
                </a:lnTo>
                <a:lnTo>
                  <a:pt x="39243" y="41910"/>
                </a:lnTo>
                <a:close/>
              </a:path>
              <a:path w="97790" h="90169">
                <a:moveTo>
                  <a:pt x="39406" y="41801"/>
                </a:moveTo>
                <a:lnTo>
                  <a:pt x="39624" y="41148"/>
                </a:lnTo>
                <a:lnTo>
                  <a:pt x="39471" y="41757"/>
                </a:lnTo>
                <a:close/>
              </a:path>
              <a:path w="97790" h="90169">
                <a:moveTo>
                  <a:pt x="59436" y="43434"/>
                </a:moveTo>
                <a:lnTo>
                  <a:pt x="57912" y="41148"/>
                </a:lnTo>
                <a:lnTo>
                  <a:pt x="59436" y="42672"/>
                </a:lnTo>
                <a:lnTo>
                  <a:pt x="59436" y="43434"/>
                </a:lnTo>
                <a:close/>
              </a:path>
              <a:path w="97790" h="90169">
                <a:moveTo>
                  <a:pt x="59944" y="42672"/>
                </a:moveTo>
                <a:lnTo>
                  <a:pt x="59436" y="41910"/>
                </a:lnTo>
                <a:lnTo>
                  <a:pt x="59436" y="41148"/>
                </a:lnTo>
                <a:lnTo>
                  <a:pt x="59944" y="42672"/>
                </a:lnTo>
                <a:close/>
              </a:path>
              <a:path w="97790" h="90169">
                <a:moveTo>
                  <a:pt x="39319" y="42367"/>
                </a:moveTo>
                <a:lnTo>
                  <a:pt x="39471" y="41757"/>
                </a:lnTo>
                <a:lnTo>
                  <a:pt x="39928" y="41452"/>
                </a:lnTo>
                <a:lnTo>
                  <a:pt x="39319" y="42367"/>
                </a:lnTo>
                <a:close/>
              </a:path>
              <a:path w="97790" h="90169">
                <a:moveTo>
                  <a:pt x="39116" y="42672"/>
                </a:moveTo>
                <a:lnTo>
                  <a:pt x="39406" y="41801"/>
                </a:lnTo>
                <a:lnTo>
                  <a:pt x="39319" y="42367"/>
                </a:lnTo>
                <a:lnTo>
                  <a:pt x="39116" y="42672"/>
                </a:lnTo>
                <a:close/>
              </a:path>
              <a:path w="97790" h="90169">
                <a:moveTo>
                  <a:pt x="38438" y="43688"/>
                </a:moveTo>
                <a:lnTo>
                  <a:pt x="38481" y="43434"/>
                </a:lnTo>
                <a:lnTo>
                  <a:pt x="39243" y="41910"/>
                </a:lnTo>
                <a:lnTo>
                  <a:pt x="39406" y="41801"/>
                </a:lnTo>
                <a:lnTo>
                  <a:pt x="39116" y="42672"/>
                </a:lnTo>
                <a:lnTo>
                  <a:pt x="38438" y="43688"/>
                </a:lnTo>
                <a:close/>
              </a:path>
              <a:path w="97790" h="90169">
                <a:moveTo>
                  <a:pt x="38404" y="43586"/>
                </a:moveTo>
                <a:lnTo>
                  <a:pt x="38100" y="42672"/>
                </a:lnTo>
                <a:lnTo>
                  <a:pt x="39243" y="41910"/>
                </a:lnTo>
                <a:lnTo>
                  <a:pt x="38404" y="43586"/>
                </a:lnTo>
                <a:close/>
              </a:path>
              <a:path w="97790" h="90169">
                <a:moveTo>
                  <a:pt x="60198" y="43434"/>
                </a:moveTo>
                <a:lnTo>
                  <a:pt x="59436" y="42672"/>
                </a:lnTo>
                <a:lnTo>
                  <a:pt x="59436" y="41910"/>
                </a:lnTo>
                <a:lnTo>
                  <a:pt x="59944" y="42672"/>
                </a:lnTo>
                <a:lnTo>
                  <a:pt x="60198" y="43434"/>
                </a:lnTo>
                <a:close/>
              </a:path>
              <a:path w="97790" h="90169">
                <a:moveTo>
                  <a:pt x="38753" y="44631"/>
                </a:moveTo>
                <a:lnTo>
                  <a:pt x="38608" y="44196"/>
                </a:lnTo>
                <a:lnTo>
                  <a:pt x="39116" y="42672"/>
                </a:lnTo>
                <a:lnTo>
                  <a:pt x="39319" y="42367"/>
                </a:lnTo>
                <a:lnTo>
                  <a:pt x="38753" y="44631"/>
                </a:lnTo>
                <a:close/>
              </a:path>
              <a:path w="97790" h="90169">
                <a:moveTo>
                  <a:pt x="38100" y="44196"/>
                </a:moveTo>
                <a:lnTo>
                  <a:pt x="38100" y="42672"/>
                </a:lnTo>
                <a:lnTo>
                  <a:pt x="38290" y="43434"/>
                </a:lnTo>
                <a:lnTo>
                  <a:pt x="38307" y="43780"/>
                </a:lnTo>
                <a:lnTo>
                  <a:pt x="38100" y="44196"/>
                </a:lnTo>
                <a:close/>
              </a:path>
              <a:path w="97790" h="90169">
                <a:moveTo>
                  <a:pt x="38353" y="43688"/>
                </a:moveTo>
                <a:lnTo>
                  <a:pt x="38100" y="42672"/>
                </a:lnTo>
                <a:lnTo>
                  <a:pt x="38353" y="43434"/>
                </a:lnTo>
                <a:lnTo>
                  <a:pt x="38353" y="43688"/>
                </a:lnTo>
                <a:close/>
              </a:path>
              <a:path w="97790" h="90169">
                <a:moveTo>
                  <a:pt x="38608" y="44196"/>
                </a:moveTo>
                <a:lnTo>
                  <a:pt x="38469" y="43780"/>
                </a:lnTo>
                <a:lnTo>
                  <a:pt x="38506" y="43586"/>
                </a:lnTo>
                <a:lnTo>
                  <a:pt x="39116" y="42672"/>
                </a:lnTo>
                <a:lnTo>
                  <a:pt x="38608" y="44196"/>
                </a:lnTo>
                <a:close/>
              </a:path>
              <a:path w="97790" h="90169">
                <a:moveTo>
                  <a:pt x="60452" y="44958"/>
                </a:moveTo>
                <a:lnTo>
                  <a:pt x="59436" y="43434"/>
                </a:lnTo>
                <a:lnTo>
                  <a:pt x="59436" y="42672"/>
                </a:lnTo>
                <a:lnTo>
                  <a:pt x="60198" y="43434"/>
                </a:lnTo>
                <a:lnTo>
                  <a:pt x="60597" y="44631"/>
                </a:lnTo>
                <a:lnTo>
                  <a:pt x="60553" y="44805"/>
                </a:lnTo>
                <a:lnTo>
                  <a:pt x="60452" y="44958"/>
                </a:lnTo>
                <a:close/>
              </a:path>
              <a:path w="97790" h="90169">
                <a:moveTo>
                  <a:pt x="59436" y="46482"/>
                </a:moveTo>
                <a:lnTo>
                  <a:pt x="59436" y="43434"/>
                </a:lnTo>
                <a:lnTo>
                  <a:pt x="60350" y="44805"/>
                </a:lnTo>
                <a:lnTo>
                  <a:pt x="60379" y="45066"/>
                </a:lnTo>
                <a:lnTo>
                  <a:pt x="59436" y="46482"/>
                </a:lnTo>
                <a:close/>
              </a:path>
              <a:path w="97790" h="90169">
                <a:moveTo>
                  <a:pt x="60621" y="44704"/>
                </a:moveTo>
                <a:lnTo>
                  <a:pt x="60198" y="43434"/>
                </a:lnTo>
                <a:lnTo>
                  <a:pt x="60960" y="44196"/>
                </a:lnTo>
                <a:lnTo>
                  <a:pt x="60621" y="44704"/>
                </a:lnTo>
                <a:close/>
              </a:path>
              <a:path w="97790" h="90169">
                <a:moveTo>
                  <a:pt x="38100" y="44196"/>
                </a:moveTo>
                <a:lnTo>
                  <a:pt x="38353" y="43688"/>
                </a:lnTo>
                <a:lnTo>
                  <a:pt x="38100" y="44196"/>
                </a:lnTo>
                <a:close/>
              </a:path>
              <a:path w="97790" h="90169">
                <a:moveTo>
                  <a:pt x="38535" y="44413"/>
                </a:moveTo>
                <a:lnTo>
                  <a:pt x="38481" y="44196"/>
                </a:lnTo>
                <a:lnTo>
                  <a:pt x="38438" y="43688"/>
                </a:lnTo>
                <a:lnTo>
                  <a:pt x="38535" y="44413"/>
                </a:lnTo>
                <a:close/>
              </a:path>
              <a:path w="97790" h="90169">
                <a:moveTo>
                  <a:pt x="38100" y="45720"/>
                </a:moveTo>
                <a:lnTo>
                  <a:pt x="38100" y="44196"/>
                </a:lnTo>
                <a:lnTo>
                  <a:pt x="38377" y="43780"/>
                </a:lnTo>
                <a:lnTo>
                  <a:pt x="38481" y="44196"/>
                </a:lnTo>
                <a:lnTo>
                  <a:pt x="38404" y="44805"/>
                </a:lnTo>
                <a:lnTo>
                  <a:pt x="38100" y="45720"/>
                </a:lnTo>
                <a:close/>
              </a:path>
              <a:path w="97790" h="90169">
                <a:moveTo>
                  <a:pt x="38671" y="44958"/>
                </a:moveTo>
                <a:lnTo>
                  <a:pt x="38608" y="44196"/>
                </a:lnTo>
                <a:lnTo>
                  <a:pt x="38680" y="44413"/>
                </a:lnTo>
                <a:lnTo>
                  <a:pt x="38671" y="44958"/>
                </a:lnTo>
                <a:close/>
              </a:path>
              <a:path w="97790" h="90169">
                <a:moveTo>
                  <a:pt x="60655" y="44805"/>
                </a:moveTo>
                <a:lnTo>
                  <a:pt x="60669" y="44631"/>
                </a:lnTo>
                <a:lnTo>
                  <a:pt x="60960" y="44196"/>
                </a:lnTo>
                <a:lnTo>
                  <a:pt x="60655" y="44805"/>
                </a:lnTo>
                <a:close/>
              </a:path>
              <a:path w="97790" h="90169">
                <a:moveTo>
                  <a:pt x="38404" y="46024"/>
                </a:moveTo>
                <a:lnTo>
                  <a:pt x="38100" y="45720"/>
                </a:lnTo>
                <a:lnTo>
                  <a:pt x="38535" y="44413"/>
                </a:lnTo>
                <a:lnTo>
                  <a:pt x="38608" y="44704"/>
                </a:lnTo>
                <a:lnTo>
                  <a:pt x="38644" y="45066"/>
                </a:lnTo>
                <a:lnTo>
                  <a:pt x="38404" y="46024"/>
                </a:lnTo>
                <a:close/>
              </a:path>
              <a:path w="97790" h="90169">
                <a:moveTo>
                  <a:pt x="60524" y="45066"/>
                </a:moveTo>
                <a:lnTo>
                  <a:pt x="60621" y="44704"/>
                </a:lnTo>
                <a:lnTo>
                  <a:pt x="60579" y="44958"/>
                </a:lnTo>
                <a:close/>
              </a:path>
              <a:path w="97790" h="90169">
                <a:moveTo>
                  <a:pt x="60960" y="45720"/>
                </a:moveTo>
                <a:lnTo>
                  <a:pt x="60524" y="45066"/>
                </a:lnTo>
                <a:lnTo>
                  <a:pt x="60655" y="44805"/>
                </a:lnTo>
                <a:lnTo>
                  <a:pt x="60960" y="45720"/>
                </a:lnTo>
                <a:close/>
              </a:path>
              <a:path w="97790" h="90169">
                <a:moveTo>
                  <a:pt x="39116" y="46736"/>
                </a:moveTo>
                <a:lnTo>
                  <a:pt x="38515" y="46135"/>
                </a:lnTo>
                <a:lnTo>
                  <a:pt x="38481" y="45720"/>
                </a:lnTo>
                <a:lnTo>
                  <a:pt x="38671" y="44958"/>
                </a:lnTo>
                <a:lnTo>
                  <a:pt x="39116" y="46736"/>
                </a:lnTo>
                <a:close/>
              </a:path>
              <a:path w="97790" h="90169">
                <a:moveTo>
                  <a:pt x="59436" y="47244"/>
                </a:moveTo>
                <a:lnTo>
                  <a:pt x="59436" y="46482"/>
                </a:lnTo>
                <a:lnTo>
                  <a:pt x="60452" y="44958"/>
                </a:lnTo>
                <a:lnTo>
                  <a:pt x="59436" y="47244"/>
                </a:lnTo>
                <a:close/>
              </a:path>
              <a:path w="97790" h="90169">
                <a:moveTo>
                  <a:pt x="97536" y="51816"/>
                </a:moveTo>
                <a:lnTo>
                  <a:pt x="51816" y="51816"/>
                </a:lnTo>
                <a:lnTo>
                  <a:pt x="56387" y="50292"/>
                </a:lnTo>
                <a:lnTo>
                  <a:pt x="59436" y="47244"/>
                </a:lnTo>
                <a:lnTo>
                  <a:pt x="60524" y="45066"/>
                </a:lnTo>
                <a:lnTo>
                  <a:pt x="60960" y="45720"/>
                </a:lnTo>
                <a:lnTo>
                  <a:pt x="97536" y="45720"/>
                </a:lnTo>
                <a:lnTo>
                  <a:pt x="97536" y="51816"/>
                </a:lnTo>
                <a:close/>
              </a:path>
              <a:path w="97790" h="90169">
                <a:moveTo>
                  <a:pt x="38100" y="47244"/>
                </a:moveTo>
                <a:lnTo>
                  <a:pt x="38100" y="45720"/>
                </a:lnTo>
                <a:lnTo>
                  <a:pt x="38307" y="46135"/>
                </a:lnTo>
                <a:lnTo>
                  <a:pt x="38227" y="46736"/>
                </a:lnTo>
                <a:lnTo>
                  <a:pt x="38100" y="47244"/>
                </a:lnTo>
                <a:close/>
              </a:path>
              <a:path w="97790" h="90169">
                <a:moveTo>
                  <a:pt x="38353" y="46228"/>
                </a:moveTo>
                <a:lnTo>
                  <a:pt x="38100" y="45720"/>
                </a:lnTo>
                <a:lnTo>
                  <a:pt x="38303" y="46024"/>
                </a:lnTo>
                <a:lnTo>
                  <a:pt x="38353" y="46228"/>
                </a:lnTo>
                <a:close/>
              </a:path>
              <a:path w="97790" h="90169">
                <a:moveTo>
                  <a:pt x="38377" y="46135"/>
                </a:moveTo>
                <a:lnTo>
                  <a:pt x="38100" y="45720"/>
                </a:lnTo>
                <a:lnTo>
                  <a:pt x="38404" y="46024"/>
                </a:lnTo>
                <a:close/>
              </a:path>
              <a:path w="97790" h="90169">
                <a:moveTo>
                  <a:pt x="57607" y="48463"/>
                </a:moveTo>
                <a:lnTo>
                  <a:pt x="59436" y="45720"/>
                </a:lnTo>
                <a:lnTo>
                  <a:pt x="58293" y="48006"/>
                </a:lnTo>
                <a:lnTo>
                  <a:pt x="57607" y="48463"/>
                </a:lnTo>
                <a:close/>
              </a:path>
              <a:path w="97790" h="90169">
                <a:moveTo>
                  <a:pt x="39319" y="47548"/>
                </a:moveTo>
                <a:lnTo>
                  <a:pt x="38438" y="46228"/>
                </a:lnTo>
                <a:lnTo>
                  <a:pt x="38404" y="46024"/>
                </a:lnTo>
                <a:lnTo>
                  <a:pt x="39116" y="46736"/>
                </a:lnTo>
                <a:lnTo>
                  <a:pt x="39319" y="47548"/>
                </a:lnTo>
                <a:close/>
              </a:path>
              <a:path w="97790" h="90169">
                <a:moveTo>
                  <a:pt x="39624" y="48768"/>
                </a:moveTo>
                <a:lnTo>
                  <a:pt x="38353" y="46228"/>
                </a:lnTo>
                <a:lnTo>
                  <a:pt x="39319" y="47548"/>
                </a:lnTo>
                <a:lnTo>
                  <a:pt x="39624" y="48768"/>
                </a:lnTo>
                <a:close/>
              </a:path>
              <a:path w="97790" h="90169">
                <a:moveTo>
                  <a:pt x="38862" y="47244"/>
                </a:moveTo>
                <a:lnTo>
                  <a:pt x="38100" y="47244"/>
                </a:lnTo>
                <a:lnTo>
                  <a:pt x="38353" y="46228"/>
                </a:lnTo>
                <a:lnTo>
                  <a:pt x="38862" y="47244"/>
                </a:lnTo>
                <a:close/>
              </a:path>
              <a:path w="97790" h="90169">
                <a:moveTo>
                  <a:pt x="58521" y="47853"/>
                </a:moveTo>
                <a:lnTo>
                  <a:pt x="59436" y="46482"/>
                </a:lnTo>
                <a:lnTo>
                  <a:pt x="59436" y="47244"/>
                </a:lnTo>
                <a:lnTo>
                  <a:pt x="58521" y="47853"/>
                </a:lnTo>
                <a:close/>
              </a:path>
              <a:path w="97790" h="90169">
                <a:moveTo>
                  <a:pt x="42672" y="50292"/>
                </a:moveTo>
                <a:lnTo>
                  <a:pt x="41148" y="50292"/>
                </a:lnTo>
                <a:lnTo>
                  <a:pt x="39319" y="47548"/>
                </a:lnTo>
                <a:lnTo>
                  <a:pt x="39116" y="46736"/>
                </a:lnTo>
                <a:lnTo>
                  <a:pt x="42672" y="50292"/>
                </a:lnTo>
                <a:close/>
              </a:path>
              <a:path w="97790" h="90169">
                <a:moveTo>
                  <a:pt x="44195" y="50292"/>
                </a:moveTo>
                <a:lnTo>
                  <a:pt x="41148" y="48768"/>
                </a:lnTo>
                <a:lnTo>
                  <a:pt x="39624" y="47244"/>
                </a:lnTo>
                <a:lnTo>
                  <a:pt x="44195" y="50292"/>
                </a:lnTo>
                <a:close/>
              </a:path>
              <a:path w="97790" h="90169">
                <a:moveTo>
                  <a:pt x="57912" y="48768"/>
                </a:moveTo>
                <a:lnTo>
                  <a:pt x="58521" y="47853"/>
                </a:lnTo>
                <a:lnTo>
                  <a:pt x="59436" y="47244"/>
                </a:lnTo>
                <a:lnTo>
                  <a:pt x="57912" y="48768"/>
                </a:lnTo>
                <a:close/>
              </a:path>
              <a:path w="97790" h="90169">
                <a:moveTo>
                  <a:pt x="40132" y="48768"/>
                </a:moveTo>
                <a:lnTo>
                  <a:pt x="39624" y="48768"/>
                </a:lnTo>
                <a:lnTo>
                  <a:pt x="39319" y="47548"/>
                </a:lnTo>
                <a:lnTo>
                  <a:pt x="40132" y="48768"/>
                </a:lnTo>
                <a:close/>
              </a:path>
              <a:path w="97790" h="90169">
                <a:moveTo>
                  <a:pt x="57912" y="48768"/>
                </a:moveTo>
                <a:lnTo>
                  <a:pt x="58293" y="48006"/>
                </a:lnTo>
                <a:lnTo>
                  <a:pt x="58521" y="47853"/>
                </a:lnTo>
                <a:lnTo>
                  <a:pt x="57912" y="48768"/>
                </a:lnTo>
                <a:close/>
              </a:path>
              <a:path w="97790" h="90169">
                <a:moveTo>
                  <a:pt x="57150" y="49149"/>
                </a:moveTo>
                <a:lnTo>
                  <a:pt x="57607" y="48463"/>
                </a:lnTo>
                <a:lnTo>
                  <a:pt x="58293" y="48006"/>
                </a:lnTo>
                <a:lnTo>
                  <a:pt x="57912" y="48768"/>
                </a:lnTo>
                <a:lnTo>
                  <a:pt x="57150" y="49149"/>
                </a:lnTo>
                <a:close/>
              </a:path>
              <a:path w="97790" h="90169">
                <a:moveTo>
                  <a:pt x="54864" y="50292"/>
                </a:moveTo>
                <a:lnTo>
                  <a:pt x="57607" y="48463"/>
                </a:lnTo>
                <a:lnTo>
                  <a:pt x="57150" y="49149"/>
                </a:lnTo>
                <a:lnTo>
                  <a:pt x="54864" y="50292"/>
                </a:lnTo>
                <a:close/>
              </a:path>
              <a:path w="97790" h="90169">
                <a:moveTo>
                  <a:pt x="43891" y="50596"/>
                </a:moveTo>
                <a:lnTo>
                  <a:pt x="42672" y="50292"/>
                </a:lnTo>
                <a:lnTo>
                  <a:pt x="41148" y="48768"/>
                </a:lnTo>
                <a:lnTo>
                  <a:pt x="43891" y="50596"/>
                </a:lnTo>
                <a:close/>
              </a:path>
              <a:path w="97790" h="90169">
                <a:moveTo>
                  <a:pt x="56387" y="50292"/>
                </a:moveTo>
                <a:lnTo>
                  <a:pt x="57150" y="49149"/>
                </a:lnTo>
                <a:lnTo>
                  <a:pt x="57912" y="48768"/>
                </a:lnTo>
                <a:lnTo>
                  <a:pt x="56387" y="50292"/>
                </a:lnTo>
                <a:close/>
              </a:path>
              <a:path w="97790" h="90169">
                <a:moveTo>
                  <a:pt x="53340" y="51054"/>
                </a:moveTo>
                <a:lnTo>
                  <a:pt x="57150" y="49149"/>
                </a:lnTo>
                <a:lnTo>
                  <a:pt x="56387" y="50292"/>
                </a:lnTo>
                <a:lnTo>
                  <a:pt x="53340" y="51054"/>
                </a:lnTo>
                <a:close/>
              </a:path>
              <a:path w="97790" h="90169">
                <a:moveTo>
                  <a:pt x="45719" y="51816"/>
                </a:moveTo>
                <a:lnTo>
                  <a:pt x="42672" y="50292"/>
                </a:lnTo>
                <a:lnTo>
                  <a:pt x="43891" y="50596"/>
                </a:lnTo>
                <a:lnTo>
                  <a:pt x="45719" y="51816"/>
                </a:lnTo>
                <a:close/>
              </a:path>
              <a:path w="97790" h="90169">
                <a:moveTo>
                  <a:pt x="51816" y="51816"/>
                </a:moveTo>
                <a:lnTo>
                  <a:pt x="53340" y="51054"/>
                </a:lnTo>
                <a:lnTo>
                  <a:pt x="56387" y="50292"/>
                </a:lnTo>
                <a:lnTo>
                  <a:pt x="51816" y="51816"/>
                </a:lnTo>
                <a:close/>
              </a:path>
              <a:path w="97790" h="90169">
                <a:moveTo>
                  <a:pt x="48768" y="51816"/>
                </a:moveTo>
                <a:lnTo>
                  <a:pt x="45719" y="51816"/>
                </a:lnTo>
                <a:lnTo>
                  <a:pt x="43891" y="50596"/>
                </a:lnTo>
                <a:lnTo>
                  <a:pt x="48768" y="51816"/>
                </a:lnTo>
                <a:close/>
              </a:path>
              <a:path w="97790" h="90169">
                <a:moveTo>
                  <a:pt x="51816" y="51816"/>
                </a:moveTo>
                <a:lnTo>
                  <a:pt x="50292" y="51816"/>
                </a:lnTo>
                <a:lnTo>
                  <a:pt x="53340" y="51054"/>
                </a:lnTo>
                <a:lnTo>
                  <a:pt x="51816" y="51816"/>
                </a:lnTo>
                <a:close/>
              </a:path>
              <a:path w="97790" h="90169">
                <a:moveTo>
                  <a:pt x="76200" y="82296"/>
                </a:moveTo>
                <a:lnTo>
                  <a:pt x="21336" y="82296"/>
                </a:lnTo>
                <a:lnTo>
                  <a:pt x="16764" y="79248"/>
                </a:lnTo>
                <a:lnTo>
                  <a:pt x="16764" y="77724"/>
                </a:lnTo>
                <a:lnTo>
                  <a:pt x="82296" y="77724"/>
                </a:lnTo>
                <a:lnTo>
                  <a:pt x="80772" y="79248"/>
                </a:lnTo>
                <a:lnTo>
                  <a:pt x="76200" y="82296"/>
                </a:lnTo>
                <a:close/>
              </a:path>
              <a:path w="97790" h="90169">
                <a:moveTo>
                  <a:pt x="68580" y="86868"/>
                </a:moveTo>
                <a:lnTo>
                  <a:pt x="30480" y="86868"/>
                </a:lnTo>
                <a:lnTo>
                  <a:pt x="28956" y="85344"/>
                </a:lnTo>
                <a:lnTo>
                  <a:pt x="24384" y="83820"/>
                </a:lnTo>
                <a:lnTo>
                  <a:pt x="22859" y="82296"/>
                </a:lnTo>
                <a:lnTo>
                  <a:pt x="74676" y="82296"/>
                </a:lnTo>
                <a:lnTo>
                  <a:pt x="74676" y="83820"/>
                </a:lnTo>
                <a:lnTo>
                  <a:pt x="68580" y="85344"/>
                </a:lnTo>
                <a:lnTo>
                  <a:pt x="68580" y="86868"/>
                </a:lnTo>
                <a:close/>
              </a:path>
              <a:path w="97790" h="90169">
                <a:moveTo>
                  <a:pt x="59436" y="88392"/>
                </a:moveTo>
                <a:lnTo>
                  <a:pt x="38100" y="88392"/>
                </a:lnTo>
                <a:lnTo>
                  <a:pt x="33528" y="86868"/>
                </a:lnTo>
                <a:lnTo>
                  <a:pt x="65532" y="86868"/>
                </a:lnTo>
                <a:lnTo>
                  <a:pt x="59436" y="88392"/>
                </a:lnTo>
                <a:close/>
              </a:path>
              <a:path w="97790" h="90169">
                <a:moveTo>
                  <a:pt x="50292" y="89916"/>
                </a:moveTo>
                <a:lnTo>
                  <a:pt x="47244" y="89916"/>
                </a:lnTo>
                <a:lnTo>
                  <a:pt x="41148" y="88392"/>
                </a:lnTo>
                <a:lnTo>
                  <a:pt x="56387" y="88392"/>
                </a:lnTo>
                <a:lnTo>
                  <a:pt x="50292" y="8991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7873979" y="1583377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546847" y="3422903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70">
                <a:moveTo>
                  <a:pt x="28956" y="51816"/>
                </a:moveTo>
                <a:lnTo>
                  <a:pt x="18002" y="49696"/>
                </a:lnTo>
                <a:lnTo>
                  <a:pt x="8762" y="44005"/>
                </a:lnTo>
                <a:lnTo>
                  <a:pt x="2381" y="35742"/>
                </a:lnTo>
                <a:lnTo>
                  <a:pt x="0" y="25908"/>
                </a:lnTo>
                <a:lnTo>
                  <a:pt x="2381" y="15430"/>
                </a:lnTo>
                <a:lnTo>
                  <a:pt x="8763" y="7239"/>
                </a:lnTo>
                <a:lnTo>
                  <a:pt x="18002" y="1905"/>
                </a:lnTo>
                <a:lnTo>
                  <a:pt x="28956" y="0"/>
                </a:lnTo>
                <a:lnTo>
                  <a:pt x="40790" y="1905"/>
                </a:lnTo>
                <a:lnTo>
                  <a:pt x="50482" y="7239"/>
                </a:lnTo>
                <a:lnTo>
                  <a:pt x="57030" y="15430"/>
                </a:lnTo>
                <a:lnTo>
                  <a:pt x="59436" y="25908"/>
                </a:lnTo>
                <a:lnTo>
                  <a:pt x="57030" y="35742"/>
                </a:lnTo>
                <a:lnTo>
                  <a:pt x="50482" y="44005"/>
                </a:lnTo>
                <a:lnTo>
                  <a:pt x="40790" y="49696"/>
                </a:lnTo>
                <a:lnTo>
                  <a:pt x="28956" y="5181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527035" y="3403091"/>
            <a:ext cx="97790" cy="90170"/>
          </a:xfrm>
          <a:custGeom>
            <a:avLst/>
            <a:gdLst/>
            <a:ahLst/>
            <a:cxnLst/>
            <a:rect l="l" t="t" r="r" b="b"/>
            <a:pathLst>
              <a:path w="97790" h="90170">
                <a:moveTo>
                  <a:pt x="57912" y="1524"/>
                </a:moveTo>
                <a:lnTo>
                  <a:pt x="41148" y="1524"/>
                </a:lnTo>
                <a:lnTo>
                  <a:pt x="41148" y="0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97790" h="90170">
                <a:moveTo>
                  <a:pt x="65532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5532" y="3048"/>
                </a:lnTo>
                <a:close/>
              </a:path>
              <a:path w="97790" h="90170">
                <a:moveTo>
                  <a:pt x="82296" y="12192"/>
                </a:moveTo>
                <a:lnTo>
                  <a:pt x="16764" y="12192"/>
                </a:lnTo>
                <a:lnTo>
                  <a:pt x="16764" y="10668"/>
                </a:lnTo>
                <a:lnTo>
                  <a:pt x="21336" y="7620"/>
                </a:lnTo>
                <a:lnTo>
                  <a:pt x="22859" y="7620"/>
                </a:lnTo>
                <a:lnTo>
                  <a:pt x="22859" y="6096"/>
                </a:lnTo>
                <a:lnTo>
                  <a:pt x="24384" y="6096"/>
                </a:lnTo>
                <a:lnTo>
                  <a:pt x="28956" y="4572"/>
                </a:lnTo>
                <a:lnTo>
                  <a:pt x="30480" y="3048"/>
                </a:lnTo>
                <a:lnTo>
                  <a:pt x="68580" y="3048"/>
                </a:lnTo>
                <a:lnTo>
                  <a:pt x="68580" y="4572"/>
                </a:lnTo>
                <a:lnTo>
                  <a:pt x="74676" y="6096"/>
                </a:lnTo>
                <a:lnTo>
                  <a:pt x="76200" y="7620"/>
                </a:lnTo>
                <a:lnTo>
                  <a:pt x="80772" y="10668"/>
                </a:lnTo>
                <a:lnTo>
                  <a:pt x="82296" y="12192"/>
                </a:lnTo>
                <a:close/>
              </a:path>
              <a:path w="97790" h="90170">
                <a:moveTo>
                  <a:pt x="83820" y="77724"/>
                </a:moveTo>
                <a:lnTo>
                  <a:pt x="15240" y="77724"/>
                </a:lnTo>
                <a:lnTo>
                  <a:pt x="9144" y="71628"/>
                </a:lnTo>
                <a:lnTo>
                  <a:pt x="9144" y="70104"/>
                </a:lnTo>
                <a:lnTo>
                  <a:pt x="7620" y="70104"/>
                </a:lnTo>
                <a:lnTo>
                  <a:pt x="6096" y="65532"/>
                </a:lnTo>
                <a:lnTo>
                  <a:pt x="4572" y="64008"/>
                </a:lnTo>
                <a:lnTo>
                  <a:pt x="4572" y="62484"/>
                </a:lnTo>
                <a:lnTo>
                  <a:pt x="3048" y="56388"/>
                </a:lnTo>
                <a:lnTo>
                  <a:pt x="1524" y="54864"/>
                </a:lnTo>
                <a:lnTo>
                  <a:pt x="1524" y="51816"/>
                </a:lnTo>
                <a:lnTo>
                  <a:pt x="0" y="47244"/>
                </a:lnTo>
                <a:lnTo>
                  <a:pt x="0" y="42672"/>
                </a:lnTo>
                <a:lnTo>
                  <a:pt x="1524" y="38100"/>
                </a:lnTo>
                <a:lnTo>
                  <a:pt x="1524" y="33528"/>
                </a:lnTo>
                <a:lnTo>
                  <a:pt x="4572" y="28956"/>
                </a:lnTo>
                <a:lnTo>
                  <a:pt x="4572" y="25908"/>
                </a:lnTo>
                <a:lnTo>
                  <a:pt x="6096" y="24384"/>
                </a:lnTo>
                <a:lnTo>
                  <a:pt x="7620" y="21336"/>
                </a:lnTo>
                <a:lnTo>
                  <a:pt x="9144" y="19812"/>
                </a:lnTo>
                <a:lnTo>
                  <a:pt x="9144" y="18288"/>
                </a:lnTo>
                <a:lnTo>
                  <a:pt x="10668" y="18288"/>
                </a:lnTo>
                <a:lnTo>
                  <a:pt x="13716" y="13716"/>
                </a:lnTo>
                <a:lnTo>
                  <a:pt x="15240" y="12192"/>
                </a:lnTo>
                <a:lnTo>
                  <a:pt x="83820" y="12192"/>
                </a:lnTo>
                <a:lnTo>
                  <a:pt x="83820" y="13716"/>
                </a:lnTo>
                <a:lnTo>
                  <a:pt x="89916" y="19812"/>
                </a:lnTo>
                <a:lnTo>
                  <a:pt x="92964" y="24384"/>
                </a:lnTo>
                <a:lnTo>
                  <a:pt x="92964" y="25908"/>
                </a:lnTo>
                <a:lnTo>
                  <a:pt x="94488" y="27432"/>
                </a:lnTo>
                <a:lnTo>
                  <a:pt x="94488" y="28956"/>
                </a:lnTo>
                <a:lnTo>
                  <a:pt x="96012" y="33528"/>
                </a:lnTo>
                <a:lnTo>
                  <a:pt x="96012" y="35052"/>
                </a:lnTo>
                <a:lnTo>
                  <a:pt x="97536" y="36576"/>
                </a:lnTo>
                <a:lnTo>
                  <a:pt x="97536" y="38100"/>
                </a:lnTo>
                <a:lnTo>
                  <a:pt x="45719" y="38100"/>
                </a:lnTo>
                <a:lnTo>
                  <a:pt x="42672" y="39624"/>
                </a:lnTo>
                <a:lnTo>
                  <a:pt x="41148" y="41148"/>
                </a:lnTo>
                <a:lnTo>
                  <a:pt x="39624" y="41148"/>
                </a:lnTo>
                <a:lnTo>
                  <a:pt x="38862" y="42672"/>
                </a:lnTo>
                <a:lnTo>
                  <a:pt x="38100" y="42672"/>
                </a:lnTo>
                <a:lnTo>
                  <a:pt x="38100" y="47244"/>
                </a:lnTo>
                <a:lnTo>
                  <a:pt x="41148" y="50292"/>
                </a:lnTo>
                <a:lnTo>
                  <a:pt x="44195" y="51816"/>
                </a:lnTo>
                <a:lnTo>
                  <a:pt x="97536" y="51816"/>
                </a:lnTo>
                <a:lnTo>
                  <a:pt x="97536" y="53340"/>
                </a:lnTo>
                <a:lnTo>
                  <a:pt x="96012" y="54864"/>
                </a:lnTo>
                <a:lnTo>
                  <a:pt x="96012" y="56388"/>
                </a:lnTo>
                <a:lnTo>
                  <a:pt x="94488" y="60960"/>
                </a:lnTo>
                <a:lnTo>
                  <a:pt x="94488" y="62484"/>
                </a:lnTo>
                <a:lnTo>
                  <a:pt x="92964" y="64008"/>
                </a:lnTo>
                <a:lnTo>
                  <a:pt x="92964" y="65532"/>
                </a:lnTo>
                <a:lnTo>
                  <a:pt x="89916" y="70104"/>
                </a:lnTo>
                <a:lnTo>
                  <a:pt x="83820" y="76200"/>
                </a:lnTo>
                <a:lnTo>
                  <a:pt x="83820" y="77724"/>
                </a:lnTo>
                <a:close/>
              </a:path>
              <a:path w="97790" h="90170">
                <a:moveTo>
                  <a:pt x="42672" y="39624"/>
                </a:moveTo>
                <a:lnTo>
                  <a:pt x="45719" y="38100"/>
                </a:lnTo>
                <a:lnTo>
                  <a:pt x="43891" y="39319"/>
                </a:lnTo>
                <a:lnTo>
                  <a:pt x="42672" y="39624"/>
                </a:lnTo>
                <a:close/>
              </a:path>
              <a:path w="97790" h="90170">
                <a:moveTo>
                  <a:pt x="43891" y="39319"/>
                </a:moveTo>
                <a:lnTo>
                  <a:pt x="45719" y="38100"/>
                </a:lnTo>
                <a:lnTo>
                  <a:pt x="48768" y="38100"/>
                </a:lnTo>
                <a:lnTo>
                  <a:pt x="43891" y="39319"/>
                </a:lnTo>
                <a:close/>
              </a:path>
              <a:path w="97790" h="90170">
                <a:moveTo>
                  <a:pt x="55168" y="39319"/>
                </a:moveTo>
                <a:lnTo>
                  <a:pt x="50292" y="38100"/>
                </a:lnTo>
                <a:lnTo>
                  <a:pt x="53339" y="38100"/>
                </a:lnTo>
                <a:lnTo>
                  <a:pt x="55168" y="39319"/>
                </a:lnTo>
                <a:close/>
              </a:path>
              <a:path w="97790" h="90170">
                <a:moveTo>
                  <a:pt x="56387" y="39624"/>
                </a:moveTo>
                <a:lnTo>
                  <a:pt x="55168" y="39319"/>
                </a:lnTo>
                <a:lnTo>
                  <a:pt x="53339" y="38100"/>
                </a:lnTo>
                <a:lnTo>
                  <a:pt x="56387" y="39624"/>
                </a:lnTo>
                <a:close/>
              </a:path>
              <a:path w="97790" h="90170">
                <a:moveTo>
                  <a:pt x="60524" y="44849"/>
                </a:moveTo>
                <a:lnTo>
                  <a:pt x="59436" y="42672"/>
                </a:lnTo>
                <a:lnTo>
                  <a:pt x="56387" y="39624"/>
                </a:lnTo>
                <a:lnTo>
                  <a:pt x="53339" y="38100"/>
                </a:lnTo>
                <a:lnTo>
                  <a:pt x="97536" y="38100"/>
                </a:lnTo>
                <a:lnTo>
                  <a:pt x="97536" y="44196"/>
                </a:lnTo>
                <a:lnTo>
                  <a:pt x="60960" y="44196"/>
                </a:lnTo>
                <a:lnTo>
                  <a:pt x="60524" y="44849"/>
                </a:lnTo>
                <a:close/>
              </a:path>
              <a:path w="97790" h="90170">
                <a:moveTo>
                  <a:pt x="41148" y="41148"/>
                </a:moveTo>
                <a:lnTo>
                  <a:pt x="42672" y="39624"/>
                </a:lnTo>
                <a:lnTo>
                  <a:pt x="43891" y="39319"/>
                </a:lnTo>
                <a:lnTo>
                  <a:pt x="41148" y="41148"/>
                </a:lnTo>
                <a:close/>
              </a:path>
              <a:path w="97790" h="90170">
                <a:moveTo>
                  <a:pt x="56997" y="40538"/>
                </a:moveTo>
                <a:lnTo>
                  <a:pt x="55168" y="39319"/>
                </a:lnTo>
                <a:lnTo>
                  <a:pt x="56387" y="39624"/>
                </a:lnTo>
                <a:lnTo>
                  <a:pt x="56997" y="40538"/>
                </a:lnTo>
                <a:close/>
              </a:path>
              <a:path w="97790" h="90170">
                <a:moveTo>
                  <a:pt x="39624" y="42672"/>
                </a:moveTo>
                <a:lnTo>
                  <a:pt x="41148" y="41148"/>
                </a:lnTo>
                <a:lnTo>
                  <a:pt x="44195" y="39624"/>
                </a:lnTo>
                <a:lnTo>
                  <a:pt x="39624" y="42672"/>
                </a:lnTo>
                <a:close/>
              </a:path>
              <a:path w="97790" h="90170">
                <a:moveTo>
                  <a:pt x="57607" y="41452"/>
                </a:moveTo>
                <a:lnTo>
                  <a:pt x="54864" y="39624"/>
                </a:lnTo>
                <a:lnTo>
                  <a:pt x="57150" y="40767"/>
                </a:lnTo>
                <a:lnTo>
                  <a:pt x="57607" y="41452"/>
                </a:lnTo>
                <a:close/>
              </a:path>
              <a:path w="97790" h="90170">
                <a:moveTo>
                  <a:pt x="57912" y="41148"/>
                </a:moveTo>
                <a:lnTo>
                  <a:pt x="56997" y="40538"/>
                </a:lnTo>
                <a:lnTo>
                  <a:pt x="56387" y="39624"/>
                </a:lnTo>
                <a:lnTo>
                  <a:pt x="57912" y="41148"/>
                </a:lnTo>
                <a:close/>
              </a:path>
              <a:path w="97790" h="90170">
                <a:moveTo>
                  <a:pt x="57912" y="41148"/>
                </a:moveTo>
                <a:lnTo>
                  <a:pt x="57150" y="40767"/>
                </a:lnTo>
                <a:lnTo>
                  <a:pt x="56997" y="40538"/>
                </a:lnTo>
                <a:lnTo>
                  <a:pt x="57912" y="41148"/>
                </a:lnTo>
                <a:close/>
              </a:path>
              <a:path w="97790" h="90170">
                <a:moveTo>
                  <a:pt x="58293" y="41910"/>
                </a:moveTo>
                <a:lnTo>
                  <a:pt x="57607" y="41452"/>
                </a:lnTo>
                <a:lnTo>
                  <a:pt x="57150" y="40767"/>
                </a:lnTo>
                <a:lnTo>
                  <a:pt x="57912" y="41148"/>
                </a:lnTo>
                <a:lnTo>
                  <a:pt x="58293" y="41910"/>
                </a:lnTo>
                <a:close/>
              </a:path>
              <a:path w="97790" h="90170">
                <a:moveTo>
                  <a:pt x="38404" y="43891"/>
                </a:moveTo>
                <a:lnTo>
                  <a:pt x="38353" y="43688"/>
                </a:lnTo>
                <a:lnTo>
                  <a:pt x="39624" y="41148"/>
                </a:lnTo>
                <a:lnTo>
                  <a:pt x="38862" y="43434"/>
                </a:lnTo>
                <a:lnTo>
                  <a:pt x="38404" y="43891"/>
                </a:lnTo>
                <a:close/>
              </a:path>
              <a:path w="97790" h="90170">
                <a:moveTo>
                  <a:pt x="38862" y="43434"/>
                </a:moveTo>
                <a:lnTo>
                  <a:pt x="39624" y="41148"/>
                </a:lnTo>
                <a:lnTo>
                  <a:pt x="41148" y="41148"/>
                </a:lnTo>
                <a:lnTo>
                  <a:pt x="38862" y="43434"/>
                </a:lnTo>
                <a:close/>
              </a:path>
              <a:path w="97790" h="90170">
                <a:moveTo>
                  <a:pt x="58521" y="42062"/>
                </a:moveTo>
                <a:lnTo>
                  <a:pt x="58293" y="41910"/>
                </a:lnTo>
                <a:lnTo>
                  <a:pt x="57912" y="41148"/>
                </a:lnTo>
                <a:lnTo>
                  <a:pt x="58521" y="42062"/>
                </a:lnTo>
                <a:close/>
              </a:path>
              <a:path w="97790" h="90170">
                <a:moveTo>
                  <a:pt x="59436" y="42672"/>
                </a:moveTo>
                <a:lnTo>
                  <a:pt x="58521" y="42062"/>
                </a:lnTo>
                <a:lnTo>
                  <a:pt x="57912" y="41148"/>
                </a:lnTo>
                <a:lnTo>
                  <a:pt x="59436" y="42672"/>
                </a:lnTo>
                <a:close/>
              </a:path>
              <a:path w="97790" h="90170">
                <a:moveTo>
                  <a:pt x="59436" y="44196"/>
                </a:moveTo>
                <a:lnTo>
                  <a:pt x="57607" y="41452"/>
                </a:lnTo>
                <a:lnTo>
                  <a:pt x="58293" y="41910"/>
                </a:lnTo>
                <a:lnTo>
                  <a:pt x="59436" y="44196"/>
                </a:lnTo>
                <a:close/>
              </a:path>
              <a:path w="97790" h="90170">
                <a:moveTo>
                  <a:pt x="59436" y="43434"/>
                </a:moveTo>
                <a:lnTo>
                  <a:pt x="58521" y="42062"/>
                </a:lnTo>
                <a:lnTo>
                  <a:pt x="59436" y="42672"/>
                </a:lnTo>
                <a:lnTo>
                  <a:pt x="59436" y="43434"/>
                </a:lnTo>
                <a:close/>
              </a:path>
              <a:path w="97790" h="90170">
                <a:moveTo>
                  <a:pt x="38100" y="44196"/>
                </a:moveTo>
                <a:lnTo>
                  <a:pt x="38100" y="42672"/>
                </a:lnTo>
                <a:lnTo>
                  <a:pt x="38353" y="43688"/>
                </a:lnTo>
                <a:lnTo>
                  <a:pt x="38100" y="44196"/>
                </a:lnTo>
                <a:close/>
              </a:path>
              <a:path w="97790" h="90170">
                <a:moveTo>
                  <a:pt x="38353" y="43688"/>
                </a:moveTo>
                <a:lnTo>
                  <a:pt x="38100" y="42672"/>
                </a:lnTo>
                <a:lnTo>
                  <a:pt x="38862" y="42672"/>
                </a:lnTo>
                <a:lnTo>
                  <a:pt x="38353" y="43688"/>
                </a:lnTo>
                <a:close/>
              </a:path>
              <a:path w="97790" h="90170">
                <a:moveTo>
                  <a:pt x="38753" y="45284"/>
                </a:moveTo>
                <a:lnTo>
                  <a:pt x="38608" y="44704"/>
                </a:lnTo>
                <a:lnTo>
                  <a:pt x="39624" y="42672"/>
                </a:lnTo>
                <a:lnTo>
                  <a:pt x="38753" y="45284"/>
                </a:lnTo>
                <a:close/>
              </a:path>
              <a:path w="97790" h="90170">
                <a:moveTo>
                  <a:pt x="60452" y="44958"/>
                </a:moveTo>
                <a:lnTo>
                  <a:pt x="59436" y="43434"/>
                </a:lnTo>
                <a:lnTo>
                  <a:pt x="59436" y="42672"/>
                </a:lnTo>
                <a:lnTo>
                  <a:pt x="60452" y="44704"/>
                </a:lnTo>
                <a:lnTo>
                  <a:pt x="60452" y="44958"/>
                </a:lnTo>
                <a:close/>
              </a:path>
              <a:path w="97790" h="90170">
                <a:moveTo>
                  <a:pt x="38535" y="44413"/>
                </a:moveTo>
                <a:lnTo>
                  <a:pt x="38404" y="43891"/>
                </a:lnTo>
                <a:lnTo>
                  <a:pt x="38862" y="43434"/>
                </a:lnTo>
                <a:lnTo>
                  <a:pt x="38535" y="44413"/>
                </a:lnTo>
                <a:close/>
              </a:path>
              <a:path w="97790" h="90170">
                <a:moveTo>
                  <a:pt x="59436" y="46482"/>
                </a:moveTo>
                <a:lnTo>
                  <a:pt x="59436" y="43434"/>
                </a:lnTo>
                <a:lnTo>
                  <a:pt x="60452" y="44958"/>
                </a:lnTo>
                <a:lnTo>
                  <a:pt x="59436" y="46482"/>
                </a:lnTo>
                <a:close/>
              </a:path>
              <a:path w="97790" h="90170">
                <a:moveTo>
                  <a:pt x="38100" y="44196"/>
                </a:moveTo>
                <a:lnTo>
                  <a:pt x="38353" y="43688"/>
                </a:lnTo>
                <a:lnTo>
                  <a:pt x="38404" y="43891"/>
                </a:lnTo>
                <a:lnTo>
                  <a:pt x="38100" y="44196"/>
                </a:lnTo>
                <a:close/>
              </a:path>
              <a:path w="97790" h="90170">
                <a:moveTo>
                  <a:pt x="38353" y="44958"/>
                </a:moveTo>
                <a:lnTo>
                  <a:pt x="38100" y="44196"/>
                </a:lnTo>
                <a:lnTo>
                  <a:pt x="38404" y="43891"/>
                </a:lnTo>
                <a:lnTo>
                  <a:pt x="38535" y="44413"/>
                </a:lnTo>
                <a:lnTo>
                  <a:pt x="38353" y="44958"/>
                </a:lnTo>
                <a:close/>
              </a:path>
              <a:path w="97790" h="90170">
                <a:moveTo>
                  <a:pt x="38100" y="45720"/>
                </a:moveTo>
                <a:lnTo>
                  <a:pt x="38100" y="44196"/>
                </a:lnTo>
                <a:lnTo>
                  <a:pt x="38269" y="44704"/>
                </a:lnTo>
                <a:lnTo>
                  <a:pt x="38245" y="45284"/>
                </a:lnTo>
                <a:lnTo>
                  <a:pt x="38100" y="45720"/>
                </a:lnTo>
                <a:close/>
              </a:path>
              <a:path w="97790" h="90170">
                <a:moveTo>
                  <a:pt x="60655" y="45110"/>
                </a:moveTo>
                <a:lnTo>
                  <a:pt x="60524" y="44849"/>
                </a:lnTo>
                <a:lnTo>
                  <a:pt x="60960" y="44196"/>
                </a:lnTo>
                <a:lnTo>
                  <a:pt x="60655" y="45110"/>
                </a:lnTo>
                <a:close/>
              </a:path>
              <a:path w="97790" h="90170">
                <a:moveTo>
                  <a:pt x="97536" y="51816"/>
                </a:moveTo>
                <a:lnTo>
                  <a:pt x="54864" y="51816"/>
                </a:lnTo>
                <a:lnTo>
                  <a:pt x="57912" y="50292"/>
                </a:lnTo>
                <a:lnTo>
                  <a:pt x="58521" y="49377"/>
                </a:lnTo>
                <a:lnTo>
                  <a:pt x="59436" y="48768"/>
                </a:lnTo>
                <a:lnTo>
                  <a:pt x="59944" y="47244"/>
                </a:lnTo>
                <a:lnTo>
                  <a:pt x="60960" y="45720"/>
                </a:lnTo>
                <a:lnTo>
                  <a:pt x="60742" y="45284"/>
                </a:lnTo>
                <a:lnTo>
                  <a:pt x="60705" y="44958"/>
                </a:lnTo>
                <a:lnTo>
                  <a:pt x="60960" y="44196"/>
                </a:lnTo>
                <a:lnTo>
                  <a:pt x="97536" y="44196"/>
                </a:lnTo>
                <a:lnTo>
                  <a:pt x="97536" y="51816"/>
                </a:lnTo>
                <a:close/>
              </a:path>
              <a:path w="97790" h="90170">
                <a:moveTo>
                  <a:pt x="38404" y="45110"/>
                </a:moveTo>
                <a:lnTo>
                  <a:pt x="38438" y="44704"/>
                </a:lnTo>
                <a:lnTo>
                  <a:pt x="38535" y="44413"/>
                </a:lnTo>
                <a:lnTo>
                  <a:pt x="38481" y="44958"/>
                </a:lnTo>
                <a:lnTo>
                  <a:pt x="38404" y="45110"/>
                </a:lnTo>
                <a:close/>
              </a:path>
              <a:path w="97790" h="90170">
                <a:moveTo>
                  <a:pt x="38608" y="45720"/>
                </a:moveTo>
                <a:lnTo>
                  <a:pt x="38462" y="45284"/>
                </a:lnTo>
                <a:lnTo>
                  <a:pt x="38481" y="44958"/>
                </a:lnTo>
                <a:lnTo>
                  <a:pt x="38608" y="44704"/>
                </a:lnTo>
                <a:lnTo>
                  <a:pt x="38753" y="45284"/>
                </a:lnTo>
                <a:lnTo>
                  <a:pt x="38608" y="45720"/>
                </a:lnTo>
                <a:close/>
              </a:path>
              <a:path w="97790" h="90170">
                <a:moveTo>
                  <a:pt x="60621" y="45212"/>
                </a:moveTo>
                <a:lnTo>
                  <a:pt x="60524" y="44849"/>
                </a:lnTo>
                <a:lnTo>
                  <a:pt x="60621" y="45212"/>
                </a:lnTo>
                <a:close/>
              </a:path>
              <a:path w="97790" h="90170">
                <a:moveTo>
                  <a:pt x="38100" y="45720"/>
                </a:moveTo>
                <a:lnTo>
                  <a:pt x="38353" y="44958"/>
                </a:lnTo>
                <a:lnTo>
                  <a:pt x="38317" y="45284"/>
                </a:lnTo>
                <a:lnTo>
                  <a:pt x="38100" y="45720"/>
                </a:lnTo>
                <a:close/>
              </a:path>
              <a:path w="97790" h="90170">
                <a:moveTo>
                  <a:pt x="59436" y="47244"/>
                </a:moveTo>
                <a:lnTo>
                  <a:pt x="59436" y="46482"/>
                </a:lnTo>
                <a:lnTo>
                  <a:pt x="60452" y="44958"/>
                </a:lnTo>
                <a:lnTo>
                  <a:pt x="60553" y="45110"/>
                </a:lnTo>
                <a:lnTo>
                  <a:pt x="60597" y="45284"/>
                </a:lnTo>
                <a:lnTo>
                  <a:pt x="60198" y="46482"/>
                </a:lnTo>
                <a:lnTo>
                  <a:pt x="59436" y="47244"/>
                </a:lnTo>
                <a:close/>
              </a:path>
              <a:path w="97790" h="90170">
                <a:moveTo>
                  <a:pt x="38438" y="46228"/>
                </a:moveTo>
                <a:lnTo>
                  <a:pt x="38100" y="45720"/>
                </a:lnTo>
                <a:lnTo>
                  <a:pt x="38404" y="45110"/>
                </a:lnTo>
                <a:lnTo>
                  <a:pt x="38608" y="45720"/>
                </a:lnTo>
                <a:lnTo>
                  <a:pt x="38438" y="46228"/>
                </a:lnTo>
                <a:close/>
              </a:path>
              <a:path w="97790" h="90170">
                <a:moveTo>
                  <a:pt x="60960" y="45720"/>
                </a:moveTo>
                <a:lnTo>
                  <a:pt x="60669" y="45284"/>
                </a:lnTo>
                <a:lnTo>
                  <a:pt x="60655" y="45110"/>
                </a:lnTo>
                <a:lnTo>
                  <a:pt x="60960" y="45720"/>
                </a:lnTo>
                <a:close/>
              </a:path>
              <a:path w="97790" h="90170">
                <a:moveTo>
                  <a:pt x="60198" y="46482"/>
                </a:moveTo>
                <a:lnTo>
                  <a:pt x="60621" y="45212"/>
                </a:lnTo>
                <a:lnTo>
                  <a:pt x="60960" y="45720"/>
                </a:lnTo>
                <a:lnTo>
                  <a:pt x="60198" y="46482"/>
                </a:lnTo>
                <a:close/>
              </a:path>
              <a:path w="97790" h="90170">
                <a:moveTo>
                  <a:pt x="39319" y="47548"/>
                </a:moveTo>
                <a:lnTo>
                  <a:pt x="39116" y="47244"/>
                </a:lnTo>
                <a:lnTo>
                  <a:pt x="38608" y="45720"/>
                </a:lnTo>
                <a:lnTo>
                  <a:pt x="38753" y="45284"/>
                </a:lnTo>
                <a:lnTo>
                  <a:pt x="39319" y="47548"/>
                </a:lnTo>
                <a:close/>
              </a:path>
              <a:path w="97790" h="90170">
                <a:moveTo>
                  <a:pt x="38100" y="47244"/>
                </a:moveTo>
                <a:lnTo>
                  <a:pt x="38100" y="45720"/>
                </a:lnTo>
                <a:lnTo>
                  <a:pt x="38353" y="46228"/>
                </a:lnTo>
                <a:lnTo>
                  <a:pt x="38353" y="46482"/>
                </a:lnTo>
                <a:lnTo>
                  <a:pt x="38100" y="47244"/>
                </a:lnTo>
                <a:close/>
              </a:path>
              <a:path w="97790" h="90170">
                <a:moveTo>
                  <a:pt x="38404" y="46329"/>
                </a:moveTo>
                <a:lnTo>
                  <a:pt x="38100" y="45720"/>
                </a:lnTo>
                <a:lnTo>
                  <a:pt x="38438" y="46228"/>
                </a:lnTo>
                <a:close/>
              </a:path>
              <a:path w="97790" h="90170">
                <a:moveTo>
                  <a:pt x="39116" y="47244"/>
                </a:moveTo>
                <a:lnTo>
                  <a:pt x="38438" y="46228"/>
                </a:lnTo>
                <a:lnTo>
                  <a:pt x="38608" y="45720"/>
                </a:lnTo>
                <a:lnTo>
                  <a:pt x="39116" y="47244"/>
                </a:lnTo>
                <a:close/>
              </a:path>
              <a:path w="97790" h="90170">
                <a:moveTo>
                  <a:pt x="39406" y="48114"/>
                </a:moveTo>
                <a:lnTo>
                  <a:pt x="39243" y="48006"/>
                </a:lnTo>
                <a:lnTo>
                  <a:pt x="38481" y="46482"/>
                </a:lnTo>
                <a:lnTo>
                  <a:pt x="38438" y="46228"/>
                </a:lnTo>
                <a:lnTo>
                  <a:pt x="39116" y="47244"/>
                </a:lnTo>
                <a:lnTo>
                  <a:pt x="39406" y="48114"/>
                </a:lnTo>
                <a:close/>
              </a:path>
              <a:path w="97790" h="90170">
                <a:moveTo>
                  <a:pt x="39243" y="48006"/>
                </a:moveTo>
                <a:lnTo>
                  <a:pt x="38100" y="47244"/>
                </a:lnTo>
                <a:lnTo>
                  <a:pt x="38404" y="46329"/>
                </a:lnTo>
                <a:lnTo>
                  <a:pt x="39243" y="48006"/>
                </a:lnTo>
                <a:close/>
              </a:path>
              <a:path w="97790" h="90170">
                <a:moveTo>
                  <a:pt x="57912" y="48768"/>
                </a:moveTo>
                <a:lnTo>
                  <a:pt x="59436" y="46482"/>
                </a:lnTo>
                <a:lnTo>
                  <a:pt x="59436" y="47244"/>
                </a:lnTo>
                <a:lnTo>
                  <a:pt x="57912" y="48768"/>
                </a:lnTo>
                <a:close/>
              </a:path>
              <a:path w="97790" h="90170">
                <a:moveTo>
                  <a:pt x="59436" y="48006"/>
                </a:moveTo>
                <a:lnTo>
                  <a:pt x="59436" y="47244"/>
                </a:lnTo>
                <a:lnTo>
                  <a:pt x="60198" y="46482"/>
                </a:lnTo>
                <a:lnTo>
                  <a:pt x="59944" y="47244"/>
                </a:lnTo>
                <a:lnTo>
                  <a:pt x="59436" y="48006"/>
                </a:lnTo>
                <a:close/>
              </a:path>
              <a:path w="97790" h="90170">
                <a:moveTo>
                  <a:pt x="39624" y="48768"/>
                </a:moveTo>
                <a:lnTo>
                  <a:pt x="38100" y="47244"/>
                </a:lnTo>
                <a:lnTo>
                  <a:pt x="39243" y="48006"/>
                </a:lnTo>
                <a:lnTo>
                  <a:pt x="39624" y="48768"/>
                </a:lnTo>
                <a:close/>
              </a:path>
              <a:path w="97790" h="90170">
                <a:moveTo>
                  <a:pt x="39471" y="48158"/>
                </a:moveTo>
                <a:lnTo>
                  <a:pt x="39116" y="47244"/>
                </a:lnTo>
                <a:lnTo>
                  <a:pt x="39319" y="47548"/>
                </a:lnTo>
                <a:lnTo>
                  <a:pt x="39471" y="48158"/>
                </a:lnTo>
                <a:close/>
              </a:path>
              <a:path w="97790" h="90170">
                <a:moveTo>
                  <a:pt x="56387" y="50292"/>
                </a:moveTo>
                <a:lnTo>
                  <a:pt x="59436" y="47244"/>
                </a:lnTo>
                <a:lnTo>
                  <a:pt x="58420" y="49276"/>
                </a:lnTo>
                <a:lnTo>
                  <a:pt x="56387" y="50292"/>
                </a:lnTo>
                <a:close/>
              </a:path>
              <a:path w="97790" h="90170">
                <a:moveTo>
                  <a:pt x="59436" y="48768"/>
                </a:moveTo>
                <a:lnTo>
                  <a:pt x="59436" y="48006"/>
                </a:lnTo>
                <a:lnTo>
                  <a:pt x="59944" y="47244"/>
                </a:lnTo>
                <a:lnTo>
                  <a:pt x="59436" y="48768"/>
                </a:lnTo>
                <a:close/>
              </a:path>
              <a:path w="97790" h="90170">
                <a:moveTo>
                  <a:pt x="39928" y="48463"/>
                </a:moveTo>
                <a:lnTo>
                  <a:pt x="39471" y="48158"/>
                </a:lnTo>
                <a:lnTo>
                  <a:pt x="39319" y="47548"/>
                </a:lnTo>
                <a:lnTo>
                  <a:pt x="39928" y="48463"/>
                </a:lnTo>
                <a:close/>
              </a:path>
              <a:path w="97790" h="90170">
                <a:moveTo>
                  <a:pt x="39624" y="48768"/>
                </a:moveTo>
                <a:lnTo>
                  <a:pt x="39243" y="48006"/>
                </a:lnTo>
                <a:lnTo>
                  <a:pt x="39406" y="48114"/>
                </a:lnTo>
                <a:lnTo>
                  <a:pt x="39624" y="48768"/>
                </a:lnTo>
                <a:close/>
              </a:path>
              <a:path w="97790" h="90170">
                <a:moveTo>
                  <a:pt x="58674" y="49149"/>
                </a:moveTo>
                <a:lnTo>
                  <a:pt x="59436" y="48006"/>
                </a:lnTo>
                <a:lnTo>
                  <a:pt x="59436" y="48768"/>
                </a:lnTo>
                <a:lnTo>
                  <a:pt x="58674" y="49149"/>
                </a:lnTo>
                <a:close/>
              </a:path>
              <a:path w="97790" h="90170">
                <a:moveTo>
                  <a:pt x="39624" y="48768"/>
                </a:moveTo>
                <a:lnTo>
                  <a:pt x="39406" y="48114"/>
                </a:lnTo>
                <a:lnTo>
                  <a:pt x="39624" y="48768"/>
                </a:lnTo>
                <a:close/>
              </a:path>
              <a:path w="97790" h="90170">
                <a:moveTo>
                  <a:pt x="40386" y="49149"/>
                </a:moveTo>
                <a:lnTo>
                  <a:pt x="39624" y="48768"/>
                </a:lnTo>
                <a:lnTo>
                  <a:pt x="39471" y="48158"/>
                </a:lnTo>
                <a:lnTo>
                  <a:pt x="39928" y="48463"/>
                </a:lnTo>
                <a:lnTo>
                  <a:pt x="40386" y="49149"/>
                </a:lnTo>
                <a:close/>
              </a:path>
              <a:path w="97790" h="90170">
                <a:moveTo>
                  <a:pt x="42672" y="50292"/>
                </a:moveTo>
                <a:lnTo>
                  <a:pt x="40386" y="49149"/>
                </a:lnTo>
                <a:lnTo>
                  <a:pt x="39928" y="48463"/>
                </a:lnTo>
                <a:lnTo>
                  <a:pt x="42672" y="50292"/>
                </a:lnTo>
                <a:close/>
              </a:path>
              <a:path w="97790" h="90170">
                <a:moveTo>
                  <a:pt x="41148" y="50292"/>
                </a:moveTo>
                <a:lnTo>
                  <a:pt x="39624" y="48768"/>
                </a:lnTo>
                <a:lnTo>
                  <a:pt x="40538" y="49377"/>
                </a:lnTo>
                <a:lnTo>
                  <a:pt x="41148" y="50292"/>
                </a:lnTo>
                <a:close/>
              </a:path>
              <a:path w="97790" h="90170">
                <a:moveTo>
                  <a:pt x="40538" y="49377"/>
                </a:moveTo>
                <a:lnTo>
                  <a:pt x="39624" y="48768"/>
                </a:lnTo>
                <a:lnTo>
                  <a:pt x="40386" y="49149"/>
                </a:lnTo>
                <a:lnTo>
                  <a:pt x="40538" y="49377"/>
                </a:lnTo>
                <a:close/>
              </a:path>
              <a:path w="97790" h="90170">
                <a:moveTo>
                  <a:pt x="58293" y="49530"/>
                </a:moveTo>
                <a:lnTo>
                  <a:pt x="58420" y="49276"/>
                </a:lnTo>
                <a:lnTo>
                  <a:pt x="58674" y="49149"/>
                </a:lnTo>
                <a:lnTo>
                  <a:pt x="58521" y="49377"/>
                </a:lnTo>
                <a:lnTo>
                  <a:pt x="58293" y="49530"/>
                </a:lnTo>
                <a:close/>
              </a:path>
              <a:path w="97790" h="90170">
                <a:moveTo>
                  <a:pt x="42671" y="50800"/>
                </a:moveTo>
                <a:lnTo>
                  <a:pt x="41148" y="50292"/>
                </a:lnTo>
                <a:lnTo>
                  <a:pt x="40538" y="49377"/>
                </a:lnTo>
                <a:lnTo>
                  <a:pt x="42671" y="50800"/>
                </a:lnTo>
                <a:close/>
              </a:path>
              <a:path w="97790" h="90170">
                <a:moveTo>
                  <a:pt x="56692" y="50596"/>
                </a:moveTo>
                <a:lnTo>
                  <a:pt x="58293" y="49530"/>
                </a:lnTo>
                <a:lnTo>
                  <a:pt x="57912" y="50292"/>
                </a:lnTo>
                <a:lnTo>
                  <a:pt x="56692" y="50596"/>
                </a:lnTo>
                <a:close/>
              </a:path>
              <a:path w="97790" h="90170">
                <a:moveTo>
                  <a:pt x="44195" y="51816"/>
                </a:moveTo>
                <a:lnTo>
                  <a:pt x="41148" y="50292"/>
                </a:lnTo>
                <a:lnTo>
                  <a:pt x="42671" y="50800"/>
                </a:lnTo>
                <a:lnTo>
                  <a:pt x="44195" y="51816"/>
                </a:lnTo>
                <a:close/>
              </a:path>
              <a:path w="97790" h="90170">
                <a:moveTo>
                  <a:pt x="48768" y="51816"/>
                </a:moveTo>
                <a:lnTo>
                  <a:pt x="45719" y="51816"/>
                </a:lnTo>
                <a:lnTo>
                  <a:pt x="42672" y="50292"/>
                </a:lnTo>
                <a:lnTo>
                  <a:pt x="48768" y="51816"/>
                </a:lnTo>
                <a:close/>
              </a:path>
              <a:path w="97790" h="90170">
                <a:moveTo>
                  <a:pt x="51816" y="51816"/>
                </a:moveTo>
                <a:lnTo>
                  <a:pt x="50292" y="51816"/>
                </a:lnTo>
                <a:lnTo>
                  <a:pt x="56387" y="50292"/>
                </a:lnTo>
                <a:lnTo>
                  <a:pt x="51816" y="51816"/>
                </a:lnTo>
                <a:close/>
              </a:path>
              <a:path w="97790" h="90170">
                <a:moveTo>
                  <a:pt x="54864" y="51816"/>
                </a:moveTo>
                <a:lnTo>
                  <a:pt x="56692" y="50596"/>
                </a:lnTo>
                <a:lnTo>
                  <a:pt x="57912" y="50292"/>
                </a:lnTo>
                <a:lnTo>
                  <a:pt x="54864" y="51816"/>
                </a:lnTo>
                <a:close/>
              </a:path>
              <a:path w="97790" h="90170">
                <a:moveTo>
                  <a:pt x="54864" y="51816"/>
                </a:moveTo>
                <a:lnTo>
                  <a:pt x="51816" y="51816"/>
                </a:lnTo>
                <a:lnTo>
                  <a:pt x="56692" y="50596"/>
                </a:lnTo>
                <a:lnTo>
                  <a:pt x="54864" y="51816"/>
                </a:lnTo>
                <a:close/>
              </a:path>
              <a:path w="97790" h="90170">
                <a:moveTo>
                  <a:pt x="45719" y="51816"/>
                </a:moveTo>
                <a:lnTo>
                  <a:pt x="44195" y="51816"/>
                </a:lnTo>
                <a:lnTo>
                  <a:pt x="42671" y="50800"/>
                </a:lnTo>
                <a:lnTo>
                  <a:pt x="45719" y="51816"/>
                </a:lnTo>
                <a:close/>
              </a:path>
              <a:path w="97790" h="90170">
                <a:moveTo>
                  <a:pt x="68580" y="86868"/>
                </a:moveTo>
                <a:lnTo>
                  <a:pt x="28956" y="86868"/>
                </a:lnTo>
                <a:lnTo>
                  <a:pt x="24384" y="83820"/>
                </a:lnTo>
                <a:lnTo>
                  <a:pt x="22859" y="83820"/>
                </a:lnTo>
                <a:lnTo>
                  <a:pt x="22859" y="82296"/>
                </a:lnTo>
                <a:lnTo>
                  <a:pt x="21336" y="82296"/>
                </a:lnTo>
                <a:lnTo>
                  <a:pt x="16764" y="79248"/>
                </a:lnTo>
                <a:lnTo>
                  <a:pt x="16764" y="77724"/>
                </a:lnTo>
                <a:lnTo>
                  <a:pt x="82296" y="77724"/>
                </a:lnTo>
                <a:lnTo>
                  <a:pt x="80772" y="79248"/>
                </a:lnTo>
                <a:lnTo>
                  <a:pt x="76200" y="82296"/>
                </a:lnTo>
                <a:lnTo>
                  <a:pt x="74676" y="83820"/>
                </a:lnTo>
                <a:lnTo>
                  <a:pt x="68580" y="86868"/>
                </a:lnTo>
                <a:close/>
              </a:path>
              <a:path w="97790" h="90170">
                <a:moveTo>
                  <a:pt x="59436" y="89916"/>
                </a:moveTo>
                <a:lnTo>
                  <a:pt x="39624" y="89916"/>
                </a:lnTo>
                <a:lnTo>
                  <a:pt x="38100" y="88392"/>
                </a:lnTo>
                <a:lnTo>
                  <a:pt x="33528" y="86868"/>
                </a:lnTo>
                <a:lnTo>
                  <a:pt x="65532" y="86868"/>
                </a:lnTo>
                <a:lnTo>
                  <a:pt x="59436" y="88392"/>
                </a:lnTo>
                <a:lnTo>
                  <a:pt x="59436" y="8991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523988" y="2237232"/>
            <a:ext cx="105410" cy="318770"/>
          </a:xfrm>
          <a:custGeom>
            <a:avLst/>
            <a:gdLst/>
            <a:ahLst/>
            <a:cxnLst/>
            <a:rect l="l" t="t" r="r" b="b"/>
            <a:pathLst>
              <a:path w="105409" h="318769">
                <a:moveTo>
                  <a:pt x="0" y="0"/>
                </a:moveTo>
                <a:lnTo>
                  <a:pt x="105156" y="0"/>
                </a:lnTo>
                <a:lnTo>
                  <a:pt x="105156" y="318516"/>
                </a:lnTo>
                <a:lnTo>
                  <a:pt x="0" y="3185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504176" y="2217420"/>
            <a:ext cx="144780" cy="358140"/>
          </a:xfrm>
          <a:custGeom>
            <a:avLst/>
            <a:gdLst/>
            <a:ahLst/>
            <a:cxnLst/>
            <a:rect l="l" t="t" r="r" b="b"/>
            <a:pathLst>
              <a:path w="144779" h="358139">
                <a:moveTo>
                  <a:pt x="144779" y="358139"/>
                </a:moveTo>
                <a:lnTo>
                  <a:pt x="0" y="358139"/>
                </a:lnTo>
                <a:lnTo>
                  <a:pt x="0" y="0"/>
                </a:lnTo>
                <a:lnTo>
                  <a:pt x="144779" y="0"/>
                </a:lnTo>
                <a:lnTo>
                  <a:pt x="144779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0039"/>
                </a:lnTo>
                <a:lnTo>
                  <a:pt x="19812" y="320039"/>
                </a:lnTo>
                <a:lnTo>
                  <a:pt x="38100" y="338328"/>
                </a:lnTo>
                <a:lnTo>
                  <a:pt x="144779" y="338328"/>
                </a:lnTo>
                <a:lnTo>
                  <a:pt x="144779" y="358139"/>
                </a:lnTo>
                <a:close/>
              </a:path>
              <a:path w="144779" h="3581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4779" h="358139">
                <a:moveTo>
                  <a:pt x="1066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6679" y="19812"/>
                </a:lnTo>
                <a:lnTo>
                  <a:pt x="106679" y="38100"/>
                </a:lnTo>
                <a:close/>
              </a:path>
              <a:path w="144779" h="358139">
                <a:moveTo>
                  <a:pt x="106679" y="338328"/>
                </a:moveTo>
                <a:lnTo>
                  <a:pt x="106679" y="19812"/>
                </a:lnTo>
                <a:lnTo>
                  <a:pt x="124968" y="38100"/>
                </a:lnTo>
                <a:lnTo>
                  <a:pt x="144779" y="38100"/>
                </a:lnTo>
                <a:lnTo>
                  <a:pt x="144779" y="320039"/>
                </a:lnTo>
                <a:lnTo>
                  <a:pt x="124968" y="320039"/>
                </a:lnTo>
                <a:lnTo>
                  <a:pt x="106679" y="338328"/>
                </a:lnTo>
                <a:close/>
              </a:path>
              <a:path w="144779" h="358139">
                <a:moveTo>
                  <a:pt x="144779" y="38100"/>
                </a:moveTo>
                <a:lnTo>
                  <a:pt x="124968" y="38100"/>
                </a:lnTo>
                <a:lnTo>
                  <a:pt x="106679" y="19812"/>
                </a:lnTo>
                <a:lnTo>
                  <a:pt x="144779" y="19811"/>
                </a:lnTo>
                <a:lnTo>
                  <a:pt x="144779" y="38100"/>
                </a:lnTo>
                <a:close/>
              </a:path>
              <a:path w="144779" h="358139">
                <a:moveTo>
                  <a:pt x="38100" y="338328"/>
                </a:moveTo>
                <a:lnTo>
                  <a:pt x="19812" y="320039"/>
                </a:lnTo>
                <a:lnTo>
                  <a:pt x="38100" y="320039"/>
                </a:lnTo>
                <a:lnTo>
                  <a:pt x="38100" y="338328"/>
                </a:lnTo>
                <a:close/>
              </a:path>
              <a:path w="144779" h="358139">
                <a:moveTo>
                  <a:pt x="106679" y="338328"/>
                </a:moveTo>
                <a:lnTo>
                  <a:pt x="38100" y="338328"/>
                </a:lnTo>
                <a:lnTo>
                  <a:pt x="38100" y="320039"/>
                </a:lnTo>
                <a:lnTo>
                  <a:pt x="106679" y="320039"/>
                </a:lnTo>
                <a:lnTo>
                  <a:pt x="106679" y="338328"/>
                </a:lnTo>
                <a:close/>
              </a:path>
              <a:path w="144779" h="358139">
                <a:moveTo>
                  <a:pt x="144779" y="338328"/>
                </a:moveTo>
                <a:lnTo>
                  <a:pt x="106679" y="338328"/>
                </a:lnTo>
                <a:lnTo>
                  <a:pt x="124968" y="320039"/>
                </a:lnTo>
                <a:lnTo>
                  <a:pt x="144779" y="320039"/>
                </a:lnTo>
                <a:lnTo>
                  <a:pt x="144779" y="33832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523988" y="2836164"/>
            <a:ext cx="105410" cy="318770"/>
          </a:xfrm>
          <a:custGeom>
            <a:avLst/>
            <a:gdLst/>
            <a:ahLst/>
            <a:cxnLst/>
            <a:rect l="l" t="t" r="r" b="b"/>
            <a:pathLst>
              <a:path w="105409" h="318769">
                <a:moveTo>
                  <a:pt x="0" y="0"/>
                </a:moveTo>
                <a:lnTo>
                  <a:pt x="105156" y="0"/>
                </a:lnTo>
                <a:lnTo>
                  <a:pt x="105156" y="318516"/>
                </a:lnTo>
                <a:lnTo>
                  <a:pt x="0" y="3185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504176" y="2816351"/>
            <a:ext cx="144780" cy="358140"/>
          </a:xfrm>
          <a:custGeom>
            <a:avLst/>
            <a:gdLst/>
            <a:ahLst/>
            <a:cxnLst/>
            <a:rect l="l" t="t" r="r" b="b"/>
            <a:pathLst>
              <a:path w="144779" h="358139">
                <a:moveTo>
                  <a:pt x="144779" y="358139"/>
                </a:moveTo>
                <a:lnTo>
                  <a:pt x="0" y="358139"/>
                </a:lnTo>
                <a:lnTo>
                  <a:pt x="0" y="0"/>
                </a:lnTo>
                <a:lnTo>
                  <a:pt x="144779" y="0"/>
                </a:lnTo>
                <a:lnTo>
                  <a:pt x="144779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0039"/>
                </a:lnTo>
                <a:lnTo>
                  <a:pt x="19812" y="320039"/>
                </a:lnTo>
                <a:lnTo>
                  <a:pt x="38100" y="338328"/>
                </a:lnTo>
                <a:lnTo>
                  <a:pt x="144779" y="338328"/>
                </a:lnTo>
                <a:lnTo>
                  <a:pt x="144779" y="358139"/>
                </a:lnTo>
                <a:close/>
              </a:path>
              <a:path w="144779" h="3581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4779" h="358139">
                <a:moveTo>
                  <a:pt x="1066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6679" y="19812"/>
                </a:lnTo>
                <a:lnTo>
                  <a:pt x="106679" y="38100"/>
                </a:lnTo>
                <a:close/>
              </a:path>
              <a:path w="144779" h="358139">
                <a:moveTo>
                  <a:pt x="106679" y="338328"/>
                </a:moveTo>
                <a:lnTo>
                  <a:pt x="106679" y="19812"/>
                </a:lnTo>
                <a:lnTo>
                  <a:pt x="124968" y="38100"/>
                </a:lnTo>
                <a:lnTo>
                  <a:pt x="144779" y="38100"/>
                </a:lnTo>
                <a:lnTo>
                  <a:pt x="144779" y="320039"/>
                </a:lnTo>
                <a:lnTo>
                  <a:pt x="124968" y="320039"/>
                </a:lnTo>
                <a:lnTo>
                  <a:pt x="106679" y="338328"/>
                </a:lnTo>
                <a:close/>
              </a:path>
              <a:path w="144779" h="358139">
                <a:moveTo>
                  <a:pt x="144779" y="38100"/>
                </a:moveTo>
                <a:lnTo>
                  <a:pt x="124968" y="38100"/>
                </a:lnTo>
                <a:lnTo>
                  <a:pt x="106679" y="19812"/>
                </a:lnTo>
                <a:lnTo>
                  <a:pt x="144779" y="19811"/>
                </a:lnTo>
                <a:lnTo>
                  <a:pt x="144779" y="38100"/>
                </a:lnTo>
                <a:close/>
              </a:path>
              <a:path w="144779" h="358139">
                <a:moveTo>
                  <a:pt x="38100" y="338328"/>
                </a:moveTo>
                <a:lnTo>
                  <a:pt x="19812" y="320039"/>
                </a:lnTo>
                <a:lnTo>
                  <a:pt x="38100" y="320039"/>
                </a:lnTo>
                <a:lnTo>
                  <a:pt x="38100" y="338328"/>
                </a:lnTo>
                <a:close/>
              </a:path>
              <a:path w="144779" h="358139">
                <a:moveTo>
                  <a:pt x="106679" y="338328"/>
                </a:moveTo>
                <a:lnTo>
                  <a:pt x="38100" y="338328"/>
                </a:lnTo>
                <a:lnTo>
                  <a:pt x="38100" y="320039"/>
                </a:lnTo>
                <a:lnTo>
                  <a:pt x="106679" y="320039"/>
                </a:lnTo>
                <a:lnTo>
                  <a:pt x="106679" y="338328"/>
                </a:lnTo>
                <a:close/>
              </a:path>
              <a:path w="144779" h="358139">
                <a:moveTo>
                  <a:pt x="144779" y="338328"/>
                </a:moveTo>
                <a:lnTo>
                  <a:pt x="106679" y="338328"/>
                </a:lnTo>
                <a:lnTo>
                  <a:pt x="124968" y="320039"/>
                </a:lnTo>
                <a:lnTo>
                  <a:pt x="144779" y="320039"/>
                </a:lnTo>
                <a:lnTo>
                  <a:pt x="144779" y="33832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546847" y="2644140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90" h="52069">
                <a:moveTo>
                  <a:pt x="28956" y="51816"/>
                </a:moveTo>
                <a:lnTo>
                  <a:pt x="18002" y="49696"/>
                </a:lnTo>
                <a:lnTo>
                  <a:pt x="8762" y="44005"/>
                </a:lnTo>
                <a:lnTo>
                  <a:pt x="2381" y="35742"/>
                </a:lnTo>
                <a:lnTo>
                  <a:pt x="0" y="25908"/>
                </a:lnTo>
                <a:lnTo>
                  <a:pt x="2381" y="16073"/>
                </a:lnTo>
                <a:lnTo>
                  <a:pt x="8763" y="7810"/>
                </a:lnTo>
                <a:lnTo>
                  <a:pt x="18002" y="2119"/>
                </a:lnTo>
                <a:lnTo>
                  <a:pt x="28956" y="0"/>
                </a:lnTo>
                <a:lnTo>
                  <a:pt x="40790" y="2119"/>
                </a:lnTo>
                <a:lnTo>
                  <a:pt x="50482" y="7810"/>
                </a:lnTo>
                <a:lnTo>
                  <a:pt x="57030" y="16073"/>
                </a:lnTo>
                <a:lnTo>
                  <a:pt x="59436" y="25908"/>
                </a:lnTo>
                <a:lnTo>
                  <a:pt x="57030" y="35742"/>
                </a:lnTo>
                <a:lnTo>
                  <a:pt x="50482" y="44005"/>
                </a:lnTo>
                <a:lnTo>
                  <a:pt x="40790" y="49696"/>
                </a:lnTo>
                <a:lnTo>
                  <a:pt x="28956" y="5181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527035" y="2624328"/>
            <a:ext cx="97790" cy="91440"/>
          </a:xfrm>
          <a:custGeom>
            <a:avLst/>
            <a:gdLst/>
            <a:ahLst/>
            <a:cxnLst/>
            <a:rect l="l" t="t" r="r" b="b"/>
            <a:pathLst>
              <a:path w="97790" h="91439">
                <a:moveTo>
                  <a:pt x="56387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0292" y="0"/>
                </a:lnTo>
                <a:lnTo>
                  <a:pt x="56387" y="1524"/>
                </a:lnTo>
                <a:close/>
              </a:path>
              <a:path w="97790" h="91439">
                <a:moveTo>
                  <a:pt x="76200" y="83820"/>
                </a:moveTo>
                <a:lnTo>
                  <a:pt x="22859" y="83820"/>
                </a:lnTo>
                <a:lnTo>
                  <a:pt x="21336" y="82296"/>
                </a:lnTo>
                <a:lnTo>
                  <a:pt x="16764" y="79248"/>
                </a:lnTo>
                <a:lnTo>
                  <a:pt x="15240" y="77724"/>
                </a:lnTo>
                <a:lnTo>
                  <a:pt x="13716" y="77724"/>
                </a:lnTo>
                <a:lnTo>
                  <a:pt x="10668" y="73152"/>
                </a:lnTo>
                <a:lnTo>
                  <a:pt x="7620" y="70104"/>
                </a:lnTo>
                <a:lnTo>
                  <a:pt x="6096" y="65532"/>
                </a:lnTo>
                <a:lnTo>
                  <a:pt x="4572" y="64008"/>
                </a:lnTo>
                <a:lnTo>
                  <a:pt x="4572" y="62484"/>
                </a:lnTo>
                <a:lnTo>
                  <a:pt x="3048" y="57912"/>
                </a:lnTo>
                <a:lnTo>
                  <a:pt x="1524" y="56388"/>
                </a:lnTo>
                <a:lnTo>
                  <a:pt x="1460" y="53086"/>
                </a:lnTo>
                <a:lnTo>
                  <a:pt x="0" y="47244"/>
                </a:lnTo>
                <a:lnTo>
                  <a:pt x="0" y="44196"/>
                </a:lnTo>
                <a:lnTo>
                  <a:pt x="1460" y="38354"/>
                </a:lnTo>
                <a:lnTo>
                  <a:pt x="1524" y="33528"/>
                </a:lnTo>
                <a:lnTo>
                  <a:pt x="4572" y="28956"/>
                </a:lnTo>
                <a:lnTo>
                  <a:pt x="4572" y="25908"/>
                </a:lnTo>
                <a:lnTo>
                  <a:pt x="6096" y="25908"/>
                </a:lnTo>
                <a:lnTo>
                  <a:pt x="7620" y="21336"/>
                </a:lnTo>
                <a:lnTo>
                  <a:pt x="10668" y="18288"/>
                </a:lnTo>
                <a:lnTo>
                  <a:pt x="13716" y="13716"/>
                </a:lnTo>
                <a:lnTo>
                  <a:pt x="15240" y="13716"/>
                </a:lnTo>
                <a:lnTo>
                  <a:pt x="16764" y="12192"/>
                </a:lnTo>
                <a:lnTo>
                  <a:pt x="21336" y="9144"/>
                </a:lnTo>
                <a:lnTo>
                  <a:pt x="24384" y="6096"/>
                </a:lnTo>
                <a:lnTo>
                  <a:pt x="28956" y="4572"/>
                </a:lnTo>
                <a:lnTo>
                  <a:pt x="30480" y="4572"/>
                </a:lnTo>
                <a:lnTo>
                  <a:pt x="32004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5532" y="3048"/>
                </a:lnTo>
                <a:lnTo>
                  <a:pt x="67056" y="3048"/>
                </a:lnTo>
                <a:lnTo>
                  <a:pt x="68580" y="4572"/>
                </a:lnTo>
                <a:lnTo>
                  <a:pt x="74676" y="6096"/>
                </a:lnTo>
                <a:lnTo>
                  <a:pt x="74676" y="7620"/>
                </a:lnTo>
                <a:lnTo>
                  <a:pt x="76200" y="7620"/>
                </a:lnTo>
                <a:lnTo>
                  <a:pt x="76200" y="9144"/>
                </a:lnTo>
                <a:lnTo>
                  <a:pt x="80772" y="12192"/>
                </a:lnTo>
                <a:lnTo>
                  <a:pt x="82296" y="12192"/>
                </a:lnTo>
                <a:lnTo>
                  <a:pt x="89916" y="19812"/>
                </a:lnTo>
                <a:lnTo>
                  <a:pt x="89916" y="21336"/>
                </a:lnTo>
                <a:lnTo>
                  <a:pt x="92964" y="25908"/>
                </a:lnTo>
                <a:lnTo>
                  <a:pt x="94488" y="27432"/>
                </a:lnTo>
                <a:lnTo>
                  <a:pt x="94488" y="28956"/>
                </a:lnTo>
                <a:lnTo>
                  <a:pt x="96012" y="33528"/>
                </a:lnTo>
                <a:lnTo>
                  <a:pt x="96012" y="35052"/>
                </a:lnTo>
                <a:lnTo>
                  <a:pt x="97536" y="36576"/>
                </a:lnTo>
                <a:lnTo>
                  <a:pt x="97536" y="38100"/>
                </a:lnTo>
                <a:lnTo>
                  <a:pt x="47244" y="38100"/>
                </a:lnTo>
                <a:lnTo>
                  <a:pt x="48006" y="38290"/>
                </a:lnTo>
                <a:lnTo>
                  <a:pt x="42672" y="39624"/>
                </a:lnTo>
                <a:lnTo>
                  <a:pt x="38100" y="44196"/>
                </a:lnTo>
                <a:lnTo>
                  <a:pt x="38100" y="47244"/>
                </a:lnTo>
                <a:lnTo>
                  <a:pt x="41148" y="50292"/>
                </a:lnTo>
                <a:lnTo>
                  <a:pt x="43434" y="51816"/>
                </a:lnTo>
                <a:lnTo>
                  <a:pt x="42672" y="51816"/>
                </a:lnTo>
                <a:lnTo>
                  <a:pt x="45719" y="53340"/>
                </a:lnTo>
                <a:lnTo>
                  <a:pt x="97536" y="53340"/>
                </a:lnTo>
                <a:lnTo>
                  <a:pt x="97536" y="54864"/>
                </a:lnTo>
                <a:lnTo>
                  <a:pt x="96012" y="56388"/>
                </a:lnTo>
                <a:lnTo>
                  <a:pt x="96012" y="57912"/>
                </a:lnTo>
                <a:lnTo>
                  <a:pt x="94488" y="62484"/>
                </a:lnTo>
                <a:lnTo>
                  <a:pt x="94488" y="64008"/>
                </a:lnTo>
                <a:lnTo>
                  <a:pt x="92964" y="64008"/>
                </a:lnTo>
                <a:lnTo>
                  <a:pt x="92964" y="65532"/>
                </a:lnTo>
                <a:lnTo>
                  <a:pt x="89916" y="70104"/>
                </a:lnTo>
                <a:lnTo>
                  <a:pt x="89916" y="71628"/>
                </a:lnTo>
                <a:lnTo>
                  <a:pt x="88391" y="73152"/>
                </a:lnTo>
                <a:lnTo>
                  <a:pt x="86868" y="73152"/>
                </a:lnTo>
                <a:lnTo>
                  <a:pt x="83820" y="77724"/>
                </a:lnTo>
                <a:lnTo>
                  <a:pt x="82296" y="79248"/>
                </a:lnTo>
                <a:lnTo>
                  <a:pt x="80772" y="79248"/>
                </a:lnTo>
                <a:lnTo>
                  <a:pt x="76200" y="82296"/>
                </a:lnTo>
                <a:lnTo>
                  <a:pt x="76200" y="83820"/>
                </a:lnTo>
                <a:close/>
              </a:path>
              <a:path w="97790" h="91439">
                <a:moveTo>
                  <a:pt x="48006" y="38290"/>
                </a:moveTo>
                <a:lnTo>
                  <a:pt x="47244" y="38100"/>
                </a:lnTo>
                <a:lnTo>
                  <a:pt x="48768" y="38100"/>
                </a:lnTo>
                <a:lnTo>
                  <a:pt x="48006" y="38290"/>
                </a:lnTo>
                <a:close/>
              </a:path>
              <a:path w="97790" h="91439">
                <a:moveTo>
                  <a:pt x="48260" y="38354"/>
                </a:moveTo>
                <a:lnTo>
                  <a:pt x="48006" y="38290"/>
                </a:lnTo>
                <a:lnTo>
                  <a:pt x="48768" y="38100"/>
                </a:lnTo>
                <a:lnTo>
                  <a:pt x="48260" y="38354"/>
                </a:lnTo>
                <a:close/>
              </a:path>
              <a:path w="97790" h="91439">
                <a:moveTo>
                  <a:pt x="49530" y="38671"/>
                </a:moveTo>
                <a:lnTo>
                  <a:pt x="48260" y="38354"/>
                </a:lnTo>
                <a:lnTo>
                  <a:pt x="48768" y="38100"/>
                </a:lnTo>
                <a:lnTo>
                  <a:pt x="50292" y="38100"/>
                </a:lnTo>
                <a:lnTo>
                  <a:pt x="50800" y="38354"/>
                </a:lnTo>
                <a:lnTo>
                  <a:pt x="49530" y="38671"/>
                </a:lnTo>
                <a:close/>
              </a:path>
              <a:path w="97790" h="91439">
                <a:moveTo>
                  <a:pt x="50800" y="38354"/>
                </a:moveTo>
                <a:lnTo>
                  <a:pt x="50292" y="38100"/>
                </a:lnTo>
                <a:lnTo>
                  <a:pt x="51054" y="38290"/>
                </a:lnTo>
                <a:lnTo>
                  <a:pt x="50800" y="38354"/>
                </a:lnTo>
                <a:close/>
              </a:path>
              <a:path w="97790" h="91439">
                <a:moveTo>
                  <a:pt x="51054" y="38290"/>
                </a:moveTo>
                <a:lnTo>
                  <a:pt x="50292" y="38100"/>
                </a:lnTo>
                <a:lnTo>
                  <a:pt x="51816" y="38100"/>
                </a:lnTo>
                <a:lnTo>
                  <a:pt x="51054" y="38290"/>
                </a:lnTo>
                <a:close/>
              </a:path>
              <a:path w="97790" h="91439">
                <a:moveTo>
                  <a:pt x="97536" y="47244"/>
                </a:moveTo>
                <a:lnTo>
                  <a:pt x="60960" y="47244"/>
                </a:lnTo>
                <a:lnTo>
                  <a:pt x="60706" y="46482"/>
                </a:lnTo>
                <a:lnTo>
                  <a:pt x="60705" y="46101"/>
                </a:lnTo>
                <a:lnTo>
                  <a:pt x="60960" y="45720"/>
                </a:lnTo>
                <a:lnTo>
                  <a:pt x="60621" y="45212"/>
                </a:lnTo>
                <a:lnTo>
                  <a:pt x="60960" y="44196"/>
                </a:lnTo>
                <a:lnTo>
                  <a:pt x="59944" y="44196"/>
                </a:lnTo>
                <a:lnTo>
                  <a:pt x="59436" y="42672"/>
                </a:lnTo>
                <a:lnTo>
                  <a:pt x="56387" y="39624"/>
                </a:lnTo>
                <a:lnTo>
                  <a:pt x="51054" y="38290"/>
                </a:lnTo>
                <a:lnTo>
                  <a:pt x="51816" y="38100"/>
                </a:lnTo>
                <a:lnTo>
                  <a:pt x="97536" y="38100"/>
                </a:lnTo>
                <a:lnTo>
                  <a:pt x="97536" y="44196"/>
                </a:lnTo>
                <a:lnTo>
                  <a:pt x="60960" y="44196"/>
                </a:lnTo>
                <a:lnTo>
                  <a:pt x="60452" y="44958"/>
                </a:lnTo>
                <a:lnTo>
                  <a:pt x="97536" y="44958"/>
                </a:lnTo>
                <a:lnTo>
                  <a:pt x="97536" y="47244"/>
                </a:lnTo>
                <a:close/>
              </a:path>
              <a:path w="97790" h="91439">
                <a:moveTo>
                  <a:pt x="45719" y="39624"/>
                </a:moveTo>
                <a:lnTo>
                  <a:pt x="48260" y="38354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7790" h="91439">
                <a:moveTo>
                  <a:pt x="53339" y="39624"/>
                </a:moveTo>
                <a:lnTo>
                  <a:pt x="49530" y="38671"/>
                </a:lnTo>
                <a:lnTo>
                  <a:pt x="50800" y="38354"/>
                </a:lnTo>
                <a:lnTo>
                  <a:pt x="53339" y="39624"/>
                </a:lnTo>
                <a:close/>
              </a:path>
              <a:path w="97790" h="91439">
                <a:moveTo>
                  <a:pt x="41148" y="41148"/>
                </a:moveTo>
                <a:lnTo>
                  <a:pt x="42672" y="39624"/>
                </a:lnTo>
                <a:lnTo>
                  <a:pt x="44195" y="39624"/>
                </a:lnTo>
                <a:lnTo>
                  <a:pt x="41148" y="41148"/>
                </a:lnTo>
                <a:close/>
              </a:path>
              <a:path w="97790" h="91439">
                <a:moveTo>
                  <a:pt x="41148" y="41148"/>
                </a:moveTo>
                <a:lnTo>
                  <a:pt x="44195" y="39624"/>
                </a:lnTo>
                <a:lnTo>
                  <a:pt x="42671" y="40640"/>
                </a:lnTo>
                <a:lnTo>
                  <a:pt x="41148" y="41148"/>
                </a:lnTo>
                <a:close/>
              </a:path>
              <a:path w="97790" h="91439">
                <a:moveTo>
                  <a:pt x="42671" y="40640"/>
                </a:moveTo>
                <a:lnTo>
                  <a:pt x="44195" y="39624"/>
                </a:lnTo>
                <a:lnTo>
                  <a:pt x="45719" y="39624"/>
                </a:lnTo>
                <a:lnTo>
                  <a:pt x="42671" y="40640"/>
                </a:lnTo>
                <a:close/>
              </a:path>
              <a:path w="97790" h="91439">
                <a:moveTo>
                  <a:pt x="56387" y="40640"/>
                </a:moveTo>
                <a:lnTo>
                  <a:pt x="53339" y="39624"/>
                </a:lnTo>
                <a:lnTo>
                  <a:pt x="54864" y="39624"/>
                </a:lnTo>
                <a:lnTo>
                  <a:pt x="56387" y="40640"/>
                </a:lnTo>
                <a:close/>
              </a:path>
              <a:path w="97790" h="91439">
                <a:moveTo>
                  <a:pt x="57258" y="40930"/>
                </a:moveTo>
                <a:lnTo>
                  <a:pt x="56387" y="40640"/>
                </a:lnTo>
                <a:lnTo>
                  <a:pt x="54864" y="39624"/>
                </a:lnTo>
                <a:lnTo>
                  <a:pt x="57150" y="40767"/>
                </a:lnTo>
                <a:lnTo>
                  <a:pt x="57258" y="40930"/>
                </a:lnTo>
                <a:close/>
              </a:path>
              <a:path w="97790" h="91439">
                <a:moveTo>
                  <a:pt x="57150" y="40767"/>
                </a:moveTo>
                <a:lnTo>
                  <a:pt x="54864" y="39624"/>
                </a:lnTo>
                <a:lnTo>
                  <a:pt x="56387" y="39624"/>
                </a:lnTo>
                <a:lnTo>
                  <a:pt x="57150" y="40767"/>
                </a:lnTo>
                <a:close/>
              </a:path>
              <a:path w="97790" h="91439">
                <a:moveTo>
                  <a:pt x="57912" y="41148"/>
                </a:moveTo>
                <a:lnTo>
                  <a:pt x="57150" y="40767"/>
                </a:lnTo>
                <a:lnTo>
                  <a:pt x="56387" y="39624"/>
                </a:lnTo>
                <a:lnTo>
                  <a:pt x="57912" y="41148"/>
                </a:lnTo>
                <a:close/>
              </a:path>
              <a:path w="97790" h="91439">
                <a:moveTo>
                  <a:pt x="40538" y="42062"/>
                </a:moveTo>
                <a:lnTo>
                  <a:pt x="41148" y="41148"/>
                </a:lnTo>
                <a:lnTo>
                  <a:pt x="42671" y="40640"/>
                </a:lnTo>
                <a:lnTo>
                  <a:pt x="40538" y="42062"/>
                </a:lnTo>
                <a:close/>
              </a:path>
              <a:path w="97790" h="91439">
                <a:moveTo>
                  <a:pt x="57607" y="41452"/>
                </a:moveTo>
                <a:lnTo>
                  <a:pt x="56387" y="40640"/>
                </a:lnTo>
                <a:lnTo>
                  <a:pt x="57258" y="40930"/>
                </a:lnTo>
                <a:lnTo>
                  <a:pt x="57607" y="41452"/>
                </a:lnTo>
                <a:close/>
              </a:path>
              <a:path w="97790" h="91439">
                <a:moveTo>
                  <a:pt x="57912" y="41148"/>
                </a:moveTo>
                <a:lnTo>
                  <a:pt x="57258" y="40930"/>
                </a:lnTo>
                <a:lnTo>
                  <a:pt x="57150" y="40767"/>
                </a:lnTo>
                <a:lnTo>
                  <a:pt x="57912" y="41148"/>
                </a:lnTo>
                <a:close/>
              </a:path>
              <a:path w="97790" h="91439">
                <a:moveTo>
                  <a:pt x="58293" y="41910"/>
                </a:moveTo>
                <a:lnTo>
                  <a:pt x="57607" y="41452"/>
                </a:lnTo>
                <a:lnTo>
                  <a:pt x="57258" y="40930"/>
                </a:lnTo>
                <a:lnTo>
                  <a:pt x="57912" y="41148"/>
                </a:lnTo>
                <a:lnTo>
                  <a:pt x="58293" y="41910"/>
                </a:lnTo>
                <a:close/>
              </a:path>
              <a:path w="97790" h="91439">
                <a:moveTo>
                  <a:pt x="39624" y="42672"/>
                </a:moveTo>
                <a:lnTo>
                  <a:pt x="41148" y="41148"/>
                </a:lnTo>
                <a:lnTo>
                  <a:pt x="40538" y="42062"/>
                </a:lnTo>
                <a:lnTo>
                  <a:pt x="39624" y="42672"/>
                </a:lnTo>
                <a:close/>
              </a:path>
              <a:path w="97790" h="91439">
                <a:moveTo>
                  <a:pt x="58521" y="42062"/>
                </a:moveTo>
                <a:lnTo>
                  <a:pt x="58293" y="41910"/>
                </a:lnTo>
                <a:lnTo>
                  <a:pt x="57912" y="41148"/>
                </a:lnTo>
                <a:lnTo>
                  <a:pt x="58521" y="42062"/>
                </a:lnTo>
                <a:close/>
              </a:path>
              <a:path w="97790" h="91439">
                <a:moveTo>
                  <a:pt x="59436" y="42672"/>
                </a:moveTo>
                <a:lnTo>
                  <a:pt x="58521" y="42062"/>
                </a:lnTo>
                <a:lnTo>
                  <a:pt x="57912" y="41148"/>
                </a:lnTo>
                <a:lnTo>
                  <a:pt x="59436" y="42672"/>
                </a:lnTo>
                <a:close/>
              </a:path>
              <a:path w="97790" h="91439">
                <a:moveTo>
                  <a:pt x="59436" y="44196"/>
                </a:moveTo>
                <a:lnTo>
                  <a:pt x="57607" y="41452"/>
                </a:lnTo>
                <a:lnTo>
                  <a:pt x="58293" y="41910"/>
                </a:lnTo>
                <a:lnTo>
                  <a:pt x="59436" y="44196"/>
                </a:lnTo>
                <a:close/>
              </a:path>
              <a:path w="97790" h="91439">
                <a:moveTo>
                  <a:pt x="59436" y="44196"/>
                </a:moveTo>
                <a:lnTo>
                  <a:pt x="58293" y="41910"/>
                </a:lnTo>
                <a:lnTo>
                  <a:pt x="58521" y="42062"/>
                </a:lnTo>
                <a:lnTo>
                  <a:pt x="59436" y="43434"/>
                </a:lnTo>
                <a:lnTo>
                  <a:pt x="59436" y="44196"/>
                </a:lnTo>
                <a:close/>
              </a:path>
              <a:path w="97790" h="91439">
                <a:moveTo>
                  <a:pt x="39116" y="44196"/>
                </a:moveTo>
                <a:lnTo>
                  <a:pt x="39624" y="42672"/>
                </a:lnTo>
                <a:lnTo>
                  <a:pt x="40538" y="42062"/>
                </a:lnTo>
                <a:lnTo>
                  <a:pt x="39116" y="44196"/>
                </a:lnTo>
                <a:close/>
              </a:path>
              <a:path w="97790" h="91439">
                <a:moveTo>
                  <a:pt x="59436" y="43434"/>
                </a:moveTo>
                <a:lnTo>
                  <a:pt x="58521" y="42062"/>
                </a:lnTo>
                <a:lnTo>
                  <a:pt x="59436" y="42672"/>
                </a:lnTo>
                <a:lnTo>
                  <a:pt x="59436" y="43434"/>
                </a:lnTo>
                <a:close/>
              </a:path>
              <a:path w="97790" h="91439">
                <a:moveTo>
                  <a:pt x="38404" y="45110"/>
                </a:moveTo>
                <a:lnTo>
                  <a:pt x="38100" y="44196"/>
                </a:lnTo>
                <a:lnTo>
                  <a:pt x="39624" y="42672"/>
                </a:lnTo>
                <a:lnTo>
                  <a:pt x="38404" y="45110"/>
                </a:lnTo>
                <a:close/>
              </a:path>
              <a:path w="97790" h="91439">
                <a:moveTo>
                  <a:pt x="38438" y="45212"/>
                </a:moveTo>
                <a:lnTo>
                  <a:pt x="38481" y="44958"/>
                </a:lnTo>
                <a:lnTo>
                  <a:pt x="39624" y="42672"/>
                </a:lnTo>
                <a:lnTo>
                  <a:pt x="39116" y="44196"/>
                </a:lnTo>
                <a:lnTo>
                  <a:pt x="38438" y="45212"/>
                </a:lnTo>
                <a:close/>
              </a:path>
              <a:path w="97790" h="91439">
                <a:moveTo>
                  <a:pt x="59944" y="44196"/>
                </a:moveTo>
                <a:lnTo>
                  <a:pt x="59436" y="43434"/>
                </a:lnTo>
                <a:lnTo>
                  <a:pt x="59436" y="42672"/>
                </a:lnTo>
                <a:lnTo>
                  <a:pt x="59944" y="44196"/>
                </a:lnTo>
                <a:close/>
              </a:path>
              <a:path w="97790" h="91439">
                <a:moveTo>
                  <a:pt x="60089" y="45502"/>
                </a:moveTo>
                <a:lnTo>
                  <a:pt x="59436" y="44196"/>
                </a:lnTo>
                <a:lnTo>
                  <a:pt x="59436" y="43434"/>
                </a:lnTo>
                <a:lnTo>
                  <a:pt x="59944" y="44196"/>
                </a:lnTo>
                <a:lnTo>
                  <a:pt x="60282" y="45212"/>
                </a:lnTo>
                <a:lnTo>
                  <a:pt x="60089" y="45502"/>
                </a:lnTo>
                <a:close/>
              </a:path>
              <a:path w="97790" h="91439">
                <a:moveTo>
                  <a:pt x="38100" y="45720"/>
                </a:moveTo>
                <a:lnTo>
                  <a:pt x="38100" y="44196"/>
                </a:lnTo>
                <a:lnTo>
                  <a:pt x="38353" y="44958"/>
                </a:lnTo>
                <a:lnTo>
                  <a:pt x="38353" y="45212"/>
                </a:lnTo>
                <a:lnTo>
                  <a:pt x="38100" y="45720"/>
                </a:lnTo>
                <a:close/>
              </a:path>
              <a:path w="97790" h="91439">
                <a:moveTo>
                  <a:pt x="38608" y="45720"/>
                </a:moveTo>
                <a:lnTo>
                  <a:pt x="38535" y="45502"/>
                </a:lnTo>
                <a:lnTo>
                  <a:pt x="38506" y="45110"/>
                </a:lnTo>
                <a:lnTo>
                  <a:pt x="39116" y="44196"/>
                </a:lnTo>
                <a:lnTo>
                  <a:pt x="38608" y="45720"/>
                </a:lnTo>
                <a:close/>
              </a:path>
              <a:path w="97790" h="91439">
                <a:moveTo>
                  <a:pt x="59436" y="46482"/>
                </a:moveTo>
                <a:lnTo>
                  <a:pt x="59436" y="44196"/>
                </a:lnTo>
                <a:lnTo>
                  <a:pt x="60089" y="45502"/>
                </a:lnTo>
                <a:lnTo>
                  <a:pt x="59436" y="46482"/>
                </a:lnTo>
                <a:close/>
              </a:path>
              <a:path w="97790" h="91439">
                <a:moveTo>
                  <a:pt x="60282" y="45212"/>
                </a:moveTo>
                <a:lnTo>
                  <a:pt x="59944" y="44196"/>
                </a:lnTo>
                <a:lnTo>
                  <a:pt x="60452" y="44958"/>
                </a:lnTo>
                <a:lnTo>
                  <a:pt x="60282" y="45212"/>
                </a:lnTo>
                <a:close/>
              </a:path>
              <a:path w="97790" h="91439">
                <a:moveTo>
                  <a:pt x="60621" y="45212"/>
                </a:moveTo>
                <a:lnTo>
                  <a:pt x="60452" y="44958"/>
                </a:lnTo>
                <a:lnTo>
                  <a:pt x="60960" y="44196"/>
                </a:lnTo>
                <a:lnTo>
                  <a:pt x="60621" y="45212"/>
                </a:lnTo>
                <a:close/>
              </a:path>
              <a:path w="97790" h="91439">
                <a:moveTo>
                  <a:pt x="60452" y="45720"/>
                </a:moveTo>
                <a:lnTo>
                  <a:pt x="60379" y="45502"/>
                </a:lnTo>
                <a:lnTo>
                  <a:pt x="60350" y="45110"/>
                </a:lnTo>
                <a:lnTo>
                  <a:pt x="60452" y="44958"/>
                </a:lnTo>
                <a:lnTo>
                  <a:pt x="60621" y="45212"/>
                </a:lnTo>
                <a:lnTo>
                  <a:pt x="60452" y="45720"/>
                </a:lnTo>
                <a:close/>
              </a:path>
              <a:path w="97790" h="91439">
                <a:moveTo>
                  <a:pt x="38100" y="45720"/>
                </a:moveTo>
                <a:lnTo>
                  <a:pt x="38404" y="45110"/>
                </a:lnTo>
                <a:lnTo>
                  <a:pt x="38100" y="45720"/>
                </a:lnTo>
                <a:close/>
              </a:path>
              <a:path w="97790" h="91439">
                <a:moveTo>
                  <a:pt x="38438" y="46228"/>
                </a:moveTo>
                <a:lnTo>
                  <a:pt x="38100" y="45720"/>
                </a:lnTo>
                <a:lnTo>
                  <a:pt x="38438" y="45212"/>
                </a:lnTo>
                <a:lnTo>
                  <a:pt x="38608" y="45720"/>
                </a:lnTo>
                <a:lnTo>
                  <a:pt x="38438" y="46228"/>
                </a:lnTo>
                <a:close/>
              </a:path>
              <a:path w="97790" h="91439">
                <a:moveTo>
                  <a:pt x="60350" y="46024"/>
                </a:moveTo>
                <a:lnTo>
                  <a:pt x="60089" y="45502"/>
                </a:lnTo>
                <a:lnTo>
                  <a:pt x="60282" y="45212"/>
                </a:lnTo>
                <a:lnTo>
                  <a:pt x="60452" y="45720"/>
                </a:lnTo>
                <a:lnTo>
                  <a:pt x="60350" y="46024"/>
                </a:lnTo>
                <a:close/>
              </a:path>
              <a:path w="97790" h="91439">
                <a:moveTo>
                  <a:pt x="60579" y="46101"/>
                </a:moveTo>
                <a:lnTo>
                  <a:pt x="60524" y="45502"/>
                </a:lnTo>
                <a:lnTo>
                  <a:pt x="60621" y="45212"/>
                </a:lnTo>
                <a:lnTo>
                  <a:pt x="60960" y="45720"/>
                </a:lnTo>
                <a:lnTo>
                  <a:pt x="60579" y="46101"/>
                </a:lnTo>
                <a:close/>
              </a:path>
              <a:path w="97790" h="91439">
                <a:moveTo>
                  <a:pt x="59436" y="47244"/>
                </a:moveTo>
                <a:lnTo>
                  <a:pt x="59508" y="46373"/>
                </a:lnTo>
                <a:lnTo>
                  <a:pt x="60089" y="45502"/>
                </a:lnTo>
                <a:lnTo>
                  <a:pt x="60350" y="46024"/>
                </a:lnTo>
                <a:lnTo>
                  <a:pt x="60198" y="46482"/>
                </a:lnTo>
                <a:lnTo>
                  <a:pt x="59436" y="47244"/>
                </a:lnTo>
                <a:close/>
              </a:path>
              <a:path w="97790" h="91439">
                <a:moveTo>
                  <a:pt x="38100" y="47244"/>
                </a:moveTo>
                <a:lnTo>
                  <a:pt x="38100" y="45720"/>
                </a:lnTo>
                <a:lnTo>
                  <a:pt x="38354" y="46228"/>
                </a:lnTo>
                <a:lnTo>
                  <a:pt x="38353" y="46482"/>
                </a:lnTo>
                <a:lnTo>
                  <a:pt x="38100" y="47244"/>
                </a:lnTo>
                <a:close/>
              </a:path>
              <a:path w="97790" h="91439">
                <a:moveTo>
                  <a:pt x="38404" y="46329"/>
                </a:moveTo>
                <a:lnTo>
                  <a:pt x="38100" y="45720"/>
                </a:lnTo>
                <a:lnTo>
                  <a:pt x="38354" y="46101"/>
                </a:lnTo>
                <a:lnTo>
                  <a:pt x="38404" y="46329"/>
                </a:lnTo>
                <a:close/>
              </a:path>
              <a:path w="97790" h="91439">
                <a:moveTo>
                  <a:pt x="39116" y="47244"/>
                </a:moveTo>
                <a:lnTo>
                  <a:pt x="38535" y="46373"/>
                </a:lnTo>
                <a:lnTo>
                  <a:pt x="38506" y="46024"/>
                </a:lnTo>
                <a:lnTo>
                  <a:pt x="38608" y="45720"/>
                </a:lnTo>
                <a:lnTo>
                  <a:pt x="39116" y="47244"/>
                </a:lnTo>
                <a:close/>
              </a:path>
              <a:path w="97790" h="91439">
                <a:moveTo>
                  <a:pt x="60452" y="46228"/>
                </a:moveTo>
                <a:lnTo>
                  <a:pt x="60350" y="46024"/>
                </a:lnTo>
                <a:lnTo>
                  <a:pt x="60452" y="45720"/>
                </a:lnTo>
                <a:lnTo>
                  <a:pt x="60579" y="46101"/>
                </a:lnTo>
                <a:lnTo>
                  <a:pt x="60452" y="46228"/>
                </a:lnTo>
                <a:close/>
              </a:path>
              <a:path w="97790" h="91439">
                <a:moveTo>
                  <a:pt x="60198" y="46482"/>
                </a:moveTo>
                <a:lnTo>
                  <a:pt x="60350" y="46024"/>
                </a:lnTo>
                <a:lnTo>
                  <a:pt x="60452" y="46228"/>
                </a:lnTo>
                <a:lnTo>
                  <a:pt x="60198" y="46482"/>
                </a:lnTo>
                <a:close/>
              </a:path>
              <a:path w="97790" h="91439">
                <a:moveTo>
                  <a:pt x="60524" y="46373"/>
                </a:moveTo>
                <a:lnTo>
                  <a:pt x="60452" y="46228"/>
                </a:lnTo>
                <a:lnTo>
                  <a:pt x="60579" y="46101"/>
                </a:lnTo>
                <a:lnTo>
                  <a:pt x="60524" y="46373"/>
                </a:lnTo>
                <a:close/>
              </a:path>
              <a:path w="97790" h="91439">
                <a:moveTo>
                  <a:pt x="39406" y="48114"/>
                </a:moveTo>
                <a:lnTo>
                  <a:pt x="39243" y="48006"/>
                </a:lnTo>
                <a:lnTo>
                  <a:pt x="38481" y="46482"/>
                </a:lnTo>
                <a:lnTo>
                  <a:pt x="38438" y="46228"/>
                </a:lnTo>
                <a:lnTo>
                  <a:pt x="39116" y="47244"/>
                </a:lnTo>
                <a:lnTo>
                  <a:pt x="39406" y="48114"/>
                </a:lnTo>
                <a:close/>
              </a:path>
              <a:path w="97790" h="91439">
                <a:moveTo>
                  <a:pt x="60960" y="47244"/>
                </a:moveTo>
                <a:lnTo>
                  <a:pt x="60579" y="46482"/>
                </a:lnTo>
                <a:lnTo>
                  <a:pt x="60553" y="46329"/>
                </a:lnTo>
                <a:lnTo>
                  <a:pt x="60960" y="47244"/>
                </a:lnTo>
                <a:close/>
              </a:path>
              <a:path w="97790" h="91439">
                <a:moveTo>
                  <a:pt x="39243" y="48006"/>
                </a:moveTo>
                <a:lnTo>
                  <a:pt x="38100" y="47244"/>
                </a:lnTo>
                <a:lnTo>
                  <a:pt x="38404" y="46329"/>
                </a:lnTo>
                <a:lnTo>
                  <a:pt x="39243" y="48006"/>
                </a:lnTo>
                <a:close/>
              </a:path>
              <a:path w="97790" h="91439">
                <a:moveTo>
                  <a:pt x="53340" y="52578"/>
                </a:moveTo>
                <a:lnTo>
                  <a:pt x="57912" y="50292"/>
                </a:lnTo>
                <a:lnTo>
                  <a:pt x="58521" y="49377"/>
                </a:lnTo>
                <a:lnTo>
                  <a:pt x="59436" y="48768"/>
                </a:lnTo>
                <a:lnTo>
                  <a:pt x="59944" y="47244"/>
                </a:lnTo>
                <a:lnTo>
                  <a:pt x="60524" y="46373"/>
                </a:lnTo>
                <a:lnTo>
                  <a:pt x="60960" y="47244"/>
                </a:lnTo>
                <a:lnTo>
                  <a:pt x="97536" y="47244"/>
                </a:lnTo>
                <a:lnTo>
                  <a:pt x="97536" y="51816"/>
                </a:lnTo>
                <a:lnTo>
                  <a:pt x="56387" y="51816"/>
                </a:lnTo>
                <a:lnTo>
                  <a:pt x="53340" y="52578"/>
                </a:lnTo>
                <a:close/>
              </a:path>
              <a:path w="97790" h="91439">
                <a:moveTo>
                  <a:pt x="57912" y="48768"/>
                </a:moveTo>
                <a:lnTo>
                  <a:pt x="59436" y="46482"/>
                </a:lnTo>
                <a:lnTo>
                  <a:pt x="59436" y="47244"/>
                </a:lnTo>
                <a:lnTo>
                  <a:pt x="57912" y="48768"/>
                </a:lnTo>
                <a:close/>
              </a:path>
              <a:path w="97790" h="91439">
                <a:moveTo>
                  <a:pt x="59436" y="48006"/>
                </a:moveTo>
                <a:lnTo>
                  <a:pt x="59436" y="47244"/>
                </a:lnTo>
                <a:lnTo>
                  <a:pt x="60198" y="46482"/>
                </a:lnTo>
                <a:lnTo>
                  <a:pt x="59944" y="47244"/>
                </a:lnTo>
                <a:lnTo>
                  <a:pt x="59436" y="48006"/>
                </a:lnTo>
                <a:close/>
              </a:path>
              <a:path w="97790" h="91439">
                <a:moveTo>
                  <a:pt x="39624" y="48768"/>
                </a:moveTo>
                <a:lnTo>
                  <a:pt x="38100" y="47244"/>
                </a:lnTo>
                <a:lnTo>
                  <a:pt x="39243" y="48006"/>
                </a:lnTo>
                <a:lnTo>
                  <a:pt x="39624" y="48768"/>
                </a:lnTo>
                <a:close/>
              </a:path>
              <a:path w="97790" h="91439">
                <a:moveTo>
                  <a:pt x="39928" y="48463"/>
                </a:moveTo>
                <a:lnTo>
                  <a:pt x="39406" y="48114"/>
                </a:lnTo>
                <a:lnTo>
                  <a:pt x="39116" y="47244"/>
                </a:lnTo>
                <a:lnTo>
                  <a:pt x="39928" y="48463"/>
                </a:lnTo>
                <a:close/>
              </a:path>
              <a:path w="97790" h="91439">
                <a:moveTo>
                  <a:pt x="56387" y="50292"/>
                </a:moveTo>
                <a:lnTo>
                  <a:pt x="59436" y="47244"/>
                </a:lnTo>
                <a:lnTo>
                  <a:pt x="58420" y="49276"/>
                </a:lnTo>
                <a:lnTo>
                  <a:pt x="56387" y="50292"/>
                </a:lnTo>
                <a:close/>
              </a:path>
              <a:path w="97790" h="91439">
                <a:moveTo>
                  <a:pt x="59436" y="48768"/>
                </a:moveTo>
                <a:lnTo>
                  <a:pt x="59436" y="48006"/>
                </a:lnTo>
                <a:lnTo>
                  <a:pt x="59944" y="47244"/>
                </a:lnTo>
                <a:lnTo>
                  <a:pt x="59436" y="48768"/>
                </a:lnTo>
                <a:close/>
              </a:path>
              <a:path w="97790" h="91439">
                <a:moveTo>
                  <a:pt x="39624" y="48768"/>
                </a:moveTo>
                <a:lnTo>
                  <a:pt x="39243" y="48006"/>
                </a:lnTo>
                <a:lnTo>
                  <a:pt x="39406" y="48114"/>
                </a:lnTo>
                <a:lnTo>
                  <a:pt x="39624" y="48768"/>
                </a:lnTo>
                <a:close/>
              </a:path>
              <a:path w="97790" h="91439">
                <a:moveTo>
                  <a:pt x="58674" y="49149"/>
                </a:moveTo>
                <a:lnTo>
                  <a:pt x="59436" y="48006"/>
                </a:lnTo>
                <a:lnTo>
                  <a:pt x="59436" y="48768"/>
                </a:lnTo>
                <a:lnTo>
                  <a:pt x="58674" y="49149"/>
                </a:lnTo>
                <a:close/>
              </a:path>
              <a:path w="97790" h="91439">
                <a:moveTo>
                  <a:pt x="40386" y="49149"/>
                </a:moveTo>
                <a:lnTo>
                  <a:pt x="39624" y="48768"/>
                </a:lnTo>
                <a:lnTo>
                  <a:pt x="39406" y="48114"/>
                </a:lnTo>
                <a:lnTo>
                  <a:pt x="39928" y="48463"/>
                </a:lnTo>
                <a:lnTo>
                  <a:pt x="40386" y="49149"/>
                </a:lnTo>
                <a:close/>
              </a:path>
              <a:path w="97790" h="91439">
                <a:moveTo>
                  <a:pt x="42672" y="50292"/>
                </a:moveTo>
                <a:lnTo>
                  <a:pt x="40386" y="49149"/>
                </a:lnTo>
                <a:lnTo>
                  <a:pt x="39928" y="48463"/>
                </a:lnTo>
                <a:lnTo>
                  <a:pt x="42672" y="50292"/>
                </a:lnTo>
                <a:close/>
              </a:path>
              <a:path w="97790" h="91439">
                <a:moveTo>
                  <a:pt x="41148" y="50292"/>
                </a:moveTo>
                <a:lnTo>
                  <a:pt x="39624" y="48768"/>
                </a:lnTo>
                <a:lnTo>
                  <a:pt x="40538" y="49377"/>
                </a:lnTo>
                <a:lnTo>
                  <a:pt x="41148" y="50292"/>
                </a:lnTo>
                <a:close/>
              </a:path>
              <a:path w="97790" h="91439">
                <a:moveTo>
                  <a:pt x="40538" y="49377"/>
                </a:moveTo>
                <a:lnTo>
                  <a:pt x="39624" y="48768"/>
                </a:lnTo>
                <a:lnTo>
                  <a:pt x="40386" y="49149"/>
                </a:lnTo>
                <a:lnTo>
                  <a:pt x="40538" y="49377"/>
                </a:lnTo>
                <a:close/>
              </a:path>
              <a:path w="97790" h="91439">
                <a:moveTo>
                  <a:pt x="58293" y="49530"/>
                </a:moveTo>
                <a:lnTo>
                  <a:pt x="58420" y="49276"/>
                </a:lnTo>
                <a:lnTo>
                  <a:pt x="58674" y="49149"/>
                </a:lnTo>
                <a:lnTo>
                  <a:pt x="58521" y="49377"/>
                </a:lnTo>
                <a:lnTo>
                  <a:pt x="58293" y="49530"/>
                </a:lnTo>
                <a:close/>
              </a:path>
              <a:path w="97790" h="91439">
                <a:moveTo>
                  <a:pt x="44195" y="51816"/>
                </a:moveTo>
                <a:lnTo>
                  <a:pt x="41148" y="50292"/>
                </a:lnTo>
                <a:lnTo>
                  <a:pt x="40538" y="49377"/>
                </a:lnTo>
                <a:lnTo>
                  <a:pt x="44195" y="51816"/>
                </a:lnTo>
                <a:close/>
              </a:path>
              <a:path w="97790" h="91439">
                <a:moveTo>
                  <a:pt x="54864" y="51816"/>
                </a:moveTo>
                <a:lnTo>
                  <a:pt x="58293" y="49530"/>
                </a:lnTo>
                <a:lnTo>
                  <a:pt x="57912" y="50292"/>
                </a:lnTo>
                <a:lnTo>
                  <a:pt x="54864" y="51816"/>
                </a:lnTo>
                <a:close/>
              </a:path>
              <a:path w="97790" h="91439">
                <a:moveTo>
                  <a:pt x="45719" y="53340"/>
                </a:moveTo>
                <a:lnTo>
                  <a:pt x="42672" y="51816"/>
                </a:lnTo>
                <a:lnTo>
                  <a:pt x="43891" y="52120"/>
                </a:lnTo>
                <a:lnTo>
                  <a:pt x="45719" y="53340"/>
                </a:lnTo>
                <a:close/>
              </a:path>
              <a:path w="97790" h="91439">
                <a:moveTo>
                  <a:pt x="43891" y="52120"/>
                </a:moveTo>
                <a:lnTo>
                  <a:pt x="42672" y="51816"/>
                </a:lnTo>
                <a:lnTo>
                  <a:pt x="43434" y="51816"/>
                </a:lnTo>
                <a:lnTo>
                  <a:pt x="43891" y="52120"/>
                </a:lnTo>
                <a:close/>
              </a:path>
              <a:path w="97790" h="91439">
                <a:moveTo>
                  <a:pt x="48260" y="53086"/>
                </a:moveTo>
                <a:lnTo>
                  <a:pt x="45719" y="51816"/>
                </a:lnTo>
                <a:lnTo>
                  <a:pt x="49530" y="52768"/>
                </a:lnTo>
                <a:lnTo>
                  <a:pt x="48260" y="53086"/>
                </a:lnTo>
                <a:close/>
              </a:path>
              <a:path w="97790" h="91439">
                <a:moveTo>
                  <a:pt x="50800" y="53086"/>
                </a:moveTo>
                <a:lnTo>
                  <a:pt x="49530" y="52768"/>
                </a:lnTo>
                <a:lnTo>
                  <a:pt x="53339" y="51816"/>
                </a:lnTo>
                <a:lnTo>
                  <a:pt x="50800" y="53086"/>
                </a:lnTo>
                <a:close/>
              </a:path>
              <a:path w="97790" h="91439">
                <a:moveTo>
                  <a:pt x="51816" y="53340"/>
                </a:moveTo>
                <a:lnTo>
                  <a:pt x="53340" y="52578"/>
                </a:lnTo>
                <a:lnTo>
                  <a:pt x="56387" y="51816"/>
                </a:lnTo>
                <a:lnTo>
                  <a:pt x="51816" y="53340"/>
                </a:lnTo>
                <a:close/>
              </a:path>
              <a:path w="97790" h="91439">
                <a:moveTo>
                  <a:pt x="97536" y="53340"/>
                </a:moveTo>
                <a:lnTo>
                  <a:pt x="51816" y="53340"/>
                </a:lnTo>
                <a:lnTo>
                  <a:pt x="56387" y="51816"/>
                </a:lnTo>
                <a:lnTo>
                  <a:pt x="97536" y="51816"/>
                </a:lnTo>
                <a:lnTo>
                  <a:pt x="97536" y="53340"/>
                </a:lnTo>
                <a:close/>
              </a:path>
              <a:path w="97790" h="91439">
                <a:moveTo>
                  <a:pt x="47244" y="53340"/>
                </a:moveTo>
                <a:lnTo>
                  <a:pt x="45719" y="53340"/>
                </a:lnTo>
                <a:lnTo>
                  <a:pt x="43891" y="52120"/>
                </a:lnTo>
                <a:lnTo>
                  <a:pt x="48006" y="53149"/>
                </a:lnTo>
                <a:lnTo>
                  <a:pt x="47244" y="53340"/>
                </a:lnTo>
                <a:close/>
              </a:path>
              <a:path w="97790" h="91439">
                <a:moveTo>
                  <a:pt x="51816" y="53340"/>
                </a:moveTo>
                <a:lnTo>
                  <a:pt x="51054" y="53149"/>
                </a:lnTo>
                <a:lnTo>
                  <a:pt x="53340" y="52578"/>
                </a:lnTo>
                <a:lnTo>
                  <a:pt x="51816" y="53340"/>
                </a:lnTo>
                <a:close/>
              </a:path>
              <a:path w="97790" h="91439">
                <a:moveTo>
                  <a:pt x="50292" y="53340"/>
                </a:moveTo>
                <a:lnTo>
                  <a:pt x="48768" y="53340"/>
                </a:lnTo>
                <a:lnTo>
                  <a:pt x="48260" y="53086"/>
                </a:lnTo>
                <a:lnTo>
                  <a:pt x="49530" y="52768"/>
                </a:lnTo>
                <a:lnTo>
                  <a:pt x="50800" y="53086"/>
                </a:lnTo>
                <a:lnTo>
                  <a:pt x="50292" y="53340"/>
                </a:lnTo>
                <a:close/>
              </a:path>
              <a:path w="97790" h="91439">
                <a:moveTo>
                  <a:pt x="48768" y="53340"/>
                </a:moveTo>
                <a:lnTo>
                  <a:pt x="48006" y="53149"/>
                </a:lnTo>
                <a:lnTo>
                  <a:pt x="48260" y="53086"/>
                </a:lnTo>
                <a:lnTo>
                  <a:pt x="48768" y="53340"/>
                </a:lnTo>
                <a:close/>
              </a:path>
              <a:path w="97790" h="91439">
                <a:moveTo>
                  <a:pt x="50292" y="53340"/>
                </a:moveTo>
                <a:lnTo>
                  <a:pt x="50800" y="53086"/>
                </a:lnTo>
                <a:lnTo>
                  <a:pt x="51054" y="53149"/>
                </a:lnTo>
                <a:lnTo>
                  <a:pt x="50292" y="53340"/>
                </a:lnTo>
                <a:close/>
              </a:path>
              <a:path w="97790" h="91439">
                <a:moveTo>
                  <a:pt x="48768" y="53340"/>
                </a:moveTo>
                <a:lnTo>
                  <a:pt x="47244" y="53340"/>
                </a:lnTo>
                <a:lnTo>
                  <a:pt x="48006" y="53149"/>
                </a:lnTo>
                <a:lnTo>
                  <a:pt x="48768" y="53340"/>
                </a:lnTo>
                <a:close/>
              </a:path>
              <a:path w="97790" h="91439">
                <a:moveTo>
                  <a:pt x="51816" y="53340"/>
                </a:moveTo>
                <a:lnTo>
                  <a:pt x="50292" y="53340"/>
                </a:lnTo>
                <a:lnTo>
                  <a:pt x="51054" y="53149"/>
                </a:lnTo>
                <a:lnTo>
                  <a:pt x="51816" y="53340"/>
                </a:lnTo>
                <a:close/>
              </a:path>
              <a:path w="97790" h="91439">
                <a:moveTo>
                  <a:pt x="67056" y="88392"/>
                </a:moveTo>
                <a:lnTo>
                  <a:pt x="32004" y="88392"/>
                </a:lnTo>
                <a:lnTo>
                  <a:pt x="30480" y="86868"/>
                </a:lnTo>
                <a:lnTo>
                  <a:pt x="28956" y="86868"/>
                </a:lnTo>
                <a:lnTo>
                  <a:pt x="24384" y="83820"/>
                </a:lnTo>
                <a:lnTo>
                  <a:pt x="74676" y="83820"/>
                </a:lnTo>
                <a:lnTo>
                  <a:pt x="68580" y="86868"/>
                </a:lnTo>
                <a:lnTo>
                  <a:pt x="67056" y="88392"/>
                </a:lnTo>
                <a:close/>
              </a:path>
              <a:path w="97790" h="91439">
                <a:moveTo>
                  <a:pt x="59436" y="89916"/>
                </a:moveTo>
                <a:lnTo>
                  <a:pt x="38100" y="89916"/>
                </a:lnTo>
                <a:lnTo>
                  <a:pt x="33528" y="88392"/>
                </a:lnTo>
                <a:lnTo>
                  <a:pt x="65532" y="88392"/>
                </a:lnTo>
                <a:lnTo>
                  <a:pt x="59436" y="89916"/>
                </a:lnTo>
                <a:close/>
              </a:path>
              <a:path w="97790" h="91439">
                <a:moveTo>
                  <a:pt x="50292" y="91440"/>
                </a:moveTo>
                <a:lnTo>
                  <a:pt x="48768" y="91440"/>
                </a:lnTo>
                <a:lnTo>
                  <a:pt x="47244" y="89916"/>
                </a:lnTo>
                <a:lnTo>
                  <a:pt x="50292" y="89916"/>
                </a:lnTo>
                <a:lnTo>
                  <a:pt x="50292" y="9144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388352" y="2675382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 h="0">
                <a:moveTo>
                  <a:pt x="0" y="0"/>
                </a:moveTo>
                <a:lnTo>
                  <a:pt x="150876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95209" y="2670048"/>
            <a:ext cx="0" cy="1109980"/>
          </a:xfrm>
          <a:custGeom>
            <a:avLst/>
            <a:gdLst/>
            <a:ahLst/>
            <a:cxnLst/>
            <a:rect l="l" t="t" r="r" b="b"/>
            <a:pathLst>
              <a:path w="0" h="1109979">
                <a:moveTo>
                  <a:pt x="0" y="0"/>
                </a:moveTo>
                <a:lnTo>
                  <a:pt x="0" y="1109471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68083" y="3774185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5" h="0">
                <a:moveTo>
                  <a:pt x="0" y="0"/>
                </a:moveTo>
                <a:lnTo>
                  <a:pt x="627887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789419" y="377418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522719" y="377418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382511" y="3774185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7275" rIns="0" bIns="0" rtlCol="0" vert="horz">
            <a:spAutoFit/>
          </a:bodyPr>
          <a:lstStyle/>
          <a:p>
            <a:pPr marL="414020">
              <a:lnSpc>
                <a:spcPct val="100000"/>
              </a:lnSpc>
            </a:pPr>
            <a:r>
              <a:rPr dirty="0" sz="2400" spc="35">
                <a:solidFill>
                  <a:srgbClr val="0000CC"/>
                </a:solidFill>
                <a:latin typeface="宋体"/>
                <a:cs typeface="宋体"/>
              </a:rPr>
              <a:t>BJT电路的电压反馈采样的两种形式：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648955" y="3176016"/>
            <a:ext cx="1765300" cy="905510"/>
          </a:xfrm>
          <a:custGeom>
            <a:avLst/>
            <a:gdLst/>
            <a:ahLst/>
            <a:cxnLst/>
            <a:rect l="l" t="t" r="r" b="b"/>
            <a:pathLst>
              <a:path w="1765300" h="905510">
                <a:moveTo>
                  <a:pt x="736091" y="460248"/>
                </a:moveTo>
                <a:lnTo>
                  <a:pt x="294131" y="460248"/>
                </a:lnTo>
                <a:lnTo>
                  <a:pt x="4572" y="0"/>
                </a:lnTo>
                <a:lnTo>
                  <a:pt x="736091" y="460248"/>
                </a:lnTo>
                <a:close/>
              </a:path>
              <a:path w="1765300" h="905510">
                <a:moveTo>
                  <a:pt x="1690116" y="905256"/>
                </a:moveTo>
                <a:lnTo>
                  <a:pt x="74676" y="905256"/>
                </a:lnTo>
                <a:lnTo>
                  <a:pt x="45648" y="899612"/>
                </a:lnTo>
                <a:lnTo>
                  <a:pt x="21907" y="884110"/>
                </a:lnTo>
                <a:lnTo>
                  <a:pt x="5881" y="860893"/>
                </a:lnTo>
                <a:lnTo>
                  <a:pt x="0" y="832104"/>
                </a:lnTo>
                <a:lnTo>
                  <a:pt x="0" y="533400"/>
                </a:lnTo>
                <a:lnTo>
                  <a:pt x="5881" y="505253"/>
                </a:lnTo>
                <a:lnTo>
                  <a:pt x="21907" y="481965"/>
                </a:lnTo>
                <a:lnTo>
                  <a:pt x="45648" y="466105"/>
                </a:lnTo>
                <a:lnTo>
                  <a:pt x="74676" y="460248"/>
                </a:lnTo>
                <a:lnTo>
                  <a:pt x="1690116" y="460248"/>
                </a:lnTo>
                <a:lnTo>
                  <a:pt x="1719143" y="466105"/>
                </a:lnTo>
                <a:lnTo>
                  <a:pt x="1742884" y="481965"/>
                </a:lnTo>
                <a:lnTo>
                  <a:pt x="1758910" y="505253"/>
                </a:lnTo>
                <a:lnTo>
                  <a:pt x="1764791" y="533400"/>
                </a:lnTo>
                <a:lnTo>
                  <a:pt x="1764791" y="832104"/>
                </a:lnTo>
                <a:lnTo>
                  <a:pt x="1758910" y="860893"/>
                </a:lnTo>
                <a:lnTo>
                  <a:pt x="1742884" y="884110"/>
                </a:lnTo>
                <a:lnTo>
                  <a:pt x="1719143" y="899612"/>
                </a:lnTo>
                <a:lnTo>
                  <a:pt x="1690116" y="90525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623047" y="3145536"/>
            <a:ext cx="1801495" cy="946785"/>
          </a:xfrm>
          <a:custGeom>
            <a:avLst/>
            <a:gdLst/>
            <a:ahLst/>
            <a:cxnLst/>
            <a:rect l="l" t="t" r="r" b="b"/>
            <a:pathLst>
              <a:path w="1801495" h="946785">
                <a:moveTo>
                  <a:pt x="312420" y="495300"/>
                </a:moveTo>
                <a:lnTo>
                  <a:pt x="0" y="0"/>
                </a:lnTo>
                <a:lnTo>
                  <a:pt x="41239" y="25908"/>
                </a:lnTo>
                <a:lnTo>
                  <a:pt x="39624" y="25908"/>
                </a:lnTo>
                <a:lnTo>
                  <a:pt x="25908" y="38100"/>
                </a:lnTo>
                <a:lnTo>
                  <a:pt x="61213" y="60340"/>
                </a:lnTo>
                <a:lnTo>
                  <a:pt x="324381" y="480060"/>
                </a:lnTo>
                <a:lnTo>
                  <a:pt x="320040" y="480060"/>
                </a:lnTo>
                <a:lnTo>
                  <a:pt x="312420" y="495300"/>
                </a:lnTo>
                <a:close/>
              </a:path>
              <a:path w="1801495" h="946785">
                <a:moveTo>
                  <a:pt x="61213" y="60340"/>
                </a:moveTo>
                <a:lnTo>
                  <a:pt x="25908" y="38100"/>
                </a:lnTo>
                <a:lnTo>
                  <a:pt x="39624" y="25908"/>
                </a:lnTo>
                <a:lnTo>
                  <a:pt x="61213" y="60340"/>
                </a:lnTo>
                <a:close/>
              </a:path>
              <a:path w="1801495" h="946785">
                <a:moveTo>
                  <a:pt x="1762447" y="518980"/>
                </a:moveTo>
                <a:lnTo>
                  <a:pt x="1752600" y="510540"/>
                </a:lnTo>
                <a:lnTo>
                  <a:pt x="1754123" y="510540"/>
                </a:lnTo>
                <a:lnTo>
                  <a:pt x="1741931" y="504444"/>
                </a:lnTo>
                <a:lnTo>
                  <a:pt x="1723643" y="499872"/>
                </a:lnTo>
                <a:lnTo>
                  <a:pt x="758951" y="499872"/>
                </a:lnTo>
                <a:lnTo>
                  <a:pt x="61213" y="60340"/>
                </a:lnTo>
                <a:lnTo>
                  <a:pt x="39624" y="25908"/>
                </a:lnTo>
                <a:lnTo>
                  <a:pt x="41239" y="25908"/>
                </a:lnTo>
                <a:lnTo>
                  <a:pt x="764146" y="480060"/>
                </a:lnTo>
                <a:lnTo>
                  <a:pt x="761999" y="480060"/>
                </a:lnTo>
                <a:lnTo>
                  <a:pt x="766572" y="481584"/>
                </a:lnTo>
                <a:lnTo>
                  <a:pt x="1725168" y="481584"/>
                </a:lnTo>
                <a:lnTo>
                  <a:pt x="1734312" y="483108"/>
                </a:lnTo>
                <a:lnTo>
                  <a:pt x="1775459" y="505968"/>
                </a:lnTo>
                <a:lnTo>
                  <a:pt x="1786127" y="518160"/>
                </a:lnTo>
                <a:lnTo>
                  <a:pt x="1761743" y="518160"/>
                </a:lnTo>
                <a:lnTo>
                  <a:pt x="1762447" y="518980"/>
                </a:lnTo>
                <a:close/>
              </a:path>
              <a:path w="1801495" h="946785">
                <a:moveTo>
                  <a:pt x="1734312" y="944880"/>
                </a:moveTo>
                <a:lnTo>
                  <a:pt x="83820" y="944880"/>
                </a:lnTo>
                <a:lnTo>
                  <a:pt x="74676" y="941832"/>
                </a:lnTo>
                <a:lnTo>
                  <a:pt x="41148" y="922019"/>
                </a:lnTo>
                <a:lnTo>
                  <a:pt x="19812" y="886967"/>
                </a:lnTo>
                <a:lnTo>
                  <a:pt x="16764" y="870204"/>
                </a:lnTo>
                <a:lnTo>
                  <a:pt x="16764" y="556260"/>
                </a:lnTo>
                <a:lnTo>
                  <a:pt x="30480" y="518160"/>
                </a:lnTo>
                <a:lnTo>
                  <a:pt x="60960" y="490728"/>
                </a:lnTo>
                <a:lnTo>
                  <a:pt x="83820" y="483108"/>
                </a:lnTo>
                <a:lnTo>
                  <a:pt x="91440" y="481584"/>
                </a:lnTo>
                <a:lnTo>
                  <a:pt x="100584" y="480060"/>
                </a:lnTo>
                <a:lnTo>
                  <a:pt x="302807" y="480060"/>
                </a:lnTo>
                <a:lnTo>
                  <a:pt x="312420" y="495300"/>
                </a:lnTo>
                <a:lnTo>
                  <a:pt x="333937" y="495300"/>
                </a:lnTo>
                <a:lnTo>
                  <a:pt x="336803" y="499872"/>
                </a:lnTo>
                <a:lnTo>
                  <a:pt x="94488" y="499872"/>
                </a:lnTo>
                <a:lnTo>
                  <a:pt x="86868" y="501396"/>
                </a:lnTo>
                <a:lnTo>
                  <a:pt x="74676" y="504444"/>
                </a:lnTo>
                <a:lnTo>
                  <a:pt x="68580" y="507492"/>
                </a:lnTo>
                <a:lnTo>
                  <a:pt x="70104" y="507492"/>
                </a:lnTo>
                <a:lnTo>
                  <a:pt x="64008" y="510540"/>
                </a:lnTo>
                <a:lnTo>
                  <a:pt x="55118" y="518160"/>
                </a:lnTo>
                <a:lnTo>
                  <a:pt x="54864" y="518160"/>
                </a:lnTo>
                <a:lnTo>
                  <a:pt x="53340" y="519684"/>
                </a:lnTo>
                <a:lnTo>
                  <a:pt x="53557" y="519684"/>
                </a:lnTo>
                <a:lnTo>
                  <a:pt x="45720" y="528828"/>
                </a:lnTo>
                <a:lnTo>
                  <a:pt x="46101" y="528828"/>
                </a:lnTo>
                <a:lnTo>
                  <a:pt x="42672" y="533400"/>
                </a:lnTo>
                <a:lnTo>
                  <a:pt x="39624" y="539496"/>
                </a:lnTo>
                <a:lnTo>
                  <a:pt x="41148" y="539496"/>
                </a:lnTo>
                <a:lnTo>
                  <a:pt x="38100" y="545592"/>
                </a:lnTo>
                <a:lnTo>
                  <a:pt x="35052" y="557784"/>
                </a:lnTo>
                <a:lnTo>
                  <a:pt x="35052" y="868680"/>
                </a:lnTo>
                <a:lnTo>
                  <a:pt x="36576" y="874776"/>
                </a:lnTo>
                <a:lnTo>
                  <a:pt x="38100" y="882396"/>
                </a:lnTo>
                <a:lnTo>
                  <a:pt x="38862" y="882396"/>
                </a:lnTo>
                <a:lnTo>
                  <a:pt x="41148" y="886967"/>
                </a:lnTo>
                <a:lnTo>
                  <a:pt x="39624" y="886967"/>
                </a:lnTo>
                <a:lnTo>
                  <a:pt x="42672" y="893064"/>
                </a:lnTo>
                <a:lnTo>
                  <a:pt x="46101" y="897636"/>
                </a:lnTo>
                <a:lnTo>
                  <a:pt x="45720" y="897636"/>
                </a:lnTo>
                <a:lnTo>
                  <a:pt x="53557" y="906780"/>
                </a:lnTo>
                <a:lnTo>
                  <a:pt x="53340" y="906780"/>
                </a:lnTo>
                <a:lnTo>
                  <a:pt x="54864" y="908304"/>
                </a:lnTo>
                <a:lnTo>
                  <a:pt x="55118" y="908304"/>
                </a:lnTo>
                <a:lnTo>
                  <a:pt x="64008" y="915924"/>
                </a:lnTo>
                <a:lnTo>
                  <a:pt x="70104" y="918972"/>
                </a:lnTo>
                <a:lnTo>
                  <a:pt x="68580" y="918972"/>
                </a:lnTo>
                <a:lnTo>
                  <a:pt x="74676" y="922019"/>
                </a:lnTo>
                <a:lnTo>
                  <a:pt x="86868" y="925067"/>
                </a:lnTo>
                <a:lnTo>
                  <a:pt x="94488" y="926592"/>
                </a:lnTo>
                <a:lnTo>
                  <a:pt x="1769363" y="926592"/>
                </a:lnTo>
                <a:lnTo>
                  <a:pt x="1757172" y="935736"/>
                </a:lnTo>
                <a:lnTo>
                  <a:pt x="1734312" y="944880"/>
                </a:lnTo>
                <a:close/>
              </a:path>
              <a:path w="1801495" h="946785">
                <a:moveTo>
                  <a:pt x="333937" y="495300"/>
                </a:moveTo>
                <a:lnTo>
                  <a:pt x="312420" y="495300"/>
                </a:lnTo>
                <a:lnTo>
                  <a:pt x="320040" y="480060"/>
                </a:lnTo>
                <a:lnTo>
                  <a:pt x="324381" y="480060"/>
                </a:lnTo>
                <a:lnTo>
                  <a:pt x="333937" y="495300"/>
                </a:lnTo>
                <a:close/>
              </a:path>
              <a:path w="1801495" h="946785">
                <a:moveTo>
                  <a:pt x="766572" y="481584"/>
                </a:moveTo>
                <a:lnTo>
                  <a:pt x="761999" y="480060"/>
                </a:lnTo>
                <a:lnTo>
                  <a:pt x="764146" y="480060"/>
                </a:lnTo>
                <a:lnTo>
                  <a:pt x="766572" y="481584"/>
                </a:lnTo>
                <a:close/>
              </a:path>
              <a:path w="1801495" h="946785">
                <a:moveTo>
                  <a:pt x="1725168" y="481584"/>
                </a:moveTo>
                <a:lnTo>
                  <a:pt x="766572" y="481584"/>
                </a:lnTo>
                <a:lnTo>
                  <a:pt x="764146" y="480060"/>
                </a:lnTo>
                <a:lnTo>
                  <a:pt x="1717547" y="480060"/>
                </a:lnTo>
                <a:lnTo>
                  <a:pt x="1725168" y="481584"/>
                </a:lnTo>
                <a:close/>
              </a:path>
              <a:path w="1801495" h="946785">
                <a:moveTo>
                  <a:pt x="53340" y="519684"/>
                </a:moveTo>
                <a:lnTo>
                  <a:pt x="54864" y="518160"/>
                </a:lnTo>
                <a:lnTo>
                  <a:pt x="54160" y="518980"/>
                </a:lnTo>
                <a:lnTo>
                  <a:pt x="53340" y="519684"/>
                </a:lnTo>
                <a:close/>
              </a:path>
              <a:path w="1801495" h="946785">
                <a:moveTo>
                  <a:pt x="54160" y="518980"/>
                </a:moveTo>
                <a:lnTo>
                  <a:pt x="54864" y="518160"/>
                </a:lnTo>
                <a:lnTo>
                  <a:pt x="55118" y="518160"/>
                </a:lnTo>
                <a:lnTo>
                  <a:pt x="54160" y="518980"/>
                </a:lnTo>
                <a:close/>
              </a:path>
              <a:path w="1801495" h="946785">
                <a:moveTo>
                  <a:pt x="1763268" y="519684"/>
                </a:moveTo>
                <a:lnTo>
                  <a:pt x="1762447" y="518980"/>
                </a:lnTo>
                <a:lnTo>
                  <a:pt x="1761743" y="518160"/>
                </a:lnTo>
                <a:lnTo>
                  <a:pt x="1763268" y="519684"/>
                </a:lnTo>
                <a:close/>
              </a:path>
              <a:path w="1801495" h="946785">
                <a:moveTo>
                  <a:pt x="1787270" y="519684"/>
                </a:moveTo>
                <a:lnTo>
                  <a:pt x="1763268" y="519684"/>
                </a:lnTo>
                <a:lnTo>
                  <a:pt x="1761743" y="518160"/>
                </a:lnTo>
                <a:lnTo>
                  <a:pt x="1786127" y="518160"/>
                </a:lnTo>
                <a:lnTo>
                  <a:pt x="1787270" y="519684"/>
                </a:lnTo>
                <a:close/>
              </a:path>
              <a:path w="1801495" h="946785">
                <a:moveTo>
                  <a:pt x="1770888" y="528828"/>
                </a:moveTo>
                <a:lnTo>
                  <a:pt x="1762447" y="518980"/>
                </a:lnTo>
                <a:lnTo>
                  <a:pt x="1763268" y="519684"/>
                </a:lnTo>
                <a:lnTo>
                  <a:pt x="1787270" y="519684"/>
                </a:lnTo>
                <a:lnTo>
                  <a:pt x="1790700" y="524256"/>
                </a:lnTo>
                <a:lnTo>
                  <a:pt x="1791919" y="527304"/>
                </a:lnTo>
                <a:lnTo>
                  <a:pt x="1770888" y="527304"/>
                </a:lnTo>
                <a:lnTo>
                  <a:pt x="1770888" y="528828"/>
                </a:lnTo>
                <a:close/>
              </a:path>
              <a:path w="1801495" h="946785">
                <a:moveTo>
                  <a:pt x="53557" y="519684"/>
                </a:moveTo>
                <a:lnTo>
                  <a:pt x="53340" y="519684"/>
                </a:lnTo>
                <a:lnTo>
                  <a:pt x="54160" y="518980"/>
                </a:lnTo>
                <a:lnTo>
                  <a:pt x="53557" y="519684"/>
                </a:lnTo>
                <a:close/>
              </a:path>
              <a:path w="1801495" h="946785">
                <a:moveTo>
                  <a:pt x="46101" y="528828"/>
                </a:moveTo>
                <a:lnTo>
                  <a:pt x="45720" y="528828"/>
                </a:lnTo>
                <a:lnTo>
                  <a:pt x="47244" y="527304"/>
                </a:lnTo>
                <a:lnTo>
                  <a:pt x="46101" y="528828"/>
                </a:lnTo>
                <a:close/>
              </a:path>
              <a:path w="1801495" h="946785">
                <a:moveTo>
                  <a:pt x="1797710" y="882396"/>
                </a:moveTo>
                <a:lnTo>
                  <a:pt x="1778508" y="882396"/>
                </a:lnTo>
                <a:lnTo>
                  <a:pt x="1780031" y="874776"/>
                </a:lnTo>
                <a:lnTo>
                  <a:pt x="1781555" y="868680"/>
                </a:lnTo>
                <a:lnTo>
                  <a:pt x="1781555" y="557784"/>
                </a:lnTo>
                <a:lnTo>
                  <a:pt x="1776984" y="539496"/>
                </a:lnTo>
                <a:lnTo>
                  <a:pt x="1770888" y="527304"/>
                </a:lnTo>
                <a:lnTo>
                  <a:pt x="1791919" y="527304"/>
                </a:lnTo>
                <a:lnTo>
                  <a:pt x="1796796" y="539496"/>
                </a:lnTo>
                <a:lnTo>
                  <a:pt x="1798319" y="547116"/>
                </a:lnTo>
                <a:lnTo>
                  <a:pt x="1799843" y="556260"/>
                </a:lnTo>
                <a:lnTo>
                  <a:pt x="1801368" y="563880"/>
                </a:lnTo>
                <a:lnTo>
                  <a:pt x="1801368" y="862584"/>
                </a:lnTo>
                <a:lnTo>
                  <a:pt x="1799843" y="870204"/>
                </a:lnTo>
                <a:lnTo>
                  <a:pt x="1798319" y="879348"/>
                </a:lnTo>
                <a:lnTo>
                  <a:pt x="1797710" y="882396"/>
                </a:lnTo>
                <a:close/>
              </a:path>
              <a:path w="1801495" h="946785">
                <a:moveTo>
                  <a:pt x="38862" y="882396"/>
                </a:moveTo>
                <a:lnTo>
                  <a:pt x="38100" y="882396"/>
                </a:lnTo>
                <a:lnTo>
                  <a:pt x="38100" y="880872"/>
                </a:lnTo>
                <a:lnTo>
                  <a:pt x="38862" y="882396"/>
                </a:lnTo>
                <a:close/>
              </a:path>
              <a:path w="1801495" h="946785">
                <a:moveTo>
                  <a:pt x="1791919" y="899160"/>
                </a:moveTo>
                <a:lnTo>
                  <a:pt x="1770888" y="899160"/>
                </a:lnTo>
                <a:lnTo>
                  <a:pt x="1776984" y="886967"/>
                </a:lnTo>
                <a:lnTo>
                  <a:pt x="1778508" y="880872"/>
                </a:lnTo>
                <a:lnTo>
                  <a:pt x="1778508" y="882396"/>
                </a:lnTo>
                <a:lnTo>
                  <a:pt x="1797710" y="882396"/>
                </a:lnTo>
                <a:lnTo>
                  <a:pt x="1796796" y="886967"/>
                </a:lnTo>
                <a:lnTo>
                  <a:pt x="1791919" y="899160"/>
                </a:lnTo>
                <a:close/>
              </a:path>
              <a:path w="1801495" h="946785">
                <a:moveTo>
                  <a:pt x="47244" y="899160"/>
                </a:moveTo>
                <a:lnTo>
                  <a:pt x="45720" y="897636"/>
                </a:lnTo>
                <a:lnTo>
                  <a:pt x="46101" y="897636"/>
                </a:lnTo>
                <a:lnTo>
                  <a:pt x="47244" y="899160"/>
                </a:lnTo>
                <a:close/>
              </a:path>
              <a:path w="1801495" h="946785">
                <a:moveTo>
                  <a:pt x="1762447" y="907483"/>
                </a:moveTo>
                <a:lnTo>
                  <a:pt x="1770888" y="897636"/>
                </a:lnTo>
                <a:lnTo>
                  <a:pt x="1770888" y="899160"/>
                </a:lnTo>
                <a:lnTo>
                  <a:pt x="1791919" y="899160"/>
                </a:lnTo>
                <a:lnTo>
                  <a:pt x="1790700" y="902208"/>
                </a:lnTo>
                <a:lnTo>
                  <a:pt x="1787956" y="906780"/>
                </a:lnTo>
                <a:lnTo>
                  <a:pt x="1763268" y="906780"/>
                </a:lnTo>
                <a:lnTo>
                  <a:pt x="1762447" y="907483"/>
                </a:lnTo>
                <a:close/>
              </a:path>
              <a:path w="1801495" h="946785">
                <a:moveTo>
                  <a:pt x="54864" y="908304"/>
                </a:moveTo>
                <a:lnTo>
                  <a:pt x="53340" y="906780"/>
                </a:lnTo>
                <a:lnTo>
                  <a:pt x="54160" y="907483"/>
                </a:lnTo>
                <a:lnTo>
                  <a:pt x="54864" y="908304"/>
                </a:lnTo>
                <a:close/>
              </a:path>
              <a:path w="1801495" h="946785">
                <a:moveTo>
                  <a:pt x="54160" y="907483"/>
                </a:moveTo>
                <a:lnTo>
                  <a:pt x="53340" y="906780"/>
                </a:lnTo>
                <a:lnTo>
                  <a:pt x="53557" y="906780"/>
                </a:lnTo>
                <a:lnTo>
                  <a:pt x="54160" y="907483"/>
                </a:lnTo>
                <a:close/>
              </a:path>
              <a:path w="1801495" h="946785">
                <a:moveTo>
                  <a:pt x="1761743" y="908304"/>
                </a:moveTo>
                <a:lnTo>
                  <a:pt x="1762447" y="907483"/>
                </a:lnTo>
                <a:lnTo>
                  <a:pt x="1763268" y="906780"/>
                </a:lnTo>
                <a:lnTo>
                  <a:pt x="1761743" y="908304"/>
                </a:lnTo>
                <a:close/>
              </a:path>
              <a:path w="1801495" h="946785">
                <a:moveTo>
                  <a:pt x="1787042" y="908304"/>
                </a:moveTo>
                <a:lnTo>
                  <a:pt x="1761743" y="908304"/>
                </a:lnTo>
                <a:lnTo>
                  <a:pt x="1763268" y="906780"/>
                </a:lnTo>
                <a:lnTo>
                  <a:pt x="1787956" y="906780"/>
                </a:lnTo>
                <a:lnTo>
                  <a:pt x="1787042" y="908304"/>
                </a:lnTo>
                <a:close/>
              </a:path>
              <a:path w="1801495" h="946785">
                <a:moveTo>
                  <a:pt x="55118" y="908304"/>
                </a:moveTo>
                <a:lnTo>
                  <a:pt x="54864" y="908304"/>
                </a:lnTo>
                <a:lnTo>
                  <a:pt x="54160" y="907483"/>
                </a:lnTo>
                <a:lnTo>
                  <a:pt x="55118" y="908304"/>
                </a:lnTo>
                <a:close/>
              </a:path>
              <a:path w="1801495" h="946785">
                <a:moveTo>
                  <a:pt x="1769363" y="926592"/>
                </a:moveTo>
                <a:lnTo>
                  <a:pt x="1723643" y="926592"/>
                </a:lnTo>
                <a:lnTo>
                  <a:pt x="1741931" y="922019"/>
                </a:lnTo>
                <a:lnTo>
                  <a:pt x="1754123" y="915924"/>
                </a:lnTo>
                <a:lnTo>
                  <a:pt x="1752600" y="915924"/>
                </a:lnTo>
                <a:lnTo>
                  <a:pt x="1762447" y="907483"/>
                </a:lnTo>
                <a:lnTo>
                  <a:pt x="1761743" y="908304"/>
                </a:lnTo>
                <a:lnTo>
                  <a:pt x="1787042" y="908304"/>
                </a:lnTo>
                <a:lnTo>
                  <a:pt x="1786127" y="909828"/>
                </a:lnTo>
                <a:lnTo>
                  <a:pt x="1775459" y="922019"/>
                </a:lnTo>
                <a:lnTo>
                  <a:pt x="1769363" y="926592"/>
                </a:lnTo>
                <a:close/>
              </a:path>
              <a:path w="1801495" h="946785">
                <a:moveTo>
                  <a:pt x="1717547" y="946404"/>
                </a:moveTo>
                <a:lnTo>
                  <a:pt x="100584" y="946404"/>
                </a:lnTo>
                <a:lnTo>
                  <a:pt x="91440" y="944880"/>
                </a:lnTo>
                <a:lnTo>
                  <a:pt x="1725168" y="944880"/>
                </a:lnTo>
                <a:lnTo>
                  <a:pt x="1717547" y="94640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196845" y="5414771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186939" y="5405628"/>
            <a:ext cx="254635" cy="182880"/>
          </a:xfrm>
          <a:custGeom>
            <a:avLst/>
            <a:gdLst/>
            <a:ahLst/>
            <a:cxnLst/>
            <a:rect l="l" t="t" r="r" b="b"/>
            <a:pathLst>
              <a:path w="254635" h="182879">
                <a:moveTo>
                  <a:pt x="19811" y="182879"/>
                </a:moveTo>
                <a:lnTo>
                  <a:pt x="0" y="150875"/>
                </a:lnTo>
                <a:lnTo>
                  <a:pt x="234695" y="0"/>
                </a:lnTo>
                <a:lnTo>
                  <a:pt x="254508" y="32003"/>
                </a:lnTo>
                <a:lnTo>
                  <a:pt x="19811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194560" y="5562600"/>
            <a:ext cx="236220" cy="178435"/>
          </a:xfrm>
          <a:custGeom>
            <a:avLst/>
            <a:gdLst/>
            <a:ahLst/>
            <a:cxnLst/>
            <a:rect l="l" t="t" r="r" b="b"/>
            <a:pathLst>
              <a:path w="236219" h="178435">
                <a:moveTo>
                  <a:pt x="130400" y="114862"/>
                </a:moveTo>
                <a:lnTo>
                  <a:pt x="0" y="32004"/>
                </a:lnTo>
                <a:lnTo>
                  <a:pt x="19812" y="0"/>
                </a:lnTo>
                <a:lnTo>
                  <a:pt x="150646" y="83134"/>
                </a:lnTo>
                <a:lnTo>
                  <a:pt x="130400" y="114862"/>
                </a:lnTo>
                <a:close/>
              </a:path>
              <a:path w="236219" h="178435">
                <a:moveTo>
                  <a:pt x="225289" y="124968"/>
                </a:moveTo>
                <a:lnTo>
                  <a:pt x="146304" y="124968"/>
                </a:lnTo>
                <a:lnTo>
                  <a:pt x="166116" y="92964"/>
                </a:lnTo>
                <a:lnTo>
                  <a:pt x="150646" y="83134"/>
                </a:lnTo>
                <a:lnTo>
                  <a:pt x="192024" y="18288"/>
                </a:lnTo>
                <a:lnTo>
                  <a:pt x="225289" y="124968"/>
                </a:lnTo>
                <a:close/>
              </a:path>
              <a:path w="236219" h="178435">
                <a:moveTo>
                  <a:pt x="146304" y="124968"/>
                </a:moveTo>
                <a:lnTo>
                  <a:pt x="130400" y="114862"/>
                </a:lnTo>
                <a:lnTo>
                  <a:pt x="150646" y="83134"/>
                </a:lnTo>
                <a:lnTo>
                  <a:pt x="166116" y="92964"/>
                </a:lnTo>
                <a:lnTo>
                  <a:pt x="146304" y="124968"/>
                </a:lnTo>
                <a:close/>
              </a:path>
              <a:path w="236219" h="178435">
                <a:moveTo>
                  <a:pt x="89916" y="178307"/>
                </a:moveTo>
                <a:lnTo>
                  <a:pt x="130400" y="114862"/>
                </a:lnTo>
                <a:lnTo>
                  <a:pt x="146304" y="124968"/>
                </a:lnTo>
                <a:lnTo>
                  <a:pt x="225289" y="124968"/>
                </a:lnTo>
                <a:lnTo>
                  <a:pt x="236219" y="160019"/>
                </a:lnTo>
                <a:lnTo>
                  <a:pt x="89916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402586" y="5716523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402586" y="629259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416301" y="4538472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5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416301" y="5001767"/>
            <a:ext cx="0" cy="451484"/>
          </a:xfrm>
          <a:custGeom>
            <a:avLst/>
            <a:gdLst/>
            <a:ahLst/>
            <a:cxnLst/>
            <a:rect l="l" t="t" r="r" b="b"/>
            <a:pathLst>
              <a:path w="0" h="451485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002280" y="524027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401824" y="5240273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 h="0">
                <a:moveTo>
                  <a:pt x="0" y="0"/>
                </a:moveTo>
                <a:lnTo>
                  <a:pt x="498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372867" y="6537959"/>
            <a:ext cx="58419" cy="48895"/>
          </a:xfrm>
          <a:custGeom>
            <a:avLst/>
            <a:gdLst/>
            <a:ahLst/>
            <a:cxnLst/>
            <a:rect l="l" t="t" r="r" b="b"/>
            <a:pathLst>
              <a:path w="58419" h="48895">
                <a:moveTo>
                  <a:pt x="28956" y="48767"/>
                </a:moveTo>
                <a:lnTo>
                  <a:pt x="17359" y="46886"/>
                </a:lnTo>
                <a:lnTo>
                  <a:pt x="8191" y="41719"/>
                </a:lnTo>
                <a:lnTo>
                  <a:pt x="2166" y="33980"/>
                </a:lnTo>
                <a:lnTo>
                  <a:pt x="0" y="24383"/>
                </a:lnTo>
                <a:lnTo>
                  <a:pt x="2166" y="14787"/>
                </a:lnTo>
                <a:lnTo>
                  <a:pt x="8191" y="7048"/>
                </a:lnTo>
                <a:lnTo>
                  <a:pt x="17359" y="1881"/>
                </a:lnTo>
                <a:lnTo>
                  <a:pt x="28956" y="0"/>
                </a:lnTo>
                <a:lnTo>
                  <a:pt x="39909" y="1881"/>
                </a:lnTo>
                <a:lnTo>
                  <a:pt x="49148" y="7048"/>
                </a:lnTo>
                <a:lnTo>
                  <a:pt x="55530" y="14787"/>
                </a:lnTo>
                <a:lnTo>
                  <a:pt x="57912" y="24383"/>
                </a:lnTo>
                <a:lnTo>
                  <a:pt x="55530" y="33980"/>
                </a:lnTo>
                <a:lnTo>
                  <a:pt x="49149" y="41719"/>
                </a:lnTo>
                <a:lnTo>
                  <a:pt x="39909" y="46886"/>
                </a:lnTo>
                <a:lnTo>
                  <a:pt x="28956" y="48767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353055" y="6518147"/>
            <a:ext cx="96520" cy="88900"/>
          </a:xfrm>
          <a:custGeom>
            <a:avLst/>
            <a:gdLst/>
            <a:ahLst/>
            <a:cxnLst/>
            <a:rect l="l" t="t" r="r" b="b"/>
            <a:pathLst>
              <a:path w="96519" h="88900">
                <a:moveTo>
                  <a:pt x="56388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0292" y="0"/>
                </a:lnTo>
                <a:lnTo>
                  <a:pt x="56388" y="1524"/>
                </a:lnTo>
                <a:close/>
              </a:path>
              <a:path w="96519" h="88900">
                <a:moveTo>
                  <a:pt x="64008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59436" y="1524"/>
                </a:lnTo>
                <a:lnTo>
                  <a:pt x="64008" y="3048"/>
                </a:lnTo>
                <a:close/>
              </a:path>
              <a:path w="96519" h="88900">
                <a:moveTo>
                  <a:pt x="73152" y="7620"/>
                </a:moveTo>
                <a:lnTo>
                  <a:pt x="22860" y="7620"/>
                </a:lnTo>
                <a:lnTo>
                  <a:pt x="24384" y="6096"/>
                </a:lnTo>
                <a:lnTo>
                  <a:pt x="28956" y="4572"/>
                </a:lnTo>
                <a:lnTo>
                  <a:pt x="30480" y="3048"/>
                </a:lnTo>
                <a:lnTo>
                  <a:pt x="67056" y="3048"/>
                </a:lnTo>
                <a:lnTo>
                  <a:pt x="68580" y="4572"/>
                </a:lnTo>
                <a:lnTo>
                  <a:pt x="73152" y="6096"/>
                </a:lnTo>
                <a:lnTo>
                  <a:pt x="73152" y="7620"/>
                </a:lnTo>
                <a:close/>
              </a:path>
              <a:path w="96519" h="88900">
                <a:moveTo>
                  <a:pt x="80772" y="12192"/>
                </a:moveTo>
                <a:lnTo>
                  <a:pt x="16764" y="12192"/>
                </a:lnTo>
                <a:lnTo>
                  <a:pt x="16764" y="10668"/>
                </a:lnTo>
                <a:lnTo>
                  <a:pt x="21336" y="7620"/>
                </a:lnTo>
                <a:lnTo>
                  <a:pt x="76200" y="7620"/>
                </a:lnTo>
                <a:lnTo>
                  <a:pt x="80772" y="12192"/>
                </a:lnTo>
                <a:close/>
              </a:path>
              <a:path w="96519" h="88900">
                <a:moveTo>
                  <a:pt x="82296" y="76200"/>
                </a:moveTo>
                <a:lnTo>
                  <a:pt x="15240" y="76200"/>
                </a:lnTo>
                <a:lnTo>
                  <a:pt x="10668" y="71628"/>
                </a:lnTo>
                <a:lnTo>
                  <a:pt x="10668" y="70104"/>
                </a:lnTo>
                <a:lnTo>
                  <a:pt x="9144" y="68580"/>
                </a:lnTo>
                <a:lnTo>
                  <a:pt x="6096" y="64008"/>
                </a:lnTo>
                <a:lnTo>
                  <a:pt x="6096" y="62484"/>
                </a:lnTo>
                <a:lnTo>
                  <a:pt x="4572" y="60960"/>
                </a:lnTo>
                <a:lnTo>
                  <a:pt x="3048" y="56388"/>
                </a:lnTo>
                <a:lnTo>
                  <a:pt x="1524" y="54864"/>
                </a:lnTo>
                <a:lnTo>
                  <a:pt x="1524" y="45720"/>
                </a:lnTo>
                <a:lnTo>
                  <a:pt x="0" y="44196"/>
                </a:lnTo>
                <a:lnTo>
                  <a:pt x="1524" y="42672"/>
                </a:lnTo>
                <a:lnTo>
                  <a:pt x="1524" y="33528"/>
                </a:lnTo>
                <a:lnTo>
                  <a:pt x="3048" y="32004"/>
                </a:lnTo>
                <a:lnTo>
                  <a:pt x="4572" y="27432"/>
                </a:lnTo>
                <a:lnTo>
                  <a:pt x="6096" y="25908"/>
                </a:lnTo>
                <a:lnTo>
                  <a:pt x="6096" y="24384"/>
                </a:lnTo>
                <a:lnTo>
                  <a:pt x="9144" y="19812"/>
                </a:lnTo>
                <a:lnTo>
                  <a:pt x="10668" y="18288"/>
                </a:lnTo>
                <a:lnTo>
                  <a:pt x="10668" y="16764"/>
                </a:lnTo>
                <a:lnTo>
                  <a:pt x="15240" y="12192"/>
                </a:lnTo>
                <a:lnTo>
                  <a:pt x="82296" y="12192"/>
                </a:lnTo>
                <a:lnTo>
                  <a:pt x="82296" y="13716"/>
                </a:lnTo>
                <a:lnTo>
                  <a:pt x="88392" y="19812"/>
                </a:lnTo>
                <a:lnTo>
                  <a:pt x="91440" y="24384"/>
                </a:lnTo>
                <a:lnTo>
                  <a:pt x="91440" y="25908"/>
                </a:lnTo>
                <a:lnTo>
                  <a:pt x="92964" y="27432"/>
                </a:lnTo>
                <a:lnTo>
                  <a:pt x="94488" y="32004"/>
                </a:lnTo>
                <a:lnTo>
                  <a:pt x="94488" y="33528"/>
                </a:lnTo>
                <a:lnTo>
                  <a:pt x="96012" y="35052"/>
                </a:lnTo>
                <a:lnTo>
                  <a:pt x="96012" y="38100"/>
                </a:lnTo>
                <a:lnTo>
                  <a:pt x="45720" y="38100"/>
                </a:lnTo>
                <a:lnTo>
                  <a:pt x="42672" y="39624"/>
                </a:lnTo>
                <a:lnTo>
                  <a:pt x="41148" y="41148"/>
                </a:lnTo>
                <a:lnTo>
                  <a:pt x="39624" y="41148"/>
                </a:lnTo>
                <a:lnTo>
                  <a:pt x="38862" y="42672"/>
                </a:lnTo>
                <a:lnTo>
                  <a:pt x="38100" y="42672"/>
                </a:lnTo>
                <a:lnTo>
                  <a:pt x="38100" y="45720"/>
                </a:lnTo>
                <a:lnTo>
                  <a:pt x="38862" y="45720"/>
                </a:lnTo>
                <a:lnTo>
                  <a:pt x="39624" y="47244"/>
                </a:lnTo>
                <a:lnTo>
                  <a:pt x="41148" y="47244"/>
                </a:lnTo>
                <a:lnTo>
                  <a:pt x="42672" y="48768"/>
                </a:lnTo>
                <a:lnTo>
                  <a:pt x="45720" y="50292"/>
                </a:lnTo>
                <a:lnTo>
                  <a:pt x="96012" y="50292"/>
                </a:lnTo>
                <a:lnTo>
                  <a:pt x="96012" y="53340"/>
                </a:lnTo>
                <a:lnTo>
                  <a:pt x="94488" y="54864"/>
                </a:lnTo>
                <a:lnTo>
                  <a:pt x="94488" y="56388"/>
                </a:lnTo>
                <a:lnTo>
                  <a:pt x="92964" y="60960"/>
                </a:lnTo>
                <a:lnTo>
                  <a:pt x="91440" y="62484"/>
                </a:lnTo>
                <a:lnTo>
                  <a:pt x="91440" y="64008"/>
                </a:lnTo>
                <a:lnTo>
                  <a:pt x="88392" y="68580"/>
                </a:lnTo>
                <a:lnTo>
                  <a:pt x="82296" y="74676"/>
                </a:lnTo>
                <a:lnTo>
                  <a:pt x="82296" y="76200"/>
                </a:lnTo>
                <a:close/>
              </a:path>
              <a:path w="96519" h="88900">
                <a:moveTo>
                  <a:pt x="42672" y="39624"/>
                </a:moveTo>
                <a:lnTo>
                  <a:pt x="45720" y="38100"/>
                </a:lnTo>
                <a:lnTo>
                  <a:pt x="44196" y="39116"/>
                </a:lnTo>
                <a:lnTo>
                  <a:pt x="42672" y="39624"/>
                </a:lnTo>
                <a:close/>
              </a:path>
              <a:path w="96519" h="88900">
                <a:moveTo>
                  <a:pt x="44196" y="39116"/>
                </a:moveTo>
                <a:lnTo>
                  <a:pt x="45720" y="38100"/>
                </a:lnTo>
                <a:lnTo>
                  <a:pt x="47244" y="38100"/>
                </a:lnTo>
                <a:lnTo>
                  <a:pt x="44196" y="39116"/>
                </a:lnTo>
                <a:close/>
              </a:path>
              <a:path w="96519" h="88900">
                <a:moveTo>
                  <a:pt x="44196" y="39624"/>
                </a:moveTo>
                <a:lnTo>
                  <a:pt x="47244" y="38100"/>
                </a:lnTo>
                <a:lnTo>
                  <a:pt x="48768" y="38481"/>
                </a:lnTo>
                <a:lnTo>
                  <a:pt x="44196" y="39624"/>
                </a:lnTo>
                <a:close/>
              </a:path>
              <a:path w="96519" h="88900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6519" h="88900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96519" h="88900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6519" h="88900">
                <a:moveTo>
                  <a:pt x="53644" y="39319"/>
                </a:moveTo>
                <a:lnTo>
                  <a:pt x="49530" y="38290"/>
                </a:lnTo>
                <a:lnTo>
                  <a:pt x="50292" y="38100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96519" h="88900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6519" h="88900">
                <a:moveTo>
                  <a:pt x="57912" y="42672"/>
                </a:moveTo>
                <a:lnTo>
                  <a:pt x="54864" y="39624"/>
                </a:lnTo>
                <a:lnTo>
                  <a:pt x="51816" y="38100"/>
                </a:lnTo>
                <a:lnTo>
                  <a:pt x="96012" y="38100"/>
                </a:lnTo>
                <a:lnTo>
                  <a:pt x="96012" y="41148"/>
                </a:lnTo>
                <a:lnTo>
                  <a:pt x="57912" y="41148"/>
                </a:lnTo>
                <a:lnTo>
                  <a:pt x="57912" y="42672"/>
                </a:lnTo>
                <a:close/>
              </a:path>
              <a:path w="96519" h="88900">
                <a:moveTo>
                  <a:pt x="53340" y="39624"/>
                </a:moveTo>
                <a:lnTo>
                  <a:pt x="48768" y="38481"/>
                </a:lnTo>
                <a:lnTo>
                  <a:pt x="49421" y="38317"/>
                </a:lnTo>
                <a:lnTo>
                  <a:pt x="53340" y="39624"/>
                </a:lnTo>
                <a:close/>
              </a:path>
              <a:path w="96519" h="88900">
                <a:moveTo>
                  <a:pt x="41148" y="41148"/>
                </a:moveTo>
                <a:lnTo>
                  <a:pt x="42672" y="39624"/>
                </a:lnTo>
                <a:lnTo>
                  <a:pt x="44196" y="39116"/>
                </a:lnTo>
                <a:lnTo>
                  <a:pt x="41148" y="41148"/>
                </a:lnTo>
                <a:close/>
              </a:path>
              <a:path w="96519" h="88900">
                <a:moveTo>
                  <a:pt x="56388" y="41148"/>
                </a:moveTo>
                <a:lnTo>
                  <a:pt x="53644" y="39319"/>
                </a:lnTo>
                <a:lnTo>
                  <a:pt x="54864" y="39624"/>
                </a:lnTo>
                <a:lnTo>
                  <a:pt x="56388" y="41148"/>
                </a:lnTo>
                <a:close/>
              </a:path>
              <a:path w="96519" h="88900">
                <a:moveTo>
                  <a:pt x="39624" y="42672"/>
                </a:moveTo>
                <a:lnTo>
                  <a:pt x="41148" y="41148"/>
                </a:lnTo>
                <a:lnTo>
                  <a:pt x="44196" y="39624"/>
                </a:lnTo>
                <a:lnTo>
                  <a:pt x="39624" y="42672"/>
                </a:lnTo>
                <a:close/>
              </a:path>
              <a:path w="96519" h="88900">
                <a:moveTo>
                  <a:pt x="57912" y="42672"/>
                </a:moveTo>
                <a:lnTo>
                  <a:pt x="53340" y="39624"/>
                </a:lnTo>
                <a:lnTo>
                  <a:pt x="56388" y="41148"/>
                </a:lnTo>
                <a:lnTo>
                  <a:pt x="57912" y="42672"/>
                </a:lnTo>
                <a:close/>
              </a:path>
              <a:path w="96519" h="88900">
                <a:moveTo>
                  <a:pt x="38481" y="43815"/>
                </a:moveTo>
                <a:lnTo>
                  <a:pt x="38481" y="43434"/>
                </a:lnTo>
                <a:lnTo>
                  <a:pt x="39624" y="41148"/>
                </a:lnTo>
                <a:lnTo>
                  <a:pt x="38862" y="43434"/>
                </a:lnTo>
                <a:lnTo>
                  <a:pt x="38481" y="43815"/>
                </a:lnTo>
                <a:close/>
              </a:path>
              <a:path w="96519" h="88900">
                <a:moveTo>
                  <a:pt x="38862" y="43434"/>
                </a:moveTo>
                <a:lnTo>
                  <a:pt x="39624" y="41148"/>
                </a:lnTo>
                <a:lnTo>
                  <a:pt x="41148" y="41148"/>
                </a:lnTo>
                <a:lnTo>
                  <a:pt x="38862" y="43434"/>
                </a:lnTo>
                <a:close/>
              </a:path>
              <a:path w="96519" h="88900">
                <a:moveTo>
                  <a:pt x="58674" y="43434"/>
                </a:moveTo>
                <a:lnTo>
                  <a:pt x="57912" y="42672"/>
                </a:lnTo>
                <a:lnTo>
                  <a:pt x="57912" y="41148"/>
                </a:lnTo>
                <a:lnTo>
                  <a:pt x="58674" y="43434"/>
                </a:lnTo>
                <a:close/>
              </a:path>
              <a:path w="96519" h="88900">
                <a:moveTo>
                  <a:pt x="59055" y="43815"/>
                </a:moveTo>
                <a:lnTo>
                  <a:pt x="58674" y="43434"/>
                </a:lnTo>
                <a:lnTo>
                  <a:pt x="57912" y="41148"/>
                </a:lnTo>
                <a:lnTo>
                  <a:pt x="59055" y="43434"/>
                </a:lnTo>
                <a:lnTo>
                  <a:pt x="59055" y="43815"/>
                </a:lnTo>
                <a:close/>
              </a:path>
              <a:path w="96519" h="88900">
                <a:moveTo>
                  <a:pt x="59131" y="43586"/>
                </a:moveTo>
                <a:lnTo>
                  <a:pt x="57912" y="41148"/>
                </a:lnTo>
                <a:lnTo>
                  <a:pt x="96012" y="41148"/>
                </a:lnTo>
                <a:lnTo>
                  <a:pt x="96012" y="42672"/>
                </a:lnTo>
                <a:lnTo>
                  <a:pt x="59436" y="42672"/>
                </a:lnTo>
                <a:lnTo>
                  <a:pt x="59131" y="43586"/>
                </a:lnTo>
                <a:close/>
              </a:path>
              <a:path w="96519" h="88900">
                <a:moveTo>
                  <a:pt x="38100" y="44196"/>
                </a:moveTo>
                <a:lnTo>
                  <a:pt x="38100" y="42672"/>
                </a:lnTo>
                <a:lnTo>
                  <a:pt x="38404" y="43586"/>
                </a:lnTo>
                <a:lnTo>
                  <a:pt x="38100" y="44196"/>
                </a:lnTo>
                <a:close/>
              </a:path>
              <a:path w="96519" h="88900">
                <a:moveTo>
                  <a:pt x="38404" y="43586"/>
                </a:moveTo>
                <a:lnTo>
                  <a:pt x="38100" y="42672"/>
                </a:lnTo>
                <a:lnTo>
                  <a:pt x="38862" y="42672"/>
                </a:lnTo>
                <a:lnTo>
                  <a:pt x="38404" y="43586"/>
                </a:lnTo>
                <a:close/>
              </a:path>
              <a:path w="96519" h="88900">
                <a:moveTo>
                  <a:pt x="57912" y="45720"/>
                </a:moveTo>
                <a:lnTo>
                  <a:pt x="57912" y="42672"/>
                </a:lnTo>
                <a:lnTo>
                  <a:pt x="58674" y="43434"/>
                </a:lnTo>
                <a:lnTo>
                  <a:pt x="58928" y="44196"/>
                </a:lnTo>
                <a:lnTo>
                  <a:pt x="58674" y="44958"/>
                </a:lnTo>
                <a:lnTo>
                  <a:pt x="57912" y="45720"/>
                </a:lnTo>
                <a:close/>
              </a:path>
              <a:path w="96519" h="88900">
                <a:moveTo>
                  <a:pt x="96012" y="45720"/>
                </a:moveTo>
                <a:lnTo>
                  <a:pt x="59436" y="45720"/>
                </a:lnTo>
                <a:lnTo>
                  <a:pt x="59131" y="44805"/>
                </a:lnTo>
                <a:lnTo>
                  <a:pt x="59436" y="44196"/>
                </a:lnTo>
                <a:lnTo>
                  <a:pt x="59245" y="43815"/>
                </a:lnTo>
                <a:lnTo>
                  <a:pt x="59182" y="43434"/>
                </a:lnTo>
                <a:lnTo>
                  <a:pt x="59436" y="42672"/>
                </a:lnTo>
                <a:lnTo>
                  <a:pt x="96012" y="42672"/>
                </a:lnTo>
                <a:lnTo>
                  <a:pt x="96012" y="45720"/>
                </a:lnTo>
                <a:close/>
              </a:path>
              <a:path w="96519" h="88900">
                <a:moveTo>
                  <a:pt x="38608" y="44196"/>
                </a:moveTo>
                <a:lnTo>
                  <a:pt x="38481" y="43815"/>
                </a:lnTo>
                <a:lnTo>
                  <a:pt x="38862" y="43434"/>
                </a:lnTo>
                <a:lnTo>
                  <a:pt x="38608" y="44196"/>
                </a:lnTo>
                <a:close/>
              </a:path>
              <a:path w="96519" h="88900">
                <a:moveTo>
                  <a:pt x="58928" y="44196"/>
                </a:moveTo>
                <a:lnTo>
                  <a:pt x="58674" y="43434"/>
                </a:lnTo>
                <a:lnTo>
                  <a:pt x="59055" y="43815"/>
                </a:lnTo>
                <a:lnTo>
                  <a:pt x="58928" y="44196"/>
                </a:lnTo>
                <a:close/>
              </a:path>
              <a:path w="96519" h="88900">
                <a:moveTo>
                  <a:pt x="38100" y="44196"/>
                </a:moveTo>
                <a:lnTo>
                  <a:pt x="38404" y="43586"/>
                </a:lnTo>
                <a:lnTo>
                  <a:pt x="38481" y="43815"/>
                </a:lnTo>
                <a:lnTo>
                  <a:pt x="38100" y="44196"/>
                </a:lnTo>
                <a:close/>
              </a:path>
              <a:path w="96519" h="88900">
                <a:moveTo>
                  <a:pt x="59436" y="44196"/>
                </a:moveTo>
                <a:lnTo>
                  <a:pt x="59055" y="43815"/>
                </a:lnTo>
                <a:lnTo>
                  <a:pt x="59131" y="43586"/>
                </a:lnTo>
                <a:lnTo>
                  <a:pt x="59436" y="44196"/>
                </a:lnTo>
                <a:close/>
              </a:path>
              <a:path w="96519" h="88900">
                <a:moveTo>
                  <a:pt x="38481" y="44577"/>
                </a:moveTo>
                <a:lnTo>
                  <a:pt x="38100" y="44196"/>
                </a:lnTo>
                <a:lnTo>
                  <a:pt x="38481" y="43815"/>
                </a:lnTo>
                <a:lnTo>
                  <a:pt x="38608" y="44196"/>
                </a:lnTo>
                <a:lnTo>
                  <a:pt x="38481" y="44577"/>
                </a:lnTo>
                <a:close/>
              </a:path>
              <a:path w="96519" h="88900">
                <a:moveTo>
                  <a:pt x="59055" y="44577"/>
                </a:moveTo>
                <a:lnTo>
                  <a:pt x="58928" y="44196"/>
                </a:lnTo>
                <a:lnTo>
                  <a:pt x="59055" y="43815"/>
                </a:lnTo>
                <a:lnTo>
                  <a:pt x="59436" y="44196"/>
                </a:lnTo>
                <a:lnTo>
                  <a:pt x="59055" y="44577"/>
                </a:lnTo>
                <a:close/>
              </a:path>
              <a:path w="96519" h="88900">
                <a:moveTo>
                  <a:pt x="38100" y="45720"/>
                </a:moveTo>
                <a:lnTo>
                  <a:pt x="38100" y="44196"/>
                </a:lnTo>
                <a:lnTo>
                  <a:pt x="38404" y="44805"/>
                </a:lnTo>
                <a:lnTo>
                  <a:pt x="38100" y="45720"/>
                </a:lnTo>
                <a:close/>
              </a:path>
              <a:path w="96519" h="88900">
                <a:moveTo>
                  <a:pt x="38404" y="44805"/>
                </a:moveTo>
                <a:lnTo>
                  <a:pt x="38100" y="44196"/>
                </a:lnTo>
                <a:lnTo>
                  <a:pt x="38481" y="44577"/>
                </a:lnTo>
                <a:lnTo>
                  <a:pt x="38404" y="44805"/>
                </a:lnTo>
                <a:close/>
              </a:path>
              <a:path w="96519" h="88900">
                <a:moveTo>
                  <a:pt x="38862" y="44958"/>
                </a:moveTo>
                <a:lnTo>
                  <a:pt x="38481" y="44577"/>
                </a:lnTo>
                <a:lnTo>
                  <a:pt x="38608" y="44196"/>
                </a:lnTo>
                <a:lnTo>
                  <a:pt x="38862" y="44958"/>
                </a:lnTo>
                <a:close/>
              </a:path>
              <a:path w="96519" h="88900">
                <a:moveTo>
                  <a:pt x="58674" y="44958"/>
                </a:moveTo>
                <a:lnTo>
                  <a:pt x="58928" y="44196"/>
                </a:lnTo>
                <a:lnTo>
                  <a:pt x="59055" y="44577"/>
                </a:lnTo>
                <a:lnTo>
                  <a:pt x="58674" y="44958"/>
                </a:lnTo>
                <a:close/>
              </a:path>
              <a:path w="96519" h="88900">
                <a:moveTo>
                  <a:pt x="59131" y="44805"/>
                </a:moveTo>
                <a:lnTo>
                  <a:pt x="59055" y="44577"/>
                </a:lnTo>
                <a:lnTo>
                  <a:pt x="59436" y="44196"/>
                </a:lnTo>
                <a:lnTo>
                  <a:pt x="59131" y="44805"/>
                </a:lnTo>
                <a:close/>
              </a:path>
              <a:path w="96519" h="88900">
                <a:moveTo>
                  <a:pt x="39624" y="47244"/>
                </a:moveTo>
                <a:lnTo>
                  <a:pt x="38481" y="44958"/>
                </a:lnTo>
                <a:lnTo>
                  <a:pt x="38481" y="44577"/>
                </a:lnTo>
                <a:lnTo>
                  <a:pt x="38862" y="44958"/>
                </a:lnTo>
                <a:lnTo>
                  <a:pt x="39624" y="47244"/>
                </a:lnTo>
                <a:close/>
              </a:path>
              <a:path w="96519" h="88900">
                <a:moveTo>
                  <a:pt x="57912" y="47244"/>
                </a:moveTo>
                <a:lnTo>
                  <a:pt x="58674" y="44958"/>
                </a:lnTo>
                <a:lnTo>
                  <a:pt x="59055" y="44577"/>
                </a:lnTo>
                <a:lnTo>
                  <a:pt x="59055" y="44958"/>
                </a:lnTo>
                <a:lnTo>
                  <a:pt x="57912" y="47244"/>
                </a:lnTo>
                <a:close/>
              </a:path>
              <a:path w="96519" h="88900">
                <a:moveTo>
                  <a:pt x="38862" y="45720"/>
                </a:moveTo>
                <a:lnTo>
                  <a:pt x="38100" y="45720"/>
                </a:lnTo>
                <a:lnTo>
                  <a:pt x="38404" y="44805"/>
                </a:lnTo>
                <a:lnTo>
                  <a:pt x="38862" y="45720"/>
                </a:lnTo>
                <a:close/>
              </a:path>
              <a:path w="96519" h="88900">
                <a:moveTo>
                  <a:pt x="96012" y="47244"/>
                </a:moveTo>
                <a:lnTo>
                  <a:pt x="57912" y="47244"/>
                </a:lnTo>
                <a:lnTo>
                  <a:pt x="59131" y="44805"/>
                </a:lnTo>
                <a:lnTo>
                  <a:pt x="59436" y="45720"/>
                </a:lnTo>
                <a:lnTo>
                  <a:pt x="96012" y="45720"/>
                </a:lnTo>
                <a:lnTo>
                  <a:pt x="96012" y="47244"/>
                </a:lnTo>
                <a:close/>
              </a:path>
              <a:path w="96519" h="88900">
                <a:moveTo>
                  <a:pt x="41148" y="47244"/>
                </a:moveTo>
                <a:lnTo>
                  <a:pt x="39624" y="47244"/>
                </a:lnTo>
                <a:lnTo>
                  <a:pt x="38862" y="44958"/>
                </a:lnTo>
                <a:lnTo>
                  <a:pt x="41148" y="47244"/>
                </a:lnTo>
                <a:close/>
              </a:path>
              <a:path w="96519" h="88900">
                <a:moveTo>
                  <a:pt x="57912" y="47244"/>
                </a:moveTo>
                <a:lnTo>
                  <a:pt x="57912" y="45720"/>
                </a:lnTo>
                <a:lnTo>
                  <a:pt x="58674" y="44958"/>
                </a:lnTo>
                <a:lnTo>
                  <a:pt x="57912" y="47244"/>
                </a:lnTo>
                <a:close/>
              </a:path>
              <a:path w="96519" h="88900">
                <a:moveTo>
                  <a:pt x="44196" y="48768"/>
                </a:moveTo>
                <a:lnTo>
                  <a:pt x="41148" y="47244"/>
                </a:lnTo>
                <a:lnTo>
                  <a:pt x="39624" y="45720"/>
                </a:lnTo>
                <a:lnTo>
                  <a:pt x="44196" y="48768"/>
                </a:lnTo>
                <a:close/>
              </a:path>
              <a:path w="96519" h="88900">
                <a:moveTo>
                  <a:pt x="53340" y="48768"/>
                </a:moveTo>
                <a:lnTo>
                  <a:pt x="57912" y="45720"/>
                </a:lnTo>
                <a:lnTo>
                  <a:pt x="56388" y="47244"/>
                </a:lnTo>
                <a:lnTo>
                  <a:pt x="53340" y="48768"/>
                </a:lnTo>
                <a:close/>
              </a:path>
              <a:path w="96519" h="88900">
                <a:moveTo>
                  <a:pt x="96012" y="50292"/>
                </a:moveTo>
                <a:lnTo>
                  <a:pt x="51816" y="50292"/>
                </a:lnTo>
                <a:lnTo>
                  <a:pt x="54864" y="48768"/>
                </a:lnTo>
                <a:lnTo>
                  <a:pt x="57912" y="45720"/>
                </a:lnTo>
                <a:lnTo>
                  <a:pt x="57912" y="47244"/>
                </a:lnTo>
                <a:lnTo>
                  <a:pt x="96012" y="47244"/>
                </a:lnTo>
                <a:lnTo>
                  <a:pt x="96012" y="50292"/>
                </a:lnTo>
                <a:close/>
              </a:path>
              <a:path w="96519" h="88900">
                <a:moveTo>
                  <a:pt x="44196" y="49276"/>
                </a:moveTo>
                <a:lnTo>
                  <a:pt x="42672" y="48768"/>
                </a:lnTo>
                <a:lnTo>
                  <a:pt x="41148" y="47244"/>
                </a:lnTo>
                <a:lnTo>
                  <a:pt x="44196" y="49276"/>
                </a:lnTo>
                <a:close/>
              </a:path>
              <a:path w="96519" h="88900">
                <a:moveTo>
                  <a:pt x="53644" y="49072"/>
                </a:moveTo>
                <a:lnTo>
                  <a:pt x="56388" y="47244"/>
                </a:lnTo>
                <a:lnTo>
                  <a:pt x="54864" y="48768"/>
                </a:lnTo>
                <a:lnTo>
                  <a:pt x="53644" y="49072"/>
                </a:lnTo>
                <a:close/>
              </a:path>
              <a:path w="96519" h="88900">
                <a:moveTo>
                  <a:pt x="45720" y="50292"/>
                </a:moveTo>
                <a:lnTo>
                  <a:pt x="42672" y="48768"/>
                </a:lnTo>
                <a:lnTo>
                  <a:pt x="44196" y="49276"/>
                </a:lnTo>
                <a:lnTo>
                  <a:pt x="45720" y="50292"/>
                </a:lnTo>
                <a:close/>
              </a:path>
              <a:path w="96519" h="88900">
                <a:moveTo>
                  <a:pt x="47244" y="50292"/>
                </a:moveTo>
                <a:lnTo>
                  <a:pt x="44196" y="48768"/>
                </a:lnTo>
                <a:lnTo>
                  <a:pt x="48768" y="49911"/>
                </a:lnTo>
                <a:lnTo>
                  <a:pt x="47244" y="50292"/>
                </a:lnTo>
                <a:close/>
              </a:path>
              <a:path w="96519" h="88900">
                <a:moveTo>
                  <a:pt x="49421" y="50074"/>
                </a:moveTo>
                <a:lnTo>
                  <a:pt x="48768" y="49911"/>
                </a:lnTo>
                <a:lnTo>
                  <a:pt x="53340" y="48768"/>
                </a:lnTo>
                <a:lnTo>
                  <a:pt x="49421" y="50074"/>
                </a:lnTo>
                <a:close/>
              </a:path>
              <a:path w="96519" h="88900">
                <a:moveTo>
                  <a:pt x="51816" y="50292"/>
                </a:moveTo>
                <a:lnTo>
                  <a:pt x="53644" y="49072"/>
                </a:lnTo>
                <a:lnTo>
                  <a:pt x="54864" y="48768"/>
                </a:lnTo>
                <a:lnTo>
                  <a:pt x="51816" y="50292"/>
                </a:lnTo>
                <a:close/>
              </a:path>
              <a:path w="96519" h="88900">
                <a:moveTo>
                  <a:pt x="51816" y="50292"/>
                </a:moveTo>
                <a:lnTo>
                  <a:pt x="50292" y="50292"/>
                </a:lnTo>
                <a:lnTo>
                  <a:pt x="49530" y="50101"/>
                </a:lnTo>
                <a:lnTo>
                  <a:pt x="53644" y="49072"/>
                </a:lnTo>
                <a:lnTo>
                  <a:pt x="51816" y="50292"/>
                </a:lnTo>
                <a:close/>
              </a:path>
              <a:path w="96519" h="88900">
                <a:moveTo>
                  <a:pt x="47244" y="50292"/>
                </a:moveTo>
                <a:lnTo>
                  <a:pt x="45720" y="50292"/>
                </a:lnTo>
                <a:lnTo>
                  <a:pt x="44196" y="49276"/>
                </a:lnTo>
                <a:lnTo>
                  <a:pt x="47244" y="50292"/>
                </a:lnTo>
                <a:close/>
              </a:path>
              <a:path w="96519" h="88900">
                <a:moveTo>
                  <a:pt x="48768" y="50292"/>
                </a:moveTo>
                <a:lnTo>
                  <a:pt x="47244" y="50292"/>
                </a:lnTo>
                <a:lnTo>
                  <a:pt x="48768" y="49911"/>
                </a:lnTo>
                <a:lnTo>
                  <a:pt x="49421" y="50074"/>
                </a:lnTo>
                <a:lnTo>
                  <a:pt x="48768" y="50292"/>
                </a:lnTo>
                <a:close/>
              </a:path>
              <a:path w="96519" h="88900">
                <a:moveTo>
                  <a:pt x="48768" y="50292"/>
                </a:moveTo>
                <a:lnTo>
                  <a:pt x="49421" y="50074"/>
                </a:lnTo>
                <a:lnTo>
                  <a:pt x="48768" y="50292"/>
                </a:lnTo>
                <a:close/>
              </a:path>
              <a:path w="96519" h="88900">
                <a:moveTo>
                  <a:pt x="50292" y="50292"/>
                </a:moveTo>
                <a:lnTo>
                  <a:pt x="48768" y="50292"/>
                </a:lnTo>
                <a:lnTo>
                  <a:pt x="49530" y="50101"/>
                </a:lnTo>
                <a:lnTo>
                  <a:pt x="50292" y="50292"/>
                </a:lnTo>
                <a:close/>
              </a:path>
              <a:path w="96519" h="88900">
                <a:moveTo>
                  <a:pt x="76200" y="80772"/>
                </a:moveTo>
                <a:lnTo>
                  <a:pt x="21336" y="80772"/>
                </a:lnTo>
                <a:lnTo>
                  <a:pt x="16764" y="77724"/>
                </a:lnTo>
                <a:lnTo>
                  <a:pt x="16764" y="76200"/>
                </a:lnTo>
                <a:lnTo>
                  <a:pt x="80772" y="76200"/>
                </a:lnTo>
                <a:lnTo>
                  <a:pt x="76200" y="80772"/>
                </a:lnTo>
                <a:close/>
              </a:path>
              <a:path w="96519" h="88900">
                <a:moveTo>
                  <a:pt x="65532" y="85344"/>
                </a:moveTo>
                <a:lnTo>
                  <a:pt x="30480" y="85344"/>
                </a:lnTo>
                <a:lnTo>
                  <a:pt x="28956" y="83820"/>
                </a:lnTo>
                <a:lnTo>
                  <a:pt x="24384" y="82296"/>
                </a:lnTo>
                <a:lnTo>
                  <a:pt x="22860" y="80772"/>
                </a:lnTo>
                <a:lnTo>
                  <a:pt x="73152" y="80772"/>
                </a:lnTo>
                <a:lnTo>
                  <a:pt x="73152" y="82296"/>
                </a:lnTo>
                <a:lnTo>
                  <a:pt x="68580" y="83820"/>
                </a:lnTo>
                <a:lnTo>
                  <a:pt x="67056" y="83820"/>
                </a:lnTo>
                <a:lnTo>
                  <a:pt x="65532" y="85344"/>
                </a:lnTo>
                <a:close/>
              </a:path>
              <a:path w="96519" h="88900">
                <a:moveTo>
                  <a:pt x="59436" y="86868"/>
                </a:moveTo>
                <a:lnTo>
                  <a:pt x="38100" y="86868"/>
                </a:lnTo>
                <a:lnTo>
                  <a:pt x="32004" y="85344"/>
                </a:lnTo>
                <a:lnTo>
                  <a:pt x="64008" y="85344"/>
                </a:lnTo>
                <a:lnTo>
                  <a:pt x="59436" y="86868"/>
                </a:lnTo>
                <a:close/>
              </a:path>
              <a:path w="96519" h="88900">
                <a:moveTo>
                  <a:pt x="50292" y="88392"/>
                </a:moveTo>
                <a:lnTo>
                  <a:pt x="47244" y="88392"/>
                </a:lnTo>
                <a:lnTo>
                  <a:pt x="41148" y="86868"/>
                </a:lnTo>
                <a:lnTo>
                  <a:pt x="56388" y="86868"/>
                </a:lnTo>
                <a:lnTo>
                  <a:pt x="50292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388107" y="5215128"/>
            <a:ext cx="56515" cy="48895"/>
          </a:xfrm>
          <a:custGeom>
            <a:avLst/>
            <a:gdLst/>
            <a:ahLst/>
            <a:cxnLst/>
            <a:rect l="l" t="t" r="r" b="b"/>
            <a:pathLst>
              <a:path w="56514" h="48895">
                <a:moveTo>
                  <a:pt x="27432" y="48768"/>
                </a:moveTo>
                <a:lnTo>
                  <a:pt x="16716" y="46886"/>
                </a:lnTo>
                <a:lnTo>
                  <a:pt x="8000" y="41719"/>
                </a:lnTo>
                <a:lnTo>
                  <a:pt x="2143" y="33980"/>
                </a:lnTo>
                <a:lnTo>
                  <a:pt x="0" y="24384"/>
                </a:lnTo>
                <a:lnTo>
                  <a:pt x="2143" y="14787"/>
                </a:lnTo>
                <a:lnTo>
                  <a:pt x="8001" y="7048"/>
                </a:lnTo>
                <a:lnTo>
                  <a:pt x="16716" y="1881"/>
                </a:lnTo>
                <a:lnTo>
                  <a:pt x="27432" y="0"/>
                </a:lnTo>
                <a:lnTo>
                  <a:pt x="39028" y="1881"/>
                </a:lnTo>
                <a:lnTo>
                  <a:pt x="48196" y="7048"/>
                </a:lnTo>
                <a:lnTo>
                  <a:pt x="54221" y="14787"/>
                </a:lnTo>
                <a:lnTo>
                  <a:pt x="56387" y="24384"/>
                </a:lnTo>
                <a:lnTo>
                  <a:pt x="54221" y="33980"/>
                </a:lnTo>
                <a:lnTo>
                  <a:pt x="48196" y="41719"/>
                </a:lnTo>
                <a:lnTo>
                  <a:pt x="39028" y="46886"/>
                </a:lnTo>
                <a:lnTo>
                  <a:pt x="27432" y="48768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368295" y="5195315"/>
            <a:ext cx="96520" cy="88900"/>
          </a:xfrm>
          <a:custGeom>
            <a:avLst/>
            <a:gdLst/>
            <a:ahLst/>
            <a:cxnLst/>
            <a:rect l="l" t="t" r="r" b="b"/>
            <a:pathLst>
              <a:path w="96519" h="88900">
                <a:moveTo>
                  <a:pt x="54864" y="1524"/>
                </a:moveTo>
                <a:lnTo>
                  <a:pt x="41148" y="1524"/>
                </a:lnTo>
                <a:lnTo>
                  <a:pt x="45719" y="0"/>
                </a:lnTo>
                <a:lnTo>
                  <a:pt x="50292" y="0"/>
                </a:lnTo>
                <a:lnTo>
                  <a:pt x="54864" y="1524"/>
                </a:lnTo>
                <a:close/>
              </a:path>
              <a:path w="96519" h="88900">
                <a:moveTo>
                  <a:pt x="64008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59436" y="1524"/>
                </a:lnTo>
                <a:lnTo>
                  <a:pt x="64008" y="3048"/>
                </a:lnTo>
                <a:close/>
              </a:path>
              <a:path w="96519" h="88900">
                <a:moveTo>
                  <a:pt x="73152" y="7620"/>
                </a:moveTo>
                <a:lnTo>
                  <a:pt x="22859" y="7620"/>
                </a:lnTo>
                <a:lnTo>
                  <a:pt x="24384" y="6096"/>
                </a:lnTo>
                <a:lnTo>
                  <a:pt x="28956" y="4572"/>
                </a:lnTo>
                <a:lnTo>
                  <a:pt x="30480" y="3048"/>
                </a:lnTo>
                <a:lnTo>
                  <a:pt x="65532" y="3048"/>
                </a:lnTo>
                <a:lnTo>
                  <a:pt x="65532" y="4572"/>
                </a:lnTo>
                <a:lnTo>
                  <a:pt x="67056" y="4572"/>
                </a:lnTo>
                <a:lnTo>
                  <a:pt x="71628" y="6096"/>
                </a:lnTo>
                <a:lnTo>
                  <a:pt x="73152" y="7620"/>
                </a:lnTo>
                <a:close/>
              </a:path>
              <a:path w="96519" h="88900">
                <a:moveTo>
                  <a:pt x="79248" y="12192"/>
                </a:moveTo>
                <a:lnTo>
                  <a:pt x="16764" y="12192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79248" y="12192"/>
                </a:lnTo>
                <a:close/>
              </a:path>
              <a:path w="96519" h="88900">
                <a:moveTo>
                  <a:pt x="91439" y="27432"/>
                </a:moveTo>
                <a:lnTo>
                  <a:pt x="4572" y="27432"/>
                </a:lnTo>
                <a:lnTo>
                  <a:pt x="4572" y="25908"/>
                </a:lnTo>
                <a:lnTo>
                  <a:pt x="6096" y="24384"/>
                </a:lnTo>
                <a:lnTo>
                  <a:pt x="7620" y="19812"/>
                </a:lnTo>
                <a:lnTo>
                  <a:pt x="9144" y="19812"/>
                </a:lnTo>
                <a:lnTo>
                  <a:pt x="9144" y="18288"/>
                </a:lnTo>
                <a:lnTo>
                  <a:pt x="13716" y="13716"/>
                </a:lnTo>
                <a:lnTo>
                  <a:pt x="15240" y="13716"/>
                </a:lnTo>
                <a:lnTo>
                  <a:pt x="15240" y="12192"/>
                </a:lnTo>
                <a:lnTo>
                  <a:pt x="80772" y="12192"/>
                </a:lnTo>
                <a:lnTo>
                  <a:pt x="86868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916" y="24384"/>
                </a:lnTo>
                <a:lnTo>
                  <a:pt x="91439" y="25908"/>
                </a:lnTo>
                <a:lnTo>
                  <a:pt x="91439" y="27432"/>
                </a:lnTo>
                <a:close/>
              </a:path>
              <a:path w="96519" h="88900">
                <a:moveTo>
                  <a:pt x="88391" y="68580"/>
                </a:moveTo>
                <a:lnTo>
                  <a:pt x="7620" y="68580"/>
                </a:lnTo>
                <a:lnTo>
                  <a:pt x="6096" y="64008"/>
                </a:lnTo>
                <a:lnTo>
                  <a:pt x="3048" y="60960"/>
                </a:lnTo>
                <a:lnTo>
                  <a:pt x="1524" y="56388"/>
                </a:lnTo>
                <a:lnTo>
                  <a:pt x="1524" y="51816"/>
                </a:lnTo>
                <a:lnTo>
                  <a:pt x="0" y="45720"/>
                </a:lnTo>
                <a:lnTo>
                  <a:pt x="0" y="42672"/>
                </a:lnTo>
                <a:lnTo>
                  <a:pt x="1524" y="36576"/>
                </a:lnTo>
                <a:lnTo>
                  <a:pt x="1524" y="32004"/>
                </a:lnTo>
                <a:lnTo>
                  <a:pt x="3048" y="27432"/>
                </a:lnTo>
                <a:lnTo>
                  <a:pt x="92964" y="27432"/>
                </a:lnTo>
                <a:lnTo>
                  <a:pt x="94488" y="32004"/>
                </a:lnTo>
                <a:lnTo>
                  <a:pt x="94488" y="36576"/>
                </a:lnTo>
                <a:lnTo>
                  <a:pt x="94868" y="38100"/>
                </a:lnTo>
                <a:lnTo>
                  <a:pt x="45719" y="38100"/>
                </a:lnTo>
                <a:lnTo>
                  <a:pt x="46482" y="38290"/>
                </a:lnTo>
                <a:lnTo>
                  <a:pt x="41148" y="39624"/>
                </a:lnTo>
                <a:lnTo>
                  <a:pt x="39624" y="41148"/>
                </a:lnTo>
                <a:lnTo>
                  <a:pt x="38100" y="41148"/>
                </a:lnTo>
                <a:lnTo>
                  <a:pt x="38100" y="47244"/>
                </a:lnTo>
                <a:lnTo>
                  <a:pt x="39624" y="47244"/>
                </a:lnTo>
                <a:lnTo>
                  <a:pt x="41148" y="48768"/>
                </a:lnTo>
                <a:lnTo>
                  <a:pt x="44195" y="50292"/>
                </a:lnTo>
                <a:lnTo>
                  <a:pt x="94868" y="50292"/>
                </a:lnTo>
                <a:lnTo>
                  <a:pt x="94488" y="51816"/>
                </a:lnTo>
                <a:lnTo>
                  <a:pt x="94488" y="56388"/>
                </a:lnTo>
                <a:lnTo>
                  <a:pt x="92964" y="60960"/>
                </a:lnTo>
                <a:lnTo>
                  <a:pt x="91439" y="60960"/>
                </a:lnTo>
                <a:lnTo>
                  <a:pt x="91439" y="62484"/>
                </a:lnTo>
                <a:lnTo>
                  <a:pt x="89916" y="64008"/>
                </a:lnTo>
                <a:lnTo>
                  <a:pt x="88391" y="68580"/>
                </a:lnTo>
                <a:close/>
              </a:path>
              <a:path w="96519" h="88900">
                <a:moveTo>
                  <a:pt x="46482" y="38290"/>
                </a:moveTo>
                <a:lnTo>
                  <a:pt x="45719" y="38100"/>
                </a:lnTo>
                <a:lnTo>
                  <a:pt x="47244" y="38100"/>
                </a:lnTo>
                <a:lnTo>
                  <a:pt x="46482" y="38290"/>
                </a:lnTo>
                <a:close/>
              </a:path>
              <a:path w="96519" h="88900">
                <a:moveTo>
                  <a:pt x="46736" y="38354"/>
                </a:moveTo>
                <a:lnTo>
                  <a:pt x="46482" y="38290"/>
                </a:lnTo>
                <a:lnTo>
                  <a:pt x="47244" y="38100"/>
                </a:lnTo>
                <a:lnTo>
                  <a:pt x="46736" y="38354"/>
                </a:lnTo>
                <a:close/>
              </a:path>
              <a:path w="96519" h="88900">
                <a:moveTo>
                  <a:pt x="48006" y="38671"/>
                </a:moveTo>
                <a:lnTo>
                  <a:pt x="46736" y="38354"/>
                </a:lnTo>
                <a:lnTo>
                  <a:pt x="47244" y="38100"/>
                </a:lnTo>
                <a:lnTo>
                  <a:pt x="48768" y="38100"/>
                </a:lnTo>
                <a:lnTo>
                  <a:pt x="49276" y="38354"/>
                </a:lnTo>
                <a:lnTo>
                  <a:pt x="48006" y="38671"/>
                </a:lnTo>
                <a:close/>
              </a:path>
              <a:path w="96519" h="88900">
                <a:moveTo>
                  <a:pt x="49276" y="38354"/>
                </a:moveTo>
                <a:lnTo>
                  <a:pt x="48768" y="38100"/>
                </a:lnTo>
                <a:lnTo>
                  <a:pt x="49530" y="38290"/>
                </a:lnTo>
                <a:lnTo>
                  <a:pt x="49276" y="38354"/>
                </a:lnTo>
                <a:close/>
              </a:path>
              <a:path w="96519" h="88900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6519" h="88900">
                <a:moveTo>
                  <a:pt x="57912" y="42672"/>
                </a:moveTo>
                <a:lnTo>
                  <a:pt x="54864" y="39624"/>
                </a:lnTo>
                <a:lnTo>
                  <a:pt x="49530" y="38290"/>
                </a:lnTo>
                <a:lnTo>
                  <a:pt x="50292" y="38100"/>
                </a:lnTo>
                <a:lnTo>
                  <a:pt x="94868" y="38100"/>
                </a:lnTo>
                <a:lnTo>
                  <a:pt x="95631" y="41148"/>
                </a:lnTo>
                <a:lnTo>
                  <a:pt x="57912" y="41148"/>
                </a:lnTo>
                <a:lnTo>
                  <a:pt x="57912" y="42672"/>
                </a:lnTo>
                <a:close/>
              </a:path>
              <a:path w="96519" h="88900">
                <a:moveTo>
                  <a:pt x="44195" y="39624"/>
                </a:moveTo>
                <a:lnTo>
                  <a:pt x="46736" y="38354"/>
                </a:lnTo>
                <a:lnTo>
                  <a:pt x="48006" y="38671"/>
                </a:lnTo>
                <a:lnTo>
                  <a:pt x="44195" y="39624"/>
                </a:lnTo>
                <a:close/>
              </a:path>
              <a:path w="96519" h="88900">
                <a:moveTo>
                  <a:pt x="51816" y="39624"/>
                </a:moveTo>
                <a:lnTo>
                  <a:pt x="48006" y="38671"/>
                </a:lnTo>
                <a:lnTo>
                  <a:pt x="49276" y="38354"/>
                </a:lnTo>
                <a:lnTo>
                  <a:pt x="51816" y="39624"/>
                </a:lnTo>
                <a:close/>
              </a:path>
              <a:path w="96519" h="88900">
                <a:moveTo>
                  <a:pt x="39624" y="41148"/>
                </a:moveTo>
                <a:lnTo>
                  <a:pt x="41148" y="39624"/>
                </a:lnTo>
                <a:lnTo>
                  <a:pt x="40386" y="40767"/>
                </a:lnTo>
                <a:lnTo>
                  <a:pt x="39624" y="41148"/>
                </a:lnTo>
                <a:close/>
              </a:path>
              <a:path w="96519" h="88900">
                <a:moveTo>
                  <a:pt x="40386" y="40767"/>
                </a:moveTo>
                <a:lnTo>
                  <a:pt x="41148" y="39624"/>
                </a:lnTo>
                <a:lnTo>
                  <a:pt x="42672" y="39624"/>
                </a:lnTo>
                <a:lnTo>
                  <a:pt x="40386" y="40767"/>
                </a:lnTo>
                <a:close/>
              </a:path>
              <a:path w="96519" h="88900">
                <a:moveTo>
                  <a:pt x="40277" y="40930"/>
                </a:moveTo>
                <a:lnTo>
                  <a:pt x="40386" y="40767"/>
                </a:lnTo>
                <a:lnTo>
                  <a:pt x="42672" y="39624"/>
                </a:lnTo>
                <a:lnTo>
                  <a:pt x="41148" y="40640"/>
                </a:lnTo>
                <a:lnTo>
                  <a:pt x="40277" y="40930"/>
                </a:lnTo>
                <a:close/>
              </a:path>
              <a:path w="96519" h="88900">
                <a:moveTo>
                  <a:pt x="41148" y="40640"/>
                </a:moveTo>
                <a:lnTo>
                  <a:pt x="42672" y="39624"/>
                </a:lnTo>
                <a:lnTo>
                  <a:pt x="44195" y="39624"/>
                </a:lnTo>
                <a:lnTo>
                  <a:pt x="41148" y="40640"/>
                </a:lnTo>
                <a:close/>
              </a:path>
              <a:path w="96519" h="88900">
                <a:moveTo>
                  <a:pt x="55168" y="40843"/>
                </a:moveTo>
                <a:lnTo>
                  <a:pt x="50292" y="39624"/>
                </a:lnTo>
                <a:lnTo>
                  <a:pt x="53339" y="39624"/>
                </a:lnTo>
                <a:lnTo>
                  <a:pt x="55168" y="40843"/>
                </a:lnTo>
                <a:close/>
              </a:path>
              <a:path w="96519" h="88900">
                <a:moveTo>
                  <a:pt x="55778" y="40995"/>
                </a:moveTo>
                <a:lnTo>
                  <a:pt x="55168" y="40843"/>
                </a:lnTo>
                <a:lnTo>
                  <a:pt x="53339" y="39624"/>
                </a:lnTo>
                <a:lnTo>
                  <a:pt x="55626" y="40767"/>
                </a:lnTo>
                <a:lnTo>
                  <a:pt x="55778" y="40995"/>
                </a:lnTo>
                <a:close/>
              </a:path>
              <a:path w="96519" h="88900">
                <a:moveTo>
                  <a:pt x="55626" y="40767"/>
                </a:moveTo>
                <a:lnTo>
                  <a:pt x="53339" y="39624"/>
                </a:lnTo>
                <a:lnTo>
                  <a:pt x="54864" y="39624"/>
                </a:lnTo>
                <a:lnTo>
                  <a:pt x="55626" y="40767"/>
                </a:lnTo>
                <a:close/>
              </a:path>
              <a:path w="96519" h="88900">
                <a:moveTo>
                  <a:pt x="56387" y="41148"/>
                </a:moveTo>
                <a:lnTo>
                  <a:pt x="55626" y="40767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6519" h="88900">
                <a:moveTo>
                  <a:pt x="39928" y="41452"/>
                </a:moveTo>
                <a:lnTo>
                  <a:pt x="40277" y="40930"/>
                </a:lnTo>
                <a:lnTo>
                  <a:pt x="41148" y="40640"/>
                </a:lnTo>
                <a:lnTo>
                  <a:pt x="39928" y="41452"/>
                </a:lnTo>
                <a:close/>
              </a:path>
              <a:path w="96519" h="88900">
                <a:moveTo>
                  <a:pt x="39624" y="41148"/>
                </a:moveTo>
                <a:lnTo>
                  <a:pt x="40386" y="40767"/>
                </a:lnTo>
                <a:lnTo>
                  <a:pt x="40277" y="40930"/>
                </a:lnTo>
                <a:lnTo>
                  <a:pt x="39624" y="41148"/>
                </a:lnTo>
                <a:close/>
              </a:path>
              <a:path w="96519" h="88900">
                <a:moveTo>
                  <a:pt x="56387" y="41148"/>
                </a:moveTo>
                <a:lnTo>
                  <a:pt x="55778" y="40995"/>
                </a:lnTo>
                <a:lnTo>
                  <a:pt x="55626" y="40767"/>
                </a:lnTo>
                <a:lnTo>
                  <a:pt x="56387" y="41148"/>
                </a:lnTo>
                <a:close/>
              </a:path>
              <a:path w="96519" h="88900">
                <a:moveTo>
                  <a:pt x="56083" y="41452"/>
                </a:moveTo>
                <a:lnTo>
                  <a:pt x="55168" y="40843"/>
                </a:lnTo>
                <a:lnTo>
                  <a:pt x="55778" y="40995"/>
                </a:lnTo>
                <a:lnTo>
                  <a:pt x="56083" y="41452"/>
                </a:lnTo>
                <a:close/>
              </a:path>
              <a:path w="96519" h="88900">
                <a:moveTo>
                  <a:pt x="39406" y="41801"/>
                </a:moveTo>
                <a:lnTo>
                  <a:pt x="39624" y="41148"/>
                </a:lnTo>
                <a:lnTo>
                  <a:pt x="40277" y="40930"/>
                </a:lnTo>
                <a:lnTo>
                  <a:pt x="39928" y="41452"/>
                </a:lnTo>
                <a:lnTo>
                  <a:pt x="39406" y="41801"/>
                </a:lnTo>
                <a:close/>
              </a:path>
              <a:path w="96519" h="88900">
                <a:moveTo>
                  <a:pt x="56605" y="41801"/>
                </a:moveTo>
                <a:lnTo>
                  <a:pt x="56083" y="41452"/>
                </a:lnTo>
                <a:lnTo>
                  <a:pt x="55778" y="40995"/>
                </a:lnTo>
                <a:lnTo>
                  <a:pt x="56387" y="41148"/>
                </a:lnTo>
                <a:lnTo>
                  <a:pt x="56605" y="41801"/>
                </a:lnTo>
                <a:close/>
              </a:path>
              <a:path w="96519" h="88900">
                <a:moveTo>
                  <a:pt x="38100" y="42672"/>
                </a:moveTo>
                <a:lnTo>
                  <a:pt x="38100" y="41148"/>
                </a:lnTo>
                <a:lnTo>
                  <a:pt x="39624" y="41148"/>
                </a:lnTo>
                <a:lnTo>
                  <a:pt x="38100" y="42672"/>
                </a:lnTo>
                <a:close/>
              </a:path>
              <a:path w="96519" h="88900">
                <a:moveTo>
                  <a:pt x="38100" y="42672"/>
                </a:moveTo>
                <a:lnTo>
                  <a:pt x="39624" y="41148"/>
                </a:lnTo>
                <a:lnTo>
                  <a:pt x="39243" y="41910"/>
                </a:lnTo>
                <a:lnTo>
                  <a:pt x="38100" y="42672"/>
                </a:lnTo>
                <a:close/>
              </a:path>
              <a:path w="96519" h="88900">
                <a:moveTo>
                  <a:pt x="39243" y="41910"/>
                </a:moveTo>
                <a:lnTo>
                  <a:pt x="39624" y="41148"/>
                </a:lnTo>
                <a:lnTo>
                  <a:pt x="39406" y="41801"/>
                </a:lnTo>
                <a:lnTo>
                  <a:pt x="39243" y="41910"/>
                </a:lnTo>
                <a:close/>
              </a:path>
              <a:path w="96519" h="88900">
                <a:moveTo>
                  <a:pt x="56769" y="41910"/>
                </a:moveTo>
                <a:lnTo>
                  <a:pt x="56605" y="41801"/>
                </a:lnTo>
                <a:lnTo>
                  <a:pt x="56387" y="41148"/>
                </a:lnTo>
                <a:lnTo>
                  <a:pt x="56769" y="41910"/>
                </a:lnTo>
                <a:close/>
              </a:path>
              <a:path w="96519" h="88900">
                <a:moveTo>
                  <a:pt x="57912" y="42672"/>
                </a:moveTo>
                <a:lnTo>
                  <a:pt x="56769" y="41910"/>
                </a:lnTo>
                <a:lnTo>
                  <a:pt x="56387" y="41148"/>
                </a:lnTo>
                <a:lnTo>
                  <a:pt x="57912" y="42672"/>
                </a:lnTo>
                <a:close/>
              </a:path>
              <a:path w="96519" h="88900">
                <a:moveTo>
                  <a:pt x="95630" y="47244"/>
                </a:moveTo>
                <a:lnTo>
                  <a:pt x="57912" y="47244"/>
                </a:lnTo>
                <a:lnTo>
                  <a:pt x="57912" y="41148"/>
                </a:lnTo>
                <a:lnTo>
                  <a:pt x="95631" y="41148"/>
                </a:lnTo>
                <a:lnTo>
                  <a:pt x="96012" y="42672"/>
                </a:lnTo>
                <a:lnTo>
                  <a:pt x="96012" y="45720"/>
                </a:lnTo>
                <a:lnTo>
                  <a:pt x="95630" y="47244"/>
                </a:lnTo>
                <a:close/>
              </a:path>
              <a:path w="96519" h="88900">
                <a:moveTo>
                  <a:pt x="39116" y="42672"/>
                </a:moveTo>
                <a:lnTo>
                  <a:pt x="39406" y="41801"/>
                </a:lnTo>
                <a:lnTo>
                  <a:pt x="39928" y="41452"/>
                </a:lnTo>
                <a:lnTo>
                  <a:pt x="39116" y="42672"/>
                </a:lnTo>
                <a:close/>
              </a:path>
              <a:path w="96519" h="88900">
                <a:moveTo>
                  <a:pt x="56896" y="42672"/>
                </a:moveTo>
                <a:lnTo>
                  <a:pt x="56083" y="41452"/>
                </a:lnTo>
                <a:lnTo>
                  <a:pt x="56605" y="41801"/>
                </a:lnTo>
                <a:lnTo>
                  <a:pt x="56896" y="42672"/>
                </a:lnTo>
                <a:close/>
              </a:path>
              <a:path w="96519" h="88900">
                <a:moveTo>
                  <a:pt x="38438" y="43688"/>
                </a:moveTo>
                <a:lnTo>
                  <a:pt x="38481" y="43434"/>
                </a:lnTo>
                <a:lnTo>
                  <a:pt x="39243" y="41910"/>
                </a:lnTo>
                <a:lnTo>
                  <a:pt x="39406" y="41801"/>
                </a:lnTo>
                <a:lnTo>
                  <a:pt x="39116" y="42672"/>
                </a:lnTo>
                <a:lnTo>
                  <a:pt x="38438" y="43688"/>
                </a:lnTo>
                <a:close/>
              </a:path>
              <a:path w="96519" h="88900">
                <a:moveTo>
                  <a:pt x="57573" y="43688"/>
                </a:moveTo>
                <a:lnTo>
                  <a:pt x="56896" y="42672"/>
                </a:lnTo>
                <a:lnTo>
                  <a:pt x="56605" y="41801"/>
                </a:lnTo>
                <a:lnTo>
                  <a:pt x="56769" y="41910"/>
                </a:lnTo>
                <a:lnTo>
                  <a:pt x="57531" y="43434"/>
                </a:lnTo>
                <a:lnTo>
                  <a:pt x="57573" y="43688"/>
                </a:lnTo>
                <a:close/>
              </a:path>
              <a:path w="96519" h="88900">
                <a:moveTo>
                  <a:pt x="38404" y="43586"/>
                </a:moveTo>
                <a:lnTo>
                  <a:pt x="38100" y="42672"/>
                </a:lnTo>
                <a:lnTo>
                  <a:pt x="39243" y="41910"/>
                </a:lnTo>
                <a:lnTo>
                  <a:pt x="38404" y="43586"/>
                </a:lnTo>
                <a:close/>
              </a:path>
              <a:path w="96519" h="88900">
                <a:moveTo>
                  <a:pt x="57607" y="43586"/>
                </a:moveTo>
                <a:lnTo>
                  <a:pt x="56769" y="41910"/>
                </a:lnTo>
                <a:lnTo>
                  <a:pt x="57912" y="42672"/>
                </a:lnTo>
                <a:lnTo>
                  <a:pt x="57607" y="43586"/>
                </a:lnTo>
                <a:close/>
              </a:path>
              <a:path w="96519" h="88900">
                <a:moveTo>
                  <a:pt x="38100" y="44196"/>
                </a:moveTo>
                <a:lnTo>
                  <a:pt x="38100" y="42672"/>
                </a:lnTo>
                <a:lnTo>
                  <a:pt x="38353" y="43434"/>
                </a:lnTo>
                <a:lnTo>
                  <a:pt x="38290" y="43815"/>
                </a:lnTo>
                <a:lnTo>
                  <a:pt x="38100" y="44196"/>
                </a:lnTo>
                <a:close/>
              </a:path>
              <a:path w="96519" h="88900">
                <a:moveTo>
                  <a:pt x="38608" y="44196"/>
                </a:moveTo>
                <a:lnTo>
                  <a:pt x="38481" y="43815"/>
                </a:lnTo>
                <a:lnTo>
                  <a:pt x="38506" y="43586"/>
                </a:lnTo>
                <a:lnTo>
                  <a:pt x="39116" y="42672"/>
                </a:lnTo>
                <a:lnTo>
                  <a:pt x="38608" y="44196"/>
                </a:lnTo>
                <a:close/>
              </a:path>
              <a:path w="96519" h="88900">
                <a:moveTo>
                  <a:pt x="57531" y="43815"/>
                </a:moveTo>
                <a:lnTo>
                  <a:pt x="57150" y="43434"/>
                </a:lnTo>
                <a:lnTo>
                  <a:pt x="56896" y="42672"/>
                </a:lnTo>
                <a:lnTo>
                  <a:pt x="57505" y="43586"/>
                </a:lnTo>
                <a:lnTo>
                  <a:pt x="57531" y="43815"/>
                </a:lnTo>
                <a:close/>
              </a:path>
              <a:path w="96519" h="88900">
                <a:moveTo>
                  <a:pt x="57912" y="44196"/>
                </a:moveTo>
                <a:lnTo>
                  <a:pt x="57721" y="43815"/>
                </a:lnTo>
                <a:lnTo>
                  <a:pt x="57658" y="43434"/>
                </a:lnTo>
                <a:lnTo>
                  <a:pt x="57912" y="42672"/>
                </a:lnTo>
                <a:lnTo>
                  <a:pt x="57912" y="44196"/>
                </a:lnTo>
                <a:close/>
              </a:path>
              <a:path w="96519" h="88900">
                <a:moveTo>
                  <a:pt x="57403" y="44196"/>
                </a:moveTo>
                <a:lnTo>
                  <a:pt x="57150" y="43434"/>
                </a:lnTo>
                <a:lnTo>
                  <a:pt x="57531" y="43815"/>
                </a:lnTo>
                <a:lnTo>
                  <a:pt x="57403" y="44196"/>
                </a:lnTo>
                <a:close/>
              </a:path>
              <a:path w="96519" h="88900">
                <a:moveTo>
                  <a:pt x="38100" y="44196"/>
                </a:moveTo>
                <a:lnTo>
                  <a:pt x="38404" y="43586"/>
                </a:lnTo>
                <a:lnTo>
                  <a:pt x="38354" y="43815"/>
                </a:lnTo>
                <a:lnTo>
                  <a:pt x="38100" y="44196"/>
                </a:lnTo>
                <a:close/>
              </a:path>
              <a:path w="96519" h="88900">
                <a:moveTo>
                  <a:pt x="57912" y="44196"/>
                </a:moveTo>
                <a:lnTo>
                  <a:pt x="57657" y="43815"/>
                </a:lnTo>
                <a:lnTo>
                  <a:pt x="57607" y="43586"/>
                </a:lnTo>
                <a:lnTo>
                  <a:pt x="57912" y="44196"/>
                </a:lnTo>
                <a:close/>
              </a:path>
              <a:path w="96519" h="88900">
                <a:moveTo>
                  <a:pt x="38438" y="44704"/>
                </a:moveTo>
                <a:lnTo>
                  <a:pt x="38100" y="44196"/>
                </a:lnTo>
                <a:lnTo>
                  <a:pt x="38438" y="43688"/>
                </a:lnTo>
                <a:lnTo>
                  <a:pt x="38608" y="44196"/>
                </a:lnTo>
                <a:lnTo>
                  <a:pt x="38438" y="44704"/>
                </a:lnTo>
                <a:close/>
              </a:path>
              <a:path w="96519" h="88900">
                <a:moveTo>
                  <a:pt x="57912" y="44196"/>
                </a:moveTo>
                <a:lnTo>
                  <a:pt x="57531" y="43815"/>
                </a:lnTo>
                <a:lnTo>
                  <a:pt x="57573" y="43688"/>
                </a:lnTo>
                <a:lnTo>
                  <a:pt x="57912" y="44196"/>
                </a:lnTo>
                <a:close/>
              </a:path>
              <a:path w="96519" h="88900">
                <a:moveTo>
                  <a:pt x="57573" y="44704"/>
                </a:moveTo>
                <a:lnTo>
                  <a:pt x="57403" y="44196"/>
                </a:lnTo>
                <a:lnTo>
                  <a:pt x="57531" y="43815"/>
                </a:lnTo>
                <a:lnTo>
                  <a:pt x="57912" y="44196"/>
                </a:lnTo>
                <a:lnTo>
                  <a:pt x="57573" y="44704"/>
                </a:lnTo>
                <a:close/>
              </a:path>
              <a:path w="96519" h="88900">
                <a:moveTo>
                  <a:pt x="38100" y="45720"/>
                </a:moveTo>
                <a:lnTo>
                  <a:pt x="38100" y="44196"/>
                </a:lnTo>
                <a:lnTo>
                  <a:pt x="38404" y="44805"/>
                </a:lnTo>
                <a:lnTo>
                  <a:pt x="38100" y="45720"/>
                </a:lnTo>
                <a:close/>
              </a:path>
              <a:path w="96519" h="88900">
                <a:moveTo>
                  <a:pt x="38404" y="44805"/>
                </a:moveTo>
                <a:lnTo>
                  <a:pt x="38100" y="44196"/>
                </a:lnTo>
                <a:lnTo>
                  <a:pt x="38438" y="44704"/>
                </a:lnTo>
                <a:close/>
              </a:path>
              <a:path w="96519" h="88900">
                <a:moveTo>
                  <a:pt x="39116" y="45720"/>
                </a:moveTo>
                <a:lnTo>
                  <a:pt x="38438" y="44704"/>
                </a:lnTo>
                <a:lnTo>
                  <a:pt x="38608" y="44196"/>
                </a:lnTo>
                <a:lnTo>
                  <a:pt x="39116" y="45720"/>
                </a:lnTo>
                <a:close/>
              </a:path>
              <a:path w="96519" h="88900">
                <a:moveTo>
                  <a:pt x="56896" y="45720"/>
                </a:moveTo>
                <a:lnTo>
                  <a:pt x="57403" y="44196"/>
                </a:lnTo>
                <a:lnTo>
                  <a:pt x="57573" y="44704"/>
                </a:lnTo>
                <a:lnTo>
                  <a:pt x="56896" y="45720"/>
                </a:lnTo>
                <a:close/>
              </a:path>
              <a:path w="96519" h="88900">
                <a:moveTo>
                  <a:pt x="57607" y="44805"/>
                </a:moveTo>
                <a:lnTo>
                  <a:pt x="57912" y="44196"/>
                </a:lnTo>
                <a:lnTo>
                  <a:pt x="57607" y="44805"/>
                </a:lnTo>
                <a:close/>
              </a:path>
              <a:path w="96519" h="88900">
                <a:moveTo>
                  <a:pt x="57912" y="45720"/>
                </a:moveTo>
                <a:lnTo>
                  <a:pt x="57607" y="44805"/>
                </a:lnTo>
                <a:lnTo>
                  <a:pt x="57912" y="44196"/>
                </a:lnTo>
                <a:lnTo>
                  <a:pt x="57912" y="45720"/>
                </a:lnTo>
                <a:close/>
              </a:path>
              <a:path w="96519" h="88900">
                <a:moveTo>
                  <a:pt x="39406" y="46590"/>
                </a:moveTo>
                <a:lnTo>
                  <a:pt x="39243" y="46482"/>
                </a:lnTo>
                <a:lnTo>
                  <a:pt x="38404" y="44805"/>
                </a:lnTo>
                <a:lnTo>
                  <a:pt x="39116" y="45720"/>
                </a:lnTo>
                <a:lnTo>
                  <a:pt x="39406" y="46590"/>
                </a:lnTo>
                <a:close/>
              </a:path>
              <a:path w="96519" h="88900">
                <a:moveTo>
                  <a:pt x="56605" y="46590"/>
                </a:moveTo>
                <a:lnTo>
                  <a:pt x="56896" y="45720"/>
                </a:lnTo>
                <a:lnTo>
                  <a:pt x="57573" y="44704"/>
                </a:lnTo>
                <a:lnTo>
                  <a:pt x="56769" y="46482"/>
                </a:lnTo>
                <a:lnTo>
                  <a:pt x="56605" y="46590"/>
                </a:lnTo>
                <a:close/>
              </a:path>
              <a:path w="96519" h="88900">
                <a:moveTo>
                  <a:pt x="39243" y="46482"/>
                </a:moveTo>
                <a:lnTo>
                  <a:pt x="38100" y="45720"/>
                </a:lnTo>
                <a:lnTo>
                  <a:pt x="38404" y="44805"/>
                </a:lnTo>
                <a:lnTo>
                  <a:pt x="39243" y="46482"/>
                </a:lnTo>
                <a:close/>
              </a:path>
              <a:path w="96519" h="88900">
                <a:moveTo>
                  <a:pt x="56769" y="46482"/>
                </a:moveTo>
                <a:lnTo>
                  <a:pt x="57607" y="44805"/>
                </a:lnTo>
                <a:lnTo>
                  <a:pt x="57912" y="45720"/>
                </a:lnTo>
                <a:lnTo>
                  <a:pt x="56769" y="46482"/>
                </a:lnTo>
                <a:close/>
              </a:path>
              <a:path w="96519" h="88900">
                <a:moveTo>
                  <a:pt x="39624" y="47244"/>
                </a:moveTo>
                <a:lnTo>
                  <a:pt x="38100" y="47244"/>
                </a:lnTo>
                <a:lnTo>
                  <a:pt x="38100" y="45720"/>
                </a:lnTo>
                <a:lnTo>
                  <a:pt x="39624" y="47244"/>
                </a:lnTo>
                <a:close/>
              </a:path>
              <a:path w="96519" h="88900">
                <a:moveTo>
                  <a:pt x="39624" y="47244"/>
                </a:moveTo>
                <a:lnTo>
                  <a:pt x="38100" y="45720"/>
                </a:lnTo>
                <a:lnTo>
                  <a:pt x="39243" y="46482"/>
                </a:lnTo>
                <a:lnTo>
                  <a:pt x="39624" y="47244"/>
                </a:lnTo>
                <a:close/>
              </a:path>
              <a:path w="96519" h="88900">
                <a:moveTo>
                  <a:pt x="39928" y="46939"/>
                </a:moveTo>
                <a:lnTo>
                  <a:pt x="39406" y="46590"/>
                </a:lnTo>
                <a:lnTo>
                  <a:pt x="39116" y="45720"/>
                </a:lnTo>
                <a:lnTo>
                  <a:pt x="39928" y="46939"/>
                </a:lnTo>
                <a:close/>
              </a:path>
              <a:path w="96519" h="88900">
                <a:moveTo>
                  <a:pt x="56083" y="46939"/>
                </a:moveTo>
                <a:lnTo>
                  <a:pt x="56896" y="45720"/>
                </a:lnTo>
                <a:lnTo>
                  <a:pt x="56605" y="46590"/>
                </a:lnTo>
                <a:lnTo>
                  <a:pt x="56083" y="46939"/>
                </a:lnTo>
                <a:close/>
              </a:path>
              <a:path w="96519" h="88900">
                <a:moveTo>
                  <a:pt x="56387" y="47244"/>
                </a:moveTo>
                <a:lnTo>
                  <a:pt x="56769" y="46482"/>
                </a:lnTo>
                <a:lnTo>
                  <a:pt x="57912" y="45720"/>
                </a:lnTo>
                <a:lnTo>
                  <a:pt x="56387" y="47244"/>
                </a:lnTo>
                <a:close/>
              </a:path>
              <a:path w="96519" h="88900">
                <a:moveTo>
                  <a:pt x="94868" y="50292"/>
                </a:moveTo>
                <a:lnTo>
                  <a:pt x="50292" y="50292"/>
                </a:lnTo>
                <a:lnTo>
                  <a:pt x="54864" y="48768"/>
                </a:lnTo>
                <a:lnTo>
                  <a:pt x="57912" y="45720"/>
                </a:lnTo>
                <a:lnTo>
                  <a:pt x="57912" y="47244"/>
                </a:lnTo>
                <a:lnTo>
                  <a:pt x="95630" y="47244"/>
                </a:lnTo>
                <a:lnTo>
                  <a:pt x="94868" y="50292"/>
                </a:lnTo>
                <a:close/>
              </a:path>
              <a:path w="96519" h="88900">
                <a:moveTo>
                  <a:pt x="39624" y="47244"/>
                </a:moveTo>
                <a:lnTo>
                  <a:pt x="39243" y="46482"/>
                </a:lnTo>
                <a:lnTo>
                  <a:pt x="39406" y="46590"/>
                </a:lnTo>
                <a:lnTo>
                  <a:pt x="39624" y="47244"/>
                </a:lnTo>
                <a:close/>
              </a:path>
              <a:path w="96519" h="88900">
                <a:moveTo>
                  <a:pt x="56387" y="47244"/>
                </a:moveTo>
                <a:lnTo>
                  <a:pt x="56605" y="46590"/>
                </a:lnTo>
                <a:lnTo>
                  <a:pt x="56769" y="46482"/>
                </a:lnTo>
                <a:lnTo>
                  <a:pt x="56387" y="47244"/>
                </a:lnTo>
                <a:close/>
              </a:path>
              <a:path w="96519" h="88900">
                <a:moveTo>
                  <a:pt x="40386" y="47625"/>
                </a:moveTo>
                <a:lnTo>
                  <a:pt x="39624" y="47244"/>
                </a:lnTo>
                <a:lnTo>
                  <a:pt x="39406" y="46590"/>
                </a:lnTo>
                <a:lnTo>
                  <a:pt x="39928" y="46939"/>
                </a:lnTo>
                <a:lnTo>
                  <a:pt x="40386" y="47625"/>
                </a:lnTo>
                <a:close/>
              </a:path>
              <a:path w="96519" h="88900">
                <a:moveTo>
                  <a:pt x="55626" y="47625"/>
                </a:moveTo>
                <a:lnTo>
                  <a:pt x="56083" y="46939"/>
                </a:lnTo>
                <a:lnTo>
                  <a:pt x="56605" y="46590"/>
                </a:lnTo>
                <a:lnTo>
                  <a:pt x="56387" y="47244"/>
                </a:lnTo>
                <a:lnTo>
                  <a:pt x="55626" y="47625"/>
                </a:lnTo>
                <a:close/>
              </a:path>
              <a:path w="96519" h="88900">
                <a:moveTo>
                  <a:pt x="42672" y="48768"/>
                </a:moveTo>
                <a:lnTo>
                  <a:pt x="40386" y="47625"/>
                </a:lnTo>
                <a:lnTo>
                  <a:pt x="39928" y="46939"/>
                </a:lnTo>
                <a:lnTo>
                  <a:pt x="42672" y="48768"/>
                </a:lnTo>
                <a:close/>
              </a:path>
              <a:path w="96519" h="88900">
                <a:moveTo>
                  <a:pt x="53340" y="48768"/>
                </a:moveTo>
                <a:lnTo>
                  <a:pt x="56083" y="46939"/>
                </a:lnTo>
                <a:lnTo>
                  <a:pt x="55626" y="47625"/>
                </a:lnTo>
                <a:lnTo>
                  <a:pt x="53340" y="48768"/>
                </a:lnTo>
                <a:close/>
              </a:path>
              <a:path w="96519" h="88900">
                <a:moveTo>
                  <a:pt x="41148" y="48768"/>
                </a:moveTo>
                <a:lnTo>
                  <a:pt x="39624" y="47244"/>
                </a:lnTo>
                <a:lnTo>
                  <a:pt x="40538" y="47853"/>
                </a:lnTo>
                <a:lnTo>
                  <a:pt x="41148" y="48768"/>
                </a:lnTo>
                <a:close/>
              </a:path>
              <a:path w="96519" h="88900">
                <a:moveTo>
                  <a:pt x="40538" y="47853"/>
                </a:moveTo>
                <a:lnTo>
                  <a:pt x="39624" y="47244"/>
                </a:lnTo>
                <a:lnTo>
                  <a:pt x="40386" y="47625"/>
                </a:lnTo>
                <a:lnTo>
                  <a:pt x="40538" y="47853"/>
                </a:lnTo>
                <a:close/>
              </a:path>
              <a:path w="96519" h="88900">
                <a:moveTo>
                  <a:pt x="54864" y="48768"/>
                </a:moveTo>
                <a:lnTo>
                  <a:pt x="55626" y="47625"/>
                </a:lnTo>
                <a:lnTo>
                  <a:pt x="56387" y="47244"/>
                </a:lnTo>
                <a:lnTo>
                  <a:pt x="54864" y="48768"/>
                </a:lnTo>
                <a:close/>
              </a:path>
              <a:path w="96519" h="88900">
                <a:moveTo>
                  <a:pt x="51816" y="49530"/>
                </a:moveTo>
                <a:lnTo>
                  <a:pt x="55626" y="47625"/>
                </a:lnTo>
                <a:lnTo>
                  <a:pt x="54864" y="48768"/>
                </a:lnTo>
                <a:lnTo>
                  <a:pt x="51816" y="49530"/>
                </a:lnTo>
                <a:close/>
              </a:path>
              <a:path w="96519" h="88900">
                <a:moveTo>
                  <a:pt x="42367" y="49072"/>
                </a:moveTo>
                <a:lnTo>
                  <a:pt x="41148" y="48768"/>
                </a:lnTo>
                <a:lnTo>
                  <a:pt x="40538" y="47853"/>
                </a:lnTo>
                <a:lnTo>
                  <a:pt x="42367" y="49072"/>
                </a:lnTo>
                <a:close/>
              </a:path>
              <a:path w="96519" h="88900">
                <a:moveTo>
                  <a:pt x="44195" y="50292"/>
                </a:moveTo>
                <a:lnTo>
                  <a:pt x="41148" y="48768"/>
                </a:lnTo>
                <a:lnTo>
                  <a:pt x="42367" y="49072"/>
                </a:lnTo>
                <a:lnTo>
                  <a:pt x="44195" y="50292"/>
                </a:lnTo>
                <a:close/>
              </a:path>
              <a:path w="96519" h="88900">
                <a:moveTo>
                  <a:pt x="46736" y="50038"/>
                </a:moveTo>
                <a:lnTo>
                  <a:pt x="44195" y="48768"/>
                </a:lnTo>
                <a:lnTo>
                  <a:pt x="48006" y="49720"/>
                </a:lnTo>
                <a:lnTo>
                  <a:pt x="46736" y="50038"/>
                </a:lnTo>
                <a:close/>
              </a:path>
              <a:path w="96519" h="88900">
                <a:moveTo>
                  <a:pt x="49276" y="50038"/>
                </a:moveTo>
                <a:lnTo>
                  <a:pt x="48006" y="49720"/>
                </a:lnTo>
                <a:lnTo>
                  <a:pt x="51816" y="48768"/>
                </a:lnTo>
                <a:lnTo>
                  <a:pt x="49276" y="50038"/>
                </a:lnTo>
                <a:close/>
              </a:path>
              <a:path w="96519" h="88900">
                <a:moveTo>
                  <a:pt x="50292" y="50292"/>
                </a:moveTo>
                <a:lnTo>
                  <a:pt x="51816" y="49530"/>
                </a:lnTo>
                <a:lnTo>
                  <a:pt x="54864" y="48768"/>
                </a:lnTo>
                <a:lnTo>
                  <a:pt x="50292" y="50292"/>
                </a:lnTo>
                <a:close/>
              </a:path>
              <a:path w="96519" h="88900">
                <a:moveTo>
                  <a:pt x="45719" y="50292"/>
                </a:moveTo>
                <a:lnTo>
                  <a:pt x="44195" y="50292"/>
                </a:lnTo>
                <a:lnTo>
                  <a:pt x="42367" y="49072"/>
                </a:lnTo>
                <a:lnTo>
                  <a:pt x="46482" y="50101"/>
                </a:lnTo>
                <a:lnTo>
                  <a:pt x="45719" y="50292"/>
                </a:lnTo>
                <a:close/>
              </a:path>
              <a:path w="96519" h="88900">
                <a:moveTo>
                  <a:pt x="50292" y="50292"/>
                </a:moveTo>
                <a:lnTo>
                  <a:pt x="49530" y="50101"/>
                </a:lnTo>
                <a:lnTo>
                  <a:pt x="51816" y="49530"/>
                </a:lnTo>
                <a:lnTo>
                  <a:pt x="50292" y="50292"/>
                </a:lnTo>
                <a:close/>
              </a:path>
              <a:path w="96519" h="88900">
                <a:moveTo>
                  <a:pt x="48768" y="50292"/>
                </a:moveTo>
                <a:lnTo>
                  <a:pt x="47244" y="50292"/>
                </a:lnTo>
                <a:lnTo>
                  <a:pt x="46736" y="50038"/>
                </a:lnTo>
                <a:lnTo>
                  <a:pt x="48006" y="49720"/>
                </a:lnTo>
                <a:lnTo>
                  <a:pt x="49276" y="50038"/>
                </a:lnTo>
                <a:lnTo>
                  <a:pt x="48768" y="50292"/>
                </a:lnTo>
                <a:close/>
              </a:path>
              <a:path w="96519" h="88900">
                <a:moveTo>
                  <a:pt x="47244" y="50292"/>
                </a:moveTo>
                <a:lnTo>
                  <a:pt x="46482" y="50101"/>
                </a:lnTo>
                <a:lnTo>
                  <a:pt x="46736" y="50038"/>
                </a:lnTo>
                <a:lnTo>
                  <a:pt x="47244" y="50292"/>
                </a:lnTo>
                <a:close/>
              </a:path>
              <a:path w="96519" h="88900">
                <a:moveTo>
                  <a:pt x="48768" y="50292"/>
                </a:moveTo>
                <a:lnTo>
                  <a:pt x="49276" y="50038"/>
                </a:lnTo>
                <a:lnTo>
                  <a:pt x="49530" y="50101"/>
                </a:lnTo>
                <a:lnTo>
                  <a:pt x="48768" y="50292"/>
                </a:lnTo>
                <a:close/>
              </a:path>
              <a:path w="96519" h="88900">
                <a:moveTo>
                  <a:pt x="47244" y="50292"/>
                </a:moveTo>
                <a:lnTo>
                  <a:pt x="45719" y="50292"/>
                </a:lnTo>
                <a:lnTo>
                  <a:pt x="46482" y="50101"/>
                </a:lnTo>
                <a:lnTo>
                  <a:pt x="47244" y="50292"/>
                </a:lnTo>
                <a:close/>
              </a:path>
              <a:path w="96519" h="88900">
                <a:moveTo>
                  <a:pt x="50292" y="50292"/>
                </a:moveTo>
                <a:lnTo>
                  <a:pt x="48768" y="50292"/>
                </a:lnTo>
                <a:lnTo>
                  <a:pt x="49530" y="50101"/>
                </a:lnTo>
                <a:lnTo>
                  <a:pt x="50292" y="50292"/>
                </a:lnTo>
                <a:close/>
              </a:path>
              <a:path w="96519" h="88900">
                <a:moveTo>
                  <a:pt x="74676" y="80772"/>
                </a:moveTo>
                <a:lnTo>
                  <a:pt x="21336" y="80772"/>
                </a:lnTo>
                <a:lnTo>
                  <a:pt x="16764" y="77724"/>
                </a:lnTo>
                <a:lnTo>
                  <a:pt x="9144" y="70104"/>
                </a:lnTo>
                <a:lnTo>
                  <a:pt x="9144" y="68580"/>
                </a:lnTo>
                <a:lnTo>
                  <a:pt x="86868" y="68580"/>
                </a:lnTo>
                <a:lnTo>
                  <a:pt x="86868" y="70104"/>
                </a:lnTo>
                <a:lnTo>
                  <a:pt x="79248" y="77724"/>
                </a:lnTo>
                <a:lnTo>
                  <a:pt x="74676" y="80772"/>
                </a:lnTo>
                <a:close/>
              </a:path>
              <a:path w="96519" h="88900">
                <a:moveTo>
                  <a:pt x="65532" y="85344"/>
                </a:moveTo>
                <a:lnTo>
                  <a:pt x="28956" y="85344"/>
                </a:lnTo>
                <a:lnTo>
                  <a:pt x="28956" y="83820"/>
                </a:lnTo>
                <a:lnTo>
                  <a:pt x="24384" y="82296"/>
                </a:lnTo>
                <a:lnTo>
                  <a:pt x="22859" y="80772"/>
                </a:lnTo>
                <a:lnTo>
                  <a:pt x="73152" y="80772"/>
                </a:lnTo>
                <a:lnTo>
                  <a:pt x="71628" y="82296"/>
                </a:lnTo>
                <a:lnTo>
                  <a:pt x="67056" y="83820"/>
                </a:lnTo>
                <a:lnTo>
                  <a:pt x="65532" y="85344"/>
                </a:lnTo>
                <a:close/>
              </a:path>
              <a:path w="96519" h="88900">
                <a:moveTo>
                  <a:pt x="59436" y="86868"/>
                </a:moveTo>
                <a:lnTo>
                  <a:pt x="38100" y="86868"/>
                </a:lnTo>
                <a:lnTo>
                  <a:pt x="32004" y="85344"/>
                </a:lnTo>
                <a:lnTo>
                  <a:pt x="64008" y="85344"/>
                </a:lnTo>
                <a:lnTo>
                  <a:pt x="59436" y="86868"/>
                </a:lnTo>
                <a:close/>
              </a:path>
              <a:path w="96519" h="88900">
                <a:moveTo>
                  <a:pt x="50292" y="88392"/>
                </a:moveTo>
                <a:lnTo>
                  <a:pt x="45719" y="88392"/>
                </a:lnTo>
                <a:lnTo>
                  <a:pt x="41148" y="86868"/>
                </a:lnTo>
                <a:lnTo>
                  <a:pt x="54864" y="86868"/>
                </a:lnTo>
                <a:lnTo>
                  <a:pt x="50292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388107" y="4514088"/>
            <a:ext cx="56515" cy="48895"/>
          </a:xfrm>
          <a:custGeom>
            <a:avLst/>
            <a:gdLst/>
            <a:ahLst/>
            <a:cxnLst/>
            <a:rect l="l" t="t" r="r" b="b"/>
            <a:pathLst>
              <a:path w="56514" h="48895">
                <a:moveTo>
                  <a:pt x="27432" y="48767"/>
                </a:moveTo>
                <a:lnTo>
                  <a:pt x="16716" y="46886"/>
                </a:lnTo>
                <a:lnTo>
                  <a:pt x="8000" y="41719"/>
                </a:lnTo>
                <a:lnTo>
                  <a:pt x="2143" y="33980"/>
                </a:lnTo>
                <a:lnTo>
                  <a:pt x="0" y="24383"/>
                </a:lnTo>
                <a:lnTo>
                  <a:pt x="2143" y="14787"/>
                </a:lnTo>
                <a:lnTo>
                  <a:pt x="8001" y="7048"/>
                </a:lnTo>
                <a:lnTo>
                  <a:pt x="16716" y="1881"/>
                </a:lnTo>
                <a:lnTo>
                  <a:pt x="27432" y="0"/>
                </a:lnTo>
                <a:lnTo>
                  <a:pt x="39028" y="1881"/>
                </a:lnTo>
                <a:lnTo>
                  <a:pt x="48196" y="7048"/>
                </a:lnTo>
                <a:lnTo>
                  <a:pt x="54221" y="14787"/>
                </a:lnTo>
                <a:lnTo>
                  <a:pt x="56387" y="24383"/>
                </a:lnTo>
                <a:lnTo>
                  <a:pt x="54221" y="33980"/>
                </a:lnTo>
                <a:lnTo>
                  <a:pt x="48196" y="41719"/>
                </a:lnTo>
                <a:lnTo>
                  <a:pt x="39028" y="46886"/>
                </a:lnTo>
                <a:lnTo>
                  <a:pt x="27432" y="48767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368295" y="4494276"/>
            <a:ext cx="96520" cy="86995"/>
          </a:xfrm>
          <a:custGeom>
            <a:avLst/>
            <a:gdLst/>
            <a:ahLst/>
            <a:cxnLst/>
            <a:rect l="l" t="t" r="r" b="b"/>
            <a:pathLst>
              <a:path w="96519" h="86995">
                <a:moveTo>
                  <a:pt x="56387" y="1523"/>
                </a:moveTo>
                <a:lnTo>
                  <a:pt x="39624" y="1523"/>
                </a:lnTo>
                <a:lnTo>
                  <a:pt x="41148" y="0"/>
                </a:lnTo>
                <a:lnTo>
                  <a:pt x="54864" y="0"/>
                </a:lnTo>
                <a:lnTo>
                  <a:pt x="56387" y="1523"/>
                </a:lnTo>
                <a:close/>
              </a:path>
              <a:path w="96519" h="86995">
                <a:moveTo>
                  <a:pt x="64008" y="3047"/>
                </a:moveTo>
                <a:lnTo>
                  <a:pt x="32004" y="3047"/>
                </a:lnTo>
                <a:lnTo>
                  <a:pt x="38100" y="1523"/>
                </a:lnTo>
                <a:lnTo>
                  <a:pt x="59436" y="1523"/>
                </a:lnTo>
                <a:lnTo>
                  <a:pt x="64008" y="3047"/>
                </a:lnTo>
                <a:close/>
              </a:path>
              <a:path w="96519" h="86995">
                <a:moveTo>
                  <a:pt x="71628" y="6095"/>
                </a:moveTo>
                <a:lnTo>
                  <a:pt x="24384" y="6095"/>
                </a:lnTo>
                <a:lnTo>
                  <a:pt x="28956" y="4571"/>
                </a:lnTo>
                <a:lnTo>
                  <a:pt x="28956" y="3047"/>
                </a:lnTo>
                <a:lnTo>
                  <a:pt x="65532" y="3047"/>
                </a:lnTo>
                <a:lnTo>
                  <a:pt x="67056" y="4571"/>
                </a:lnTo>
                <a:lnTo>
                  <a:pt x="71628" y="6095"/>
                </a:lnTo>
                <a:close/>
              </a:path>
              <a:path w="96519" h="86995">
                <a:moveTo>
                  <a:pt x="86868" y="70103"/>
                </a:moveTo>
                <a:lnTo>
                  <a:pt x="9144" y="70103"/>
                </a:lnTo>
                <a:lnTo>
                  <a:pt x="9144" y="68579"/>
                </a:lnTo>
                <a:lnTo>
                  <a:pt x="7620" y="67055"/>
                </a:lnTo>
                <a:lnTo>
                  <a:pt x="6096" y="64007"/>
                </a:lnTo>
                <a:lnTo>
                  <a:pt x="4572" y="62483"/>
                </a:lnTo>
                <a:lnTo>
                  <a:pt x="4572" y="60959"/>
                </a:lnTo>
                <a:lnTo>
                  <a:pt x="3048" y="59435"/>
                </a:lnTo>
                <a:lnTo>
                  <a:pt x="1524" y="54863"/>
                </a:lnTo>
                <a:lnTo>
                  <a:pt x="1524" y="50291"/>
                </a:lnTo>
                <a:lnTo>
                  <a:pt x="0" y="45719"/>
                </a:lnTo>
                <a:lnTo>
                  <a:pt x="0" y="41147"/>
                </a:lnTo>
                <a:lnTo>
                  <a:pt x="1524" y="36575"/>
                </a:lnTo>
                <a:lnTo>
                  <a:pt x="1524" y="32003"/>
                </a:lnTo>
                <a:lnTo>
                  <a:pt x="3048" y="27431"/>
                </a:lnTo>
                <a:lnTo>
                  <a:pt x="6096" y="24383"/>
                </a:lnTo>
                <a:lnTo>
                  <a:pt x="7620" y="19811"/>
                </a:lnTo>
                <a:lnTo>
                  <a:pt x="16764" y="10667"/>
                </a:lnTo>
                <a:lnTo>
                  <a:pt x="21336" y="7619"/>
                </a:lnTo>
                <a:lnTo>
                  <a:pt x="22859" y="6095"/>
                </a:lnTo>
                <a:lnTo>
                  <a:pt x="73152" y="6095"/>
                </a:lnTo>
                <a:lnTo>
                  <a:pt x="74676" y="7619"/>
                </a:lnTo>
                <a:lnTo>
                  <a:pt x="79248" y="10667"/>
                </a:lnTo>
                <a:lnTo>
                  <a:pt x="88391" y="19811"/>
                </a:lnTo>
                <a:lnTo>
                  <a:pt x="89916" y="24383"/>
                </a:lnTo>
                <a:lnTo>
                  <a:pt x="92964" y="27431"/>
                </a:lnTo>
                <a:lnTo>
                  <a:pt x="94488" y="32003"/>
                </a:lnTo>
                <a:lnTo>
                  <a:pt x="94488" y="36575"/>
                </a:lnTo>
                <a:lnTo>
                  <a:pt x="94996" y="38099"/>
                </a:lnTo>
                <a:lnTo>
                  <a:pt x="44195" y="38099"/>
                </a:lnTo>
                <a:lnTo>
                  <a:pt x="41148" y="39623"/>
                </a:lnTo>
                <a:lnTo>
                  <a:pt x="39624" y="39623"/>
                </a:lnTo>
                <a:lnTo>
                  <a:pt x="38862" y="41147"/>
                </a:lnTo>
                <a:lnTo>
                  <a:pt x="38100" y="41147"/>
                </a:lnTo>
                <a:lnTo>
                  <a:pt x="38100" y="47243"/>
                </a:lnTo>
                <a:lnTo>
                  <a:pt x="39624" y="47243"/>
                </a:lnTo>
                <a:lnTo>
                  <a:pt x="41148" y="48767"/>
                </a:lnTo>
                <a:lnTo>
                  <a:pt x="94996" y="48767"/>
                </a:lnTo>
                <a:lnTo>
                  <a:pt x="94488" y="50291"/>
                </a:lnTo>
                <a:lnTo>
                  <a:pt x="94488" y="54863"/>
                </a:lnTo>
                <a:lnTo>
                  <a:pt x="92964" y="59435"/>
                </a:lnTo>
                <a:lnTo>
                  <a:pt x="91439" y="60959"/>
                </a:lnTo>
                <a:lnTo>
                  <a:pt x="91439" y="62483"/>
                </a:lnTo>
                <a:lnTo>
                  <a:pt x="89916" y="64007"/>
                </a:lnTo>
                <a:lnTo>
                  <a:pt x="88391" y="67055"/>
                </a:lnTo>
                <a:lnTo>
                  <a:pt x="86868" y="68579"/>
                </a:lnTo>
                <a:lnTo>
                  <a:pt x="86868" y="70103"/>
                </a:lnTo>
                <a:close/>
              </a:path>
              <a:path w="96519" h="86995">
                <a:moveTo>
                  <a:pt x="41148" y="39623"/>
                </a:moveTo>
                <a:lnTo>
                  <a:pt x="44195" y="38099"/>
                </a:lnTo>
                <a:lnTo>
                  <a:pt x="42367" y="39319"/>
                </a:lnTo>
                <a:lnTo>
                  <a:pt x="41148" y="39623"/>
                </a:lnTo>
                <a:close/>
              </a:path>
              <a:path w="96519" h="86995">
                <a:moveTo>
                  <a:pt x="42367" y="39319"/>
                </a:moveTo>
                <a:lnTo>
                  <a:pt x="44195" y="38099"/>
                </a:lnTo>
                <a:lnTo>
                  <a:pt x="47244" y="38099"/>
                </a:lnTo>
                <a:lnTo>
                  <a:pt x="42367" y="39319"/>
                </a:lnTo>
                <a:close/>
              </a:path>
              <a:path w="96519" h="86995">
                <a:moveTo>
                  <a:pt x="51816" y="38861"/>
                </a:moveTo>
                <a:lnTo>
                  <a:pt x="48768" y="38099"/>
                </a:lnTo>
                <a:lnTo>
                  <a:pt x="50292" y="38099"/>
                </a:lnTo>
                <a:lnTo>
                  <a:pt x="51816" y="38861"/>
                </a:lnTo>
                <a:close/>
              </a:path>
              <a:path w="96519" h="86995">
                <a:moveTo>
                  <a:pt x="54864" y="39623"/>
                </a:moveTo>
                <a:lnTo>
                  <a:pt x="51816" y="38861"/>
                </a:lnTo>
                <a:lnTo>
                  <a:pt x="50292" y="38099"/>
                </a:lnTo>
                <a:lnTo>
                  <a:pt x="54864" y="39623"/>
                </a:lnTo>
                <a:close/>
              </a:path>
              <a:path w="96519" h="86995">
                <a:moveTo>
                  <a:pt x="57912" y="42671"/>
                </a:moveTo>
                <a:lnTo>
                  <a:pt x="54864" y="39623"/>
                </a:lnTo>
                <a:lnTo>
                  <a:pt x="50292" y="38099"/>
                </a:lnTo>
                <a:lnTo>
                  <a:pt x="94996" y="38099"/>
                </a:lnTo>
                <a:lnTo>
                  <a:pt x="96012" y="41147"/>
                </a:lnTo>
                <a:lnTo>
                  <a:pt x="57912" y="41147"/>
                </a:lnTo>
                <a:lnTo>
                  <a:pt x="57912" y="42671"/>
                </a:lnTo>
                <a:close/>
              </a:path>
              <a:path w="96519" h="86995">
                <a:moveTo>
                  <a:pt x="55626" y="40766"/>
                </a:moveTo>
                <a:lnTo>
                  <a:pt x="51816" y="38861"/>
                </a:lnTo>
                <a:lnTo>
                  <a:pt x="54864" y="39623"/>
                </a:lnTo>
                <a:lnTo>
                  <a:pt x="55626" y="40766"/>
                </a:lnTo>
                <a:close/>
              </a:path>
              <a:path w="96519" h="86995">
                <a:moveTo>
                  <a:pt x="39624" y="41147"/>
                </a:moveTo>
                <a:lnTo>
                  <a:pt x="41148" y="39623"/>
                </a:lnTo>
                <a:lnTo>
                  <a:pt x="42367" y="39319"/>
                </a:lnTo>
                <a:lnTo>
                  <a:pt x="39624" y="41147"/>
                </a:lnTo>
                <a:close/>
              </a:path>
              <a:path w="96519" h="86995">
                <a:moveTo>
                  <a:pt x="38100" y="42671"/>
                </a:moveTo>
                <a:lnTo>
                  <a:pt x="39624" y="39623"/>
                </a:lnTo>
                <a:lnTo>
                  <a:pt x="38862" y="41909"/>
                </a:lnTo>
                <a:lnTo>
                  <a:pt x="38100" y="42671"/>
                </a:lnTo>
                <a:close/>
              </a:path>
              <a:path w="96519" h="86995">
                <a:moveTo>
                  <a:pt x="38862" y="41909"/>
                </a:moveTo>
                <a:lnTo>
                  <a:pt x="39624" y="39623"/>
                </a:lnTo>
                <a:lnTo>
                  <a:pt x="41148" y="39623"/>
                </a:lnTo>
                <a:lnTo>
                  <a:pt x="38862" y="41909"/>
                </a:lnTo>
                <a:close/>
              </a:path>
              <a:path w="96519" h="86995">
                <a:moveTo>
                  <a:pt x="39406" y="41801"/>
                </a:moveTo>
                <a:lnTo>
                  <a:pt x="39624" y="41147"/>
                </a:lnTo>
                <a:lnTo>
                  <a:pt x="42672" y="39623"/>
                </a:lnTo>
                <a:lnTo>
                  <a:pt x="39406" y="41801"/>
                </a:lnTo>
                <a:close/>
              </a:path>
              <a:path w="96519" h="86995">
                <a:moveTo>
                  <a:pt x="56083" y="41452"/>
                </a:moveTo>
                <a:lnTo>
                  <a:pt x="53339" y="39623"/>
                </a:lnTo>
                <a:lnTo>
                  <a:pt x="55626" y="40766"/>
                </a:lnTo>
                <a:lnTo>
                  <a:pt x="56083" y="41452"/>
                </a:lnTo>
                <a:close/>
              </a:path>
              <a:path w="96519" h="86995">
                <a:moveTo>
                  <a:pt x="56387" y="41147"/>
                </a:moveTo>
                <a:lnTo>
                  <a:pt x="55626" y="40766"/>
                </a:lnTo>
                <a:lnTo>
                  <a:pt x="54864" y="39623"/>
                </a:lnTo>
                <a:lnTo>
                  <a:pt x="56387" y="41147"/>
                </a:lnTo>
                <a:close/>
              </a:path>
              <a:path w="96519" h="86995">
                <a:moveTo>
                  <a:pt x="56605" y="41801"/>
                </a:moveTo>
                <a:lnTo>
                  <a:pt x="56083" y="41452"/>
                </a:lnTo>
                <a:lnTo>
                  <a:pt x="55626" y="40766"/>
                </a:lnTo>
                <a:lnTo>
                  <a:pt x="56387" y="41147"/>
                </a:lnTo>
                <a:lnTo>
                  <a:pt x="56605" y="41801"/>
                </a:lnTo>
                <a:close/>
              </a:path>
              <a:path w="96519" h="86995">
                <a:moveTo>
                  <a:pt x="38100" y="42671"/>
                </a:moveTo>
                <a:lnTo>
                  <a:pt x="38100" y="41147"/>
                </a:lnTo>
                <a:lnTo>
                  <a:pt x="38862" y="41147"/>
                </a:lnTo>
                <a:lnTo>
                  <a:pt x="38100" y="42671"/>
                </a:lnTo>
                <a:close/>
              </a:path>
              <a:path w="96519" h="86995">
                <a:moveTo>
                  <a:pt x="38753" y="42236"/>
                </a:moveTo>
                <a:lnTo>
                  <a:pt x="38862" y="41909"/>
                </a:lnTo>
                <a:lnTo>
                  <a:pt x="39624" y="41147"/>
                </a:lnTo>
                <a:lnTo>
                  <a:pt x="39243" y="41909"/>
                </a:lnTo>
                <a:lnTo>
                  <a:pt x="38753" y="42236"/>
                </a:lnTo>
                <a:close/>
              </a:path>
              <a:path w="96519" h="86995">
                <a:moveTo>
                  <a:pt x="39243" y="41909"/>
                </a:moveTo>
                <a:lnTo>
                  <a:pt x="39624" y="41147"/>
                </a:lnTo>
                <a:lnTo>
                  <a:pt x="39406" y="41801"/>
                </a:lnTo>
                <a:lnTo>
                  <a:pt x="39243" y="41909"/>
                </a:lnTo>
                <a:close/>
              </a:path>
              <a:path w="96519" h="86995">
                <a:moveTo>
                  <a:pt x="56769" y="41909"/>
                </a:moveTo>
                <a:lnTo>
                  <a:pt x="56605" y="41801"/>
                </a:lnTo>
                <a:lnTo>
                  <a:pt x="56387" y="41147"/>
                </a:lnTo>
                <a:lnTo>
                  <a:pt x="56769" y="41909"/>
                </a:lnTo>
                <a:close/>
              </a:path>
              <a:path w="96519" h="86995">
                <a:moveTo>
                  <a:pt x="57912" y="42671"/>
                </a:moveTo>
                <a:lnTo>
                  <a:pt x="56769" y="41909"/>
                </a:lnTo>
                <a:lnTo>
                  <a:pt x="56387" y="41147"/>
                </a:lnTo>
                <a:lnTo>
                  <a:pt x="57912" y="42671"/>
                </a:lnTo>
                <a:close/>
              </a:path>
              <a:path w="96519" h="86995">
                <a:moveTo>
                  <a:pt x="95504" y="47243"/>
                </a:moveTo>
                <a:lnTo>
                  <a:pt x="57912" y="47243"/>
                </a:lnTo>
                <a:lnTo>
                  <a:pt x="57912" y="41147"/>
                </a:lnTo>
                <a:lnTo>
                  <a:pt x="96012" y="41147"/>
                </a:lnTo>
                <a:lnTo>
                  <a:pt x="96012" y="45719"/>
                </a:lnTo>
                <a:lnTo>
                  <a:pt x="95504" y="47243"/>
                </a:lnTo>
                <a:close/>
              </a:path>
              <a:path w="96519" h="86995">
                <a:moveTo>
                  <a:pt x="56896" y="42671"/>
                </a:moveTo>
                <a:lnTo>
                  <a:pt x="56083" y="41452"/>
                </a:lnTo>
                <a:lnTo>
                  <a:pt x="56605" y="41801"/>
                </a:lnTo>
                <a:lnTo>
                  <a:pt x="56896" y="42671"/>
                </a:lnTo>
                <a:close/>
              </a:path>
              <a:path w="96519" h="86995">
                <a:moveTo>
                  <a:pt x="38608" y="44195"/>
                </a:moveTo>
                <a:lnTo>
                  <a:pt x="38438" y="43687"/>
                </a:lnTo>
                <a:lnTo>
                  <a:pt x="38481" y="43433"/>
                </a:lnTo>
                <a:lnTo>
                  <a:pt x="39243" y="41909"/>
                </a:lnTo>
                <a:lnTo>
                  <a:pt x="39406" y="41801"/>
                </a:lnTo>
                <a:lnTo>
                  <a:pt x="38608" y="44195"/>
                </a:lnTo>
                <a:close/>
              </a:path>
              <a:path w="96519" h="86995">
                <a:moveTo>
                  <a:pt x="57403" y="43433"/>
                </a:moveTo>
                <a:lnTo>
                  <a:pt x="56896" y="42671"/>
                </a:lnTo>
                <a:lnTo>
                  <a:pt x="56605" y="41801"/>
                </a:lnTo>
                <a:lnTo>
                  <a:pt x="56769" y="41909"/>
                </a:lnTo>
                <a:lnTo>
                  <a:pt x="57476" y="43325"/>
                </a:lnTo>
                <a:close/>
              </a:path>
              <a:path w="96519" h="86995">
                <a:moveTo>
                  <a:pt x="38100" y="42671"/>
                </a:moveTo>
                <a:lnTo>
                  <a:pt x="38862" y="41909"/>
                </a:lnTo>
                <a:lnTo>
                  <a:pt x="38753" y="42236"/>
                </a:lnTo>
                <a:lnTo>
                  <a:pt x="38100" y="42671"/>
                </a:lnTo>
                <a:close/>
              </a:path>
              <a:path w="96519" h="86995">
                <a:moveTo>
                  <a:pt x="57476" y="43325"/>
                </a:moveTo>
                <a:lnTo>
                  <a:pt x="56769" y="41909"/>
                </a:lnTo>
                <a:lnTo>
                  <a:pt x="57912" y="42671"/>
                </a:lnTo>
                <a:lnTo>
                  <a:pt x="57476" y="43325"/>
                </a:lnTo>
                <a:close/>
              </a:path>
              <a:path w="96519" h="86995">
                <a:moveTo>
                  <a:pt x="38353" y="43433"/>
                </a:moveTo>
                <a:lnTo>
                  <a:pt x="38100" y="42671"/>
                </a:lnTo>
                <a:lnTo>
                  <a:pt x="38753" y="42236"/>
                </a:lnTo>
                <a:lnTo>
                  <a:pt x="38353" y="43433"/>
                </a:lnTo>
                <a:close/>
              </a:path>
              <a:path w="96519" h="86995">
                <a:moveTo>
                  <a:pt x="38100" y="44195"/>
                </a:moveTo>
                <a:lnTo>
                  <a:pt x="38100" y="42671"/>
                </a:lnTo>
                <a:lnTo>
                  <a:pt x="38317" y="43325"/>
                </a:lnTo>
                <a:lnTo>
                  <a:pt x="38269" y="43687"/>
                </a:lnTo>
                <a:lnTo>
                  <a:pt x="38100" y="44195"/>
                </a:lnTo>
                <a:close/>
              </a:path>
              <a:path w="96519" h="86995">
                <a:moveTo>
                  <a:pt x="57234" y="43687"/>
                </a:moveTo>
                <a:lnTo>
                  <a:pt x="56896" y="42671"/>
                </a:lnTo>
                <a:lnTo>
                  <a:pt x="57403" y="43433"/>
                </a:lnTo>
                <a:lnTo>
                  <a:pt x="57234" y="43687"/>
                </a:lnTo>
                <a:close/>
              </a:path>
              <a:path w="96519" h="86995">
                <a:moveTo>
                  <a:pt x="57607" y="43586"/>
                </a:moveTo>
                <a:lnTo>
                  <a:pt x="57476" y="43325"/>
                </a:lnTo>
                <a:lnTo>
                  <a:pt x="57912" y="42671"/>
                </a:lnTo>
                <a:lnTo>
                  <a:pt x="57607" y="43586"/>
                </a:lnTo>
                <a:close/>
              </a:path>
              <a:path w="96519" h="86995">
                <a:moveTo>
                  <a:pt x="57912" y="44195"/>
                </a:moveTo>
                <a:lnTo>
                  <a:pt x="57658" y="43687"/>
                </a:lnTo>
                <a:lnTo>
                  <a:pt x="57694" y="43325"/>
                </a:lnTo>
                <a:lnTo>
                  <a:pt x="57912" y="42671"/>
                </a:lnTo>
                <a:lnTo>
                  <a:pt x="57912" y="44195"/>
                </a:lnTo>
                <a:close/>
              </a:path>
              <a:path w="96519" h="86995">
                <a:moveTo>
                  <a:pt x="57573" y="43687"/>
                </a:moveTo>
                <a:lnTo>
                  <a:pt x="57476" y="43325"/>
                </a:lnTo>
                <a:lnTo>
                  <a:pt x="57573" y="43687"/>
                </a:lnTo>
                <a:close/>
              </a:path>
              <a:path w="96519" h="86995">
                <a:moveTo>
                  <a:pt x="38100" y="44195"/>
                </a:moveTo>
                <a:lnTo>
                  <a:pt x="38353" y="43433"/>
                </a:lnTo>
                <a:lnTo>
                  <a:pt x="38353" y="43687"/>
                </a:lnTo>
                <a:lnTo>
                  <a:pt x="38100" y="44195"/>
                </a:lnTo>
                <a:close/>
              </a:path>
              <a:path w="96519" h="86995">
                <a:moveTo>
                  <a:pt x="57403" y="44195"/>
                </a:moveTo>
                <a:lnTo>
                  <a:pt x="57234" y="43687"/>
                </a:lnTo>
                <a:lnTo>
                  <a:pt x="57403" y="43433"/>
                </a:lnTo>
                <a:lnTo>
                  <a:pt x="57573" y="43687"/>
                </a:lnTo>
                <a:lnTo>
                  <a:pt x="57403" y="44195"/>
                </a:lnTo>
                <a:close/>
              </a:path>
              <a:path w="96519" h="86995">
                <a:moveTo>
                  <a:pt x="38438" y="44703"/>
                </a:moveTo>
                <a:lnTo>
                  <a:pt x="38100" y="44195"/>
                </a:lnTo>
                <a:lnTo>
                  <a:pt x="38404" y="43586"/>
                </a:lnTo>
                <a:lnTo>
                  <a:pt x="38608" y="44195"/>
                </a:lnTo>
                <a:lnTo>
                  <a:pt x="38438" y="44703"/>
                </a:lnTo>
                <a:close/>
              </a:path>
              <a:path w="96519" h="86995">
                <a:moveTo>
                  <a:pt x="57912" y="44195"/>
                </a:moveTo>
                <a:lnTo>
                  <a:pt x="57573" y="43687"/>
                </a:lnTo>
                <a:lnTo>
                  <a:pt x="57912" y="44195"/>
                </a:lnTo>
                <a:close/>
              </a:path>
              <a:path w="96519" h="86995">
                <a:moveTo>
                  <a:pt x="54864" y="47243"/>
                </a:moveTo>
                <a:lnTo>
                  <a:pt x="57234" y="43687"/>
                </a:lnTo>
                <a:lnTo>
                  <a:pt x="57403" y="44195"/>
                </a:lnTo>
                <a:lnTo>
                  <a:pt x="57150" y="44957"/>
                </a:lnTo>
                <a:lnTo>
                  <a:pt x="54864" y="47243"/>
                </a:lnTo>
                <a:close/>
              </a:path>
              <a:path w="96519" h="86995">
                <a:moveTo>
                  <a:pt x="57531" y="44576"/>
                </a:moveTo>
                <a:lnTo>
                  <a:pt x="57403" y="44195"/>
                </a:lnTo>
                <a:lnTo>
                  <a:pt x="57573" y="43687"/>
                </a:lnTo>
                <a:lnTo>
                  <a:pt x="57912" y="44195"/>
                </a:lnTo>
                <a:lnTo>
                  <a:pt x="57531" y="44576"/>
                </a:lnTo>
                <a:close/>
              </a:path>
              <a:path w="96519" h="86995">
                <a:moveTo>
                  <a:pt x="38100" y="45719"/>
                </a:moveTo>
                <a:lnTo>
                  <a:pt x="38100" y="44195"/>
                </a:lnTo>
                <a:lnTo>
                  <a:pt x="38354" y="44703"/>
                </a:lnTo>
                <a:lnTo>
                  <a:pt x="38353" y="44957"/>
                </a:lnTo>
                <a:lnTo>
                  <a:pt x="38100" y="45719"/>
                </a:lnTo>
                <a:close/>
              </a:path>
              <a:path w="96519" h="86995">
                <a:moveTo>
                  <a:pt x="38404" y="44805"/>
                </a:moveTo>
                <a:lnTo>
                  <a:pt x="38100" y="44195"/>
                </a:lnTo>
                <a:lnTo>
                  <a:pt x="38354" y="44576"/>
                </a:lnTo>
                <a:lnTo>
                  <a:pt x="38404" y="44805"/>
                </a:lnTo>
                <a:close/>
              </a:path>
              <a:path w="96519" h="86995">
                <a:moveTo>
                  <a:pt x="39116" y="45719"/>
                </a:moveTo>
                <a:lnTo>
                  <a:pt x="38506" y="44805"/>
                </a:lnTo>
                <a:lnTo>
                  <a:pt x="38481" y="44576"/>
                </a:lnTo>
                <a:lnTo>
                  <a:pt x="38608" y="44195"/>
                </a:lnTo>
                <a:lnTo>
                  <a:pt x="39116" y="45719"/>
                </a:lnTo>
                <a:close/>
              </a:path>
              <a:path w="96519" h="86995">
                <a:moveTo>
                  <a:pt x="57150" y="44957"/>
                </a:moveTo>
                <a:lnTo>
                  <a:pt x="57403" y="44195"/>
                </a:lnTo>
                <a:lnTo>
                  <a:pt x="57531" y="44576"/>
                </a:lnTo>
                <a:lnTo>
                  <a:pt x="57150" y="44957"/>
                </a:lnTo>
                <a:close/>
              </a:path>
              <a:path w="96519" h="86995">
                <a:moveTo>
                  <a:pt x="57912" y="45719"/>
                </a:moveTo>
                <a:lnTo>
                  <a:pt x="57531" y="44576"/>
                </a:lnTo>
                <a:lnTo>
                  <a:pt x="57912" y="44195"/>
                </a:lnTo>
                <a:lnTo>
                  <a:pt x="57912" y="45719"/>
                </a:lnTo>
                <a:close/>
              </a:path>
              <a:path w="96519" h="86995">
                <a:moveTo>
                  <a:pt x="56692" y="46329"/>
                </a:moveTo>
                <a:lnTo>
                  <a:pt x="57150" y="44957"/>
                </a:lnTo>
                <a:lnTo>
                  <a:pt x="57531" y="44576"/>
                </a:lnTo>
                <a:lnTo>
                  <a:pt x="57912" y="45719"/>
                </a:lnTo>
                <a:lnTo>
                  <a:pt x="56692" y="46329"/>
                </a:lnTo>
                <a:close/>
              </a:path>
              <a:path w="96519" h="86995">
                <a:moveTo>
                  <a:pt x="39406" y="46590"/>
                </a:moveTo>
                <a:lnTo>
                  <a:pt x="39243" y="46481"/>
                </a:lnTo>
                <a:lnTo>
                  <a:pt x="38481" y="44957"/>
                </a:lnTo>
                <a:lnTo>
                  <a:pt x="38438" y="44703"/>
                </a:lnTo>
                <a:lnTo>
                  <a:pt x="39116" y="45719"/>
                </a:lnTo>
                <a:lnTo>
                  <a:pt x="39406" y="46590"/>
                </a:lnTo>
                <a:close/>
              </a:path>
              <a:path w="96519" h="86995">
                <a:moveTo>
                  <a:pt x="39243" y="46481"/>
                </a:moveTo>
                <a:lnTo>
                  <a:pt x="38100" y="45719"/>
                </a:lnTo>
                <a:lnTo>
                  <a:pt x="38404" y="44805"/>
                </a:lnTo>
                <a:lnTo>
                  <a:pt x="39243" y="46481"/>
                </a:lnTo>
                <a:close/>
              </a:path>
              <a:path w="96519" h="86995">
                <a:moveTo>
                  <a:pt x="54864" y="47243"/>
                </a:moveTo>
                <a:lnTo>
                  <a:pt x="57150" y="44957"/>
                </a:lnTo>
                <a:lnTo>
                  <a:pt x="56692" y="46329"/>
                </a:lnTo>
                <a:lnTo>
                  <a:pt x="54864" y="47243"/>
                </a:lnTo>
                <a:close/>
              </a:path>
              <a:path w="96519" h="86995">
                <a:moveTo>
                  <a:pt x="39624" y="47243"/>
                </a:moveTo>
                <a:lnTo>
                  <a:pt x="38100" y="47243"/>
                </a:lnTo>
                <a:lnTo>
                  <a:pt x="38100" y="45719"/>
                </a:lnTo>
                <a:lnTo>
                  <a:pt x="39624" y="47243"/>
                </a:lnTo>
                <a:close/>
              </a:path>
              <a:path w="96519" h="86995">
                <a:moveTo>
                  <a:pt x="39624" y="47243"/>
                </a:moveTo>
                <a:lnTo>
                  <a:pt x="38100" y="45719"/>
                </a:lnTo>
                <a:lnTo>
                  <a:pt x="39243" y="46481"/>
                </a:lnTo>
                <a:lnTo>
                  <a:pt x="39624" y="47243"/>
                </a:lnTo>
                <a:close/>
              </a:path>
              <a:path w="96519" h="86995">
                <a:moveTo>
                  <a:pt x="39928" y="46939"/>
                </a:moveTo>
                <a:lnTo>
                  <a:pt x="39406" y="46590"/>
                </a:lnTo>
                <a:lnTo>
                  <a:pt x="39116" y="45719"/>
                </a:lnTo>
                <a:lnTo>
                  <a:pt x="39928" y="46939"/>
                </a:lnTo>
                <a:close/>
              </a:path>
              <a:path w="96519" h="86995">
                <a:moveTo>
                  <a:pt x="94996" y="48767"/>
                </a:moveTo>
                <a:lnTo>
                  <a:pt x="53339" y="48767"/>
                </a:lnTo>
                <a:lnTo>
                  <a:pt x="56387" y="47243"/>
                </a:lnTo>
                <a:lnTo>
                  <a:pt x="56605" y="46590"/>
                </a:lnTo>
                <a:lnTo>
                  <a:pt x="57912" y="45719"/>
                </a:lnTo>
                <a:lnTo>
                  <a:pt x="57912" y="47243"/>
                </a:lnTo>
                <a:lnTo>
                  <a:pt x="95504" y="47243"/>
                </a:lnTo>
                <a:lnTo>
                  <a:pt x="94996" y="48767"/>
                </a:lnTo>
                <a:close/>
              </a:path>
              <a:path w="96519" h="86995">
                <a:moveTo>
                  <a:pt x="39624" y="47243"/>
                </a:moveTo>
                <a:lnTo>
                  <a:pt x="39243" y="46481"/>
                </a:lnTo>
                <a:lnTo>
                  <a:pt x="39406" y="46590"/>
                </a:lnTo>
                <a:lnTo>
                  <a:pt x="39624" y="47243"/>
                </a:lnTo>
                <a:close/>
              </a:path>
              <a:path w="96519" h="86995">
                <a:moveTo>
                  <a:pt x="40277" y="47461"/>
                </a:moveTo>
                <a:lnTo>
                  <a:pt x="39624" y="47243"/>
                </a:lnTo>
                <a:lnTo>
                  <a:pt x="39406" y="46590"/>
                </a:lnTo>
                <a:lnTo>
                  <a:pt x="39928" y="46939"/>
                </a:lnTo>
                <a:lnTo>
                  <a:pt x="40277" y="47461"/>
                </a:lnTo>
                <a:close/>
              </a:path>
              <a:path w="96519" h="86995">
                <a:moveTo>
                  <a:pt x="55168" y="47548"/>
                </a:moveTo>
                <a:lnTo>
                  <a:pt x="56605" y="46590"/>
                </a:lnTo>
                <a:lnTo>
                  <a:pt x="56387" y="47243"/>
                </a:lnTo>
                <a:lnTo>
                  <a:pt x="55168" y="47548"/>
                </a:lnTo>
                <a:close/>
              </a:path>
              <a:path w="96519" h="86995">
                <a:moveTo>
                  <a:pt x="41148" y="47751"/>
                </a:moveTo>
                <a:lnTo>
                  <a:pt x="40277" y="47461"/>
                </a:lnTo>
                <a:lnTo>
                  <a:pt x="39928" y="46939"/>
                </a:lnTo>
                <a:lnTo>
                  <a:pt x="41148" y="47751"/>
                </a:lnTo>
                <a:close/>
              </a:path>
              <a:path w="96519" h="86995">
                <a:moveTo>
                  <a:pt x="41148" y="48767"/>
                </a:moveTo>
                <a:lnTo>
                  <a:pt x="39624" y="47243"/>
                </a:lnTo>
                <a:lnTo>
                  <a:pt x="40386" y="47624"/>
                </a:lnTo>
                <a:lnTo>
                  <a:pt x="41148" y="48767"/>
                </a:lnTo>
                <a:close/>
              </a:path>
              <a:path w="96519" h="86995">
                <a:moveTo>
                  <a:pt x="40386" y="47624"/>
                </a:moveTo>
                <a:lnTo>
                  <a:pt x="39624" y="47243"/>
                </a:lnTo>
                <a:lnTo>
                  <a:pt x="40277" y="47461"/>
                </a:lnTo>
                <a:lnTo>
                  <a:pt x="40386" y="47624"/>
                </a:lnTo>
                <a:close/>
              </a:path>
              <a:path w="96519" h="86995">
                <a:moveTo>
                  <a:pt x="53339" y="48767"/>
                </a:moveTo>
                <a:lnTo>
                  <a:pt x="55168" y="47548"/>
                </a:lnTo>
                <a:lnTo>
                  <a:pt x="56387" y="47243"/>
                </a:lnTo>
                <a:lnTo>
                  <a:pt x="53339" y="48767"/>
                </a:lnTo>
                <a:close/>
              </a:path>
              <a:path w="96519" h="86995">
                <a:moveTo>
                  <a:pt x="42672" y="48767"/>
                </a:moveTo>
                <a:lnTo>
                  <a:pt x="40386" y="47624"/>
                </a:lnTo>
                <a:lnTo>
                  <a:pt x="40277" y="47461"/>
                </a:lnTo>
                <a:lnTo>
                  <a:pt x="41148" y="47751"/>
                </a:lnTo>
                <a:lnTo>
                  <a:pt x="42672" y="48767"/>
                </a:lnTo>
                <a:close/>
              </a:path>
              <a:path w="96519" h="86995">
                <a:moveTo>
                  <a:pt x="53339" y="48767"/>
                </a:moveTo>
                <a:lnTo>
                  <a:pt x="50292" y="48767"/>
                </a:lnTo>
                <a:lnTo>
                  <a:pt x="55168" y="47548"/>
                </a:lnTo>
                <a:lnTo>
                  <a:pt x="53339" y="48767"/>
                </a:lnTo>
                <a:close/>
              </a:path>
              <a:path w="96519" h="86995">
                <a:moveTo>
                  <a:pt x="42672" y="48767"/>
                </a:moveTo>
                <a:lnTo>
                  <a:pt x="41148" y="48767"/>
                </a:lnTo>
                <a:lnTo>
                  <a:pt x="40386" y="47624"/>
                </a:lnTo>
                <a:lnTo>
                  <a:pt x="42672" y="48767"/>
                </a:lnTo>
                <a:close/>
              </a:path>
              <a:path w="96519" h="86995">
                <a:moveTo>
                  <a:pt x="44195" y="48767"/>
                </a:moveTo>
                <a:lnTo>
                  <a:pt x="42672" y="48767"/>
                </a:lnTo>
                <a:lnTo>
                  <a:pt x="41148" y="47751"/>
                </a:lnTo>
                <a:lnTo>
                  <a:pt x="44195" y="48767"/>
                </a:lnTo>
                <a:close/>
              </a:path>
              <a:path w="96519" h="86995">
                <a:moveTo>
                  <a:pt x="82296" y="74675"/>
                </a:moveTo>
                <a:lnTo>
                  <a:pt x="13716" y="74675"/>
                </a:lnTo>
                <a:lnTo>
                  <a:pt x="10668" y="70103"/>
                </a:lnTo>
                <a:lnTo>
                  <a:pt x="85344" y="70103"/>
                </a:lnTo>
                <a:lnTo>
                  <a:pt x="82296" y="74675"/>
                </a:lnTo>
                <a:close/>
              </a:path>
              <a:path w="96519" h="86995">
                <a:moveTo>
                  <a:pt x="80772" y="76199"/>
                </a:moveTo>
                <a:lnTo>
                  <a:pt x="15240" y="76199"/>
                </a:lnTo>
                <a:lnTo>
                  <a:pt x="15240" y="74675"/>
                </a:lnTo>
                <a:lnTo>
                  <a:pt x="80772" y="74675"/>
                </a:lnTo>
                <a:lnTo>
                  <a:pt x="80772" y="76199"/>
                </a:lnTo>
                <a:close/>
              </a:path>
              <a:path w="96519" h="86995">
                <a:moveTo>
                  <a:pt x="74676" y="80771"/>
                </a:moveTo>
                <a:lnTo>
                  <a:pt x="21336" y="80771"/>
                </a:lnTo>
                <a:lnTo>
                  <a:pt x="21336" y="79247"/>
                </a:lnTo>
                <a:lnTo>
                  <a:pt x="16764" y="76199"/>
                </a:lnTo>
                <a:lnTo>
                  <a:pt x="79248" y="76199"/>
                </a:lnTo>
                <a:lnTo>
                  <a:pt x="74676" y="79247"/>
                </a:lnTo>
                <a:lnTo>
                  <a:pt x="74676" y="80771"/>
                </a:lnTo>
                <a:close/>
              </a:path>
              <a:path w="96519" h="86995">
                <a:moveTo>
                  <a:pt x="67056" y="83819"/>
                </a:moveTo>
                <a:lnTo>
                  <a:pt x="28956" y="83819"/>
                </a:lnTo>
                <a:lnTo>
                  <a:pt x="24384" y="80771"/>
                </a:lnTo>
                <a:lnTo>
                  <a:pt x="71628" y="80771"/>
                </a:lnTo>
                <a:lnTo>
                  <a:pt x="67056" y="83819"/>
                </a:lnTo>
                <a:close/>
              </a:path>
              <a:path w="96519" h="86995">
                <a:moveTo>
                  <a:pt x="59436" y="86867"/>
                </a:moveTo>
                <a:lnTo>
                  <a:pt x="38100" y="86867"/>
                </a:lnTo>
                <a:lnTo>
                  <a:pt x="32004" y="85343"/>
                </a:lnTo>
                <a:lnTo>
                  <a:pt x="30480" y="83819"/>
                </a:lnTo>
                <a:lnTo>
                  <a:pt x="65532" y="83819"/>
                </a:lnTo>
                <a:lnTo>
                  <a:pt x="64008" y="85343"/>
                </a:lnTo>
                <a:lnTo>
                  <a:pt x="59436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584448" y="4482083"/>
            <a:ext cx="96520" cy="86995"/>
          </a:xfrm>
          <a:custGeom>
            <a:avLst/>
            <a:gdLst/>
            <a:ahLst/>
            <a:cxnLst/>
            <a:rect l="l" t="t" r="r" b="b"/>
            <a:pathLst>
              <a:path w="96520" h="86995">
                <a:moveTo>
                  <a:pt x="64008" y="3047"/>
                </a:moveTo>
                <a:lnTo>
                  <a:pt x="32004" y="3047"/>
                </a:lnTo>
                <a:lnTo>
                  <a:pt x="38100" y="1523"/>
                </a:lnTo>
                <a:lnTo>
                  <a:pt x="39624" y="0"/>
                </a:lnTo>
                <a:lnTo>
                  <a:pt x="57912" y="0"/>
                </a:lnTo>
                <a:lnTo>
                  <a:pt x="59436" y="1523"/>
                </a:lnTo>
                <a:lnTo>
                  <a:pt x="64008" y="3047"/>
                </a:lnTo>
                <a:close/>
              </a:path>
              <a:path w="96520" h="86995">
                <a:moveTo>
                  <a:pt x="74676" y="7619"/>
                </a:moveTo>
                <a:lnTo>
                  <a:pt x="22860" y="7619"/>
                </a:lnTo>
                <a:lnTo>
                  <a:pt x="22860" y="6095"/>
                </a:lnTo>
                <a:lnTo>
                  <a:pt x="24384" y="6095"/>
                </a:lnTo>
                <a:lnTo>
                  <a:pt x="28956" y="3047"/>
                </a:lnTo>
                <a:lnTo>
                  <a:pt x="68580" y="3047"/>
                </a:lnTo>
                <a:lnTo>
                  <a:pt x="73152" y="6095"/>
                </a:lnTo>
                <a:lnTo>
                  <a:pt x="74676" y="7619"/>
                </a:lnTo>
                <a:close/>
              </a:path>
              <a:path w="96520" h="86995">
                <a:moveTo>
                  <a:pt x="74676" y="80771"/>
                </a:moveTo>
                <a:lnTo>
                  <a:pt x="22860" y="80771"/>
                </a:lnTo>
                <a:lnTo>
                  <a:pt x="21336" y="79247"/>
                </a:lnTo>
                <a:lnTo>
                  <a:pt x="16764" y="76199"/>
                </a:lnTo>
                <a:lnTo>
                  <a:pt x="9144" y="68579"/>
                </a:lnTo>
                <a:lnTo>
                  <a:pt x="9144" y="67055"/>
                </a:lnTo>
                <a:lnTo>
                  <a:pt x="6096" y="62483"/>
                </a:lnTo>
                <a:lnTo>
                  <a:pt x="4572" y="60959"/>
                </a:lnTo>
                <a:lnTo>
                  <a:pt x="4572" y="59435"/>
                </a:lnTo>
                <a:lnTo>
                  <a:pt x="3048" y="54863"/>
                </a:lnTo>
                <a:lnTo>
                  <a:pt x="1524" y="53339"/>
                </a:lnTo>
                <a:lnTo>
                  <a:pt x="1524" y="45719"/>
                </a:lnTo>
                <a:lnTo>
                  <a:pt x="0" y="44195"/>
                </a:lnTo>
                <a:lnTo>
                  <a:pt x="0" y="42671"/>
                </a:lnTo>
                <a:lnTo>
                  <a:pt x="1524" y="41147"/>
                </a:lnTo>
                <a:lnTo>
                  <a:pt x="1524" y="33527"/>
                </a:lnTo>
                <a:lnTo>
                  <a:pt x="3048" y="32003"/>
                </a:lnTo>
                <a:lnTo>
                  <a:pt x="4572" y="27431"/>
                </a:lnTo>
                <a:lnTo>
                  <a:pt x="4572" y="25907"/>
                </a:lnTo>
                <a:lnTo>
                  <a:pt x="6096" y="24383"/>
                </a:lnTo>
                <a:lnTo>
                  <a:pt x="9144" y="19811"/>
                </a:lnTo>
                <a:lnTo>
                  <a:pt x="9144" y="18287"/>
                </a:lnTo>
                <a:lnTo>
                  <a:pt x="16764" y="10667"/>
                </a:lnTo>
                <a:lnTo>
                  <a:pt x="21336" y="7619"/>
                </a:lnTo>
                <a:lnTo>
                  <a:pt x="76200" y="7619"/>
                </a:lnTo>
                <a:lnTo>
                  <a:pt x="79248" y="10667"/>
                </a:lnTo>
                <a:lnTo>
                  <a:pt x="80772" y="10667"/>
                </a:lnTo>
                <a:lnTo>
                  <a:pt x="82296" y="12191"/>
                </a:lnTo>
                <a:lnTo>
                  <a:pt x="85344" y="16763"/>
                </a:lnTo>
                <a:lnTo>
                  <a:pt x="86868" y="16763"/>
                </a:lnTo>
                <a:lnTo>
                  <a:pt x="88392" y="18287"/>
                </a:lnTo>
                <a:lnTo>
                  <a:pt x="88392" y="19811"/>
                </a:lnTo>
                <a:lnTo>
                  <a:pt x="91440" y="24383"/>
                </a:lnTo>
                <a:lnTo>
                  <a:pt x="92964" y="25907"/>
                </a:lnTo>
                <a:lnTo>
                  <a:pt x="92964" y="27431"/>
                </a:lnTo>
                <a:lnTo>
                  <a:pt x="94488" y="32003"/>
                </a:lnTo>
                <a:lnTo>
                  <a:pt x="94488" y="33527"/>
                </a:lnTo>
                <a:lnTo>
                  <a:pt x="96012" y="35051"/>
                </a:lnTo>
                <a:lnTo>
                  <a:pt x="96012" y="38099"/>
                </a:lnTo>
                <a:lnTo>
                  <a:pt x="44196" y="38099"/>
                </a:lnTo>
                <a:lnTo>
                  <a:pt x="41148" y="39623"/>
                </a:lnTo>
                <a:lnTo>
                  <a:pt x="39624" y="41147"/>
                </a:lnTo>
                <a:lnTo>
                  <a:pt x="38100" y="41147"/>
                </a:lnTo>
                <a:lnTo>
                  <a:pt x="38100" y="45719"/>
                </a:lnTo>
                <a:lnTo>
                  <a:pt x="39624" y="45719"/>
                </a:lnTo>
                <a:lnTo>
                  <a:pt x="41148" y="47243"/>
                </a:lnTo>
                <a:lnTo>
                  <a:pt x="44196" y="48767"/>
                </a:lnTo>
                <a:lnTo>
                  <a:pt x="96012" y="48767"/>
                </a:lnTo>
                <a:lnTo>
                  <a:pt x="96012" y="51815"/>
                </a:lnTo>
                <a:lnTo>
                  <a:pt x="94488" y="53339"/>
                </a:lnTo>
                <a:lnTo>
                  <a:pt x="94488" y="54863"/>
                </a:lnTo>
                <a:lnTo>
                  <a:pt x="92964" y="59435"/>
                </a:lnTo>
                <a:lnTo>
                  <a:pt x="92964" y="60959"/>
                </a:lnTo>
                <a:lnTo>
                  <a:pt x="91440" y="62483"/>
                </a:lnTo>
                <a:lnTo>
                  <a:pt x="88392" y="67055"/>
                </a:lnTo>
                <a:lnTo>
                  <a:pt x="88392" y="68579"/>
                </a:lnTo>
                <a:lnTo>
                  <a:pt x="86868" y="70103"/>
                </a:lnTo>
                <a:lnTo>
                  <a:pt x="85344" y="70103"/>
                </a:lnTo>
                <a:lnTo>
                  <a:pt x="82296" y="74675"/>
                </a:lnTo>
                <a:lnTo>
                  <a:pt x="80772" y="76199"/>
                </a:lnTo>
                <a:lnTo>
                  <a:pt x="79248" y="76199"/>
                </a:lnTo>
                <a:lnTo>
                  <a:pt x="74676" y="80771"/>
                </a:lnTo>
                <a:close/>
              </a:path>
              <a:path w="96520" h="86995">
                <a:moveTo>
                  <a:pt x="41148" y="39623"/>
                </a:moveTo>
                <a:lnTo>
                  <a:pt x="44196" y="38099"/>
                </a:lnTo>
                <a:lnTo>
                  <a:pt x="42672" y="39115"/>
                </a:lnTo>
                <a:lnTo>
                  <a:pt x="41148" y="39623"/>
                </a:lnTo>
                <a:close/>
              </a:path>
              <a:path w="96520" h="86995">
                <a:moveTo>
                  <a:pt x="42672" y="39115"/>
                </a:moveTo>
                <a:lnTo>
                  <a:pt x="44196" y="38099"/>
                </a:lnTo>
                <a:lnTo>
                  <a:pt x="45720" y="38099"/>
                </a:lnTo>
                <a:lnTo>
                  <a:pt x="42672" y="39115"/>
                </a:lnTo>
                <a:close/>
              </a:path>
              <a:path w="96520" h="86995">
                <a:moveTo>
                  <a:pt x="42672" y="39623"/>
                </a:moveTo>
                <a:lnTo>
                  <a:pt x="45720" y="38099"/>
                </a:lnTo>
                <a:lnTo>
                  <a:pt x="47244" y="38099"/>
                </a:lnTo>
                <a:lnTo>
                  <a:pt x="42672" y="39623"/>
                </a:lnTo>
                <a:close/>
              </a:path>
              <a:path w="96520" h="86995">
                <a:moveTo>
                  <a:pt x="54864" y="39623"/>
                </a:moveTo>
                <a:lnTo>
                  <a:pt x="48768" y="38099"/>
                </a:lnTo>
                <a:lnTo>
                  <a:pt x="51816" y="38099"/>
                </a:lnTo>
                <a:lnTo>
                  <a:pt x="54864" y="39623"/>
                </a:lnTo>
                <a:close/>
              </a:path>
              <a:path w="96520" h="86995">
                <a:moveTo>
                  <a:pt x="54864" y="39115"/>
                </a:moveTo>
                <a:lnTo>
                  <a:pt x="51816" y="38099"/>
                </a:lnTo>
                <a:lnTo>
                  <a:pt x="53340" y="38099"/>
                </a:lnTo>
                <a:lnTo>
                  <a:pt x="54864" y="39115"/>
                </a:lnTo>
                <a:close/>
              </a:path>
              <a:path w="96520" h="86995">
                <a:moveTo>
                  <a:pt x="56388" y="39623"/>
                </a:moveTo>
                <a:lnTo>
                  <a:pt x="54864" y="39115"/>
                </a:lnTo>
                <a:lnTo>
                  <a:pt x="53340" y="38099"/>
                </a:lnTo>
                <a:lnTo>
                  <a:pt x="56388" y="39623"/>
                </a:lnTo>
                <a:close/>
              </a:path>
              <a:path w="96520" h="86995">
                <a:moveTo>
                  <a:pt x="59055" y="42290"/>
                </a:moveTo>
                <a:lnTo>
                  <a:pt x="56388" y="39623"/>
                </a:lnTo>
                <a:lnTo>
                  <a:pt x="53340" y="38099"/>
                </a:lnTo>
                <a:lnTo>
                  <a:pt x="96012" y="38099"/>
                </a:lnTo>
                <a:lnTo>
                  <a:pt x="96012" y="41147"/>
                </a:lnTo>
                <a:lnTo>
                  <a:pt x="59436" y="41147"/>
                </a:lnTo>
                <a:lnTo>
                  <a:pt x="59055" y="42290"/>
                </a:lnTo>
                <a:close/>
              </a:path>
              <a:path w="96520" h="86995">
                <a:moveTo>
                  <a:pt x="40538" y="40538"/>
                </a:moveTo>
                <a:lnTo>
                  <a:pt x="41148" y="39623"/>
                </a:lnTo>
                <a:lnTo>
                  <a:pt x="42672" y="39115"/>
                </a:lnTo>
                <a:lnTo>
                  <a:pt x="40538" y="40538"/>
                </a:lnTo>
                <a:close/>
              </a:path>
              <a:path w="96520" h="86995">
                <a:moveTo>
                  <a:pt x="56997" y="40538"/>
                </a:moveTo>
                <a:lnTo>
                  <a:pt x="54864" y="39115"/>
                </a:lnTo>
                <a:lnTo>
                  <a:pt x="56388" y="39623"/>
                </a:lnTo>
                <a:lnTo>
                  <a:pt x="56997" y="40538"/>
                </a:lnTo>
                <a:close/>
              </a:path>
              <a:path w="96520" h="86995">
                <a:moveTo>
                  <a:pt x="39624" y="41147"/>
                </a:moveTo>
                <a:lnTo>
                  <a:pt x="41148" y="39623"/>
                </a:lnTo>
                <a:lnTo>
                  <a:pt x="40538" y="40538"/>
                </a:lnTo>
                <a:lnTo>
                  <a:pt x="39624" y="41147"/>
                </a:lnTo>
                <a:close/>
              </a:path>
              <a:path w="96520" h="86995">
                <a:moveTo>
                  <a:pt x="39928" y="41452"/>
                </a:moveTo>
                <a:lnTo>
                  <a:pt x="40386" y="40766"/>
                </a:lnTo>
                <a:lnTo>
                  <a:pt x="42672" y="39623"/>
                </a:lnTo>
                <a:lnTo>
                  <a:pt x="39928" y="41452"/>
                </a:lnTo>
                <a:close/>
              </a:path>
              <a:path w="96520" h="86995">
                <a:moveTo>
                  <a:pt x="57607" y="41452"/>
                </a:moveTo>
                <a:lnTo>
                  <a:pt x="54864" y="39623"/>
                </a:lnTo>
                <a:lnTo>
                  <a:pt x="57150" y="40766"/>
                </a:lnTo>
                <a:lnTo>
                  <a:pt x="57607" y="41452"/>
                </a:lnTo>
                <a:close/>
              </a:path>
              <a:path w="96520" h="86995">
                <a:moveTo>
                  <a:pt x="57912" y="41147"/>
                </a:moveTo>
                <a:lnTo>
                  <a:pt x="56997" y="40538"/>
                </a:lnTo>
                <a:lnTo>
                  <a:pt x="56388" y="39623"/>
                </a:lnTo>
                <a:lnTo>
                  <a:pt x="57912" y="41147"/>
                </a:lnTo>
                <a:close/>
              </a:path>
              <a:path w="96520" h="86995">
                <a:moveTo>
                  <a:pt x="39624" y="41147"/>
                </a:moveTo>
                <a:lnTo>
                  <a:pt x="40538" y="40538"/>
                </a:lnTo>
                <a:lnTo>
                  <a:pt x="40386" y="40766"/>
                </a:lnTo>
                <a:lnTo>
                  <a:pt x="39624" y="41147"/>
                </a:lnTo>
                <a:close/>
              </a:path>
              <a:path w="96520" h="86995">
                <a:moveTo>
                  <a:pt x="57912" y="41147"/>
                </a:moveTo>
                <a:lnTo>
                  <a:pt x="57150" y="40766"/>
                </a:lnTo>
                <a:lnTo>
                  <a:pt x="56997" y="40538"/>
                </a:lnTo>
                <a:lnTo>
                  <a:pt x="57912" y="41147"/>
                </a:lnTo>
                <a:close/>
              </a:path>
              <a:path w="96520" h="86995">
                <a:moveTo>
                  <a:pt x="39406" y="41801"/>
                </a:moveTo>
                <a:lnTo>
                  <a:pt x="39624" y="41147"/>
                </a:lnTo>
                <a:lnTo>
                  <a:pt x="40386" y="40766"/>
                </a:lnTo>
                <a:lnTo>
                  <a:pt x="39928" y="41452"/>
                </a:lnTo>
                <a:lnTo>
                  <a:pt x="39406" y="41801"/>
                </a:lnTo>
                <a:close/>
              </a:path>
              <a:path w="96520" h="86995">
                <a:moveTo>
                  <a:pt x="57912" y="41655"/>
                </a:moveTo>
                <a:lnTo>
                  <a:pt x="57607" y="41452"/>
                </a:lnTo>
                <a:lnTo>
                  <a:pt x="57150" y="40766"/>
                </a:lnTo>
                <a:lnTo>
                  <a:pt x="57912" y="41147"/>
                </a:lnTo>
                <a:lnTo>
                  <a:pt x="57912" y="41655"/>
                </a:lnTo>
                <a:close/>
              </a:path>
              <a:path w="96520" h="86995">
                <a:moveTo>
                  <a:pt x="38100" y="42671"/>
                </a:moveTo>
                <a:lnTo>
                  <a:pt x="38100" y="41147"/>
                </a:lnTo>
                <a:lnTo>
                  <a:pt x="38481" y="42290"/>
                </a:lnTo>
                <a:lnTo>
                  <a:pt x="38100" y="42671"/>
                </a:lnTo>
                <a:close/>
              </a:path>
              <a:path w="96520" h="86995">
                <a:moveTo>
                  <a:pt x="38481" y="42290"/>
                </a:moveTo>
                <a:lnTo>
                  <a:pt x="38100" y="41147"/>
                </a:lnTo>
                <a:lnTo>
                  <a:pt x="39624" y="41147"/>
                </a:lnTo>
                <a:lnTo>
                  <a:pt x="38481" y="42290"/>
                </a:lnTo>
                <a:close/>
              </a:path>
              <a:path w="96520" h="86995">
                <a:moveTo>
                  <a:pt x="38515" y="42394"/>
                </a:moveTo>
                <a:lnTo>
                  <a:pt x="39624" y="41147"/>
                </a:lnTo>
                <a:lnTo>
                  <a:pt x="39243" y="41909"/>
                </a:lnTo>
                <a:lnTo>
                  <a:pt x="38515" y="42394"/>
                </a:lnTo>
                <a:close/>
              </a:path>
              <a:path w="96520" h="86995">
                <a:moveTo>
                  <a:pt x="39243" y="41909"/>
                </a:moveTo>
                <a:lnTo>
                  <a:pt x="39624" y="41147"/>
                </a:lnTo>
                <a:lnTo>
                  <a:pt x="39406" y="41801"/>
                </a:lnTo>
                <a:lnTo>
                  <a:pt x="39243" y="41909"/>
                </a:lnTo>
                <a:close/>
              </a:path>
              <a:path w="96520" h="86995">
                <a:moveTo>
                  <a:pt x="58129" y="41801"/>
                </a:moveTo>
                <a:lnTo>
                  <a:pt x="57912" y="41655"/>
                </a:lnTo>
                <a:lnTo>
                  <a:pt x="57912" y="41147"/>
                </a:lnTo>
                <a:lnTo>
                  <a:pt x="58129" y="41801"/>
                </a:lnTo>
                <a:close/>
              </a:path>
              <a:path w="96520" h="86995">
                <a:moveTo>
                  <a:pt x="58293" y="41909"/>
                </a:moveTo>
                <a:lnTo>
                  <a:pt x="58129" y="41801"/>
                </a:lnTo>
                <a:lnTo>
                  <a:pt x="57912" y="41147"/>
                </a:lnTo>
                <a:lnTo>
                  <a:pt x="58293" y="41909"/>
                </a:lnTo>
                <a:close/>
              </a:path>
              <a:path w="96520" h="86995">
                <a:moveTo>
                  <a:pt x="59020" y="42394"/>
                </a:moveTo>
                <a:lnTo>
                  <a:pt x="58293" y="41909"/>
                </a:lnTo>
                <a:lnTo>
                  <a:pt x="57912" y="41147"/>
                </a:lnTo>
                <a:lnTo>
                  <a:pt x="59055" y="42290"/>
                </a:lnTo>
                <a:close/>
              </a:path>
              <a:path w="96520" h="86995">
                <a:moveTo>
                  <a:pt x="96012" y="45719"/>
                </a:moveTo>
                <a:lnTo>
                  <a:pt x="59436" y="45719"/>
                </a:lnTo>
                <a:lnTo>
                  <a:pt x="59055" y="44576"/>
                </a:lnTo>
                <a:lnTo>
                  <a:pt x="59436" y="44195"/>
                </a:lnTo>
                <a:lnTo>
                  <a:pt x="59182" y="43687"/>
                </a:lnTo>
                <a:lnTo>
                  <a:pt x="59109" y="43325"/>
                </a:lnTo>
                <a:lnTo>
                  <a:pt x="59436" y="42671"/>
                </a:lnTo>
                <a:lnTo>
                  <a:pt x="59055" y="42290"/>
                </a:lnTo>
                <a:lnTo>
                  <a:pt x="59436" y="41147"/>
                </a:lnTo>
                <a:lnTo>
                  <a:pt x="96012" y="41147"/>
                </a:lnTo>
                <a:lnTo>
                  <a:pt x="96012" y="45719"/>
                </a:lnTo>
                <a:close/>
              </a:path>
              <a:path w="96520" h="86995">
                <a:moveTo>
                  <a:pt x="39116" y="42671"/>
                </a:moveTo>
                <a:lnTo>
                  <a:pt x="39406" y="41801"/>
                </a:lnTo>
                <a:lnTo>
                  <a:pt x="39928" y="41452"/>
                </a:lnTo>
                <a:lnTo>
                  <a:pt x="39116" y="42671"/>
                </a:lnTo>
                <a:close/>
              </a:path>
              <a:path w="96520" h="86995">
                <a:moveTo>
                  <a:pt x="57912" y="41909"/>
                </a:moveTo>
                <a:lnTo>
                  <a:pt x="57607" y="41452"/>
                </a:lnTo>
                <a:lnTo>
                  <a:pt x="57912" y="41655"/>
                </a:lnTo>
                <a:lnTo>
                  <a:pt x="57912" y="41909"/>
                </a:lnTo>
                <a:close/>
              </a:path>
              <a:path w="96520" h="86995">
                <a:moveTo>
                  <a:pt x="58420" y="42671"/>
                </a:moveTo>
                <a:lnTo>
                  <a:pt x="57912" y="41909"/>
                </a:lnTo>
                <a:lnTo>
                  <a:pt x="57912" y="41655"/>
                </a:lnTo>
                <a:lnTo>
                  <a:pt x="58129" y="41801"/>
                </a:lnTo>
                <a:lnTo>
                  <a:pt x="58420" y="42671"/>
                </a:lnTo>
                <a:close/>
              </a:path>
              <a:path w="96520" h="86995">
                <a:moveTo>
                  <a:pt x="38777" y="43179"/>
                </a:moveTo>
                <a:lnTo>
                  <a:pt x="38709" y="42976"/>
                </a:lnTo>
                <a:lnTo>
                  <a:pt x="39243" y="41909"/>
                </a:lnTo>
                <a:lnTo>
                  <a:pt x="39406" y="41801"/>
                </a:lnTo>
                <a:lnTo>
                  <a:pt x="39116" y="42671"/>
                </a:lnTo>
                <a:lnTo>
                  <a:pt x="38777" y="43179"/>
                </a:lnTo>
                <a:close/>
              </a:path>
              <a:path w="96520" h="86995">
                <a:moveTo>
                  <a:pt x="58758" y="43179"/>
                </a:moveTo>
                <a:lnTo>
                  <a:pt x="58420" y="42671"/>
                </a:lnTo>
                <a:lnTo>
                  <a:pt x="58129" y="41801"/>
                </a:lnTo>
                <a:lnTo>
                  <a:pt x="58293" y="41909"/>
                </a:lnTo>
                <a:lnTo>
                  <a:pt x="58826" y="42976"/>
                </a:lnTo>
                <a:lnTo>
                  <a:pt x="58758" y="43179"/>
                </a:lnTo>
                <a:close/>
              </a:path>
              <a:path w="96520" h="86995">
                <a:moveTo>
                  <a:pt x="38709" y="42976"/>
                </a:moveTo>
                <a:lnTo>
                  <a:pt x="38515" y="42394"/>
                </a:lnTo>
                <a:lnTo>
                  <a:pt x="39243" y="41909"/>
                </a:lnTo>
                <a:lnTo>
                  <a:pt x="38709" y="42976"/>
                </a:lnTo>
                <a:close/>
              </a:path>
              <a:path w="96520" h="86995">
                <a:moveTo>
                  <a:pt x="57912" y="44957"/>
                </a:moveTo>
                <a:lnTo>
                  <a:pt x="57912" y="41909"/>
                </a:lnTo>
                <a:lnTo>
                  <a:pt x="58420" y="42671"/>
                </a:lnTo>
                <a:lnTo>
                  <a:pt x="58589" y="43179"/>
                </a:lnTo>
                <a:lnTo>
                  <a:pt x="58521" y="43891"/>
                </a:lnTo>
                <a:lnTo>
                  <a:pt x="58420" y="44195"/>
                </a:lnTo>
                <a:lnTo>
                  <a:pt x="57912" y="44957"/>
                </a:lnTo>
                <a:close/>
              </a:path>
              <a:path w="96520" h="86995">
                <a:moveTo>
                  <a:pt x="58826" y="42976"/>
                </a:moveTo>
                <a:lnTo>
                  <a:pt x="58293" y="41909"/>
                </a:lnTo>
                <a:lnTo>
                  <a:pt x="59020" y="42394"/>
                </a:lnTo>
                <a:lnTo>
                  <a:pt x="58826" y="42976"/>
                </a:lnTo>
                <a:close/>
              </a:path>
              <a:path w="96520" h="86995">
                <a:moveTo>
                  <a:pt x="38100" y="42671"/>
                </a:moveTo>
                <a:lnTo>
                  <a:pt x="38481" y="42290"/>
                </a:lnTo>
                <a:lnTo>
                  <a:pt x="38100" y="42671"/>
                </a:lnTo>
                <a:close/>
              </a:path>
              <a:path w="96520" h="86995">
                <a:moveTo>
                  <a:pt x="59436" y="42671"/>
                </a:moveTo>
                <a:lnTo>
                  <a:pt x="59020" y="42394"/>
                </a:lnTo>
                <a:lnTo>
                  <a:pt x="59436" y="42671"/>
                </a:lnTo>
                <a:close/>
              </a:path>
              <a:path w="96520" h="86995">
                <a:moveTo>
                  <a:pt x="38535" y="43325"/>
                </a:moveTo>
                <a:lnTo>
                  <a:pt x="38100" y="42671"/>
                </a:lnTo>
                <a:lnTo>
                  <a:pt x="38515" y="42394"/>
                </a:lnTo>
                <a:lnTo>
                  <a:pt x="38709" y="42976"/>
                </a:lnTo>
                <a:lnTo>
                  <a:pt x="38535" y="43325"/>
                </a:lnTo>
                <a:close/>
              </a:path>
              <a:path w="96520" h="86995">
                <a:moveTo>
                  <a:pt x="59000" y="43325"/>
                </a:moveTo>
                <a:lnTo>
                  <a:pt x="58826" y="42976"/>
                </a:lnTo>
                <a:lnTo>
                  <a:pt x="59020" y="42394"/>
                </a:lnTo>
                <a:lnTo>
                  <a:pt x="59436" y="42671"/>
                </a:lnTo>
                <a:lnTo>
                  <a:pt x="59000" y="43325"/>
                </a:lnTo>
                <a:close/>
              </a:path>
              <a:path w="96520" h="86995">
                <a:moveTo>
                  <a:pt x="38100" y="44195"/>
                </a:moveTo>
                <a:lnTo>
                  <a:pt x="38100" y="42671"/>
                </a:lnTo>
                <a:lnTo>
                  <a:pt x="38426" y="43325"/>
                </a:lnTo>
                <a:lnTo>
                  <a:pt x="38354" y="43687"/>
                </a:lnTo>
                <a:lnTo>
                  <a:pt x="38100" y="44195"/>
                </a:lnTo>
                <a:close/>
              </a:path>
              <a:path w="96520" h="86995">
                <a:moveTo>
                  <a:pt x="38481" y="43433"/>
                </a:moveTo>
                <a:lnTo>
                  <a:pt x="38100" y="42671"/>
                </a:lnTo>
                <a:lnTo>
                  <a:pt x="38535" y="43325"/>
                </a:lnTo>
                <a:close/>
              </a:path>
              <a:path w="96520" h="86995">
                <a:moveTo>
                  <a:pt x="38862" y="43433"/>
                </a:moveTo>
                <a:lnTo>
                  <a:pt x="38777" y="43179"/>
                </a:lnTo>
                <a:lnTo>
                  <a:pt x="39116" y="42671"/>
                </a:lnTo>
                <a:lnTo>
                  <a:pt x="38862" y="43433"/>
                </a:lnTo>
                <a:close/>
              </a:path>
              <a:path w="96520" h="86995">
                <a:moveTo>
                  <a:pt x="58674" y="43433"/>
                </a:moveTo>
                <a:lnTo>
                  <a:pt x="58420" y="42671"/>
                </a:lnTo>
                <a:lnTo>
                  <a:pt x="58758" y="43179"/>
                </a:lnTo>
                <a:lnTo>
                  <a:pt x="58674" y="43433"/>
                </a:lnTo>
                <a:close/>
              </a:path>
              <a:path w="96520" h="86995">
                <a:moveTo>
                  <a:pt x="59055" y="43433"/>
                </a:moveTo>
                <a:lnTo>
                  <a:pt x="59436" y="42671"/>
                </a:lnTo>
                <a:lnTo>
                  <a:pt x="59055" y="43433"/>
                </a:lnTo>
                <a:close/>
              </a:path>
              <a:path w="96520" h="86995">
                <a:moveTo>
                  <a:pt x="38608" y="43433"/>
                </a:moveTo>
                <a:lnTo>
                  <a:pt x="38608" y="43179"/>
                </a:lnTo>
                <a:lnTo>
                  <a:pt x="38709" y="42976"/>
                </a:lnTo>
                <a:lnTo>
                  <a:pt x="38777" y="43179"/>
                </a:lnTo>
                <a:lnTo>
                  <a:pt x="38608" y="43433"/>
                </a:lnTo>
                <a:close/>
              </a:path>
              <a:path w="96520" h="86995">
                <a:moveTo>
                  <a:pt x="58928" y="43433"/>
                </a:moveTo>
                <a:lnTo>
                  <a:pt x="58826" y="42976"/>
                </a:lnTo>
                <a:lnTo>
                  <a:pt x="58928" y="43179"/>
                </a:lnTo>
                <a:lnTo>
                  <a:pt x="58928" y="43433"/>
                </a:lnTo>
                <a:close/>
              </a:path>
              <a:path w="96520" h="86995">
                <a:moveTo>
                  <a:pt x="38777" y="43687"/>
                </a:moveTo>
                <a:lnTo>
                  <a:pt x="38680" y="43542"/>
                </a:lnTo>
                <a:lnTo>
                  <a:pt x="38680" y="43325"/>
                </a:lnTo>
                <a:lnTo>
                  <a:pt x="38777" y="43179"/>
                </a:lnTo>
                <a:lnTo>
                  <a:pt x="38777" y="43687"/>
                </a:lnTo>
                <a:close/>
              </a:path>
              <a:path w="96520" h="86995">
                <a:moveTo>
                  <a:pt x="58758" y="43687"/>
                </a:moveTo>
                <a:lnTo>
                  <a:pt x="58758" y="43179"/>
                </a:lnTo>
                <a:lnTo>
                  <a:pt x="58855" y="43325"/>
                </a:lnTo>
                <a:lnTo>
                  <a:pt x="58855" y="43542"/>
                </a:lnTo>
                <a:lnTo>
                  <a:pt x="58758" y="43687"/>
                </a:lnTo>
                <a:close/>
              </a:path>
              <a:path w="96520" h="86995">
                <a:moveTo>
                  <a:pt x="38100" y="44195"/>
                </a:moveTo>
                <a:lnTo>
                  <a:pt x="38481" y="43433"/>
                </a:lnTo>
                <a:lnTo>
                  <a:pt x="38100" y="44195"/>
                </a:lnTo>
                <a:close/>
              </a:path>
              <a:path w="96520" h="86995">
                <a:moveTo>
                  <a:pt x="38709" y="43891"/>
                </a:moveTo>
                <a:lnTo>
                  <a:pt x="38608" y="43687"/>
                </a:lnTo>
                <a:lnTo>
                  <a:pt x="38608" y="43433"/>
                </a:lnTo>
                <a:lnTo>
                  <a:pt x="38709" y="43891"/>
                </a:lnTo>
                <a:close/>
              </a:path>
              <a:path w="96520" h="86995">
                <a:moveTo>
                  <a:pt x="39116" y="44195"/>
                </a:moveTo>
                <a:lnTo>
                  <a:pt x="38912" y="43891"/>
                </a:lnTo>
                <a:lnTo>
                  <a:pt x="38862" y="43433"/>
                </a:lnTo>
                <a:lnTo>
                  <a:pt x="39116" y="44195"/>
                </a:lnTo>
                <a:close/>
              </a:path>
              <a:path w="96520" h="86995">
                <a:moveTo>
                  <a:pt x="58420" y="44195"/>
                </a:moveTo>
                <a:lnTo>
                  <a:pt x="58674" y="43433"/>
                </a:lnTo>
                <a:lnTo>
                  <a:pt x="58758" y="43687"/>
                </a:lnTo>
                <a:lnTo>
                  <a:pt x="58420" y="44195"/>
                </a:lnTo>
                <a:close/>
              </a:path>
              <a:path w="96520" h="86995">
                <a:moveTo>
                  <a:pt x="58826" y="43891"/>
                </a:moveTo>
                <a:lnTo>
                  <a:pt x="58758" y="43687"/>
                </a:lnTo>
                <a:lnTo>
                  <a:pt x="58928" y="43433"/>
                </a:lnTo>
                <a:lnTo>
                  <a:pt x="58928" y="43687"/>
                </a:lnTo>
                <a:lnTo>
                  <a:pt x="58826" y="43891"/>
                </a:lnTo>
                <a:close/>
              </a:path>
              <a:path w="96520" h="86995">
                <a:moveTo>
                  <a:pt x="59436" y="44195"/>
                </a:moveTo>
                <a:lnTo>
                  <a:pt x="59097" y="43687"/>
                </a:lnTo>
                <a:lnTo>
                  <a:pt x="59055" y="43433"/>
                </a:lnTo>
                <a:lnTo>
                  <a:pt x="59436" y="44195"/>
                </a:lnTo>
                <a:close/>
              </a:path>
              <a:path w="96520" h="86995">
                <a:moveTo>
                  <a:pt x="38515" y="44473"/>
                </a:moveTo>
                <a:lnTo>
                  <a:pt x="38100" y="44195"/>
                </a:lnTo>
                <a:lnTo>
                  <a:pt x="38535" y="43542"/>
                </a:lnTo>
                <a:lnTo>
                  <a:pt x="38709" y="43891"/>
                </a:lnTo>
                <a:lnTo>
                  <a:pt x="38515" y="44473"/>
                </a:lnTo>
                <a:close/>
              </a:path>
              <a:path w="96520" h="86995">
                <a:moveTo>
                  <a:pt x="59020" y="44473"/>
                </a:moveTo>
                <a:lnTo>
                  <a:pt x="58826" y="43891"/>
                </a:lnTo>
                <a:lnTo>
                  <a:pt x="59000" y="43542"/>
                </a:lnTo>
                <a:lnTo>
                  <a:pt x="59436" y="44195"/>
                </a:lnTo>
                <a:lnTo>
                  <a:pt x="59020" y="44473"/>
                </a:lnTo>
                <a:close/>
              </a:path>
              <a:path w="96520" h="86995">
                <a:moveTo>
                  <a:pt x="39406" y="45066"/>
                </a:moveTo>
                <a:lnTo>
                  <a:pt x="39243" y="44957"/>
                </a:lnTo>
                <a:lnTo>
                  <a:pt x="38862" y="44195"/>
                </a:lnTo>
                <a:lnTo>
                  <a:pt x="38777" y="43687"/>
                </a:lnTo>
                <a:lnTo>
                  <a:pt x="39116" y="44195"/>
                </a:lnTo>
                <a:lnTo>
                  <a:pt x="39406" y="45066"/>
                </a:lnTo>
                <a:close/>
              </a:path>
              <a:path w="96520" h="86995">
                <a:moveTo>
                  <a:pt x="58129" y="45066"/>
                </a:moveTo>
                <a:lnTo>
                  <a:pt x="58420" y="44195"/>
                </a:lnTo>
                <a:lnTo>
                  <a:pt x="58758" y="43687"/>
                </a:lnTo>
                <a:lnTo>
                  <a:pt x="58826" y="43891"/>
                </a:lnTo>
                <a:lnTo>
                  <a:pt x="58293" y="44957"/>
                </a:lnTo>
                <a:lnTo>
                  <a:pt x="58129" y="45066"/>
                </a:lnTo>
                <a:close/>
              </a:path>
              <a:path w="96520" h="86995">
                <a:moveTo>
                  <a:pt x="39243" y="44957"/>
                </a:moveTo>
                <a:lnTo>
                  <a:pt x="38671" y="44576"/>
                </a:lnTo>
                <a:lnTo>
                  <a:pt x="38608" y="44195"/>
                </a:lnTo>
                <a:lnTo>
                  <a:pt x="38709" y="43891"/>
                </a:lnTo>
                <a:lnTo>
                  <a:pt x="39243" y="44957"/>
                </a:lnTo>
                <a:close/>
              </a:path>
              <a:path w="96520" h="86995">
                <a:moveTo>
                  <a:pt x="58293" y="44957"/>
                </a:moveTo>
                <a:lnTo>
                  <a:pt x="58826" y="43891"/>
                </a:lnTo>
                <a:lnTo>
                  <a:pt x="59020" y="44473"/>
                </a:lnTo>
                <a:lnTo>
                  <a:pt x="58293" y="44957"/>
                </a:lnTo>
                <a:close/>
              </a:path>
              <a:path w="96520" h="86995">
                <a:moveTo>
                  <a:pt x="38100" y="45719"/>
                </a:moveTo>
                <a:lnTo>
                  <a:pt x="38100" y="44195"/>
                </a:lnTo>
                <a:lnTo>
                  <a:pt x="38481" y="44576"/>
                </a:lnTo>
                <a:lnTo>
                  <a:pt x="38100" y="45719"/>
                </a:lnTo>
                <a:close/>
              </a:path>
              <a:path w="96520" h="86995">
                <a:moveTo>
                  <a:pt x="38481" y="44576"/>
                </a:moveTo>
                <a:lnTo>
                  <a:pt x="38100" y="44195"/>
                </a:lnTo>
                <a:lnTo>
                  <a:pt x="38515" y="44473"/>
                </a:lnTo>
                <a:close/>
              </a:path>
              <a:path w="96520" h="86995">
                <a:moveTo>
                  <a:pt x="39928" y="45415"/>
                </a:moveTo>
                <a:lnTo>
                  <a:pt x="39406" y="45066"/>
                </a:lnTo>
                <a:lnTo>
                  <a:pt x="39116" y="44195"/>
                </a:lnTo>
                <a:lnTo>
                  <a:pt x="39928" y="45415"/>
                </a:lnTo>
                <a:close/>
              </a:path>
              <a:path w="96520" h="86995">
                <a:moveTo>
                  <a:pt x="57912" y="45211"/>
                </a:moveTo>
                <a:lnTo>
                  <a:pt x="57912" y="44957"/>
                </a:lnTo>
                <a:lnTo>
                  <a:pt x="58420" y="44195"/>
                </a:lnTo>
                <a:lnTo>
                  <a:pt x="58129" y="45066"/>
                </a:lnTo>
                <a:lnTo>
                  <a:pt x="57912" y="45211"/>
                </a:lnTo>
                <a:close/>
              </a:path>
              <a:path w="96520" h="86995">
                <a:moveTo>
                  <a:pt x="59055" y="44576"/>
                </a:moveTo>
                <a:lnTo>
                  <a:pt x="59436" y="44195"/>
                </a:lnTo>
                <a:lnTo>
                  <a:pt x="59055" y="44576"/>
                </a:lnTo>
                <a:close/>
              </a:path>
              <a:path w="96520" h="86995">
                <a:moveTo>
                  <a:pt x="39624" y="45719"/>
                </a:moveTo>
                <a:lnTo>
                  <a:pt x="38481" y="44576"/>
                </a:lnTo>
                <a:lnTo>
                  <a:pt x="39243" y="44957"/>
                </a:lnTo>
                <a:lnTo>
                  <a:pt x="39624" y="45719"/>
                </a:lnTo>
                <a:close/>
              </a:path>
              <a:path w="96520" h="86995">
                <a:moveTo>
                  <a:pt x="57912" y="45719"/>
                </a:moveTo>
                <a:lnTo>
                  <a:pt x="58293" y="44957"/>
                </a:lnTo>
                <a:lnTo>
                  <a:pt x="59020" y="44473"/>
                </a:lnTo>
                <a:lnTo>
                  <a:pt x="57912" y="45719"/>
                </a:lnTo>
                <a:close/>
              </a:path>
              <a:path w="96520" h="86995">
                <a:moveTo>
                  <a:pt x="39624" y="45719"/>
                </a:moveTo>
                <a:lnTo>
                  <a:pt x="38100" y="45719"/>
                </a:lnTo>
                <a:lnTo>
                  <a:pt x="38481" y="44576"/>
                </a:lnTo>
                <a:lnTo>
                  <a:pt x="39624" y="45719"/>
                </a:lnTo>
                <a:close/>
              </a:path>
              <a:path w="96520" h="86995">
                <a:moveTo>
                  <a:pt x="96012" y="48767"/>
                </a:moveTo>
                <a:lnTo>
                  <a:pt x="53340" y="48767"/>
                </a:lnTo>
                <a:lnTo>
                  <a:pt x="56388" y="47243"/>
                </a:lnTo>
                <a:lnTo>
                  <a:pt x="59055" y="44576"/>
                </a:lnTo>
                <a:lnTo>
                  <a:pt x="59436" y="45719"/>
                </a:lnTo>
                <a:lnTo>
                  <a:pt x="96012" y="45719"/>
                </a:lnTo>
                <a:lnTo>
                  <a:pt x="96012" y="48767"/>
                </a:lnTo>
                <a:close/>
              </a:path>
              <a:path w="96520" h="86995">
                <a:moveTo>
                  <a:pt x="39624" y="45719"/>
                </a:moveTo>
                <a:lnTo>
                  <a:pt x="39243" y="44957"/>
                </a:lnTo>
                <a:lnTo>
                  <a:pt x="39406" y="45066"/>
                </a:lnTo>
                <a:lnTo>
                  <a:pt x="39624" y="45719"/>
                </a:lnTo>
                <a:close/>
              </a:path>
              <a:path w="96520" h="86995">
                <a:moveTo>
                  <a:pt x="57607" y="45415"/>
                </a:moveTo>
                <a:lnTo>
                  <a:pt x="57912" y="44957"/>
                </a:lnTo>
                <a:lnTo>
                  <a:pt x="57912" y="45211"/>
                </a:lnTo>
                <a:lnTo>
                  <a:pt x="57607" y="45415"/>
                </a:lnTo>
                <a:close/>
              </a:path>
              <a:path w="96520" h="86995">
                <a:moveTo>
                  <a:pt x="57912" y="45719"/>
                </a:moveTo>
                <a:lnTo>
                  <a:pt x="58129" y="45066"/>
                </a:lnTo>
                <a:lnTo>
                  <a:pt x="58293" y="44957"/>
                </a:lnTo>
                <a:lnTo>
                  <a:pt x="57912" y="45719"/>
                </a:lnTo>
                <a:close/>
              </a:path>
              <a:path w="96520" h="86995">
                <a:moveTo>
                  <a:pt x="40386" y="46100"/>
                </a:moveTo>
                <a:lnTo>
                  <a:pt x="39624" y="45719"/>
                </a:lnTo>
                <a:lnTo>
                  <a:pt x="39406" y="45066"/>
                </a:lnTo>
                <a:lnTo>
                  <a:pt x="39928" y="45415"/>
                </a:lnTo>
                <a:lnTo>
                  <a:pt x="40386" y="46100"/>
                </a:lnTo>
                <a:close/>
              </a:path>
              <a:path w="96520" h="86995">
                <a:moveTo>
                  <a:pt x="57912" y="45719"/>
                </a:moveTo>
                <a:lnTo>
                  <a:pt x="57912" y="45211"/>
                </a:lnTo>
                <a:lnTo>
                  <a:pt x="58129" y="45066"/>
                </a:lnTo>
                <a:lnTo>
                  <a:pt x="57912" y="45719"/>
                </a:lnTo>
                <a:close/>
              </a:path>
              <a:path w="96520" h="86995">
                <a:moveTo>
                  <a:pt x="57150" y="46100"/>
                </a:moveTo>
                <a:lnTo>
                  <a:pt x="57607" y="45415"/>
                </a:lnTo>
                <a:lnTo>
                  <a:pt x="57912" y="45211"/>
                </a:lnTo>
                <a:lnTo>
                  <a:pt x="57912" y="45719"/>
                </a:lnTo>
                <a:lnTo>
                  <a:pt x="57150" y="46100"/>
                </a:lnTo>
                <a:close/>
              </a:path>
              <a:path w="96520" h="86995">
                <a:moveTo>
                  <a:pt x="42672" y="47243"/>
                </a:moveTo>
                <a:lnTo>
                  <a:pt x="40386" y="46100"/>
                </a:lnTo>
                <a:lnTo>
                  <a:pt x="39928" y="45415"/>
                </a:lnTo>
                <a:lnTo>
                  <a:pt x="42672" y="47243"/>
                </a:lnTo>
                <a:close/>
              </a:path>
              <a:path w="96520" h="86995">
                <a:moveTo>
                  <a:pt x="54864" y="47243"/>
                </a:moveTo>
                <a:lnTo>
                  <a:pt x="57607" y="45415"/>
                </a:lnTo>
                <a:lnTo>
                  <a:pt x="57150" y="46100"/>
                </a:lnTo>
                <a:lnTo>
                  <a:pt x="54864" y="47243"/>
                </a:lnTo>
                <a:close/>
              </a:path>
              <a:path w="96520" h="86995">
                <a:moveTo>
                  <a:pt x="41148" y="47243"/>
                </a:moveTo>
                <a:lnTo>
                  <a:pt x="39624" y="45719"/>
                </a:lnTo>
                <a:lnTo>
                  <a:pt x="40538" y="46329"/>
                </a:lnTo>
                <a:lnTo>
                  <a:pt x="41148" y="47243"/>
                </a:lnTo>
                <a:close/>
              </a:path>
              <a:path w="96520" h="86995">
                <a:moveTo>
                  <a:pt x="40538" y="46329"/>
                </a:moveTo>
                <a:lnTo>
                  <a:pt x="39624" y="45719"/>
                </a:lnTo>
                <a:lnTo>
                  <a:pt x="40386" y="46100"/>
                </a:lnTo>
                <a:lnTo>
                  <a:pt x="40538" y="46329"/>
                </a:lnTo>
                <a:close/>
              </a:path>
              <a:path w="96520" h="86995">
                <a:moveTo>
                  <a:pt x="56997" y="46329"/>
                </a:moveTo>
                <a:lnTo>
                  <a:pt x="57150" y="46100"/>
                </a:lnTo>
                <a:lnTo>
                  <a:pt x="57912" y="45719"/>
                </a:lnTo>
                <a:lnTo>
                  <a:pt x="56997" y="46329"/>
                </a:lnTo>
                <a:close/>
              </a:path>
              <a:path w="96520" h="86995">
                <a:moveTo>
                  <a:pt x="56388" y="47243"/>
                </a:moveTo>
                <a:lnTo>
                  <a:pt x="56997" y="46329"/>
                </a:lnTo>
                <a:lnTo>
                  <a:pt x="57912" y="45719"/>
                </a:lnTo>
                <a:lnTo>
                  <a:pt x="56388" y="47243"/>
                </a:lnTo>
                <a:close/>
              </a:path>
              <a:path w="96520" h="86995">
                <a:moveTo>
                  <a:pt x="42672" y="47751"/>
                </a:moveTo>
                <a:lnTo>
                  <a:pt x="41148" y="47243"/>
                </a:lnTo>
                <a:lnTo>
                  <a:pt x="40538" y="46329"/>
                </a:lnTo>
                <a:lnTo>
                  <a:pt x="42672" y="47751"/>
                </a:lnTo>
                <a:close/>
              </a:path>
              <a:path w="96520" h="86995">
                <a:moveTo>
                  <a:pt x="54864" y="47751"/>
                </a:moveTo>
                <a:lnTo>
                  <a:pt x="56997" y="46329"/>
                </a:lnTo>
                <a:lnTo>
                  <a:pt x="56388" y="47243"/>
                </a:lnTo>
                <a:lnTo>
                  <a:pt x="54864" y="47751"/>
                </a:lnTo>
                <a:close/>
              </a:path>
              <a:path w="96520" h="86995">
                <a:moveTo>
                  <a:pt x="44196" y="48767"/>
                </a:moveTo>
                <a:lnTo>
                  <a:pt x="41148" y="47243"/>
                </a:lnTo>
                <a:lnTo>
                  <a:pt x="42672" y="47751"/>
                </a:lnTo>
                <a:lnTo>
                  <a:pt x="44196" y="48767"/>
                </a:lnTo>
                <a:close/>
              </a:path>
              <a:path w="96520" h="86995">
                <a:moveTo>
                  <a:pt x="47244" y="48767"/>
                </a:moveTo>
                <a:lnTo>
                  <a:pt x="45720" y="48767"/>
                </a:lnTo>
                <a:lnTo>
                  <a:pt x="42672" y="47243"/>
                </a:lnTo>
                <a:lnTo>
                  <a:pt x="47244" y="48767"/>
                </a:lnTo>
                <a:close/>
              </a:path>
              <a:path w="96520" h="86995">
                <a:moveTo>
                  <a:pt x="51816" y="48767"/>
                </a:moveTo>
                <a:lnTo>
                  <a:pt x="48768" y="48767"/>
                </a:lnTo>
                <a:lnTo>
                  <a:pt x="54864" y="47243"/>
                </a:lnTo>
                <a:lnTo>
                  <a:pt x="51816" y="48767"/>
                </a:lnTo>
                <a:close/>
              </a:path>
              <a:path w="96520" h="86995">
                <a:moveTo>
                  <a:pt x="53340" y="48767"/>
                </a:moveTo>
                <a:lnTo>
                  <a:pt x="54864" y="47751"/>
                </a:lnTo>
                <a:lnTo>
                  <a:pt x="56388" y="47243"/>
                </a:lnTo>
                <a:lnTo>
                  <a:pt x="53340" y="48767"/>
                </a:lnTo>
                <a:close/>
              </a:path>
              <a:path w="96520" h="86995">
                <a:moveTo>
                  <a:pt x="45720" y="48767"/>
                </a:moveTo>
                <a:lnTo>
                  <a:pt x="44196" y="48767"/>
                </a:lnTo>
                <a:lnTo>
                  <a:pt x="42672" y="47751"/>
                </a:lnTo>
                <a:lnTo>
                  <a:pt x="45720" y="48767"/>
                </a:lnTo>
                <a:close/>
              </a:path>
              <a:path w="96520" h="86995">
                <a:moveTo>
                  <a:pt x="53340" y="48767"/>
                </a:moveTo>
                <a:lnTo>
                  <a:pt x="51816" y="48767"/>
                </a:lnTo>
                <a:lnTo>
                  <a:pt x="54864" y="47751"/>
                </a:lnTo>
                <a:lnTo>
                  <a:pt x="53340" y="48767"/>
                </a:lnTo>
                <a:close/>
              </a:path>
              <a:path w="96520" h="86995">
                <a:moveTo>
                  <a:pt x="68580" y="83819"/>
                </a:moveTo>
                <a:lnTo>
                  <a:pt x="28956" y="83819"/>
                </a:lnTo>
                <a:lnTo>
                  <a:pt x="24384" y="80771"/>
                </a:lnTo>
                <a:lnTo>
                  <a:pt x="73152" y="80771"/>
                </a:lnTo>
                <a:lnTo>
                  <a:pt x="68580" y="83819"/>
                </a:lnTo>
                <a:close/>
              </a:path>
              <a:path w="96520" h="86995">
                <a:moveTo>
                  <a:pt x="57912" y="86867"/>
                </a:moveTo>
                <a:lnTo>
                  <a:pt x="39624" y="86867"/>
                </a:lnTo>
                <a:lnTo>
                  <a:pt x="38100" y="85343"/>
                </a:lnTo>
                <a:lnTo>
                  <a:pt x="32004" y="83819"/>
                </a:lnTo>
                <a:lnTo>
                  <a:pt x="64008" y="83819"/>
                </a:lnTo>
                <a:lnTo>
                  <a:pt x="59436" y="85343"/>
                </a:lnTo>
                <a:lnTo>
                  <a:pt x="57912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570732" y="5183124"/>
            <a:ext cx="96520" cy="86995"/>
          </a:xfrm>
          <a:custGeom>
            <a:avLst/>
            <a:gdLst/>
            <a:ahLst/>
            <a:cxnLst/>
            <a:rect l="l" t="t" r="r" b="b"/>
            <a:pathLst>
              <a:path w="96520" h="86995">
                <a:moveTo>
                  <a:pt x="54864" y="1523"/>
                </a:moveTo>
                <a:lnTo>
                  <a:pt x="39624" y="1523"/>
                </a:lnTo>
                <a:lnTo>
                  <a:pt x="45719" y="0"/>
                </a:lnTo>
                <a:lnTo>
                  <a:pt x="48768" y="0"/>
                </a:lnTo>
                <a:lnTo>
                  <a:pt x="54864" y="1523"/>
                </a:lnTo>
                <a:close/>
              </a:path>
              <a:path w="96520" h="86995">
                <a:moveTo>
                  <a:pt x="64008" y="3047"/>
                </a:moveTo>
                <a:lnTo>
                  <a:pt x="32004" y="3047"/>
                </a:lnTo>
                <a:lnTo>
                  <a:pt x="36576" y="1523"/>
                </a:lnTo>
                <a:lnTo>
                  <a:pt x="57912" y="1523"/>
                </a:lnTo>
                <a:lnTo>
                  <a:pt x="64008" y="3047"/>
                </a:lnTo>
                <a:close/>
              </a:path>
              <a:path w="96520" h="86995">
                <a:moveTo>
                  <a:pt x="73152" y="7619"/>
                </a:moveTo>
                <a:lnTo>
                  <a:pt x="21336" y="7619"/>
                </a:lnTo>
                <a:lnTo>
                  <a:pt x="22859" y="6095"/>
                </a:lnTo>
                <a:lnTo>
                  <a:pt x="28956" y="4571"/>
                </a:lnTo>
                <a:lnTo>
                  <a:pt x="28956" y="3047"/>
                </a:lnTo>
                <a:lnTo>
                  <a:pt x="65532" y="3047"/>
                </a:lnTo>
                <a:lnTo>
                  <a:pt x="67056" y="4571"/>
                </a:lnTo>
                <a:lnTo>
                  <a:pt x="71628" y="6095"/>
                </a:lnTo>
                <a:lnTo>
                  <a:pt x="73152" y="6095"/>
                </a:lnTo>
                <a:lnTo>
                  <a:pt x="73152" y="7619"/>
                </a:lnTo>
                <a:close/>
              </a:path>
              <a:path w="96520" h="86995">
                <a:moveTo>
                  <a:pt x="79248" y="12191"/>
                </a:moveTo>
                <a:lnTo>
                  <a:pt x="15240" y="12191"/>
                </a:lnTo>
                <a:lnTo>
                  <a:pt x="19812" y="7619"/>
                </a:lnTo>
                <a:lnTo>
                  <a:pt x="74676" y="7619"/>
                </a:lnTo>
                <a:lnTo>
                  <a:pt x="79248" y="10667"/>
                </a:lnTo>
                <a:lnTo>
                  <a:pt x="79248" y="12191"/>
                </a:lnTo>
                <a:close/>
              </a:path>
              <a:path w="96520" h="86995">
                <a:moveTo>
                  <a:pt x="65532" y="85343"/>
                </a:moveTo>
                <a:lnTo>
                  <a:pt x="30480" y="85343"/>
                </a:lnTo>
                <a:lnTo>
                  <a:pt x="28956" y="83819"/>
                </a:lnTo>
                <a:lnTo>
                  <a:pt x="22859" y="82295"/>
                </a:lnTo>
                <a:lnTo>
                  <a:pt x="22859" y="80771"/>
                </a:lnTo>
                <a:lnTo>
                  <a:pt x="21336" y="80771"/>
                </a:lnTo>
                <a:lnTo>
                  <a:pt x="16764" y="76199"/>
                </a:lnTo>
                <a:lnTo>
                  <a:pt x="15240" y="76199"/>
                </a:lnTo>
                <a:lnTo>
                  <a:pt x="13716" y="74675"/>
                </a:lnTo>
                <a:lnTo>
                  <a:pt x="10668" y="70103"/>
                </a:lnTo>
                <a:lnTo>
                  <a:pt x="9144" y="70103"/>
                </a:lnTo>
                <a:lnTo>
                  <a:pt x="9144" y="68579"/>
                </a:lnTo>
                <a:lnTo>
                  <a:pt x="7620" y="68579"/>
                </a:lnTo>
                <a:lnTo>
                  <a:pt x="4572" y="64007"/>
                </a:lnTo>
                <a:lnTo>
                  <a:pt x="4572" y="60959"/>
                </a:lnTo>
                <a:lnTo>
                  <a:pt x="3048" y="59435"/>
                </a:lnTo>
                <a:lnTo>
                  <a:pt x="1524" y="54863"/>
                </a:lnTo>
                <a:lnTo>
                  <a:pt x="0" y="53339"/>
                </a:lnTo>
                <a:lnTo>
                  <a:pt x="0" y="35051"/>
                </a:lnTo>
                <a:lnTo>
                  <a:pt x="1524" y="33527"/>
                </a:lnTo>
                <a:lnTo>
                  <a:pt x="1524" y="32003"/>
                </a:lnTo>
                <a:lnTo>
                  <a:pt x="3048" y="27431"/>
                </a:lnTo>
                <a:lnTo>
                  <a:pt x="4572" y="25907"/>
                </a:lnTo>
                <a:lnTo>
                  <a:pt x="4572" y="24383"/>
                </a:lnTo>
                <a:lnTo>
                  <a:pt x="7620" y="19811"/>
                </a:lnTo>
                <a:lnTo>
                  <a:pt x="13716" y="13715"/>
                </a:lnTo>
                <a:lnTo>
                  <a:pt x="13716" y="12191"/>
                </a:lnTo>
                <a:lnTo>
                  <a:pt x="80772" y="12191"/>
                </a:lnTo>
                <a:lnTo>
                  <a:pt x="86868" y="18287"/>
                </a:lnTo>
                <a:lnTo>
                  <a:pt x="86868" y="19811"/>
                </a:lnTo>
                <a:lnTo>
                  <a:pt x="88391" y="19811"/>
                </a:lnTo>
                <a:lnTo>
                  <a:pt x="89916" y="24383"/>
                </a:lnTo>
                <a:lnTo>
                  <a:pt x="91439" y="25907"/>
                </a:lnTo>
                <a:lnTo>
                  <a:pt x="91439" y="27431"/>
                </a:lnTo>
                <a:lnTo>
                  <a:pt x="92964" y="32003"/>
                </a:lnTo>
                <a:lnTo>
                  <a:pt x="94488" y="33527"/>
                </a:lnTo>
                <a:lnTo>
                  <a:pt x="94488" y="36575"/>
                </a:lnTo>
                <a:lnTo>
                  <a:pt x="94996" y="38099"/>
                </a:lnTo>
                <a:lnTo>
                  <a:pt x="44195" y="38099"/>
                </a:lnTo>
                <a:lnTo>
                  <a:pt x="41148" y="39623"/>
                </a:lnTo>
                <a:lnTo>
                  <a:pt x="39624" y="41147"/>
                </a:lnTo>
                <a:lnTo>
                  <a:pt x="38100" y="41147"/>
                </a:lnTo>
                <a:lnTo>
                  <a:pt x="37592" y="42671"/>
                </a:lnTo>
                <a:lnTo>
                  <a:pt x="36576" y="42671"/>
                </a:lnTo>
                <a:lnTo>
                  <a:pt x="36957" y="43814"/>
                </a:lnTo>
                <a:lnTo>
                  <a:pt x="36576" y="44195"/>
                </a:lnTo>
                <a:lnTo>
                  <a:pt x="37084" y="44195"/>
                </a:lnTo>
                <a:lnTo>
                  <a:pt x="36576" y="45719"/>
                </a:lnTo>
                <a:lnTo>
                  <a:pt x="37592" y="45719"/>
                </a:lnTo>
                <a:lnTo>
                  <a:pt x="38100" y="47243"/>
                </a:lnTo>
                <a:lnTo>
                  <a:pt x="39624" y="47243"/>
                </a:lnTo>
                <a:lnTo>
                  <a:pt x="41148" y="48767"/>
                </a:lnTo>
                <a:lnTo>
                  <a:pt x="46482" y="50101"/>
                </a:lnTo>
                <a:lnTo>
                  <a:pt x="45719" y="50291"/>
                </a:lnTo>
                <a:lnTo>
                  <a:pt x="94868" y="50291"/>
                </a:lnTo>
                <a:lnTo>
                  <a:pt x="94488" y="51815"/>
                </a:lnTo>
                <a:lnTo>
                  <a:pt x="94488" y="54863"/>
                </a:lnTo>
                <a:lnTo>
                  <a:pt x="92964" y="54863"/>
                </a:lnTo>
                <a:lnTo>
                  <a:pt x="91439" y="59435"/>
                </a:lnTo>
                <a:lnTo>
                  <a:pt x="91439" y="62483"/>
                </a:lnTo>
                <a:lnTo>
                  <a:pt x="89916" y="64007"/>
                </a:lnTo>
                <a:lnTo>
                  <a:pt x="88391" y="67055"/>
                </a:lnTo>
                <a:lnTo>
                  <a:pt x="86868" y="68579"/>
                </a:lnTo>
                <a:lnTo>
                  <a:pt x="86868" y="70103"/>
                </a:lnTo>
                <a:lnTo>
                  <a:pt x="82296" y="74675"/>
                </a:lnTo>
                <a:lnTo>
                  <a:pt x="80772" y="74675"/>
                </a:lnTo>
                <a:lnTo>
                  <a:pt x="79248" y="76199"/>
                </a:lnTo>
                <a:lnTo>
                  <a:pt x="74676" y="79247"/>
                </a:lnTo>
                <a:lnTo>
                  <a:pt x="71628" y="82295"/>
                </a:lnTo>
                <a:lnTo>
                  <a:pt x="67056" y="83819"/>
                </a:lnTo>
                <a:lnTo>
                  <a:pt x="65532" y="83819"/>
                </a:lnTo>
                <a:lnTo>
                  <a:pt x="65532" y="85343"/>
                </a:lnTo>
                <a:close/>
              </a:path>
              <a:path w="96520" h="86995">
                <a:moveTo>
                  <a:pt x="41148" y="39623"/>
                </a:moveTo>
                <a:lnTo>
                  <a:pt x="44195" y="38099"/>
                </a:lnTo>
                <a:lnTo>
                  <a:pt x="42367" y="39319"/>
                </a:lnTo>
                <a:lnTo>
                  <a:pt x="41148" y="39623"/>
                </a:lnTo>
                <a:close/>
              </a:path>
              <a:path w="96520" h="86995">
                <a:moveTo>
                  <a:pt x="42367" y="39319"/>
                </a:moveTo>
                <a:lnTo>
                  <a:pt x="44195" y="38099"/>
                </a:lnTo>
                <a:lnTo>
                  <a:pt x="47244" y="38099"/>
                </a:lnTo>
                <a:lnTo>
                  <a:pt x="42367" y="39319"/>
                </a:lnTo>
                <a:close/>
              </a:path>
              <a:path w="96520" h="86995">
                <a:moveTo>
                  <a:pt x="51816" y="39115"/>
                </a:moveTo>
                <a:lnTo>
                  <a:pt x="48768" y="38099"/>
                </a:lnTo>
                <a:lnTo>
                  <a:pt x="50292" y="38099"/>
                </a:lnTo>
                <a:lnTo>
                  <a:pt x="51816" y="39115"/>
                </a:lnTo>
                <a:close/>
              </a:path>
              <a:path w="96520" h="86995">
                <a:moveTo>
                  <a:pt x="53339" y="39623"/>
                </a:moveTo>
                <a:lnTo>
                  <a:pt x="51816" y="39115"/>
                </a:lnTo>
                <a:lnTo>
                  <a:pt x="50292" y="38099"/>
                </a:lnTo>
                <a:lnTo>
                  <a:pt x="53339" y="39623"/>
                </a:lnTo>
                <a:close/>
              </a:path>
              <a:path w="96520" h="86995">
                <a:moveTo>
                  <a:pt x="56387" y="42671"/>
                </a:moveTo>
                <a:lnTo>
                  <a:pt x="53339" y="39623"/>
                </a:lnTo>
                <a:lnTo>
                  <a:pt x="50292" y="38099"/>
                </a:lnTo>
                <a:lnTo>
                  <a:pt x="94996" y="38099"/>
                </a:lnTo>
                <a:lnTo>
                  <a:pt x="95504" y="39623"/>
                </a:lnTo>
                <a:lnTo>
                  <a:pt x="54864" y="39623"/>
                </a:lnTo>
                <a:lnTo>
                  <a:pt x="56387" y="42671"/>
                </a:lnTo>
                <a:close/>
              </a:path>
              <a:path w="96520" h="86995">
                <a:moveTo>
                  <a:pt x="54864" y="41147"/>
                </a:moveTo>
                <a:lnTo>
                  <a:pt x="51816" y="39115"/>
                </a:lnTo>
                <a:lnTo>
                  <a:pt x="53339" y="39623"/>
                </a:lnTo>
                <a:lnTo>
                  <a:pt x="54864" y="41147"/>
                </a:lnTo>
                <a:close/>
              </a:path>
              <a:path w="96520" h="86995">
                <a:moveTo>
                  <a:pt x="39624" y="41147"/>
                </a:moveTo>
                <a:lnTo>
                  <a:pt x="41148" y="39623"/>
                </a:lnTo>
                <a:lnTo>
                  <a:pt x="42367" y="39319"/>
                </a:lnTo>
                <a:lnTo>
                  <a:pt x="39624" y="41147"/>
                </a:lnTo>
                <a:close/>
              </a:path>
              <a:path w="96520" h="86995">
                <a:moveTo>
                  <a:pt x="39014" y="42062"/>
                </a:moveTo>
                <a:lnTo>
                  <a:pt x="39624" y="41147"/>
                </a:lnTo>
                <a:lnTo>
                  <a:pt x="42672" y="39623"/>
                </a:lnTo>
                <a:lnTo>
                  <a:pt x="39014" y="42062"/>
                </a:lnTo>
                <a:close/>
              </a:path>
              <a:path w="96520" h="86995">
                <a:moveTo>
                  <a:pt x="56896" y="42671"/>
                </a:moveTo>
                <a:lnTo>
                  <a:pt x="54864" y="39623"/>
                </a:lnTo>
                <a:lnTo>
                  <a:pt x="95504" y="39623"/>
                </a:lnTo>
                <a:lnTo>
                  <a:pt x="96012" y="41147"/>
                </a:lnTo>
                <a:lnTo>
                  <a:pt x="56387" y="41147"/>
                </a:lnTo>
                <a:lnTo>
                  <a:pt x="56896" y="42671"/>
                </a:lnTo>
                <a:close/>
              </a:path>
              <a:path w="96520" h="86995">
                <a:moveTo>
                  <a:pt x="37338" y="43433"/>
                </a:moveTo>
                <a:lnTo>
                  <a:pt x="38100" y="41147"/>
                </a:lnTo>
                <a:lnTo>
                  <a:pt x="38100" y="42671"/>
                </a:lnTo>
                <a:lnTo>
                  <a:pt x="37338" y="43433"/>
                </a:lnTo>
                <a:close/>
              </a:path>
              <a:path w="96520" h="86995">
                <a:moveTo>
                  <a:pt x="38100" y="42671"/>
                </a:moveTo>
                <a:lnTo>
                  <a:pt x="38100" y="41147"/>
                </a:lnTo>
                <a:lnTo>
                  <a:pt x="39624" y="41147"/>
                </a:lnTo>
                <a:lnTo>
                  <a:pt x="38100" y="42671"/>
                </a:lnTo>
                <a:close/>
              </a:path>
              <a:path w="96520" h="86995">
                <a:moveTo>
                  <a:pt x="38100" y="42671"/>
                </a:moveTo>
                <a:lnTo>
                  <a:pt x="39624" y="41147"/>
                </a:lnTo>
                <a:lnTo>
                  <a:pt x="39014" y="42062"/>
                </a:lnTo>
                <a:lnTo>
                  <a:pt x="38100" y="42671"/>
                </a:lnTo>
                <a:close/>
              </a:path>
              <a:path w="96520" h="86995">
                <a:moveTo>
                  <a:pt x="57357" y="43364"/>
                </a:moveTo>
                <a:lnTo>
                  <a:pt x="56896" y="42671"/>
                </a:lnTo>
                <a:lnTo>
                  <a:pt x="56387" y="41147"/>
                </a:lnTo>
                <a:lnTo>
                  <a:pt x="57403" y="43179"/>
                </a:lnTo>
                <a:lnTo>
                  <a:pt x="57357" y="43364"/>
                </a:lnTo>
                <a:close/>
              </a:path>
              <a:path w="96520" h="86995">
                <a:moveTo>
                  <a:pt x="57403" y="43179"/>
                </a:moveTo>
                <a:lnTo>
                  <a:pt x="56387" y="41147"/>
                </a:lnTo>
                <a:lnTo>
                  <a:pt x="57912" y="41147"/>
                </a:lnTo>
                <a:lnTo>
                  <a:pt x="57403" y="43179"/>
                </a:lnTo>
                <a:close/>
              </a:path>
              <a:path w="96520" h="86995">
                <a:moveTo>
                  <a:pt x="57607" y="43586"/>
                </a:moveTo>
                <a:lnTo>
                  <a:pt x="57403" y="43179"/>
                </a:lnTo>
                <a:lnTo>
                  <a:pt x="57912" y="41147"/>
                </a:lnTo>
                <a:lnTo>
                  <a:pt x="57912" y="42671"/>
                </a:lnTo>
                <a:lnTo>
                  <a:pt x="57607" y="43586"/>
                </a:lnTo>
                <a:close/>
              </a:path>
              <a:path w="96520" h="86995">
                <a:moveTo>
                  <a:pt x="96012" y="45719"/>
                </a:moveTo>
                <a:lnTo>
                  <a:pt x="57912" y="45719"/>
                </a:lnTo>
                <a:lnTo>
                  <a:pt x="57912" y="41147"/>
                </a:lnTo>
                <a:lnTo>
                  <a:pt x="96012" y="41147"/>
                </a:lnTo>
                <a:lnTo>
                  <a:pt x="96012" y="45719"/>
                </a:lnTo>
                <a:close/>
              </a:path>
              <a:path w="96520" h="86995">
                <a:moveTo>
                  <a:pt x="38100" y="43433"/>
                </a:moveTo>
                <a:lnTo>
                  <a:pt x="38100" y="42671"/>
                </a:lnTo>
                <a:lnTo>
                  <a:pt x="39014" y="42062"/>
                </a:lnTo>
                <a:lnTo>
                  <a:pt x="38100" y="43433"/>
                </a:lnTo>
                <a:close/>
              </a:path>
              <a:path w="96520" h="86995">
                <a:moveTo>
                  <a:pt x="36957" y="43814"/>
                </a:moveTo>
                <a:lnTo>
                  <a:pt x="36576" y="42671"/>
                </a:lnTo>
                <a:lnTo>
                  <a:pt x="37185" y="43586"/>
                </a:lnTo>
                <a:lnTo>
                  <a:pt x="36957" y="43814"/>
                </a:lnTo>
                <a:close/>
              </a:path>
              <a:path w="96520" h="86995">
                <a:moveTo>
                  <a:pt x="37185" y="43586"/>
                </a:moveTo>
                <a:lnTo>
                  <a:pt x="36576" y="42671"/>
                </a:lnTo>
                <a:lnTo>
                  <a:pt x="37592" y="42671"/>
                </a:lnTo>
                <a:lnTo>
                  <a:pt x="37338" y="43433"/>
                </a:lnTo>
                <a:lnTo>
                  <a:pt x="37185" y="43586"/>
                </a:lnTo>
                <a:close/>
              </a:path>
              <a:path w="96520" h="86995">
                <a:moveTo>
                  <a:pt x="37592" y="44195"/>
                </a:moveTo>
                <a:lnTo>
                  <a:pt x="37338" y="43814"/>
                </a:lnTo>
                <a:lnTo>
                  <a:pt x="37338" y="43433"/>
                </a:lnTo>
                <a:lnTo>
                  <a:pt x="38100" y="42671"/>
                </a:lnTo>
                <a:lnTo>
                  <a:pt x="38100" y="43433"/>
                </a:lnTo>
                <a:lnTo>
                  <a:pt x="37592" y="44195"/>
                </a:lnTo>
                <a:close/>
              </a:path>
              <a:path w="96520" h="86995">
                <a:moveTo>
                  <a:pt x="57258" y="43760"/>
                </a:moveTo>
                <a:lnTo>
                  <a:pt x="56896" y="42671"/>
                </a:lnTo>
                <a:lnTo>
                  <a:pt x="57357" y="43364"/>
                </a:lnTo>
                <a:lnTo>
                  <a:pt x="57258" y="43760"/>
                </a:lnTo>
                <a:close/>
              </a:path>
              <a:path w="96520" h="86995">
                <a:moveTo>
                  <a:pt x="57912" y="44195"/>
                </a:moveTo>
                <a:lnTo>
                  <a:pt x="57721" y="43814"/>
                </a:lnTo>
                <a:lnTo>
                  <a:pt x="57658" y="43433"/>
                </a:lnTo>
                <a:lnTo>
                  <a:pt x="57912" y="42671"/>
                </a:lnTo>
                <a:lnTo>
                  <a:pt x="57912" y="44195"/>
                </a:lnTo>
                <a:close/>
              </a:path>
              <a:path w="96520" h="86995">
                <a:moveTo>
                  <a:pt x="57573" y="43687"/>
                </a:moveTo>
                <a:lnTo>
                  <a:pt x="57403" y="43433"/>
                </a:lnTo>
                <a:lnTo>
                  <a:pt x="57403" y="43179"/>
                </a:lnTo>
                <a:lnTo>
                  <a:pt x="57531" y="43433"/>
                </a:lnTo>
                <a:lnTo>
                  <a:pt x="57573" y="43687"/>
                </a:lnTo>
                <a:close/>
              </a:path>
              <a:path w="96520" h="86995">
                <a:moveTo>
                  <a:pt x="57403" y="44195"/>
                </a:moveTo>
                <a:lnTo>
                  <a:pt x="57277" y="43814"/>
                </a:lnTo>
                <a:lnTo>
                  <a:pt x="57277" y="43687"/>
                </a:lnTo>
                <a:lnTo>
                  <a:pt x="57357" y="43364"/>
                </a:lnTo>
                <a:lnTo>
                  <a:pt x="57505" y="43586"/>
                </a:lnTo>
                <a:lnTo>
                  <a:pt x="57531" y="43814"/>
                </a:lnTo>
                <a:lnTo>
                  <a:pt x="57403" y="44195"/>
                </a:lnTo>
                <a:close/>
              </a:path>
              <a:path w="96520" h="86995">
                <a:moveTo>
                  <a:pt x="37253" y="43687"/>
                </a:moveTo>
                <a:lnTo>
                  <a:pt x="37338" y="43433"/>
                </a:lnTo>
                <a:lnTo>
                  <a:pt x="37253" y="43687"/>
                </a:lnTo>
                <a:close/>
              </a:path>
              <a:path w="96520" h="86995">
                <a:moveTo>
                  <a:pt x="38100" y="44957"/>
                </a:moveTo>
                <a:lnTo>
                  <a:pt x="37592" y="44195"/>
                </a:lnTo>
                <a:lnTo>
                  <a:pt x="38100" y="43433"/>
                </a:lnTo>
                <a:lnTo>
                  <a:pt x="38100" y="44957"/>
                </a:lnTo>
                <a:close/>
              </a:path>
              <a:path w="96520" h="86995">
                <a:moveTo>
                  <a:pt x="37084" y="44195"/>
                </a:moveTo>
                <a:lnTo>
                  <a:pt x="37011" y="43760"/>
                </a:lnTo>
                <a:lnTo>
                  <a:pt x="37185" y="43586"/>
                </a:lnTo>
                <a:lnTo>
                  <a:pt x="37211" y="43814"/>
                </a:lnTo>
                <a:lnTo>
                  <a:pt x="37084" y="44195"/>
                </a:lnTo>
                <a:close/>
              </a:path>
              <a:path w="96520" h="86995">
                <a:moveTo>
                  <a:pt x="57912" y="44195"/>
                </a:moveTo>
                <a:lnTo>
                  <a:pt x="57658" y="43814"/>
                </a:lnTo>
                <a:lnTo>
                  <a:pt x="57607" y="43586"/>
                </a:lnTo>
                <a:lnTo>
                  <a:pt x="57912" y="44195"/>
                </a:lnTo>
                <a:close/>
              </a:path>
              <a:path w="96520" h="86995">
                <a:moveTo>
                  <a:pt x="37253" y="44703"/>
                </a:moveTo>
                <a:lnTo>
                  <a:pt x="37084" y="44195"/>
                </a:lnTo>
                <a:lnTo>
                  <a:pt x="37253" y="43687"/>
                </a:lnTo>
                <a:lnTo>
                  <a:pt x="37592" y="44195"/>
                </a:lnTo>
                <a:lnTo>
                  <a:pt x="37253" y="44703"/>
                </a:lnTo>
                <a:close/>
              </a:path>
              <a:path w="96520" h="86995">
                <a:moveTo>
                  <a:pt x="57531" y="44576"/>
                </a:moveTo>
                <a:lnTo>
                  <a:pt x="57403" y="44195"/>
                </a:lnTo>
                <a:lnTo>
                  <a:pt x="57573" y="43687"/>
                </a:lnTo>
                <a:lnTo>
                  <a:pt x="57912" y="44195"/>
                </a:lnTo>
                <a:lnTo>
                  <a:pt x="57531" y="44576"/>
                </a:lnTo>
                <a:close/>
              </a:path>
              <a:path w="96520" h="86995">
                <a:moveTo>
                  <a:pt x="56896" y="45211"/>
                </a:moveTo>
                <a:lnTo>
                  <a:pt x="57258" y="43760"/>
                </a:lnTo>
                <a:lnTo>
                  <a:pt x="57403" y="44195"/>
                </a:lnTo>
                <a:lnTo>
                  <a:pt x="57150" y="44957"/>
                </a:lnTo>
                <a:lnTo>
                  <a:pt x="56896" y="45211"/>
                </a:lnTo>
                <a:close/>
              </a:path>
              <a:path w="96520" h="86995">
                <a:moveTo>
                  <a:pt x="37084" y="44195"/>
                </a:moveTo>
                <a:lnTo>
                  <a:pt x="36576" y="44195"/>
                </a:lnTo>
                <a:lnTo>
                  <a:pt x="36957" y="43814"/>
                </a:lnTo>
                <a:lnTo>
                  <a:pt x="37084" y="44195"/>
                </a:lnTo>
                <a:close/>
              </a:path>
              <a:path w="96520" h="86995">
                <a:moveTo>
                  <a:pt x="36576" y="45719"/>
                </a:moveTo>
                <a:lnTo>
                  <a:pt x="37084" y="44195"/>
                </a:lnTo>
                <a:lnTo>
                  <a:pt x="37211" y="44576"/>
                </a:lnTo>
                <a:lnTo>
                  <a:pt x="37185" y="44805"/>
                </a:lnTo>
                <a:lnTo>
                  <a:pt x="36576" y="45719"/>
                </a:lnTo>
                <a:close/>
              </a:path>
              <a:path w="96520" h="86995">
                <a:moveTo>
                  <a:pt x="38100" y="47243"/>
                </a:moveTo>
                <a:lnTo>
                  <a:pt x="37422" y="45211"/>
                </a:lnTo>
                <a:lnTo>
                  <a:pt x="37338" y="44576"/>
                </a:lnTo>
                <a:lnTo>
                  <a:pt x="37592" y="44195"/>
                </a:lnTo>
                <a:lnTo>
                  <a:pt x="38100" y="44957"/>
                </a:lnTo>
                <a:lnTo>
                  <a:pt x="38100" y="47243"/>
                </a:lnTo>
                <a:close/>
              </a:path>
              <a:path w="96520" h="86995">
                <a:moveTo>
                  <a:pt x="39928" y="46939"/>
                </a:moveTo>
                <a:lnTo>
                  <a:pt x="39243" y="46481"/>
                </a:lnTo>
                <a:lnTo>
                  <a:pt x="38100" y="44195"/>
                </a:lnTo>
                <a:lnTo>
                  <a:pt x="39928" y="46939"/>
                </a:lnTo>
                <a:close/>
              </a:path>
              <a:path w="96520" h="86995">
                <a:moveTo>
                  <a:pt x="57150" y="44957"/>
                </a:moveTo>
                <a:lnTo>
                  <a:pt x="57403" y="44195"/>
                </a:lnTo>
                <a:lnTo>
                  <a:pt x="57531" y="44576"/>
                </a:lnTo>
                <a:lnTo>
                  <a:pt x="57150" y="44957"/>
                </a:lnTo>
                <a:close/>
              </a:path>
              <a:path w="96520" h="86995">
                <a:moveTo>
                  <a:pt x="57573" y="44703"/>
                </a:moveTo>
                <a:lnTo>
                  <a:pt x="57912" y="44195"/>
                </a:lnTo>
                <a:lnTo>
                  <a:pt x="57573" y="44703"/>
                </a:lnTo>
                <a:close/>
              </a:path>
              <a:path w="96520" h="86995">
                <a:moveTo>
                  <a:pt x="57607" y="44805"/>
                </a:moveTo>
                <a:lnTo>
                  <a:pt x="57657" y="44576"/>
                </a:lnTo>
                <a:lnTo>
                  <a:pt x="57912" y="44195"/>
                </a:lnTo>
                <a:lnTo>
                  <a:pt x="57607" y="44805"/>
                </a:lnTo>
                <a:close/>
              </a:path>
              <a:path w="96520" h="86995">
                <a:moveTo>
                  <a:pt x="57912" y="45719"/>
                </a:moveTo>
                <a:lnTo>
                  <a:pt x="57742" y="45211"/>
                </a:lnTo>
                <a:lnTo>
                  <a:pt x="57657" y="44703"/>
                </a:lnTo>
                <a:lnTo>
                  <a:pt x="57912" y="44195"/>
                </a:lnTo>
                <a:lnTo>
                  <a:pt x="57912" y="45719"/>
                </a:lnTo>
                <a:close/>
              </a:path>
              <a:path w="96520" h="86995">
                <a:moveTo>
                  <a:pt x="56896" y="45719"/>
                </a:moveTo>
                <a:lnTo>
                  <a:pt x="57150" y="44957"/>
                </a:lnTo>
                <a:lnTo>
                  <a:pt x="57531" y="44576"/>
                </a:lnTo>
                <a:lnTo>
                  <a:pt x="57505" y="44805"/>
                </a:lnTo>
                <a:lnTo>
                  <a:pt x="56896" y="45719"/>
                </a:lnTo>
                <a:close/>
              </a:path>
              <a:path w="96520" h="86995">
                <a:moveTo>
                  <a:pt x="37592" y="45719"/>
                </a:moveTo>
                <a:lnTo>
                  <a:pt x="36576" y="45719"/>
                </a:lnTo>
                <a:lnTo>
                  <a:pt x="37253" y="44703"/>
                </a:lnTo>
                <a:lnTo>
                  <a:pt x="37592" y="45719"/>
                </a:lnTo>
                <a:close/>
              </a:path>
              <a:path w="96520" h="86995">
                <a:moveTo>
                  <a:pt x="56387" y="47243"/>
                </a:moveTo>
                <a:lnTo>
                  <a:pt x="56896" y="45719"/>
                </a:lnTo>
                <a:lnTo>
                  <a:pt x="57573" y="44703"/>
                </a:lnTo>
                <a:lnTo>
                  <a:pt x="57531" y="44957"/>
                </a:lnTo>
                <a:lnTo>
                  <a:pt x="56387" y="47243"/>
                </a:lnTo>
                <a:close/>
              </a:path>
              <a:path w="96520" h="86995">
                <a:moveTo>
                  <a:pt x="95631" y="47243"/>
                </a:moveTo>
                <a:lnTo>
                  <a:pt x="56387" y="47243"/>
                </a:lnTo>
                <a:lnTo>
                  <a:pt x="57607" y="44805"/>
                </a:lnTo>
                <a:lnTo>
                  <a:pt x="57912" y="45719"/>
                </a:lnTo>
                <a:lnTo>
                  <a:pt x="96012" y="45719"/>
                </a:lnTo>
                <a:lnTo>
                  <a:pt x="95631" y="47243"/>
                </a:lnTo>
                <a:close/>
              </a:path>
              <a:path w="96520" h="86995">
                <a:moveTo>
                  <a:pt x="39014" y="46329"/>
                </a:moveTo>
                <a:lnTo>
                  <a:pt x="38100" y="45719"/>
                </a:lnTo>
                <a:lnTo>
                  <a:pt x="38100" y="44957"/>
                </a:lnTo>
                <a:lnTo>
                  <a:pt x="39014" y="46329"/>
                </a:lnTo>
                <a:close/>
              </a:path>
              <a:path w="96520" h="86995">
                <a:moveTo>
                  <a:pt x="56692" y="46024"/>
                </a:moveTo>
                <a:lnTo>
                  <a:pt x="56896" y="45211"/>
                </a:lnTo>
                <a:lnTo>
                  <a:pt x="57150" y="44957"/>
                </a:lnTo>
                <a:lnTo>
                  <a:pt x="56896" y="45719"/>
                </a:lnTo>
                <a:lnTo>
                  <a:pt x="56692" y="46024"/>
                </a:lnTo>
                <a:close/>
              </a:path>
              <a:path w="96520" h="86995">
                <a:moveTo>
                  <a:pt x="39624" y="47243"/>
                </a:moveTo>
                <a:lnTo>
                  <a:pt x="38100" y="47243"/>
                </a:lnTo>
                <a:lnTo>
                  <a:pt x="38100" y="45719"/>
                </a:lnTo>
                <a:lnTo>
                  <a:pt x="39624" y="47243"/>
                </a:lnTo>
                <a:close/>
              </a:path>
              <a:path w="96520" h="86995">
                <a:moveTo>
                  <a:pt x="39624" y="47243"/>
                </a:moveTo>
                <a:lnTo>
                  <a:pt x="38100" y="45719"/>
                </a:lnTo>
                <a:lnTo>
                  <a:pt x="39014" y="46329"/>
                </a:lnTo>
                <a:lnTo>
                  <a:pt x="39624" y="47243"/>
                </a:lnTo>
                <a:close/>
              </a:path>
              <a:path w="96520" h="86995">
                <a:moveTo>
                  <a:pt x="94868" y="50291"/>
                </a:moveTo>
                <a:lnTo>
                  <a:pt x="48768" y="50291"/>
                </a:lnTo>
                <a:lnTo>
                  <a:pt x="53339" y="48767"/>
                </a:lnTo>
                <a:lnTo>
                  <a:pt x="56387" y="45719"/>
                </a:lnTo>
                <a:lnTo>
                  <a:pt x="54864" y="48767"/>
                </a:lnTo>
                <a:lnTo>
                  <a:pt x="95250" y="48767"/>
                </a:lnTo>
                <a:lnTo>
                  <a:pt x="94868" y="50291"/>
                </a:lnTo>
                <a:close/>
              </a:path>
              <a:path w="96520" h="86995">
                <a:moveTo>
                  <a:pt x="56387" y="47243"/>
                </a:moveTo>
                <a:lnTo>
                  <a:pt x="56692" y="46024"/>
                </a:lnTo>
                <a:lnTo>
                  <a:pt x="56896" y="45719"/>
                </a:lnTo>
                <a:lnTo>
                  <a:pt x="56387" y="47243"/>
                </a:lnTo>
                <a:close/>
              </a:path>
              <a:path w="96520" h="86995">
                <a:moveTo>
                  <a:pt x="95250" y="48767"/>
                </a:moveTo>
                <a:lnTo>
                  <a:pt x="54864" y="48767"/>
                </a:lnTo>
                <a:lnTo>
                  <a:pt x="56692" y="46024"/>
                </a:lnTo>
                <a:lnTo>
                  <a:pt x="56387" y="47243"/>
                </a:lnTo>
                <a:lnTo>
                  <a:pt x="95631" y="47243"/>
                </a:lnTo>
                <a:lnTo>
                  <a:pt x="95250" y="48767"/>
                </a:lnTo>
                <a:close/>
              </a:path>
              <a:path w="96520" h="86995">
                <a:moveTo>
                  <a:pt x="39624" y="47243"/>
                </a:moveTo>
                <a:lnTo>
                  <a:pt x="39014" y="46329"/>
                </a:lnTo>
                <a:lnTo>
                  <a:pt x="39243" y="46481"/>
                </a:lnTo>
                <a:lnTo>
                  <a:pt x="39624" y="47243"/>
                </a:lnTo>
                <a:close/>
              </a:path>
              <a:path w="96520" h="86995">
                <a:moveTo>
                  <a:pt x="40277" y="47461"/>
                </a:moveTo>
                <a:lnTo>
                  <a:pt x="39624" y="47243"/>
                </a:lnTo>
                <a:lnTo>
                  <a:pt x="39243" y="46481"/>
                </a:lnTo>
                <a:lnTo>
                  <a:pt x="39928" y="46939"/>
                </a:lnTo>
                <a:lnTo>
                  <a:pt x="40277" y="47461"/>
                </a:lnTo>
                <a:close/>
              </a:path>
              <a:path w="96520" h="86995">
                <a:moveTo>
                  <a:pt x="41148" y="47751"/>
                </a:moveTo>
                <a:lnTo>
                  <a:pt x="40277" y="47461"/>
                </a:lnTo>
                <a:lnTo>
                  <a:pt x="39928" y="46939"/>
                </a:lnTo>
                <a:lnTo>
                  <a:pt x="41148" y="47751"/>
                </a:lnTo>
                <a:close/>
              </a:path>
              <a:path w="96520" h="86995">
                <a:moveTo>
                  <a:pt x="41148" y="48767"/>
                </a:moveTo>
                <a:lnTo>
                  <a:pt x="39624" y="47243"/>
                </a:lnTo>
                <a:lnTo>
                  <a:pt x="40386" y="47624"/>
                </a:lnTo>
                <a:lnTo>
                  <a:pt x="41148" y="48767"/>
                </a:lnTo>
                <a:close/>
              </a:path>
              <a:path w="96520" h="86995">
                <a:moveTo>
                  <a:pt x="40386" y="47624"/>
                </a:moveTo>
                <a:lnTo>
                  <a:pt x="39624" y="47243"/>
                </a:lnTo>
                <a:lnTo>
                  <a:pt x="40277" y="47461"/>
                </a:lnTo>
                <a:lnTo>
                  <a:pt x="40386" y="47624"/>
                </a:lnTo>
                <a:close/>
              </a:path>
              <a:path w="96520" h="86995">
                <a:moveTo>
                  <a:pt x="53339" y="48767"/>
                </a:moveTo>
                <a:lnTo>
                  <a:pt x="50292" y="48767"/>
                </a:lnTo>
                <a:lnTo>
                  <a:pt x="54864" y="47243"/>
                </a:lnTo>
                <a:lnTo>
                  <a:pt x="53339" y="48767"/>
                </a:lnTo>
                <a:close/>
              </a:path>
              <a:path w="96520" h="86995">
                <a:moveTo>
                  <a:pt x="42672" y="48767"/>
                </a:moveTo>
                <a:lnTo>
                  <a:pt x="40386" y="47624"/>
                </a:lnTo>
                <a:lnTo>
                  <a:pt x="40277" y="47461"/>
                </a:lnTo>
                <a:lnTo>
                  <a:pt x="41148" y="47751"/>
                </a:lnTo>
                <a:lnTo>
                  <a:pt x="42672" y="48767"/>
                </a:lnTo>
                <a:close/>
              </a:path>
              <a:path w="96520" h="86995">
                <a:moveTo>
                  <a:pt x="42672" y="48767"/>
                </a:moveTo>
                <a:lnTo>
                  <a:pt x="41148" y="48767"/>
                </a:lnTo>
                <a:lnTo>
                  <a:pt x="40386" y="47624"/>
                </a:lnTo>
                <a:lnTo>
                  <a:pt x="42672" y="48767"/>
                </a:lnTo>
                <a:close/>
              </a:path>
              <a:path w="96520" h="86995">
                <a:moveTo>
                  <a:pt x="44195" y="48767"/>
                </a:moveTo>
                <a:lnTo>
                  <a:pt x="42672" y="48767"/>
                </a:lnTo>
                <a:lnTo>
                  <a:pt x="41148" y="47751"/>
                </a:lnTo>
                <a:lnTo>
                  <a:pt x="44195" y="48767"/>
                </a:lnTo>
                <a:close/>
              </a:path>
              <a:path w="96520" h="86995">
                <a:moveTo>
                  <a:pt x="46736" y="50037"/>
                </a:moveTo>
                <a:lnTo>
                  <a:pt x="44195" y="48767"/>
                </a:lnTo>
                <a:lnTo>
                  <a:pt x="47461" y="49856"/>
                </a:lnTo>
                <a:lnTo>
                  <a:pt x="46736" y="50037"/>
                </a:lnTo>
                <a:close/>
              </a:path>
              <a:path w="96520" h="86995">
                <a:moveTo>
                  <a:pt x="48768" y="50291"/>
                </a:moveTo>
                <a:lnTo>
                  <a:pt x="47461" y="49856"/>
                </a:lnTo>
                <a:lnTo>
                  <a:pt x="51816" y="48767"/>
                </a:lnTo>
                <a:lnTo>
                  <a:pt x="48768" y="50291"/>
                </a:lnTo>
                <a:close/>
              </a:path>
              <a:path w="96520" h="86995">
                <a:moveTo>
                  <a:pt x="48768" y="50291"/>
                </a:moveTo>
                <a:lnTo>
                  <a:pt x="47244" y="50291"/>
                </a:lnTo>
                <a:lnTo>
                  <a:pt x="46736" y="50037"/>
                </a:lnTo>
                <a:lnTo>
                  <a:pt x="47461" y="49856"/>
                </a:lnTo>
                <a:lnTo>
                  <a:pt x="48768" y="50291"/>
                </a:lnTo>
                <a:close/>
              </a:path>
              <a:path w="96520" h="86995">
                <a:moveTo>
                  <a:pt x="47244" y="50291"/>
                </a:moveTo>
                <a:lnTo>
                  <a:pt x="46482" y="50101"/>
                </a:lnTo>
                <a:lnTo>
                  <a:pt x="46736" y="50037"/>
                </a:lnTo>
                <a:lnTo>
                  <a:pt x="47244" y="50291"/>
                </a:lnTo>
                <a:close/>
              </a:path>
              <a:path w="96520" h="86995">
                <a:moveTo>
                  <a:pt x="47244" y="50291"/>
                </a:moveTo>
                <a:lnTo>
                  <a:pt x="45719" y="50291"/>
                </a:lnTo>
                <a:lnTo>
                  <a:pt x="46482" y="50101"/>
                </a:lnTo>
                <a:lnTo>
                  <a:pt x="47244" y="50291"/>
                </a:lnTo>
                <a:close/>
              </a:path>
              <a:path w="96520" h="86995">
                <a:moveTo>
                  <a:pt x="57912" y="86867"/>
                </a:moveTo>
                <a:lnTo>
                  <a:pt x="36576" y="86867"/>
                </a:lnTo>
                <a:lnTo>
                  <a:pt x="32004" y="85343"/>
                </a:lnTo>
                <a:lnTo>
                  <a:pt x="64008" y="85343"/>
                </a:lnTo>
                <a:lnTo>
                  <a:pt x="57912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659123" y="6518147"/>
            <a:ext cx="94615" cy="86995"/>
          </a:xfrm>
          <a:custGeom>
            <a:avLst/>
            <a:gdLst/>
            <a:ahLst/>
            <a:cxnLst/>
            <a:rect l="l" t="t" r="r" b="b"/>
            <a:pathLst>
              <a:path w="94614" h="86995">
                <a:moveTo>
                  <a:pt x="64008" y="3048"/>
                </a:moveTo>
                <a:lnTo>
                  <a:pt x="30480" y="3048"/>
                </a:lnTo>
                <a:lnTo>
                  <a:pt x="30480" y="1524"/>
                </a:lnTo>
                <a:lnTo>
                  <a:pt x="36576" y="0"/>
                </a:lnTo>
                <a:lnTo>
                  <a:pt x="57912" y="0"/>
                </a:lnTo>
                <a:lnTo>
                  <a:pt x="62484" y="1524"/>
                </a:lnTo>
                <a:lnTo>
                  <a:pt x="64008" y="3048"/>
                </a:lnTo>
                <a:close/>
              </a:path>
              <a:path w="94614" h="86995">
                <a:moveTo>
                  <a:pt x="71628" y="6096"/>
                </a:moveTo>
                <a:lnTo>
                  <a:pt x="22859" y="6096"/>
                </a:lnTo>
                <a:lnTo>
                  <a:pt x="27432" y="3048"/>
                </a:lnTo>
                <a:lnTo>
                  <a:pt x="67056" y="3048"/>
                </a:lnTo>
                <a:lnTo>
                  <a:pt x="71628" y="6096"/>
                </a:lnTo>
                <a:close/>
              </a:path>
              <a:path w="94614" h="86995">
                <a:moveTo>
                  <a:pt x="86868" y="68580"/>
                </a:moveTo>
                <a:lnTo>
                  <a:pt x="7620" y="68580"/>
                </a:lnTo>
                <a:lnTo>
                  <a:pt x="7620" y="67056"/>
                </a:lnTo>
                <a:lnTo>
                  <a:pt x="4572" y="62484"/>
                </a:lnTo>
                <a:lnTo>
                  <a:pt x="3048" y="60960"/>
                </a:lnTo>
                <a:lnTo>
                  <a:pt x="3048" y="59436"/>
                </a:lnTo>
                <a:lnTo>
                  <a:pt x="1524" y="54864"/>
                </a:lnTo>
                <a:lnTo>
                  <a:pt x="0" y="53340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4384"/>
                </a:lnTo>
                <a:lnTo>
                  <a:pt x="4572" y="22860"/>
                </a:lnTo>
                <a:lnTo>
                  <a:pt x="7620" y="19812"/>
                </a:lnTo>
                <a:lnTo>
                  <a:pt x="7620" y="18288"/>
                </a:lnTo>
                <a:lnTo>
                  <a:pt x="9144" y="16764"/>
                </a:lnTo>
                <a:lnTo>
                  <a:pt x="12192" y="12192"/>
                </a:lnTo>
                <a:lnTo>
                  <a:pt x="13716" y="12192"/>
                </a:lnTo>
                <a:lnTo>
                  <a:pt x="15240" y="10668"/>
                </a:lnTo>
                <a:lnTo>
                  <a:pt x="19812" y="7620"/>
                </a:lnTo>
                <a:lnTo>
                  <a:pt x="21336" y="6096"/>
                </a:lnTo>
                <a:lnTo>
                  <a:pt x="73152" y="6096"/>
                </a:lnTo>
                <a:lnTo>
                  <a:pt x="74676" y="7620"/>
                </a:lnTo>
                <a:lnTo>
                  <a:pt x="79248" y="10668"/>
                </a:lnTo>
                <a:lnTo>
                  <a:pt x="86868" y="18288"/>
                </a:lnTo>
                <a:lnTo>
                  <a:pt x="86868" y="19812"/>
                </a:lnTo>
                <a:lnTo>
                  <a:pt x="89916" y="24384"/>
                </a:lnTo>
                <a:lnTo>
                  <a:pt x="91439" y="25908"/>
                </a:lnTo>
                <a:lnTo>
                  <a:pt x="91439" y="27432"/>
                </a:lnTo>
                <a:lnTo>
                  <a:pt x="92964" y="32004"/>
                </a:lnTo>
                <a:lnTo>
                  <a:pt x="92964" y="33528"/>
                </a:lnTo>
                <a:lnTo>
                  <a:pt x="94488" y="35052"/>
                </a:lnTo>
                <a:lnTo>
                  <a:pt x="94488" y="38100"/>
                </a:lnTo>
                <a:lnTo>
                  <a:pt x="42672" y="38100"/>
                </a:lnTo>
                <a:lnTo>
                  <a:pt x="39624" y="39624"/>
                </a:lnTo>
                <a:lnTo>
                  <a:pt x="38100" y="39624"/>
                </a:lnTo>
                <a:lnTo>
                  <a:pt x="37592" y="41148"/>
                </a:lnTo>
                <a:lnTo>
                  <a:pt x="36576" y="41148"/>
                </a:lnTo>
                <a:lnTo>
                  <a:pt x="36576" y="45720"/>
                </a:lnTo>
                <a:lnTo>
                  <a:pt x="38100" y="45720"/>
                </a:lnTo>
                <a:lnTo>
                  <a:pt x="39624" y="47244"/>
                </a:lnTo>
                <a:lnTo>
                  <a:pt x="41148" y="47244"/>
                </a:lnTo>
                <a:lnTo>
                  <a:pt x="44195" y="48768"/>
                </a:lnTo>
                <a:lnTo>
                  <a:pt x="94488" y="48768"/>
                </a:lnTo>
                <a:lnTo>
                  <a:pt x="94488" y="51816"/>
                </a:lnTo>
                <a:lnTo>
                  <a:pt x="92964" y="53340"/>
                </a:lnTo>
                <a:lnTo>
                  <a:pt x="92964" y="54864"/>
                </a:lnTo>
                <a:lnTo>
                  <a:pt x="91439" y="59436"/>
                </a:lnTo>
                <a:lnTo>
                  <a:pt x="91439" y="60960"/>
                </a:lnTo>
                <a:lnTo>
                  <a:pt x="89916" y="60960"/>
                </a:lnTo>
                <a:lnTo>
                  <a:pt x="89916" y="62484"/>
                </a:lnTo>
                <a:lnTo>
                  <a:pt x="86868" y="67056"/>
                </a:lnTo>
                <a:lnTo>
                  <a:pt x="86868" y="68580"/>
                </a:lnTo>
                <a:close/>
              </a:path>
              <a:path w="94614" h="86995">
                <a:moveTo>
                  <a:pt x="39624" y="39624"/>
                </a:moveTo>
                <a:lnTo>
                  <a:pt x="42672" y="38100"/>
                </a:lnTo>
                <a:lnTo>
                  <a:pt x="41148" y="39116"/>
                </a:lnTo>
                <a:lnTo>
                  <a:pt x="39624" y="39624"/>
                </a:lnTo>
                <a:close/>
              </a:path>
              <a:path w="94614" h="86995">
                <a:moveTo>
                  <a:pt x="41148" y="39116"/>
                </a:moveTo>
                <a:lnTo>
                  <a:pt x="42672" y="38100"/>
                </a:lnTo>
                <a:lnTo>
                  <a:pt x="44195" y="38100"/>
                </a:lnTo>
                <a:lnTo>
                  <a:pt x="41148" y="39116"/>
                </a:lnTo>
                <a:close/>
              </a:path>
              <a:path w="94614" h="86995">
                <a:moveTo>
                  <a:pt x="41148" y="39624"/>
                </a:moveTo>
                <a:lnTo>
                  <a:pt x="44195" y="38100"/>
                </a:lnTo>
                <a:lnTo>
                  <a:pt x="45719" y="38100"/>
                </a:lnTo>
                <a:lnTo>
                  <a:pt x="41148" y="39624"/>
                </a:lnTo>
                <a:close/>
              </a:path>
              <a:path w="94614" h="86995">
                <a:moveTo>
                  <a:pt x="53339" y="39624"/>
                </a:moveTo>
                <a:lnTo>
                  <a:pt x="48768" y="38100"/>
                </a:lnTo>
                <a:lnTo>
                  <a:pt x="50292" y="38100"/>
                </a:lnTo>
                <a:lnTo>
                  <a:pt x="53339" y="39624"/>
                </a:lnTo>
                <a:close/>
              </a:path>
              <a:path w="94614" h="86995">
                <a:moveTo>
                  <a:pt x="53339" y="39116"/>
                </a:moveTo>
                <a:lnTo>
                  <a:pt x="50292" y="38100"/>
                </a:lnTo>
                <a:lnTo>
                  <a:pt x="51816" y="38100"/>
                </a:lnTo>
                <a:lnTo>
                  <a:pt x="53339" y="39116"/>
                </a:lnTo>
                <a:close/>
              </a:path>
              <a:path w="94614" h="86995">
                <a:moveTo>
                  <a:pt x="54864" y="39624"/>
                </a:moveTo>
                <a:lnTo>
                  <a:pt x="53339" y="39116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4614" h="86995">
                <a:moveTo>
                  <a:pt x="56387" y="41148"/>
                </a:moveTo>
                <a:lnTo>
                  <a:pt x="54864" y="39624"/>
                </a:lnTo>
                <a:lnTo>
                  <a:pt x="51816" y="38100"/>
                </a:lnTo>
                <a:lnTo>
                  <a:pt x="94488" y="38100"/>
                </a:lnTo>
                <a:lnTo>
                  <a:pt x="94488" y="39624"/>
                </a:lnTo>
                <a:lnTo>
                  <a:pt x="56387" y="39624"/>
                </a:lnTo>
                <a:lnTo>
                  <a:pt x="56387" y="41148"/>
                </a:lnTo>
                <a:close/>
              </a:path>
              <a:path w="94614" h="86995">
                <a:moveTo>
                  <a:pt x="39014" y="40538"/>
                </a:moveTo>
                <a:lnTo>
                  <a:pt x="39624" y="39624"/>
                </a:lnTo>
                <a:lnTo>
                  <a:pt x="41148" y="39116"/>
                </a:lnTo>
                <a:lnTo>
                  <a:pt x="39014" y="40538"/>
                </a:lnTo>
                <a:close/>
              </a:path>
              <a:path w="94614" h="86995">
                <a:moveTo>
                  <a:pt x="55473" y="40538"/>
                </a:moveTo>
                <a:lnTo>
                  <a:pt x="53339" y="39116"/>
                </a:lnTo>
                <a:lnTo>
                  <a:pt x="54864" y="39624"/>
                </a:lnTo>
                <a:lnTo>
                  <a:pt x="55473" y="40538"/>
                </a:lnTo>
                <a:close/>
              </a:path>
              <a:path w="94614" h="86995">
                <a:moveTo>
                  <a:pt x="37338" y="41910"/>
                </a:moveTo>
                <a:lnTo>
                  <a:pt x="38100" y="39624"/>
                </a:lnTo>
                <a:lnTo>
                  <a:pt x="37592" y="41656"/>
                </a:lnTo>
                <a:lnTo>
                  <a:pt x="37338" y="41910"/>
                </a:lnTo>
                <a:close/>
              </a:path>
              <a:path w="94614" h="86995">
                <a:moveTo>
                  <a:pt x="37592" y="41656"/>
                </a:moveTo>
                <a:lnTo>
                  <a:pt x="38100" y="39624"/>
                </a:lnTo>
                <a:lnTo>
                  <a:pt x="39624" y="39624"/>
                </a:lnTo>
                <a:lnTo>
                  <a:pt x="37592" y="41656"/>
                </a:lnTo>
                <a:close/>
              </a:path>
              <a:path w="94614" h="86995">
                <a:moveTo>
                  <a:pt x="38100" y="41148"/>
                </a:moveTo>
                <a:lnTo>
                  <a:pt x="39624" y="39624"/>
                </a:lnTo>
                <a:lnTo>
                  <a:pt x="39014" y="40538"/>
                </a:lnTo>
                <a:lnTo>
                  <a:pt x="38100" y="41148"/>
                </a:lnTo>
                <a:close/>
              </a:path>
              <a:path w="94614" h="86995">
                <a:moveTo>
                  <a:pt x="38404" y="41452"/>
                </a:moveTo>
                <a:lnTo>
                  <a:pt x="38862" y="40767"/>
                </a:lnTo>
                <a:lnTo>
                  <a:pt x="41148" y="39624"/>
                </a:lnTo>
                <a:lnTo>
                  <a:pt x="38404" y="41452"/>
                </a:lnTo>
                <a:close/>
              </a:path>
              <a:path w="94614" h="86995">
                <a:moveTo>
                  <a:pt x="56083" y="41452"/>
                </a:moveTo>
                <a:lnTo>
                  <a:pt x="53339" y="39624"/>
                </a:lnTo>
                <a:lnTo>
                  <a:pt x="55626" y="40767"/>
                </a:lnTo>
                <a:lnTo>
                  <a:pt x="56083" y="41452"/>
                </a:lnTo>
                <a:close/>
              </a:path>
              <a:path w="94614" h="86995">
                <a:moveTo>
                  <a:pt x="56387" y="41148"/>
                </a:moveTo>
                <a:lnTo>
                  <a:pt x="55473" y="40538"/>
                </a:lnTo>
                <a:lnTo>
                  <a:pt x="54864" y="39624"/>
                </a:lnTo>
                <a:lnTo>
                  <a:pt x="56387" y="41148"/>
                </a:lnTo>
                <a:close/>
              </a:path>
              <a:path w="94614" h="86995">
                <a:moveTo>
                  <a:pt x="57150" y="41910"/>
                </a:moveTo>
                <a:lnTo>
                  <a:pt x="56387" y="41148"/>
                </a:lnTo>
                <a:lnTo>
                  <a:pt x="56387" y="39624"/>
                </a:lnTo>
                <a:lnTo>
                  <a:pt x="57150" y="41910"/>
                </a:lnTo>
                <a:close/>
              </a:path>
              <a:path w="94614" h="86995">
                <a:moveTo>
                  <a:pt x="57531" y="42291"/>
                </a:moveTo>
                <a:lnTo>
                  <a:pt x="57150" y="41910"/>
                </a:lnTo>
                <a:lnTo>
                  <a:pt x="56387" y="39624"/>
                </a:lnTo>
                <a:lnTo>
                  <a:pt x="94488" y="39624"/>
                </a:lnTo>
                <a:lnTo>
                  <a:pt x="94488" y="41148"/>
                </a:lnTo>
                <a:lnTo>
                  <a:pt x="57912" y="41148"/>
                </a:lnTo>
                <a:lnTo>
                  <a:pt x="57531" y="42291"/>
                </a:lnTo>
                <a:close/>
              </a:path>
              <a:path w="94614" h="86995">
                <a:moveTo>
                  <a:pt x="38100" y="41148"/>
                </a:moveTo>
                <a:lnTo>
                  <a:pt x="39014" y="40538"/>
                </a:lnTo>
                <a:lnTo>
                  <a:pt x="38862" y="40767"/>
                </a:lnTo>
                <a:lnTo>
                  <a:pt x="38100" y="41148"/>
                </a:lnTo>
                <a:close/>
              </a:path>
              <a:path w="94614" h="86995">
                <a:moveTo>
                  <a:pt x="56387" y="41148"/>
                </a:moveTo>
                <a:lnTo>
                  <a:pt x="55626" y="40767"/>
                </a:lnTo>
                <a:lnTo>
                  <a:pt x="55473" y="40538"/>
                </a:lnTo>
                <a:lnTo>
                  <a:pt x="56387" y="41148"/>
                </a:lnTo>
                <a:close/>
              </a:path>
              <a:path w="94614" h="86995">
                <a:moveTo>
                  <a:pt x="37490" y="42062"/>
                </a:moveTo>
                <a:lnTo>
                  <a:pt x="37592" y="41656"/>
                </a:lnTo>
                <a:lnTo>
                  <a:pt x="38100" y="41148"/>
                </a:lnTo>
                <a:lnTo>
                  <a:pt x="38862" y="40767"/>
                </a:lnTo>
                <a:lnTo>
                  <a:pt x="38404" y="41452"/>
                </a:lnTo>
                <a:lnTo>
                  <a:pt x="37490" y="42062"/>
                </a:lnTo>
                <a:close/>
              </a:path>
              <a:path w="94614" h="86995">
                <a:moveTo>
                  <a:pt x="56387" y="41656"/>
                </a:moveTo>
                <a:lnTo>
                  <a:pt x="56083" y="41452"/>
                </a:lnTo>
                <a:lnTo>
                  <a:pt x="55626" y="40767"/>
                </a:lnTo>
                <a:lnTo>
                  <a:pt x="56387" y="41148"/>
                </a:lnTo>
                <a:lnTo>
                  <a:pt x="56387" y="41656"/>
                </a:lnTo>
                <a:close/>
              </a:path>
              <a:path w="94614" h="86995">
                <a:moveTo>
                  <a:pt x="36576" y="42672"/>
                </a:moveTo>
                <a:lnTo>
                  <a:pt x="36576" y="41148"/>
                </a:lnTo>
                <a:lnTo>
                  <a:pt x="36957" y="42291"/>
                </a:lnTo>
                <a:lnTo>
                  <a:pt x="36576" y="42672"/>
                </a:lnTo>
                <a:close/>
              </a:path>
              <a:path w="94614" h="86995">
                <a:moveTo>
                  <a:pt x="36957" y="42291"/>
                </a:moveTo>
                <a:lnTo>
                  <a:pt x="36576" y="41148"/>
                </a:lnTo>
                <a:lnTo>
                  <a:pt x="37592" y="41148"/>
                </a:lnTo>
                <a:lnTo>
                  <a:pt x="37338" y="41910"/>
                </a:lnTo>
                <a:lnTo>
                  <a:pt x="36957" y="42291"/>
                </a:lnTo>
                <a:close/>
              </a:path>
              <a:path w="94614" h="86995">
                <a:moveTo>
                  <a:pt x="57258" y="42236"/>
                </a:moveTo>
                <a:lnTo>
                  <a:pt x="56387" y="41656"/>
                </a:lnTo>
                <a:lnTo>
                  <a:pt x="56387" y="41148"/>
                </a:lnTo>
                <a:lnTo>
                  <a:pt x="57150" y="41910"/>
                </a:lnTo>
                <a:lnTo>
                  <a:pt x="57258" y="42236"/>
                </a:lnTo>
                <a:close/>
              </a:path>
              <a:path w="94614" h="86995">
                <a:moveTo>
                  <a:pt x="94488" y="47244"/>
                </a:moveTo>
                <a:lnTo>
                  <a:pt x="54864" y="47244"/>
                </a:lnTo>
                <a:lnTo>
                  <a:pt x="57912" y="44196"/>
                </a:lnTo>
                <a:lnTo>
                  <a:pt x="57742" y="43688"/>
                </a:lnTo>
                <a:lnTo>
                  <a:pt x="57694" y="43107"/>
                </a:lnTo>
                <a:lnTo>
                  <a:pt x="57912" y="42672"/>
                </a:lnTo>
                <a:lnTo>
                  <a:pt x="57634" y="42394"/>
                </a:lnTo>
                <a:lnTo>
                  <a:pt x="57607" y="42062"/>
                </a:lnTo>
                <a:lnTo>
                  <a:pt x="57912" y="41148"/>
                </a:lnTo>
                <a:lnTo>
                  <a:pt x="94488" y="41148"/>
                </a:lnTo>
                <a:lnTo>
                  <a:pt x="94488" y="47244"/>
                </a:lnTo>
                <a:close/>
              </a:path>
              <a:path w="94614" h="86995">
                <a:moveTo>
                  <a:pt x="37253" y="43180"/>
                </a:moveTo>
                <a:lnTo>
                  <a:pt x="37490" y="42062"/>
                </a:lnTo>
                <a:lnTo>
                  <a:pt x="38404" y="41452"/>
                </a:lnTo>
                <a:lnTo>
                  <a:pt x="37253" y="43180"/>
                </a:lnTo>
                <a:close/>
              </a:path>
              <a:path w="94614" h="86995">
                <a:moveTo>
                  <a:pt x="56387" y="41910"/>
                </a:moveTo>
                <a:lnTo>
                  <a:pt x="56083" y="41452"/>
                </a:lnTo>
                <a:lnTo>
                  <a:pt x="56387" y="41656"/>
                </a:lnTo>
                <a:lnTo>
                  <a:pt x="56387" y="41910"/>
                </a:lnTo>
                <a:close/>
              </a:path>
              <a:path w="94614" h="86995">
                <a:moveTo>
                  <a:pt x="37229" y="42236"/>
                </a:moveTo>
                <a:lnTo>
                  <a:pt x="37338" y="41910"/>
                </a:lnTo>
                <a:lnTo>
                  <a:pt x="37592" y="41656"/>
                </a:lnTo>
                <a:lnTo>
                  <a:pt x="37490" y="42062"/>
                </a:lnTo>
                <a:lnTo>
                  <a:pt x="37229" y="42236"/>
                </a:lnTo>
                <a:close/>
              </a:path>
              <a:path w="94614" h="86995">
                <a:moveTo>
                  <a:pt x="57234" y="43180"/>
                </a:moveTo>
                <a:lnTo>
                  <a:pt x="56387" y="41910"/>
                </a:lnTo>
                <a:lnTo>
                  <a:pt x="56387" y="41656"/>
                </a:lnTo>
                <a:lnTo>
                  <a:pt x="57258" y="42236"/>
                </a:lnTo>
                <a:lnTo>
                  <a:pt x="57403" y="42672"/>
                </a:lnTo>
                <a:lnTo>
                  <a:pt x="57234" y="43180"/>
                </a:lnTo>
                <a:close/>
              </a:path>
              <a:path w="94614" h="86995">
                <a:moveTo>
                  <a:pt x="36991" y="42394"/>
                </a:moveTo>
                <a:lnTo>
                  <a:pt x="37011" y="42236"/>
                </a:lnTo>
                <a:lnTo>
                  <a:pt x="37338" y="41910"/>
                </a:lnTo>
                <a:lnTo>
                  <a:pt x="37229" y="42236"/>
                </a:lnTo>
                <a:lnTo>
                  <a:pt x="36991" y="42394"/>
                </a:lnTo>
                <a:close/>
              </a:path>
              <a:path w="94614" h="86995">
                <a:moveTo>
                  <a:pt x="56387" y="44958"/>
                </a:moveTo>
                <a:lnTo>
                  <a:pt x="56387" y="41910"/>
                </a:lnTo>
                <a:lnTo>
                  <a:pt x="57186" y="43107"/>
                </a:lnTo>
                <a:lnTo>
                  <a:pt x="57113" y="43542"/>
                </a:lnTo>
                <a:lnTo>
                  <a:pt x="56896" y="44196"/>
                </a:lnTo>
                <a:lnTo>
                  <a:pt x="56387" y="44958"/>
                </a:lnTo>
                <a:close/>
              </a:path>
              <a:path w="94614" h="86995">
                <a:moveTo>
                  <a:pt x="57496" y="42394"/>
                </a:moveTo>
                <a:lnTo>
                  <a:pt x="57258" y="42236"/>
                </a:lnTo>
                <a:lnTo>
                  <a:pt x="57150" y="41910"/>
                </a:lnTo>
                <a:lnTo>
                  <a:pt x="57476" y="42236"/>
                </a:lnTo>
                <a:lnTo>
                  <a:pt x="57496" y="42394"/>
                </a:lnTo>
                <a:close/>
              </a:path>
              <a:path w="94614" h="86995">
                <a:moveTo>
                  <a:pt x="37229" y="43107"/>
                </a:moveTo>
                <a:lnTo>
                  <a:pt x="37176" y="42394"/>
                </a:lnTo>
                <a:lnTo>
                  <a:pt x="37229" y="42236"/>
                </a:lnTo>
                <a:lnTo>
                  <a:pt x="37490" y="42062"/>
                </a:lnTo>
                <a:lnTo>
                  <a:pt x="37229" y="43107"/>
                </a:lnTo>
                <a:close/>
              </a:path>
              <a:path w="94614" h="86995">
                <a:moveTo>
                  <a:pt x="37084" y="42672"/>
                </a:moveTo>
                <a:lnTo>
                  <a:pt x="36991" y="42394"/>
                </a:lnTo>
                <a:lnTo>
                  <a:pt x="37229" y="42236"/>
                </a:lnTo>
                <a:lnTo>
                  <a:pt x="37084" y="42672"/>
                </a:lnTo>
                <a:close/>
              </a:path>
              <a:path w="94614" h="86995">
                <a:moveTo>
                  <a:pt x="57403" y="42672"/>
                </a:moveTo>
                <a:lnTo>
                  <a:pt x="57258" y="42236"/>
                </a:lnTo>
                <a:lnTo>
                  <a:pt x="57403" y="42672"/>
                </a:lnTo>
                <a:close/>
              </a:path>
              <a:path w="94614" h="86995">
                <a:moveTo>
                  <a:pt x="36576" y="42672"/>
                </a:moveTo>
                <a:lnTo>
                  <a:pt x="36957" y="42291"/>
                </a:lnTo>
                <a:lnTo>
                  <a:pt x="36576" y="42672"/>
                </a:lnTo>
                <a:close/>
              </a:path>
              <a:path w="94614" h="86995">
                <a:moveTo>
                  <a:pt x="57912" y="42672"/>
                </a:moveTo>
                <a:lnTo>
                  <a:pt x="57496" y="42394"/>
                </a:lnTo>
                <a:lnTo>
                  <a:pt x="57912" y="42672"/>
                </a:lnTo>
                <a:close/>
              </a:path>
              <a:path w="94614" h="86995">
                <a:moveTo>
                  <a:pt x="36914" y="43180"/>
                </a:moveTo>
                <a:lnTo>
                  <a:pt x="36576" y="42672"/>
                </a:lnTo>
                <a:lnTo>
                  <a:pt x="36991" y="42394"/>
                </a:lnTo>
                <a:lnTo>
                  <a:pt x="37084" y="42672"/>
                </a:lnTo>
                <a:lnTo>
                  <a:pt x="36914" y="43180"/>
                </a:lnTo>
                <a:close/>
              </a:path>
              <a:path w="94614" h="86995">
                <a:moveTo>
                  <a:pt x="57573" y="43180"/>
                </a:moveTo>
                <a:lnTo>
                  <a:pt x="57496" y="42394"/>
                </a:lnTo>
                <a:lnTo>
                  <a:pt x="57912" y="42672"/>
                </a:lnTo>
                <a:lnTo>
                  <a:pt x="57573" y="43180"/>
                </a:lnTo>
                <a:close/>
              </a:path>
              <a:path w="94614" h="86995">
                <a:moveTo>
                  <a:pt x="36576" y="44196"/>
                </a:moveTo>
                <a:lnTo>
                  <a:pt x="36576" y="42672"/>
                </a:lnTo>
                <a:lnTo>
                  <a:pt x="36793" y="43107"/>
                </a:lnTo>
                <a:lnTo>
                  <a:pt x="36745" y="43688"/>
                </a:lnTo>
                <a:lnTo>
                  <a:pt x="36576" y="44196"/>
                </a:lnTo>
                <a:close/>
              </a:path>
              <a:path w="94614" h="86995">
                <a:moveTo>
                  <a:pt x="36880" y="43281"/>
                </a:moveTo>
                <a:lnTo>
                  <a:pt x="36576" y="42672"/>
                </a:lnTo>
                <a:lnTo>
                  <a:pt x="36866" y="43107"/>
                </a:lnTo>
                <a:lnTo>
                  <a:pt x="36880" y="43281"/>
                </a:lnTo>
                <a:close/>
              </a:path>
              <a:path w="94614" h="86995">
                <a:moveTo>
                  <a:pt x="37084" y="43434"/>
                </a:moveTo>
                <a:lnTo>
                  <a:pt x="36982" y="43281"/>
                </a:lnTo>
                <a:lnTo>
                  <a:pt x="36938" y="43107"/>
                </a:lnTo>
                <a:lnTo>
                  <a:pt x="37084" y="42672"/>
                </a:lnTo>
                <a:lnTo>
                  <a:pt x="37229" y="43107"/>
                </a:lnTo>
                <a:lnTo>
                  <a:pt x="37185" y="43281"/>
                </a:lnTo>
                <a:lnTo>
                  <a:pt x="37084" y="43434"/>
                </a:lnTo>
                <a:close/>
              </a:path>
              <a:path w="94614" h="86995">
                <a:moveTo>
                  <a:pt x="57403" y="43434"/>
                </a:moveTo>
                <a:lnTo>
                  <a:pt x="57302" y="43281"/>
                </a:lnTo>
                <a:lnTo>
                  <a:pt x="57258" y="43107"/>
                </a:lnTo>
                <a:lnTo>
                  <a:pt x="57403" y="42672"/>
                </a:lnTo>
                <a:lnTo>
                  <a:pt x="57549" y="43107"/>
                </a:lnTo>
                <a:lnTo>
                  <a:pt x="57505" y="43281"/>
                </a:lnTo>
                <a:lnTo>
                  <a:pt x="57403" y="43434"/>
                </a:lnTo>
                <a:close/>
              </a:path>
              <a:path w="94614" h="86995">
                <a:moveTo>
                  <a:pt x="57607" y="43281"/>
                </a:moveTo>
                <a:lnTo>
                  <a:pt x="57621" y="43107"/>
                </a:lnTo>
                <a:lnTo>
                  <a:pt x="57912" y="42672"/>
                </a:lnTo>
                <a:lnTo>
                  <a:pt x="57607" y="43281"/>
                </a:lnTo>
                <a:close/>
              </a:path>
              <a:path w="94614" h="86995">
                <a:moveTo>
                  <a:pt x="37011" y="43542"/>
                </a:moveTo>
                <a:lnTo>
                  <a:pt x="36914" y="43180"/>
                </a:lnTo>
                <a:lnTo>
                  <a:pt x="37011" y="43542"/>
                </a:lnTo>
                <a:close/>
              </a:path>
              <a:path w="94614" h="86995">
                <a:moveTo>
                  <a:pt x="37592" y="44196"/>
                </a:moveTo>
                <a:lnTo>
                  <a:pt x="37253" y="43688"/>
                </a:lnTo>
                <a:lnTo>
                  <a:pt x="37185" y="43281"/>
                </a:lnTo>
                <a:lnTo>
                  <a:pt x="37592" y="44196"/>
                </a:lnTo>
                <a:close/>
              </a:path>
              <a:path w="94614" h="86995">
                <a:moveTo>
                  <a:pt x="56896" y="44196"/>
                </a:moveTo>
                <a:lnTo>
                  <a:pt x="57234" y="43180"/>
                </a:lnTo>
                <a:lnTo>
                  <a:pt x="57331" y="43542"/>
                </a:lnTo>
                <a:lnTo>
                  <a:pt x="56896" y="44196"/>
                </a:lnTo>
                <a:close/>
              </a:path>
              <a:path w="94614" h="86995">
                <a:moveTo>
                  <a:pt x="57476" y="43542"/>
                </a:moveTo>
                <a:lnTo>
                  <a:pt x="57573" y="43180"/>
                </a:lnTo>
                <a:lnTo>
                  <a:pt x="57476" y="43542"/>
                </a:lnTo>
                <a:close/>
              </a:path>
              <a:path w="94614" h="86995">
                <a:moveTo>
                  <a:pt x="36576" y="44196"/>
                </a:moveTo>
                <a:lnTo>
                  <a:pt x="36880" y="43281"/>
                </a:lnTo>
                <a:lnTo>
                  <a:pt x="37011" y="43542"/>
                </a:lnTo>
                <a:lnTo>
                  <a:pt x="36576" y="44196"/>
                </a:lnTo>
                <a:close/>
              </a:path>
              <a:path w="94614" h="86995">
                <a:moveTo>
                  <a:pt x="37130" y="43503"/>
                </a:moveTo>
                <a:lnTo>
                  <a:pt x="37185" y="43281"/>
                </a:lnTo>
                <a:lnTo>
                  <a:pt x="37130" y="43503"/>
                </a:lnTo>
                <a:close/>
              </a:path>
              <a:path w="94614" h="86995">
                <a:moveTo>
                  <a:pt x="57912" y="44196"/>
                </a:moveTo>
                <a:lnTo>
                  <a:pt x="57573" y="43688"/>
                </a:lnTo>
                <a:lnTo>
                  <a:pt x="57531" y="43434"/>
                </a:lnTo>
                <a:lnTo>
                  <a:pt x="57607" y="43281"/>
                </a:lnTo>
                <a:lnTo>
                  <a:pt x="57912" y="44196"/>
                </a:lnTo>
                <a:close/>
              </a:path>
              <a:path w="94614" h="86995">
                <a:moveTo>
                  <a:pt x="56605" y="45066"/>
                </a:moveTo>
                <a:lnTo>
                  <a:pt x="56896" y="44196"/>
                </a:lnTo>
                <a:lnTo>
                  <a:pt x="57403" y="43434"/>
                </a:lnTo>
                <a:lnTo>
                  <a:pt x="57404" y="43688"/>
                </a:lnTo>
                <a:lnTo>
                  <a:pt x="56769" y="44958"/>
                </a:lnTo>
                <a:lnTo>
                  <a:pt x="56605" y="45066"/>
                </a:lnTo>
                <a:close/>
              </a:path>
              <a:path w="94614" h="86995">
                <a:moveTo>
                  <a:pt x="37882" y="45066"/>
                </a:moveTo>
                <a:lnTo>
                  <a:pt x="37719" y="44958"/>
                </a:lnTo>
                <a:lnTo>
                  <a:pt x="37084" y="43688"/>
                </a:lnTo>
                <a:lnTo>
                  <a:pt x="37130" y="43503"/>
                </a:lnTo>
                <a:lnTo>
                  <a:pt x="37592" y="44196"/>
                </a:lnTo>
                <a:lnTo>
                  <a:pt x="37882" y="45066"/>
                </a:lnTo>
                <a:close/>
              </a:path>
              <a:path w="94614" h="86995">
                <a:moveTo>
                  <a:pt x="36902" y="44413"/>
                </a:moveTo>
                <a:lnTo>
                  <a:pt x="36576" y="44196"/>
                </a:lnTo>
                <a:lnTo>
                  <a:pt x="37011" y="43542"/>
                </a:lnTo>
                <a:lnTo>
                  <a:pt x="37084" y="43688"/>
                </a:lnTo>
                <a:lnTo>
                  <a:pt x="36902" y="44413"/>
                </a:lnTo>
                <a:close/>
              </a:path>
              <a:path w="94614" h="86995">
                <a:moveTo>
                  <a:pt x="56769" y="44958"/>
                </a:moveTo>
                <a:lnTo>
                  <a:pt x="57476" y="43542"/>
                </a:lnTo>
                <a:lnTo>
                  <a:pt x="57912" y="44196"/>
                </a:lnTo>
                <a:lnTo>
                  <a:pt x="56769" y="44958"/>
                </a:lnTo>
                <a:close/>
              </a:path>
              <a:path w="94614" h="86995">
                <a:moveTo>
                  <a:pt x="37719" y="44958"/>
                </a:moveTo>
                <a:lnTo>
                  <a:pt x="37033" y="44500"/>
                </a:lnTo>
                <a:lnTo>
                  <a:pt x="36957" y="44196"/>
                </a:lnTo>
                <a:lnTo>
                  <a:pt x="37084" y="43688"/>
                </a:lnTo>
                <a:lnTo>
                  <a:pt x="37719" y="44958"/>
                </a:lnTo>
                <a:close/>
              </a:path>
              <a:path w="94614" h="86995">
                <a:moveTo>
                  <a:pt x="36576" y="45720"/>
                </a:moveTo>
                <a:lnTo>
                  <a:pt x="36576" y="44196"/>
                </a:lnTo>
                <a:lnTo>
                  <a:pt x="36880" y="44500"/>
                </a:lnTo>
                <a:lnTo>
                  <a:pt x="36576" y="45720"/>
                </a:lnTo>
                <a:close/>
              </a:path>
              <a:path w="94614" h="86995">
                <a:moveTo>
                  <a:pt x="36880" y="44500"/>
                </a:moveTo>
                <a:lnTo>
                  <a:pt x="36576" y="44196"/>
                </a:lnTo>
                <a:lnTo>
                  <a:pt x="36902" y="44413"/>
                </a:lnTo>
                <a:close/>
              </a:path>
              <a:path w="94614" h="86995">
                <a:moveTo>
                  <a:pt x="38404" y="45415"/>
                </a:moveTo>
                <a:lnTo>
                  <a:pt x="37882" y="45066"/>
                </a:lnTo>
                <a:lnTo>
                  <a:pt x="37592" y="44196"/>
                </a:lnTo>
                <a:lnTo>
                  <a:pt x="38404" y="45415"/>
                </a:lnTo>
                <a:close/>
              </a:path>
              <a:path w="94614" h="86995">
                <a:moveTo>
                  <a:pt x="42672" y="47244"/>
                </a:moveTo>
                <a:lnTo>
                  <a:pt x="39624" y="45720"/>
                </a:lnTo>
                <a:lnTo>
                  <a:pt x="38100" y="44196"/>
                </a:lnTo>
                <a:lnTo>
                  <a:pt x="42672" y="47244"/>
                </a:lnTo>
                <a:close/>
              </a:path>
              <a:path w="94614" h="86995">
                <a:moveTo>
                  <a:pt x="51816" y="47244"/>
                </a:moveTo>
                <a:lnTo>
                  <a:pt x="56387" y="44196"/>
                </a:lnTo>
                <a:lnTo>
                  <a:pt x="54864" y="45720"/>
                </a:lnTo>
                <a:lnTo>
                  <a:pt x="51816" y="47244"/>
                </a:lnTo>
                <a:close/>
              </a:path>
              <a:path w="94614" h="86995">
                <a:moveTo>
                  <a:pt x="56387" y="45212"/>
                </a:moveTo>
                <a:lnTo>
                  <a:pt x="56387" y="44958"/>
                </a:lnTo>
                <a:lnTo>
                  <a:pt x="56896" y="44196"/>
                </a:lnTo>
                <a:lnTo>
                  <a:pt x="56605" y="45066"/>
                </a:lnTo>
                <a:lnTo>
                  <a:pt x="56387" y="45212"/>
                </a:lnTo>
                <a:close/>
              </a:path>
              <a:path w="94614" h="86995">
                <a:moveTo>
                  <a:pt x="56387" y="45720"/>
                </a:moveTo>
                <a:lnTo>
                  <a:pt x="56769" y="44958"/>
                </a:lnTo>
                <a:lnTo>
                  <a:pt x="57912" y="44196"/>
                </a:lnTo>
                <a:lnTo>
                  <a:pt x="56387" y="45720"/>
                </a:lnTo>
                <a:close/>
              </a:path>
              <a:path w="94614" h="86995">
                <a:moveTo>
                  <a:pt x="38100" y="45720"/>
                </a:moveTo>
                <a:lnTo>
                  <a:pt x="36880" y="44500"/>
                </a:lnTo>
                <a:lnTo>
                  <a:pt x="37719" y="44958"/>
                </a:lnTo>
                <a:lnTo>
                  <a:pt x="38100" y="45720"/>
                </a:lnTo>
                <a:close/>
              </a:path>
              <a:path w="94614" h="86995">
                <a:moveTo>
                  <a:pt x="38100" y="45720"/>
                </a:moveTo>
                <a:lnTo>
                  <a:pt x="36576" y="45720"/>
                </a:lnTo>
                <a:lnTo>
                  <a:pt x="36880" y="44500"/>
                </a:lnTo>
                <a:lnTo>
                  <a:pt x="38100" y="45720"/>
                </a:lnTo>
                <a:close/>
              </a:path>
              <a:path w="94614" h="86995">
                <a:moveTo>
                  <a:pt x="38100" y="45720"/>
                </a:moveTo>
                <a:lnTo>
                  <a:pt x="37719" y="44958"/>
                </a:lnTo>
                <a:lnTo>
                  <a:pt x="37882" y="45066"/>
                </a:lnTo>
                <a:lnTo>
                  <a:pt x="38100" y="45720"/>
                </a:lnTo>
                <a:close/>
              </a:path>
              <a:path w="94614" h="86995">
                <a:moveTo>
                  <a:pt x="56083" y="45415"/>
                </a:moveTo>
                <a:lnTo>
                  <a:pt x="56387" y="44958"/>
                </a:lnTo>
                <a:lnTo>
                  <a:pt x="56387" y="45212"/>
                </a:lnTo>
                <a:lnTo>
                  <a:pt x="56083" y="45415"/>
                </a:lnTo>
                <a:close/>
              </a:path>
              <a:path w="94614" h="86995">
                <a:moveTo>
                  <a:pt x="56387" y="45720"/>
                </a:moveTo>
                <a:lnTo>
                  <a:pt x="56605" y="45066"/>
                </a:lnTo>
                <a:lnTo>
                  <a:pt x="56769" y="44958"/>
                </a:lnTo>
                <a:lnTo>
                  <a:pt x="56387" y="45720"/>
                </a:lnTo>
                <a:close/>
              </a:path>
              <a:path w="94614" h="86995">
                <a:moveTo>
                  <a:pt x="39624" y="47244"/>
                </a:moveTo>
                <a:lnTo>
                  <a:pt x="38100" y="45720"/>
                </a:lnTo>
                <a:lnTo>
                  <a:pt x="37882" y="45066"/>
                </a:lnTo>
                <a:lnTo>
                  <a:pt x="38404" y="45415"/>
                </a:lnTo>
                <a:lnTo>
                  <a:pt x="39624" y="47244"/>
                </a:lnTo>
                <a:close/>
              </a:path>
              <a:path w="94614" h="86995">
                <a:moveTo>
                  <a:pt x="56387" y="45720"/>
                </a:moveTo>
                <a:lnTo>
                  <a:pt x="56387" y="45212"/>
                </a:lnTo>
                <a:lnTo>
                  <a:pt x="56605" y="45066"/>
                </a:lnTo>
                <a:lnTo>
                  <a:pt x="56387" y="45720"/>
                </a:lnTo>
                <a:close/>
              </a:path>
              <a:path w="94614" h="86995">
                <a:moveTo>
                  <a:pt x="54864" y="47244"/>
                </a:moveTo>
                <a:lnTo>
                  <a:pt x="56083" y="45415"/>
                </a:lnTo>
                <a:lnTo>
                  <a:pt x="56387" y="45212"/>
                </a:lnTo>
                <a:lnTo>
                  <a:pt x="56387" y="45720"/>
                </a:lnTo>
                <a:lnTo>
                  <a:pt x="54864" y="47244"/>
                </a:lnTo>
                <a:close/>
              </a:path>
              <a:path w="94614" h="86995">
                <a:moveTo>
                  <a:pt x="41148" y="47244"/>
                </a:moveTo>
                <a:lnTo>
                  <a:pt x="39624" y="47244"/>
                </a:lnTo>
                <a:lnTo>
                  <a:pt x="38404" y="45415"/>
                </a:lnTo>
                <a:lnTo>
                  <a:pt x="41148" y="47244"/>
                </a:lnTo>
                <a:close/>
              </a:path>
              <a:path w="94614" h="86995">
                <a:moveTo>
                  <a:pt x="94488" y="48768"/>
                </a:moveTo>
                <a:lnTo>
                  <a:pt x="50292" y="48768"/>
                </a:lnTo>
                <a:lnTo>
                  <a:pt x="53339" y="47244"/>
                </a:lnTo>
                <a:lnTo>
                  <a:pt x="56083" y="45415"/>
                </a:lnTo>
                <a:lnTo>
                  <a:pt x="54864" y="47244"/>
                </a:lnTo>
                <a:lnTo>
                  <a:pt x="94488" y="47244"/>
                </a:lnTo>
                <a:lnTo>
                  <a:pt x="94488" y="48768"/>
                </a:lnTo>
                <a:close/>
              </a:path>
              <a:path w="94614" h="86995">
                <a:moveTo>
                  <a:pt x="42671" y="47752"/>
                </a:moveTo>
                <a:lnTo>
                  <a:pt x="41148" y="47244"/>
                </a:lnTo>
                <a:lnTo>
                  <a:pt x="39624" y="45720"/>
                </a:lnTo>
                <a:lnTo>
                  <a:pt x="42671" y="47752"/>
                </a:lnTo>
                <a:close/>
              </a:path>
              <a:path w="94614" h="86995">
                <a:moveTo>
                  <a:pt x="51816" y="47752"/>
                </a:moveTo>
                <a:lnTo>
                  <a:pt x="54864" y="45720"/>
                </a:lnTo>
                <a:lnTo>
                  <a:pt x="53339" y="47244"/>
                </a:lnTo>
                <a:lnTo>
                  <a:pt x="51816" y="47752"/>
                </a:lnTo>
                <a:close/>
              </a:path>
              <a:path w="94614" h="86995">
                <a:moveTo>
                  <a:pt x="44195" y="48768"/>
                </a:moveTo>
                <a:lnTo>
                  <a:pt x="41148" y="47244"/>
                </a:lnTo>
                <a:lnTo>
                  <a:pt x="42671" y="47752"/>
                </a:lnTo>
                <a:lnTo>
                  <a:pt x="44195" y="48768"/>
                </a:lnTo>
                <a:close/>
              </a:path>
              <a:path w="94614" h="86995">
                <a:moveTo>
                  <a:pt x="50292" y="48768"/>
                </a:moveTo>
                <a:lnTo>
                  <a:pt x="51816" y="47752"/>
                </a:lnTo>
                <a:lnTo>
                  <a:pt x="53339" y="47244"/>
                </a:lnTo>
                <a:lnTo>
                  <a:pt x="50292" y="48768"/>
                </a:lnTo>
                <a:close/>
              </a:path>
              <a:path w="94614" h="86995">
                <a:moveTo>
                  <a:pt x="45719" y="48768"/>
                </a:moveTo>
                <a:lnTo>
                  <a:pt x="44195" y="48768"/>
                </a:lnTo>
                <a:lnTo>
                  <a:pt x="42671" y="47752"/>
                </a:lnTo>
                <a:lnTo>
                  <a:pt x="45719" y="48768"/>
                </a:lnTo>
                <a:close/>
              </a:path>
              <a:path w="94614" h="86995">
                <a:moveTo>
                  <a:pt x="50292" y="48768"/>
                </a:moveTo>
                <a:lnTo>
                  <a:pt x="48768" y="48768"/>
                </a:lnTo>
                <a:lnTo>
                  <a:pt x="51816" y="47752"/>
                </a:lnTo>
                <a:lnTo>
                  <a:pt x="50292" y="48768"/>
                </a:lnTo>
                <a:close/>
              </a:path>
              <a:path w="94614" h="86995">
                <a:moveTo>
                  <a:pt x="80772" y="74676"/>
                </a:moveTo>
                <a:lnTo>
                  <a:pt x="13716" y="74676"/>
                </a:lnTo>
                <a:lnTo>
                  <a:pt x="9144" y="70104"/>
                </a:lnTo>
                <a:lnTo>
                  <a:pt x="9144" y="68580"/>
                </a:lnTo>
                <a:lnTo>
                  <a:pt x="85344" y="68580"/>
                </a:lnTo>
                <a:lnTo>
                  <a:pt x="85344" y="70104"/>
                </a:lnTo>
                <a:lnTo>
                  <a:pt x="80772" y="73152"/>
                </a:lnTo>
                <a:lnTo>
                  <a:pt x="80772" y="74676"/>
                </a:lnTo>
                <a:close/>
              </a:path>
              <a:path w="94614" h="86995">
                <a:moveTo>
                  <a:pt x="74676" y="79248"/>
                </a:moveTo>
                <a:lnTo>
                  <a:pt x="19812" y="79248"/>
                </a:lnTo>
                <a:lnTo>
                  <a:pt x="15240" y="76200"/>
                </a:lnTo>
                <a:lnTo>
                  <a:pt x="15240" y="74676"/>
                </a:lnTo>
                <a:lnTo>
                  <a:pt x="79248" y="74676"/>
                </a:lnTo>
                <a:lnTo>
                  <a:pt x="79248" y="76200"/>
                </a:lnTo>
                <a:lnTo>
                  <a:pt x="74676" y="79248"/>
                </a:lnTo>
                <a:close/>
              </a:path>
              <a:path w="94614" h="86995">
                <a:moveTo>
                  <a:pt x="65532" y="83820"/>
                </a:moveTo>
                <a:lnTo>
                  <a:pt x="28956" y="83820"/>
                </a:lnTo>
                <a:lnTo>
                  <a:pt x="27432" y="82296"/>
                </a:lnTo>
                <a:lnTo>
                  <a:pt x="22859" y="80772"/>
                </a:lnTo>
                <a:lnTo>
                  <a:pt x="21336" y="80772"/>
                </a:lnTo>
                <a:lnTo>
                  <a:pt x="21336" y="79248"/>
                </a:lnTo>
                <a:lnTo>
                  <a:pt x="73152" y="79248"/>
                </a:lnTo>
                <a:lnTo>
                  <a:pt x="71628" y="80772"/>
                </a:lnTo>
                <a:lnTo>
                  <a:pt x="67056" y="82296"/>
                </a:lnTo>
                <a:lnTo>
                  <a:pt x="65532" y="83820"/>
                </a:lnTo>
                <a:close/>
              </a:path>
              <a:path w="94614" h="86995">
                <a:moveTo>
                  <a:pt x="57912" y="85344"/>
                </a:moveTo>
                <a:lnTo>
                  <a:pt x="36576" y="85344"/>
                </a:lnTo>
                <a:lnTo>
                  <a:pt x="30480" y="83820"/>
                </a:lnTo>
                <a:lnTo>
                  <a:pt x="62484" y="83820"/>
                </a:lnTo>
                <a:lnTo>
                  <a:pt x="57912" y="85344"/>
                </a:lnTo>
                <a:close/>
              </a:path>
              <a:path w="94614" h="86995">
                <a:moveTo>
                  <a:pt x="56387" y="86868"/>
                </a:moveTo>
                <a:lnTo>
                  <a:pt x="38100" y="86868"/>
                </a:lnTo>
                <a:lnTo>
                  <a:pt x="38100" y="85344"/>
                </a:lnTo>
                <a:lnTo>
                  <a:pt x="56387" y="85344"/>
                </a:lnTo>
                <a:lnTo>
                  <a:pt x="56387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357627" y="4701540"/>
            <a:ext cx="104139" cy="300355"/>
          </a:xfrm>
          <a:custGeom>
            <a:avLst/>
            <a:gdLst/>
            <a:ahLst/>
            <a:cxnLst/>
            <a:rect l="l" t="t" r="r" b="b"/>
            <a:pathLst>
              <a:path w="104139" h="300354">
                <a:moveTo>
                  <a:pt x="0" y="0"/>
                </a:moveTo>
                <a:lnTo>
                  <a:pt x="103631" y="0"/>
                </a:lnTo>
                <a:lnTo>
                  <a:pt x="103631" y="300227"/>
                </a:lnTo>
                <a:lnTo>
                  <a:pt x="0" y="300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339339" y="4681727"/>
            <a:ext cx="140335" cy="340360"/>
          </a:xfrm>
          <a:custGeom>
            <a:avLst/>
            <a:gdLst/>
            <a:ahLst/>
            <a:cxnLst/>
            <a:rect l="l" t="t" r="r" b="b"/>
            <a:pathLst>
              <a:path w="140335" h="340360">
                <a:moveTo>
                  <a:pt x="140208" y="339852"/>
                </a:moveTo>
                <a:lnTo>
                  <a:pt x="0" y="339852"/>
                </a:lnTo>
                <a:lnTo>
                  <a:pt x="0" y="0"/>
                </a:lnTo>
                <a:lnTo>
                  <a:pt x="140208" y="0"/>
                </a:lnTo>
                <a:lnTo>
                  <a:pt x="14020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01752"/>
                </a:lnTo>
                <a:lnTo>
                  <a:pt x="18288" y="301752"/>
                </a:lnTo>
                <a:lnTo>
                  <a:pt x="38100" y="320039"/>
                </a:lnTo>
                <a:lnTo>
                  <a:pt x="140208" y="320039"/>
                </a:lnTo>
                <a:lnTo>
                  <a:pt x="140208" y="339852"/>
                </a:lnTo>
                <a:close/>
              </a:path>
              <a:path w="140335" h="34036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0335" h="340360">
                <a:moveTo>
                  <a:pt x="10210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2108" y="19812"/>
                </a:lnTo>
                <a:lnTo>
                  <a:pt x="102108" y="38100"/>
                </a:lnTo>
                <a:close/>
              </a:path>
              <a:path w="140335" h="340360">
                <a:moveTo>
                  <a:pt x="102108" y="320039"/>
                </a:moveTo>
                <a:lnTo>
                  <a:pt x="102108" y="19812"/>
                </a:lnTo>
                <a:lnTo>
                  <a:pt x="121920" y="38100"/>
                </a:lnTo>
                <a:lnTo>
                  <a:pt x="140208" y="38100"/>
                </a:lnTo>
                <a:lnTo>
                  <a:pt x="140208" y="301752"/>
                </a:lnTo>
                <a:lnTo>
                  <a:pt x="121920" y="301752"/>
                </a:lnTo>
                <a:lnTo>
                  <a:pt x="102108" y="320039"/>
                </a:lnTo>
                <a:close/>
              </a:path>
              <a:path w="140335" h="340360">
                <a:moveTo>
                  <a:pt x="140208" y="38100"/>
                </a:moveTo>
                <a:lnTo>
                  <a:pt x="121920" y="38100"/>
                </a:lnTo>
                <a:lnTo>
                  <a:pt x="102108" y="19812"/>
                </a:lnTo>
                <a:lnTo>
                  <a:pt x="140208" y="19812"/>
                </a:lnTo>
                <a:lnTo>
                  <a:pt x="140208" y="38100"/>
                </a:lnTo>
                <a:close/>
              </a:path>
              <a:path w="140335" h="340360">
                <a:moveTo>
                  <a:pt x="38100" y="320039"/>
                </a:moveTo>
                <a:lnTo>
                  <a:pt x="18288" y="301752"/>
                </a:lnTo>
                <a:lnTo>
                  <a:pt x="38100" y="301752"/>
                </a:lnTo>
                <a:lnTo>
                  <a:pt x="38100" y="320039"/>
                </a:lnTo>
                <a:close/>
              </a:path>
              <a:path w="140335" h="340360">
                <a:moveTo>
                  <a:pt x="102108" y="320039"/>
                </a:moveTo>
                <a:lnTo>
                  <a:pt x="38100" y="320039"/>
                </a:lnTo>
                <a:lnTo>
                  <a:pt x="38100" y="301752"/>
                </a:lnTo>
                <a:lnTo>
                  <a:pt x="102108" y="301752"/>
                </a:lnTo>
                <a:lnTo>
                  <a:pt x="102108" y="320039"/>
                </a:lnTo>
                <a:close/>
              </a:path>
              <a:path w="140335" h="340360">
                <a:moveTo>
                  <a:pt x="140208" y="320039"/>
                </a:moveTo>
                <a:lnTo>
                  <a:pt x="102108" y="320039"/>
                </a:lnTo>
                <a:lnTo>
                  <a:pt x="121920" y="301752"/>
                </a:lnTo>
                <a:lnTo>
                  <a:pt x="140208" y="301752"/>
                </a:lnTo>
                <a:lnTo>
                  <a:pt x="140208" y="320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343911" y="5992367"/>
            <a:ext cx="102235" cy="300355"/>
          </a:xfrm>
          <a:custGeom>
            <a:avLst/>
            <a:gdLst/>
            <a:ahLst/>
            <a:cxnLst/>
            <a:rect l="l" t="t" r="r" b="b"/>
            <a:pathLst>
              <a:path w="102235" h="300354">
                <a:moveTo>
                  <a:pt x="0" y="0"/>
                </a:moveTo>
                <a:lnTo>
                  <a:pt x="102107" y="0"/>
                </a:lnTo>
                <a:lnTo>
                  <a:pt x="102107" y="300228"/>
                </a:lnTo>
                <a:lnTo>
                  <a:pt x="0" y="3002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324100" y="5972555"/>
            <a:ext cx="142240" cy="338455"/>
          </a:xfrm>
          <a:custGeom>
            <a:avLst/>
            <a:gdLst/>
            <a:ahLst/>
            <a:cxnLst/>
            <a:rect l="l" t="t" r="r" b="b"/>
            <a:pathLst>
              <a:path w="142239" h="338454">
                <a:moveTo>
                  <a:pt x="141732" y="338328"/>
                </a:moveTo>
                <a:lnTo>
                  <a:pt x="0" y="338328"/>
                </a:lnTo>
                <a:lnTo>
                  <a:pt x="0" y="0"/>
                </a:lnTo>
                <a:lnTo>
                  <a:pt x="141732" y="0"/>
                </a:lnTo>
                <a:lnTo>
                  <a:pt x="14173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00227"/>
                </a:lnTo>
                <a:lnTo>
                  <a:pt x="19812" y="300228"/>
                </a:lnTo>
                <a:lnTo>
                  <a:pt x="38100" y="320039"/>
                </a:lnTo>
                <a:lnTo>
                  <a:pt x="141732" y="320039"/>
                </a:lnTo>
                <a:lnTo>
                  <a:pt x="141732" y="338328"/>
                </a:lnTo>
                <a:close/>
              </a:path>
              <a:path w="142239" h="338454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2239" h="338454">
                <a:moveTo>
                  <a:pt x="10363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3632" y="19812"/>
                </a:lnTo>
                <a:lnTo>
                  <a:pt x="103632" y="38100"/>
                </a:lnTo>
                <a:close/>
              </a:path>
              <a:path w="142239" h="338454">
                <a:moveTo>
                  <a:pt x="103632" y="320039"/>
                </a:moveTo>
                <a:lnTo>
                  <a:pt x="103632" y="19812"/>
                </a:lnTo>
                <a:lnTo>
                  <a:pt x="121920" y="38100"/>
                </a:lnTo>
                <a:lnTo>
                  <a:pt x="141732" y="38100"/>
                </a:lnTo>
                <a:lnTo>
                  <a:pt x="141732" y="300227"/>
                </a:lnTo>
                <a:lnTo>
                  <a:pt x="121920" y="300228"/>
                </a:lnTo>
                <a:lnTo>
                  <a:pt x="103632" y="320039"/>
                </a:lnTo>
                <a:close/>
              </a:path>
              <a:path w="142239" h="338454">
                <a:moveTo>
                  <a:pt x="141732" y="38100"/>
                </a:moveTo>
                <a:lnTo>
                  <a:pt x="121920" y="38100"/>
                </a:lnTo>
                <a:lnTo>
                  <a:pt x="103632" y="19812"/>
                </a:lnTo>
                <a:lnTo>
                  <a:pt x="141732" y="19812"/>
                </a:lnTo>
                <a:lnTo>
                  <a:pt x="141732" y="38100"/>
                </a:lnTo>
                <a:close/>
              </a:path>
              <a:path w="142239" h="338454">
                <a:moveTo>
                  <a:pt x="38100" y="320039"/>
                </a:moveTo>
                <a:lnTo>
                  <a:pt x="19812" y="300228"/>
                </a:lnTo>
                <a:lnTo>
                  <a:pt x="38100" y="300227"/>
                </a:lnTo>
                <a:lnTo>
                  <a:pt x="38100" y="320039"/>
                </a:lnTo>
                <a:close/>
              </a:path>
              <a:path w="142239" h="338454">
                <a:moveTo>
                  <a:pt x="103632" y="320039"/>
                </a:moveTo>
                <a:lnTo>
                  <a:pt x="38100" y="320039"/>
                </a:lnTo>
                <a:lnTo>
                  <a:pt x="38100" y="300227"/>
                </a:lnTo>
                <a:lnTo>
                  <a:pt x="103632" y="300227"/>
                </a:lnTo>
                <a:lnTo>
                  <a:pt x="103632" y="320039"/>
                </a:lnTo>
                <a:close/>
              </a:path>
              <a:path w="142239" h="338454">
                <a:moveTo>
                  <a:pt x="141732" y="320039"/>
                </a:moveTo>
                <a:lnTo>
                  <a:pt x="103632" y="320039"/>
                </a:lnTo>
                <a:lnTo>
                  <a:pt x="121920" y="300228"/>
                </a:lnTo>
                <a:lnTo>
                  <a:pt x="141732" y="300227"/>
                </a:lnTo>
                <a:lnTo>
                  <a:pt x="141732" y="320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900172" y="5108448"/>
            <a:ext cx="102235" cy="243840"/>
          </a:xfrm>
          <a:custGeom>
            <a:avLst/>
            <a:gdLst/>
            <a:ahLst/>
            <a:cxnLst/>
            <a:rect l="l" t="t" r="r" b="b"/>
            <a:pathLst>
              <a:path w="102235" h="243839">
                <a:moveTo>
                  <a:pt x="0" y="0"/>
                </a:moveTo>
                <a:lnTo>
                  <a:pt x="102108" y="0"/>
                </a:lnTo>
                <a:lnTo>
                  <a:pt x="10210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880360" y="5090160"/>
            <a:ext cx="142240" cy="281940"/>
          </a:xfrm>
          <a:custGeom>
            <a:avLst/>
            <a:gdLst/>
            <a:ahLst/>
            <a:cxnLst/>
            <a:rect l="l" t="t" r="r" b="b"/>
            <a:pathLst>
              <a:path w="142239" h="281939">
                <a:moveTo>
                  <a:pt x="141732" y="281940"/>
                </a:moveTo>
                <a:lnTo>
                  <a:pt x="0" y="281940"/>
                </a:lnTo>
                <a:lnTo>
                  <a:pt x="0" y="0"/>
                </a:lnTo>
                <a:lnTo>
                  <a:pt x="141732" y="0"/>
                </a:lnTo>
                <a:lnTo>
                  <a:pt x="141732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43840"/>
                </a:lnTo>
                <a:lnTo>
                  <a:pt x="19812" y="243840"/>
                </a:lnTo>
                <a:lnTo>
                  <a:pt x="38100" y="262128"/>
                </a:lnTo>
                <a:lnTo>
                  <a:pt x="141732" y="262128"/>
                </a:lnTo>
                <a:lnTo>
                  <a:pt x="141732" y="281940"/>
                </a:lnTo>
                <a:close/>
              </a:path>
              <a:path w="142239" h="281939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42239" h="281939">
                <a:moveTo>
                  <a:pt x="10363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03632" y="18288"/>
                </a:lnTo>
                <a:lnTo>
                  <a:pt x="103632" y="38100"/>
                </a:lnTo>
                <a:close/>
              </a:path>
              <a:path w="142239" h="281939">
                <a:moveTo>
                  <a:pt x="103632" y="262128"/>
                </a:moveTo>
                <a:lnTo>
                  <a:pt x="103632" y="18288"/>
                </a:lnTo>
                <a:lnTo>
                  <a:pt x="121920" y="38100"/>
                </a:lnTo>
                <a:lnTo>
                  <a:pt x="141732" y="38100"/>
                </a:lnTo>
                <a:lnTo>
                  <a:pt x="141732" y="243840"/>
                </a:lnTo>
                <a:lnTo>
                  <a:pt x="121920" y="243840"/>
                </a:lnTo>
                <a:lnTo>
                  <a:pt x="103632" y="262128"/>
                </a:lnTo>
                <a:close/>
              </a:path>
              <a:path w="142239" h="281939">
                <a:moveTo>
                  <a:pt x="141732" y="38100"/>
                </a:moveTo>
                <a:lnTo>
                  <a:pt x="121920" y="38100"/>
                </a:lnTo>
                <a:lnTo>
                  <a:pt x="103632" y="18288"/>
                </a:lnTo>
                <a:lnTo>
                  <a:pt x="141732" y="18287"/>
                </a:lnTo>
                <a:lnTo>
                  <a:pt x="141732" y="38100"/>
                </a:lnTo>
                <a:close/>
              </a:path>
              <a:path w="142239" h="281939">
                <a:moveTo>
                  <a:pt x="38100" y="262128"/>
                </a:moveTo>
                <a:lnTo>
                  <a:pt x="19812" y="243840"/>
                </a:lnTo>
                <a:lnTo>
                  <a:pt x="38100" y="243840"/>
                </a:lnTo>
                <a:lnTo>
                  <a:pt x="38100" y="262128"/>
                </a:lnTo>
                <a:close/>
              </a:path>
              <a:path w="142239" h="281939">
                <a:moveTo>
                  <a:pt x="103632" y="262128"/>
                </a:moveTo>
                <a:lnTo>
                  <a:pt x="38100" y="262128"/>
                </a:lnTo>
                <a:lnTo>
                  <a:pt x="38100" y="243840"/>
                </a:lnTo>
                <a:lnTo>
                  <a:pt x="103632" y="243840"/>
                </a:lnTo>
                <a:lnTo>
                  <a:pt x="103632" y="262128"/>
                </a:lnTo>
                <a:close/>
              </a:path>
              <a:path w="142239" h="281939">
                <a:moveTo>
                  <a:pt x="141732" y="262128"/>
                </a:moveTo>
                <a:lnTo>
                  <a:pt x="103632" y="262128"/>
                </a:lnTo>
                <a:lnTo>
                  <a:pt x="121920" y="243840"/>
                </a:lnTo>
                <a:lnTo>
                  <a:pt x="141732" y="243840"/>
                </a:lnTo>
                <a:lnTo>
                  <a:pt x="141732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885693" y="509625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010661" y="509625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372867" y="5798819"/>
            <a:ext cx="58419" cy="48895"/>
          </a:xfrm>
          <a:custGeom>
            <a:avLst/>
            <a:gdLst/>
            <a:ahLst/>
            <a:cxnLst/>
            <a:rect l="l" t="t" r="r" b="b"/>
            <a:pathLst>
              <a:path w="58419" h="48895">
                <a:moveTo>
                  <a:pt x="28956" y="48767"/>
                </a:moveTo>
                <a:lnTo>
                  <a:pt x="17359" y="46886"/>
                </a:lnTo>
                <a:lnTo>
                  <a:pt x="8191" y="41719"/>
                </a:lnTo>
                <a:lnTo>
                  <a:pt x="2166" y="33980"/>
                </a:lnTo>
                <a:lnTo>
                  <a:pt x="0" y="24383"/>
                </a:lnTo>
                <a:lnTo>
                  <a:pt x="2166" y="14787"/>
                </a:lnTo>
                <a:lnTo>
                  <a:pt x="8191" y="7048"/>
                </a:lnTo>
                <a:lnTo>
                  <a:pt x="17359" y="1881"/>
                </a:lnTo>
                <a:lnTo>
                  <a:pt x="28956" y="0"/>
                </a:lnTo>
                <a:lnTo>
                  <a:pt x="39909" y="1881"/>
                </a:lnTo>
                <a:lnTo>
                  <a:pt x="49148" y="7048"/>
                </a:lnTo>
                <a:lnTo>
                  <a:pt x="55530" y="14787"/>
                </a:lnTo>
                <a:lnTo>
                  <a:pt x="57912" y="24383"/>
                </a:lnTo>
                <a:lnTo>
                  <a:pt x="55530" y="33980"/>
                </a:lnTo>
                <a:lnTo>
                  <a:pt x="49149" y="41719"/>
                </a:lnTo>
                <a:lnTo>
                  <a:pt x="39909" y="46886"/>
                </a:lnTo>
                <a:lnTo>
                  <a:pt x="28956" y="48767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353055" y="5779008"/>
            <a:ext cx="96520" cy="88900"/>
          </a:xfrm>
          <a:custGeom>
            <a:avLst/>
            <a:gdLst/>
            <a:ahLst/>
            <a:cxnLst/>
            <a:rect l="l" t="t" r="r" b="b"/>
            <a:pathLst>
              <a:path w="96519" h="88900">
                <a:moveTo>
                  <a:pt x="56388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0292" y="0"/>
                </a:lnTo>
                <a:lnTo>
                  <a:pt x="56388" y="1524"/>
                </a:lnTo>
                <a:close/>
              </a:path>
              <a:path w="96519" h="88900">
                <a:moveTo>
                  <a:pt x="64008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59436" y="1524"/>
                </a:lnTo>
                <a:lnTo>
                  <a:pt x="64008" y="3048"/>
                </a:lnTo>
                <a:close/>
              </a:path>
              <a:path w="96519" h="88900">
                <a:moveTo>
                  <a:pt x="73152" y="7620"/>
                </a:moveTo>
                <a:lnTo>
                  <a:pt x="22860" y="7620"/>
                </a:lnTo>
                <a:lnTo>
                  <a:pt x="24384" y="6096"/>
                </a:lnTo>
                <a:lnTo>
                  <a:pt x="28956" y="4572"/>
                </a:lnTo>
                <a:lnTo>
                  <a:pt x="30480" y="3048"/>
                </a:lnTo>
                <a:lnTo>
                  <a:pt x="67056" y="3048"/>
                </a:lnTo>
                <a:lnTo>
                  <a:pt x="68580" y="4572"/>
                </a:lnTo>
                <a:lnTo>
                  <a:pt x="73152" y="6096"/>
                </a:lnTo>
                <a:lnTo>
                  <a:pt x="73152" y="7620"/>
                </a:lnTo>
                <a:close/>
              </a:path>
              <a:path w="96519" h="88900">
                <a:moveTo>
                  <a:pt x="80772" y="12192"/>
                </a:moveTo>
                <a:lnTo>
                  <a:pt x="16764" y="12192"/>
                </a:lnTo>
                <a:lnTo>
                  <a:pt x="16764" y="10668"/>
                </a:lnTo>
                <a:lnTo>
                  <a:pt x="21336" y="7620"/>
                </a:lnTo>
                <a:lnTo>
                  <a:pt x="76200" y="7620"/>
                </a:lnTo>
                <a:lnTo>
                  <a:pt x="80772" y="12192"/>
                </a:lnTo>
                <a:close/>
              </a:path>
              <a:path w="96519" h="88900">
                <a:moveTo>
                  <a:pt x="82296" y="76200"/>
                </a:moveTo>
                <a:lnTo>
                  <a:pt x="15240" y="76200"/>
                </a:lnTo>
                <a:lnTo>
                  <a:pt x="10668" y="71628"/>
                </a:lnTo>
                <a:lnTo>
                  <a:pt x="10668" y="70104"/>
                </a:lnTo>
                <a:lnTo>
                  <a:pt x="9144" y="68580"/>
                </a:lnTo>
                <a:lnTo>
                  <a:pt x="6096" y="64008"/>
                </a:lnTo>
                <a:lnTo>
                  <a:pt x="6096" y="62484"/>
                </a:lnTo>
                <a:lnTo>
                  <a:pt x="4572" y="60960"/>
                </a:lnTo>
                <a:lnTo>
                  <a:pt x="3048" y="56388"/>
                </a:lnTo>
                <a:lnTo>
                  <a:pt x="1524" y="54864"/>
                </a:lnTo>
                <a:lnTo>
                  <a:pt x="1524" y="45720"/>
                </a:lnTo>
                <a:lnTo>
                  <a:pt x="0" y="44196"/>
                </a:lnTo>
                <a:lnTo>
                  <a:pt x="1524" y="42672"/>
                </a:lnTo>
                <a:lnTo>
                  <a:pt x="1524" y="33528"/>
                </a:lnTo>
                <a:lnTo>
                  <a:pt x="3048" y="32004"/>
                </a:lnTo>
                <a:lnTo>
                  <a:pt x="4572" y="27432"/>
                </a:lnTo>
                <a:lnTo>
                  <a:pt x="6096" y="25908"/>
                </a:lnTo>
                <a:lnTo>
                  <a:pt x="6096" y="24384"/>
                </a:lnTo>
                <a:lnTo>
                  <a:pt x="9144" y="19812"/>
                </a:lnTo>
                <a:lnTo>
                  <a:pt x="10668" y="18288"/>
                </a:lnTo>
                <a:lnTo>
                  <a:pt x="10668" y="16764"/>
                </a:lnTo>
                <a:lnTo>
                  <a:pt x="15240" y="12192"/>
                </a:lnTo>
                <a:lnTo>
                  <a:pt x="82296" y="12192"/>
                </a:lnTo>
                <a:lnTo>
                  <a:pt x="82296" y="13716"/>
                </a:lnTo>
                <a:lnTo>
                  <a:pt x="88392" y="19812"/>
                </a:lnTo>
                <a:lnTo>
                  <a:pt x="91440" y="24384"/>
                </a:lnTo>
                <a:lnTo>
                  <a:pt x="91440" y="25908"/>
                </a:lnTo>
                <a:lnTo>
                  <a:pt x="92964" y="27432"/>
                </a:lnTo>
                <a:lnTo>
                  <a:pt x="94488" y="32004"/>
                </a:lnTo>
                <a:lnTo>
                  <a:pt x="94488" y="33528"/>
                </a:lnTo>
                <a:lnTo>
                  <a:pt x="96012" y="35052"/>
                </a:lnTo>
                <a:lnTo>
                  <a:pt x="96012" y="38100"/>
                </a:lnTo>
                <a:lnTo>
                  <a:pt x="45720" y="38100"/>
                </a:lnTo>
                <a:lnTo>
                  <a:pt x="42672" y="39624"/>
                </a:lnTo>
                <a:lnTo>
                  <a:pt x="41148" y="41148"/>
                </a:lnTo>
                <a:lnTo>
                  <a:pt x="39624" y="41148"/>
                </a:lnTo>
                <a:lnTo>
                  <a:pt x="38862" y="42672"/>
                </a:lnTo>
                <a:lnTo>
                  <a:pt x="38100" y="42672"/>
                </a:lnTo>
                <a:lnTo>
                  <a:pt x="38100" y="45720"/>
                </a:lnTo>
                <a:lnTo>
                  <a:pt x="38862" y="45720"/>
                </a:lnTo>
                <a:lnTo>
                  <a:pt x="39624" y="47244"/>
                </a:lnTo>
                <a:lnTo>
                  <a:pt x="41148" y="47244"/>
                </a:lnTo>
                <a:lnTo>
                  <a:pt x="42672" y="48768"/>
                </a:lnTo>
                <a:lnTo>
                  <a:pt x="45720" y="50292"/>
                </a:lnTo>
                <a:lnTo>
                  <a:pt x="96012" y="50292"/>
                </a:lnTo>
                <a:lnTo>
                  <a:pt x="96012" y="53340"/>
                </a:lnTo>
                <a:lnTo>
                  <a:pt x="94488" y="54864"/>
                </a:lnTo>
                <a:lnTo>
                  <a:pt x="94488" y="56388"/>
                </a:lnTo>
                <a:lnTo>
                  <a:pt x="92964" y="60960"/>
                </a:lnTo>
                <a:lnTo>
                  <a:pt x="91440" y="62484"/>
                </a:lnTo>
                <a:lnTo>
                  <a:pt x="91440" y="64008"/>
                </a:lnTo>
                <a:lnTo>
                  <a:pt x="88392" y="68580"/>
                </a:lnTo>
                <a:lnTo>
                  <a:pt x="82296" y="74676"/>
                </a:lnTo>
                <a:lnTo>
                  <a:pt x="82296" y="76200"/>
                </a:lnTo>
                <a:close/>
              </a:path>
              <a:path w="96519" h="88900">
                <a:moveTo>
                  <a:pt x="42672" y="39624"/>
                </a:moveTo>
                <a:lnTo>
                  <a:pt x="45720" y="38100"/>
                </a:lnTo>
                <a:lnTo>
                  <a:pt x="44196" y="39116"/>
                </a:lnTo>
                <a:lnTo>
                  <a:pt x="42672" y="39624"/>
                </a:lnTo>
                <a:close/>
              </a:path>
              <a:path w="96519" h="88900">
                <a:moveTo>
                  <a:pt x="44196" y="39116"/>
                </a:moveTo>
                <a:lnTo>
                  <a:pt x="45720" y="38100"/>
                </a:lnTo>
                <a:lnTo>
                  <a:pt x="47244" y="38100"/>
                </a:lnTo>
                <a:lnTo>
                  <a:pt x="44196" y="39116"/>
                </a:lnTo>
                <a:close/>
              </a:path>
              <a:path w="96519" h="88900">
                <a:moveTo>
                  <a:pt x="44196" y="39624"/>
                </a:moveTo>
                <a:lnTo>
                  <a:pt x="47244" y="38100"/>
                </a:lnTo>
                <a:lnTo>
                  <a:pt x="48768" y="38481"/>
                </a:lnTo>
                <a:lnTo>
                  <a:pt x="44196" y="39624"/>
                </a:lnTo>
                <a:close/>
              </a:path>
              <a:path w="96519" h="88900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6519" h="88900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96519" h="88900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6519" h="88900">
                <a:moveTo>
                  <a:pt x="53644" y="39319"/>
                </a:moveTo>
                <a:lnTo>
                  <a:pt x="49530" y="38290"/>
                </a:lnTo>
                <a:lnTo>
                  <a:pt x="50292" y="38100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96519" h="88900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6519" h="88900">
                <a:moveTo>
                  <a:pt x="57912" y="42672"/>
                </a:moveTo>
                <a:lnTo>
                  <a:pt x="54864" y="39624"/>
                </a:lnTo>
                <a:lnTo>
                  <a:pt x="51816" y="38100"/>
                </a:lnTo>
                <a:lnTo>
                  <a:pt x="96012" y="38100"/>
                </a:lnTo>
                <a:lnTo>
                  <a:pt x="96012" y="41148"/>
                </a:lnTo>
                <a:lnTo>
                  <a:pt x="57912" y="41148"/>
                </a:lnTo>
                <a:lnTo>
                  <a:pt x="57912" y="42672"/>
                </a:lnTo>
                <a:close/>
              </a:path>
              <a:path w="96519" h="88900">
                <a:moveTo>
                  <a:pt x="53340" y="39624"/>
                </a:moveTo>
                <a:lnTo>
                  <a:pt x="48768" y="38481"/>
                </a:lnTo>
                <a:lnTo>
                  <a:pt x="49421" y="38317"/>
                </a:lnTo>
                <a:lnTo>
                  <a:pt x="53340" y="39624"/>
                </a:lnTo>
                <a:close/>
              </a:path>
              <a:path w="96519" h="88900">
                <a:moveTo>
                  <a:pt x="41148" y="41148"/>
                </a:moveTo>
                <a:lnTo>
                  <a:pt x="42672" y="39624"/>
                </a:lnTo>
                <a:lnTo>
                  <a:pt x="44196" y="39116"/>
                </a:lnTo>
                <a:lnTo>
                  <a:pt x="41148" y="41148"/>
                </a:lnTo>
                <a:close/>
              </a:path>
              <a:path w="96519" h="88900">
                <a:moveTo>
                  <a:pt x="56388" y="41148"/>
                </a:moveTo>
                <a:lnTo>
                  <a:pt x="53644" y="39319"/>
                </a:lnTo>
                <a:lnTo>
                  <a:pt x="54864" y="39624"/>
                </a:lnTo>
                <a:lnTo>
                  <a:pt x="56388" y="41148"/>
                </a:lnTo>
                <a:close/>
              </a:path>
              <a:path w="96519" h="88900">
                <a:moveTo>
                  <a:pt x="39624" y="42672"/>
                </a:moveTo>
                <a:lnTo>
                  <a:pt x="41148" y="41148"/>
                </a:lnTo>
                <a:lnTo>
                  <a:pt x="44196" y="39624"/>
                </a:lnTo>
                <a:lnTo>
                  <a:pt x="39624" y="42672"/>
                </a:lnTo>
                <a:close/>
              </a:path>
              <a:path w="96519" h="88900">
                <a:moveTo>
                  <a:pt x="57912" y="42672"/>
                </a:moveTo>
                <a:lnTo>
                  <a:pt x="53340" y="39624"/>
                </a:lnTo>
                <a:lnTo>
                  <a:pt x="56388" y="41148"/>
                </a:lnTo>
                <a:lnTo>
                  <a:pt x="57912" y="42672"/>
                </a:lnTo>
                <a:close/>
              </a:path>
              <a:path w="96519" h="88900">
                <a:moveTo>
                  <a:pt x="38481" y="43815"/>
                </a:moveTo>
                <a:lnTo>
                  <a:pt x="38481" y="43434"/>
                </a:lnTo>
                <a:lnTo>
                  <a:pt x="39624" y="41148"/>
                </a:lnTo>
                <a:lnTo>
                  <a:pt x="38862" y="43434"/>
                </a:lnTo>
                <a:lnTo>
                  <a:pt x="38481" y="43815"/>
                </a:lnTo>
                <a:close/>
              </a:path>
              <a:path w="96519" h="88900">
                <a:moveTo>
                  <a:pt x="38862" y="43434"/>
                </a:moveTo>
                <a:lnTo>
                  <a:pt x="39624" y="41148"/>
                </a:lnTo>
                <a:lnTo>
                  <a:pt x="41148" y="41148"/>
                </a:lnTo>
                <a:lnTo>
                  <a:pt x="38862" y="43434"/>
                </a:lnTo>
                <a:close/>
              </a:path>
              <a:path w="96519" h="88900">
                <a:moveTo>
                  <a:pt x="58674" y="43434"/>
                </a:moveTo>
                <a:lnTo>
                  <a:pt x="57912" y="42672"/>
                </a:lnTo>
                <a:lnTo>
                  <a:pt x="57912" y="41148"/>
                </a:lnTo>
                <a:lnTo>
                  <a:pt x="58674" y="43434"/>
                </a:lnTo>
                <a:close/>
              </a:path>
              <a:path w="96519" h="88900">
                <a:moveTo>
                  <a:pt x="59055" y="43815"/>
                </a:moveTo>
                <a:lnTo>
                  <a:pt x="58674" y="43434"/>
                </a:lnTo>
                <a:lnTo>
                  <a:pt x="57912" y="41148"/>
                </a:lnTo>
                <a:lnTo>
                  <a:pt x="59055" y="43434"/>
                </a:lnTo>
                <a:lnTo>
                  <a:pt x="59055" y="43815"/>
                </a:lnTo>
                <a:close/>
              </a:path>
              <a:path w="96519" h="88900">
                <a:moveTo>
                  <a:pt x="59131" y="43586"/>
                </a:moveTo>
                <a:lnTo>
                  <a:pt x="57912" y="41148"/>
                </a:lnTo>
                <a:lnTo>
                  <a:pt x="96012" y="41148"/>
                </a:lnTo>
                <a:lnTo>
                  <a:pt x="96012" y="42672"/>
                </a:lnTo>
                <a:lnTo>
                  <a:pt x="59436" y="42672"/>
                </a:lnTo>
                <a:lnTo>
                  <a:pt x="59131" y="43586"/>
                </a:lnTo>
                <a:close/>
              </a:path>
              <a:path w="96519" h="88900">
                <a:moveTo>
                  <a:pt x="38100" y="44196"/>
                </a:moveTo>
                <a:lnTo>
                  <a:pt x="38100" y="42672"/>
                </a:lnTo>
                <a:lnTo>
                  <a:pt x="38404" y="43586"/>
                </a:lnTo>
                <a:lnTo>
                  <a:pt x="38100" y="44196"/>
                </a:lnTo>
                <a:close/>
              </a:path>
              <a:path w="96519" h="88900">
                <a:moveTo>
                  <a:pt x="38404" y="43586"/>
                </a:moveTo>
                <a:lnTo>
                  <a:pt x="38100" y="42672"/>
                </a:lnTo>
                <a:lnTo>
                  <a:pt x="38862" y="42672"/>
                </a:lnTo>
                <a:lnTo>
                  <a:pt x="38404" y="43586"/>
                </a:lnTo>
                <a:close/>
              </a:path>
              <a:path w="96519" h="88900">
                <a:moveTo>
                  <a:pt x="57912" y="45720"/>
                </a:moveTo>
                <a:lnTo>
                  <a:pt x="57912" y="42672"/>
                </a:lnTo>
                <a:lnTo>
                  <a:pt x="58674" y="43434"/>
                </a:lnTo>
                <a:lnTo>
                  <a:pt x="58928" y="44196"/>
                </a:lnTo>
                <a:lnTo>
                  <a:pt x="58674" y="44958"/>
                </a:lnTo>
                <a:lnTo>
                  <a:pt x="57912" y="45720"/>
                </a:lnTo>
                <a:close/>
              </a:path>
              <a:path w="96519" h="88900">
                <a:moveTo>
                  <a:pt x="96012" y="45720"/>
                </a:moveTo>
                <a:lnTo>
                  <a:pt x="59436" y="45720"/>
                </a:lnTo>
                <a:lnTo>
                  <a:pt x="59131" y="44805"/>
                </a:lnTo>
                <a:lnTo>
                  <a:pt x="59436" y="44196"/>
                </a:lnTo>
                <a:lnTo>
                  <a:pt x="59245" y="43815"/>
                </a:lnTo>
                <a:lnTo>
                  <a:pt x="59182" y="43434"/>
                </a:lnTo>
                <a:lnTo>
                  <a:pt x="59436" y="42672"/>
                </a:lnTo>
                <a:lnTo>
                  <a:pt x="96012" y="42672"/>
                </a:lnTo>
                <a:lnTo>
                  <a:pt x="96012" y="45720"/>
                </a:lnTo>
                <a:close/>
              </a:path>
              <a:path w="96519" h="88900">
                <a:moveTo>
                  <a:pt x="38608" y="44196"/>
                </a:moveTo>
                <a:lnTo>
                  <a:pt x="38481" y="43815"/>
                </a:lnTo>
                <a:lnTo>
                  <a:pt x="38862" y="43434"/>
                </a:lnTo>
                <a:lnTo>
                  <a:pt x="38608" y="44196"/>
                </a:lnTo>
                <a:close/>
              </a:path>
              <a:path w="96519" h="88900">
                <a:moveTo>
                  <a:pt x="58928" y="44196"/>
                </a:moveTo>
                <a:lnTo>
                  <a:pt x="58674" y="43434"/>
                </a:lnTo>
                <a:lnTo>
                  <a:pt x="59055" y="43815"/>
                </a:lnTo>
                <a:lnTo>
                  <a:pt x="58928" y="44196"/>
                </a:lnTo>
                <a:close/>
              </a:path>
              <a:path w="96519" h="88900">
                <a:moveTo>
                  <a:pt x="38100" y="44196"/>
                </a:moveTo>
                <a:lnTo>
                  <a:pt x="38404" y="43586"/>
                </a:lnTo>
                <a:lnTo>
                  <a:pt x="38481" y="43815"/>
                </a:lnTo>
                <a:lnTo>
                  <a:pt x="38100" y="44196"/>
                </a:lnTo>
                <a:close/>
              </a:path>
              <a:path w="96519" h="88900">
                <a:moveTo>
                  <a:pt x="59436" y="44196"/>
                </a:moveTo>
                <a:lnTo>
                  <a:pt x="59055" y="43815"/>
                </a:lnTo>
                <a:lnTo>
                  <a:pt x="59131" y="43586"/>
                </a:lnTo>
                <a:lnTo>
                  <a:pt x="59436" y="44196"/>
                </a:lnTo>
                <a:close/>
              </a:path>
              <a:path w="96519" h="88900">
                <a:moveTo>
                  <a:pt x="38481" y="44577"/>
                </a:moveTo>
                <a:lnTo>
                  <a:pt x="38100" y="44196"/>
                </a:lnTo>
                <a:lnTo>
                  <a:pt x="38481" y="43815"/>
                </a:lnTo>
                <a:lnTo>
                  <a:pt x="38608" y="44196"/>
                </a:lnTo>
                <a:lnTo>
                  <a:pt x="38481" y="44577"/>
                </a:lnTo>
                <a:close/>
              </a:path>
              <a:path w="96519" h="88900">
                <a:moveTo>
                  <a:pt x="59055" y="44577"/>
                </a:moveTo>
                <a:lnTo>
                  <a:pt x="58928" y="44196"/>
                </a:lnTo>
                <a:lnTo>
                  <a:pt x="59055" y="43815"/>
                </a:lnTo>
                <a:lnTo>
                  <a:pt x="59436" y="44196"/>
                </a:lnTo>
                <a:lnTo>
                  <a:pt x="59055" y="44577"/>
                </a:lnTo>
                <a:close/>
              </a:path>
              <a:path w="96519" h="88900">
                <a:moveTo>
                  <a:pt x="38100" y="45720"/>
                </a:moveTo>
                <a:lnTo>
                  <a:pt x="38100" y="44196"/>
                </a:lnTo>
                <a:lnTo>
                  <a:pt x="38404" y="44805"/>
                </a:lnTo>
                <a:lnTo>
                  <a:pt x="38100" y="45720"/>
                </a:lnTo>
                <a:close/>
              </a:path>
              <a:path w="96519" h="88900">
                <a:moveTo>
                  <a:pt x="38404" y="44805"/>
                </a:moveTo>
                <a:lnTo>
                  <a:pt x="38100" y="44196"/>
                </a:lnTo>
                <a:lnTo>
                  <a:pt x="38481" y="44577"/>
                </a:lnTo>
                <a:lnTo>
                  <a:pt x="38404" y="44805"/>
                </a:lnTo>
                <a:close/>
              </a:path>
              <a:path w="96519" h="88900">
                <a:moveTo>
                  <a:pt x="38862" y="44958"/>
                </a:moveTo>
                <a:lnTo>
                  <a:pt x="38481" y="44577"/>
                </a:lnTo>
                <a:lnTo>
                  <a:pt x="38608" y="44196"/>
                </a:lnTo>
                <a:lnTo>
                  <a:pt x="38862" y="44958"/>
                </a:lnTo>
                <a:close/>
              </a:path>
              <a:path w="96519" h="88900">
                <a:moveTo>
                  <a:pt x="58674" y="44958"/>
                </a:moveTo>
                <a:lnTo>
                  <a:pt x="58928" y="44196"/>
                </a:lnTo>
                <a:lnTo>
                  <a:pt x="59055" y="44577"/>
                </a:lnTo>
                <a:lnTo>
                  <a:pt x="58674" y="44958"/>
                </a:lnTo>
                <a:close/>
              </a:path>
              <a:path w="96519" h="88900">
                <a:moveTo>
                  <a:pt x="59131" y="44805"/>
                </a:moveTo>
                <a:lnTo>
                  <a:pt x="59055" y="44577"/>
                </a:lnTo>
                <a:lnTo>
                  <a:pt x="59436" y="44196"/>
                </a:lnTo>
                <a:lnTo>
                  <a:pt x="59131" y="44805"/>
                </a:lnTo>
                <a:close/>
              </a:path>
              <a:path w="96519" h="88900">
                <a:moveTo>
                  <a:pt x="39624" y="47244"/>
                </a:moveTo>
                <a:lnTo>
                  <a:pt x="38481" y="44958"/>
                </a:lnTo>
                <a:lnTo>
                  <a:pt x="38481" y="44577"/>
                </a:lnTo>
                <a:lnTo>
                  <a:pt x="38862" y="44958"/>
                </a:lnTo>
                <a:lnTo>
                  <a:pt x="39624" y="47244"/>
                </a:lnTo>
                <a:close/>
              </a:path>
              <a:path w="96519" h="88900">
                <a:moveTo>
                  <a:pt x="57912" y="47244"/>
                </a:moveTo>
                <a:lnTo>
                  <a:pt x="58674" y="44958"/>
                </a:lnTo>
                <a:lnTo>
                  <a:pt x="59055" y="44577"/>
                </a:lnTo>
                <a:lnTo>
                  <a:pt x="59055" y="44958"/>
                </a:lnTo>
                <a:lnTo>
                  <a:pt x="57912" y="47244"/>
                </a:lnTo>
                <a:close/>
              </a:path>
              <a:path w="96519" h="88900">
                <a:moveTo>
                  <a:pt x="38862" y="45720"/>
                </a:moveTo>
                <a:lnTo>
                  <a:pt x="38100" y="45720"/>
                </a:lnTo>
                <a:lnTo>
                  <a:pt x="38404" y="44805"/>
                </a:lnTo>
                <a:lnTo>
                  <a:pt x="38862" y="45720"/>
                </a:lnTo>
                <a:close/>
              </a:path>
              <a:path w="96519" h="88900">
                <a:moveTo>
                  <a:pt x="96012" y="47244"/>
                </a:moveTo>
                <a:lnTo>
                  <a:pt x="57912" y="47244"/>
                </a:lnTo>
                <a:lnTo>
                  <a:pt x="59131" y="44805"/>
                </a:lnTo>
                <a:lnTo>
                  <a:pt x="59436" y="45720"/>
                </a:lnTo>
                <a:lnTo>
                  <a:pt x="96012" y="45720"/>
                </a:lnTo>
                <a:lnTo>
                  <a:pt x="96012" y="47244"/>
                </a:lnTo>
                <a:close/>
              </a:path>
              <a:path w="96519" h="88900">
                <a:moveTo>
                  <a:pt x="41148" y="47244"/>
                </a:moveTo>
                <a:lnTo>
                  <a:pt x="39624" y="47244"/>
                </a:lnTo>
                <a:lnTo>
                  <a:pt x="38862" y="44958"/>
                </a:lnTo>
                <a:lnTo>
                  <a:pt x="41148" y="47244"/>
                </a:lnTo>
                <a:close/>
              </a:path>
              <a:path w="96519" h="88900">
                <a:moveTo>
                  <a:pt x="57912" y="47244"/>
                </a:moveTo>
                <a:lnTo>
                  <a:pt x="57912" y="45720"/>
                </a:lnTo>
                <a:lnTo>
                  <a:pt x="58674" y="44958"/>
                </a:lnTo>
                <a:lnTo>
                  <a:pt x="57912" y="47244"/>
                </a:lnTo>
                <a:close/>
              </a:path>
              <a:path w="96519" h="88900">
                <a:moveTo>
                  <a:pt x="44196" y="48768"/>
                </a:moveTo>
                <a:lnTo>
                  <a:pt x="41148" y="47244"/>
                </a:lnTo>
                <a:lnTo>
                  <a:pt x="39624" y="45720"/>
                </a:lnTo>
                <a:lnTo>
                  <a:pt x="44196" y="48768"/>
                </a:lnTo>
                <a:close/>
              </a:path>
              <a:path w="96519" h="88900">
                <a:moveTo>
                  <a:pt x="53340" y="48768"/>
                </a:moveTo>
                <a:lnTo>
                  <a:pt x="57912" y="45720"/>
                </a:lnTo>
                <a:lnTo>
                  <a:pt x="56388" y="47244"/>
                </a:lnTo>
                <a:lnTo>
                  <a:pt x="53340" y="48768"/>
                </a:lnTo>
                <a:close/>
              </a:path>
              <a:path w="96519" h="88900">
                <a:moveTo>
                  <a:pt x="96012" y="50292"/>
                </a:moveTo>
                <a:lnTo>
                  <a:pt x="51816" y="50292"/>
                </a:lnTo>
                <a:lnTo>
                  <a:pt x="54864" y="48768"/>
                </a:lnTo>
                <a:lnTo>
                  <a:pt x="57912" y="45720"/>
                </a:lnTo>
                <a:lnTo>
                  <a:pt x="57912" y="47244"/>
                </a:lnTo>
                <a:lnTo>
                  <a:pt x="96012" y="47244"/>
                </a:lnTo>
                <a:lnTo>
                  <a:pt x="96012" y="50292"/>
                </a:lnTo>
                <a:close/>
              </a:path>
              <a:path w="96519" h="88900">
                <a:moveTo>
                  <a:pt x="44196" y="49276"/>
                </a:moveTo>
                <a:lnTo>
                  <a:pt x="42672" y="48768"/>
                </a:lnTo>
                <a:lnTo>
                  <a:pt x="41148" y="47244"/>
                </a:lnTo>
                <a:lnTo>
                  <a:pt x="44196" y="49276"/>
                </a:lnTo>
                <a:close/>
              </a:path>
              <a:path w="96519" h="88900">
                <a:moveTo>
                  <a:pt x="53644" y="49072"/>
                </a:moveTo>
                <a:lnTo>
                  <a:pt x="56388" y="47244"/>
                </a:lnTo>
                <a:lnTo>
                  <a:pt x="54864" y="48768"/>
                </a:lnTo>
                <a:lnTo>
                  <a:pt x="53644" y="49072"/>
                </a:lnTo>
                <a:close/>
              </a:path>
              <a:path w="96519" h="88900">
                <a:moveTo>
                  <a:pt x="45720" y="50292"/>
                </a:moveTo>
                <a:lnTo>
                  <a:pt x="42672" y="48768"/>
                </a:lnTo>
                <a:lnTo>
                  <a:pt x="44196" y="49276"/>
                </a:lnTo>
                <a:lnTo>
                  <a:pt x="45720" y="50292"/>
                </a:lnTo>
                <a:close/>
              </a:path>
              <a:path w="96519" h="88900">
                <a:moveTo>
                  <a:pt x="47244" y="50292"/>
                </a:moveTo>
                <a:lnTo>
                  <a:pt x="44196" y="48768"/>
                </a:lnTo>
                <a:lnTo>
                  <a:pt x="48768" y="49911"/>
                </a:lnTo>
                <a:lnTo>
                  <a:pt x="47244" y="50292"/>
                </a:lnTo>
                <a:close/>
              </a:path>
              <a:path w="96519" h="88900">
                <a:moveTo>
                  <a:pt x="49421" y="50074"/>
                </a:moveTo>
                <a:lnTo>
                  <a:pt x="48768" y="49911"/>
                </a:lnTo>
                <a:lnTo>
                  <a:pt x="53340" y="48768"/>
                </a:lnTo>
                <a:lnTo>
                  <a:pt x="49421" y="50074"/>
                </a:lnTo>
                <a:close/>
              </a:path>
              <a:path w="96519" h="88900">
                <a:moveTo>
                  <a:pt x="51816" y="50292"/>
                </a:moveTo>
                <a:lnTo>
                  <a:pt x="53644" y="49072"/>
                </a:lnTo>
                <a:lnTo>
                  <a:pt x="54864" y="48768"/>
                </a:lnTo>
                <a:lnTo>
                  <a:pt x="51816" y="50292"/>
                </a:lnTo>
                <a:close/>
              </a:path>
              <a:path w="96519" h="88900">
                <a:moveTo>
                  <a:pt x="51816" y="50292"/>
                </a:moveTo>
                <a:lnTo>
                  <a:pt x="50292" y="50292"/>
                </a:lnTo>
                <a:lnTo>
                  <a:pt x="49530" y="50101"/>
                </a:lnTo>
                <a:lnTo>
                  <a:pt x="53644" y="49072"/>
                </a:lnTo>
                <a:lnTo>
                  <a:pt x="51816" y="50292"/>
                </a:lnTo>
                <a:close/>
              </a:path>
              <a:path w="96519" h="88900">
                <a:moveTo>
                  <a:pt x="47244" y="50292"/>
                </a:moveTo>
                <a:lnTo>
                  <a:pt x="45720" y="50292"/>
                </a:lnTo>
                <a:lnTo>
                  <a:pt x="44196" y="49276"/>
                </a:lnTo>
                <a:lnTo>
                  <a:pt x="47244" y="50292"/>
                </a:lnTo>
                <a:close/>
              </a:path>
              <a:path w="96519" h="88900">
                <a:moveTo>
                  <a:pt x="48768" y="50292"/>
                </a:moveTo>
                <a:lnTo>
                  <a:pt x="47244" y="50292"/>
                </a:lnTo>
                <a:lnTo>
                  <a:pt x="48768" y="49911"/>
                </a:lnTo>
                <a:lnTo>
                  <a:pt x="49421" y="50074"/>
                </a:lnTo>
                <a:lnTo>
                  <a:pt x="48768" y="50292"/>
                </a:lnTo>
                <a:close/>
              </a:path>
              <a:path w="96519" h="88900">
                <a:moveTo>
                  <a:pt x="48768" y="50292"/>
                </a:moveTo>
                <a:lnTo>
                  <a:pt x="49421" y="50074"/>
                </a:lnTo>
                <a:lnTo>
                  <a:pt x="48768" y="50292"/>
                </a:lnTo>
                <a:close/>
              </a:path>
              <a:path w="96519" h="88900">
                <a:moveTo>
                  <a:pt x="50292" y="50292"/>
                </a:moveTo>
                <a:lnTo>
                  <a:pt x="48768" y="50292"/>
                </a:lnTo>
                <a:lnTo>
                  <a:pt x="49530" y="50101"/>
                </a:lnTo>
                <a:lnTo>
                  <a:pt x="50292" y="50292"/>
                </a:lnTo>
                <a:close/>
              </a:path>
              <a:path w="96519" h="88900">
                <a:moveTo>
                  <a:pt x="76200" y="80772"/>
                </a:moveTo>
                <a:lnTo>
                  <a:pt x="21336" y="80772"/>
                </a:lnTo>
                <a:lnTo>
                  <a:pt x="16764" y="77724"/>
                </a:lnTo>
                <a:lnTo>
                  <a:pt x="16764" y="76200"/>
                </a:lnTo>
                <a:lnTo>
                  <a:pt x="80772" y="76200"/>
                </a:lnTo>
                <a:lnTo>
                  <a:pt x="76200" y="80772"/>
                </a:lnTo>
                <a:close/>
              </a:path>
              <a:path w="96519" h="88900">
                <a:moveTo>
                  <a:pt x="65532" y="85344"/>
                </a:moveTo>
                <a:lnTo>
                  <a:pt x="30480" y="85344"/>
                </a:lnTo>
                <a:lnTo>
                  <a:pt x="28956" y="83820"/>
                </a:lnTo>
                <a:lnTo>
                  <a:pt x="24384" y="82296"/>
                </a:lnTo>
                <a:lnTo>
                  <a:pt x="22860" y="80772"/>
                </a:lnTo>
                <a:lnTo>
                  <a:pt x="73152" y="80772"/>
                </a:lnTo>
                <a:lnTo>
                  <a:pt x="73152" y="82296"/>
                </a:lnTo>
                <a:lnTo>
                  <a:pt x="68580" y="83820"/>
                </a:lnTo>
                <a:lnTo>
                  <a:pt x="67056" y="83820"/>
                </a:lnTo>
                <a:lnTo>
                  <a:pt x="65532" y="85344"/>
                </a:lnTo>
                <a:close/>
              </a:path>
              <a:path w="96519" h="88900">
                <a:moveTo>
                  <a:pt x="59436" y="86868"/>
                </a:moveTo>
                <a:lnTo>
                  <a:pt x="38100" y="86868"/>
                </a:lnTo>
                <a:lnTo>
                  <a:pt x="32004" y="85344"/>
                </a:lnTo>
                <a:lnTo>
                  <a:pt x="64008" y="85344"/>
                </a:lnTo>
                <a:lnTo>
                  <a:pt x="59436" y="86868"/>
                </a:lnTo>
                <a:close/>
              </a:path>
              <a:path w="96519" h="88900">
                <a:moveTo>
                  <a:pt x="50292" y="88392"/>
                </a:moveTo>
                <a:lnTo>
                  <a:pt x="47244" y="88392"/>
                </a:lnTo>
                <a:lnTo>
                  <a:pt x="41148" y="86868"/>
                </a:lnTo>
                <a:lnTo>
                  <a:pt x="56388" y="86868"/>
                </a:lnTo>
                <a:lnTo>
                  <a:pt x="50292" y="8839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947672" y="6561582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 h="0">
                <a:moveTo>
                  <a:pt x="0" y="0"/>
                </a:moveTo>
                <a:lnTo>
                  <a:pt x="17145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947672" y="4539234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955292" y="453923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688592" y="453923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421891" y="453923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955292" y="656463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688592" y="656463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421891" y="656463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631691" y="5240273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 h="0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154423" y="5227320"/>
            <a:ext cx="40005" cy="1359535"/>
          </a:xfrm>
          <a:custGeom>
            <a:avLst/>
            <a:gdLst/>
            <a:ahLst/>
            <a:cxnLst/>
            <a:rect l="l" t="t" r="r" b="b"/>
            <a:pathLst>
              <a:path w="40004" h="1359534">
                <a:moveTo>
                  <a:pt x="39624" y="1359408"/>
                </a:moveTo>
                <a:lnTo>
                  <a:pt x="1524" y="1359408"/>
                </a:lnTo>
                <a:lnTo>
                  <a:pt x="0" y="0"/>
                </a:lnTo>
                <a:lnTo>
                  <a:pt x="38100" y="0"/>
                </a:lnTo>
                <a:lnTo>
                  <a:pt x="39624" y="1359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735323" y="6561582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 h="0">
                <a:moveTo>
                  <a:pt x="0" y="0"/>
                </a:moveTo>
                <a:lnTo>
                  <a:pt x="43891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130040" y="5817107"/>
            <a:ext cx="102235" cy="300355"/>
          </a:xfrm>
          <a:custGeom>
            <a:avLst/>
            <a:gdLst/>
            <a:ahLst/>
            <a:cxnLst/>
            <a:rect l="l" t="t" r="r" b="b"/>
            <a:pathLst>
              <a:path w="102235" h="300354">
                <a:moveTo>
                  <a:pt x="0" y="0"/>
                </a:moveTo>
                <a:lnTo>
                  <a:pt x="102108" y="0"/>
                </a:lnTo>
                <a:lnTo>
                  <a:pt x="102108" y="300228"/>
                </a:lnTo>
                <a:lnTo>
                  <a:pt x="0" y="3002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111752" y="5797296"/>
            <a:ext cx="140335" cy="338455"/>
          </a:xfrm>
          <a:custGeom>
            <a:avLst/>
            <a:gdLst/>
            <a:ahLst/>
            <a:cxnLst/>
            <a:rect l="l" t="t" r="r" b="b"/>
            <a:pathLst>
              <a:path w="140335" h="338454">
                <a:moveTo>
                  <a:pt x="140208" y="338328"/>
                </a:moveTo>
                <a:lnTo>
                  <a:pt x="0" y="338328"/>
                </a:lnTo>
                <a:lnTo>
                  <a:pt x="0" y="0"/>
                </a:lnTo>
                <a:lnTo>
                  <a:pt x="140208" y="0"/>
                </a:lnTo>
                <a:lnTo>
                  <a:pt x="14020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00227"/>
                </a:lnTo>
                <a:lnTo>
                  <a:pt x="18288" y="300228"/>
                </a:lnTo>
                <a:lnTo>
                  <a:pt x="38100" y="320039"/>
                </a:lnTo>
                <a:lnTo>
                  <a:pt x="140208" y="320039"/>
                </a:lnTo>
                <a:lnTo>
                  <a:pt x="140208" y="338328"/>
                </a:lnTo>
                <a:close/>
              </a:path>
              <a:path w="140335" h="338454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0335" h="338454">
                <a:moveTo>
                  <a:pt x="10210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2108" y="19812"/>
                </a:lnTo>
                <a:lnTo>
                  <a:pt x="102108" y="38100"/>
                </a:lnTo>
                <a:close/>
              </a:path>
              <a:path w="140335" h="338454">
                <a:moveTo>
                  <a:pt x="102108" y="320039"/>
                </a:moveTo>
                <a:lnTo>
                  <a:pt x="102108" y="19812"/>
                </a:lnTo>
                <a:lnTo>
                  <a:pt x="120396" y="38100"/>
                </a:lnTo>
                <a:lnTo>
                  <a:pt x="140208" y="38100"/>
                </a:lnTo>
                <a:lnTo>
                  <a:pt x="140208" y="300227"/>
                </a:lnTo>
                <a:lnTo>
                  <a:pt x="120396" y="300228"/>
                </a:lnTo>
                <a:lnTo>
                  <a:pt x="102108" y="320039"/>
                </a:lnTo>
                <a:close/>
              </a:path>
              <a:path w="140335" h="338454">
                <a:moveTo>
                  <a:pt x="140208" y="38100"/>
                </a:moveTo>
                <a:lnTo>
                  <a:pt x="120396" y="38100"/>
                </a:lnTo>
                <a:lnTo>
                  <a:pt x="102108" y="19812"/>
                </a:lnTo>
                <a:lnTo>
                  <a:pt x="140208" y="19812"/>
                </a:lnTo>
                <a:lnTo>
                  <a:pt x="140208" y="38100"/>
                </a:lnTo>
                <a:close/>
              </a:path>
              <a:path w="140335" h="338454">
                <a:moveTo>
                  <a:pt x="38100" y="320039"/>
                </a:moveTo>
                <a:lnTo>
                  <a:pt x="18288" y="300228"/>
                </a:lnTo>
                <a:lnTo>
                  <a:pt x="38100" y="300227"/>
                </a:lnTo>
                <a:lnTo>
                  <a:pt x="38100" y="320039"/>
                </a:lnTo>
                <a:close/>
              </a:path>
              <a:path w="140335" h="338454">
                <a:moveTo>
                  <a:pt x="102108" y="320039"/>
                </a:moveTo>
                <a:lnTo>
                  <a:pt x="38100" y="320039"/>
                </a:lnTo>
                <a:lnTo>
                  <a:pt x="38100" y="300227"/>
                </a:lnTo>
                <a:lnTo>
                  <a:pt x="102108" y="300227"/>
                </a:lnTo>
                <a:lnTo>
                  <a:pt x="102108" y="320039"/>
                </a:lnTo>
                <a:close/>
              </a:path>
              <a:path w="140335" h="338454">
                <a:moveTo>
                  <a:pt x="140208" y="320039"/>
                </a:moveTo>
                <a:lnTo>
                  <a:pt x="102108" y="320039"/>
                </a:lnTo>
                <a:lnTo>
                  <a:pt x="120396" y="300228"/>
                </a:lnTo>
                <a:lnTo>
                  <a:pt x="140208" y="300227"/>
                </a:lnTo>
                <a:lnTo>
                  <a:pt x="140208" y="320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3731806" y="5882564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2152650" y="5829300"/>
            <a:ext cx="0" cy="1096010"/>
          </a:xfrm>
          <a:custGeom>
            <a:avLst/>
            <a:gdLst/>
            <a:ahLst/>
            <a:cxnLst/>
            <a:rect l="l" t="t" r="r" b="b"/>
            <a:pathLst>
              <a:path w="0" h="1096009">
                <a:moveTo>
                  <a:pt x="0" y="0"/>
                </a:moveTo>
                <a:lnTo>
                  <a:pt x="0" y="1095755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597151" y="6906005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 h="0">
                <a:moveTo>
                  <a:pt x="0" y="0"/>
                </a:moveTo>
                <a:lnTo>
                  <a:pt x="569976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810511" y="690600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543812" y="690600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277112" y="690600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 txBox="1"/>
          <p:nvPr/>
        </p:nvSpPr>
        <p:spPr>
          <a:xfrm>
            <a:off x="3695194" y="5327883"/>
            <a:ext cx="2120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2153411" y="5828538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921252" y="5366003"/>
            <a:ext cx="114300" cy="413384"/>
          </a:xfrm>
          <a:custGeom>
            <a:avLst/>
            <a:gdLst/>
            <a:ahLst/>
            <a:cxnLst/>
            <a:rect l="l" t="t" r="r" b="b"/>
            <a:pathLst>
              <a:path w="114300" h="413385">
                <a:moveTo>
                  <a:pt x="76200" y="316991"/>
                </a:moveTo>
                <a:lnTo>
                  <a:pt x="38100" y="316991"/>
                </a:lnTo>
                <a:lnTo>
                  <a:pt x="38100" y="0"/>
                </a:lnTo>
                <a:lnTo>
                  <a:pt x="76200" y="0"/>
                </a:lnTo>
                <a:lnTo>
                  <a:pt x="76200" y="316991"/>
                </a:lnTo>
                <a:close/>
              </a:path>
              <a:path w="114300" h="413385">
                <a:moveTo>
                  <a:pt x="56387" y="413004"/>
                </a:moveTo>
                <a:lnTo>
                  <a:pt x="0" y="298704"/>
                </a:lnTo>
                <a:lnTo>
                  <a:pt x="38100" y="298704"/>
                </a:lnTo>
                <a:lnTo>
                  <a:pt x="38100" y="316991"/>
                </a:lnTo>
                <a:lnTo>
                  <a:pt x="105034" y="316991"/>
                </a:lnTo>
                <a:lnTo>
                  <a:pt x="56387" y="413004"/>
                </a:lnTo>
                <a:close/>
              </a:path>
              <a:path w="114300" h="413385">
                <a:moveTo>
                  <a:pt x="105034" y="316991"/>
                </a:moveTo>
                <a:lnTo>
                  <a:pt x="76200" y="316991"/>
                </a:lnTo>
                <a:lnTo>
                  <a:pt x="76200" y="298704"/>
                </a:lnTo>
                <a:lnTo>
                  <a:pt x="114300" y="298704"/>
                </a:lnTo>
                <a:lnTo>
                  <a:pt x="105034" y="31699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505456" y="5984748"/>
            <a:ext cx="114300" cy="320040"/>
          </a:xfrm>
          <a:custGeom>
            <a:avLst/>
            <a:gdLst/>
            <a:ahLst/>
            <a:cxnLst/>
            <a:rect l="l" t="t" r="r" b="b"/>
            <a:pathLst>
              <a:path w="114300" h="320039">
                <a:moveTo>
                  <a:pt x="76200" y="225551"/>
                </a:moveTo>
                <a:lnTo>
                  <a:pt x="38100" y="225551"/>
                </a:lnTo>
                <a:lnTo>
                  <a:pt x="38100" y="0"/>
                </a:lnTo>
                <a:lnTo>
                  <a:pt x="76200" y="0"/>
                </a:lnTo>
                <a:lnTo>
                  <a:pt x="76200" y="225551"/>
                </a:lnTo>
                <a:close/>
              </a:path>
              <a:path w="114300" h="320039">
                <a:moveTo>
                  <a:pt x="57912" y="320039"/>
                </a:moveTo>
                <a:lnTo>
                  <a:pt x="0" y="205740"/>
                </a:lnTo>
                <a:lnTo>
                  <a:pt x="38100" y="205740"/>
                </a:lnTo>
                <a:lnTo>
                  <a:pt x="38100" y="225551"/>
                </a:lnTo>
                <a:lnTo>
                  <a:pt x="104526" y="225551"/>
                </a:lnTo>
                <a:lnTo>
                  <a:pt x="57912" y="320039"/>
                </a:lnTo>
                <a:close/>
              </a:path>
              <a:path w="114300" h="320039">
                <a:moveTo>
                  <a:pt x="104526" y="225551"/>
                </a:moveTo>
                <a:lnTo>
                  <a:pt x="76200" y="225551"/>
                </a:lnTo>
                <a:lnTo>
                  <a:pt x="76200" y="205740"/>
                </a:lnTo>
                <a:lnTo>
                  <a:pt x="114300" y="205740"/>
                </a:lnTo>
                <a:lnTo>
                  <a:pt x="104526" y="22555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2655781" y="5926766"/>
            <a:ext cx="24574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7873746" y="5811012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873746" y="6304788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09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70626" y="5420867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759196" y="5411723"/>
            <a:ext cx="271780" cy="192405"/>
          </a:xfrm>
          <a:custGeom>
            <a:avLst/>
            <a:gdLst/>
            <a:ahLst/>
            <a:cxnLst/>
            <a:rect l="l" t="t" r="r" b="b"/>
            <a:pathLst>
              <a:path w="271779" h="192404">
                <a:moveTo>
                  <a:pt x="21335" y="192024"/>
                </a:moveTo>
                <a:lnTo>
                  <a:pt x="0" y="160020"/>
                </a:lnTo>
                <a:lnTo>
                  <a:pt x="249935" y="0"/>
                </a:lnTo>
                <a:lnTo>
                  <a:pt x="271271" y="32004"/>
                </a:lnTo>
                <a:lnTo>
                  <a:pt x="21335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768339" y="5577839"/>
            <a:ext cx="251460" cy="189230"/>
          </a:xfrm>
          <a:custGeom>
            <a:avLst/>
            <a:gdLst/>
            <a:ahLst/>
            <a:cxnLst/>
            <a:rect l="l" t="t" r="r" b="b"/>
            <a:pathLst>
              <a:path w="251460" h="189229">
                <a:moveTo>
                  <a:pt x="144549" y="124240"/>
                </a:moveTo>
                <a:lnTo>
                  <a:pt x="0" y="32004"/>
                </a:lnTo>
                <a:lnTo>
                  <a:pt x="19812" y="0"/>
                </a:lnTo>
                <a:lnTo>
                  <a:pt x="165052" y="91803"/>
                </a:lnTo>
                <a:lnTo>
                  <a:pt x="144549" y="124240"/>
                </a:lnTo>
                <a:close/>
              </a:path>
              <a:path w="251460" h="189229">
                <a:moveTo>
                  <a:pt x="240152" y="134112"/>
                </a:moveTo>
                <a:lnTo>
                  <a:pt x="160020" y="134112"/>
                </a:lnTo>
                <a:lnTo>
                  <a:pt x="181355" y="102108"/>
                </a:lnTo>
                <a:lnTo>
                  <a:pt x="165052" y="91803"/>
                </a:lnTo>
                <a:lnTo>
                  <a:pt x="205740" y="27432"/>
                </a:lnTo>
                <a:lnTo>
                  <a:pt x="240152" y="134112"/>
                </a:lnTo>
                <a:close/>
              </a:path>
              <a:path w="251460" h="189229">
                <a:moveTo>
                  <a:pt x="160020" y="134112"/>
                </a:moveTo>
                <a:lnTo>
                  <a:pt x="144549" y="124240"/>
                </a:lnTo>
                <a:lnTo>
                  <a:pt x="165052" y="91803"/>
                </a:lnTo>
                <a:lnTo>
                  <a:pt x="181355" y="102108"/>
                </a:lnTo>
                <a:lnTo>
                  <a:pt x="160020" y="134112"/>
                </a:lnTo>
                <a:close/>
              </a:path>
              <a:path w="251460" h="189229">
                <a:moveTo>
                  <a:pt x="103632" y="188976"/>
                </a:moveTo>
                <a:lnTo>
                  <a:pt x="144549" y="124240"/>
                </a:lnTo>
                <a:lnTo>
                  <a:pt x="160020" y="134112"/>
                </a:lnTo>
                <a:lnTo>
                  <a:pt x="240152" y="134112"/>
                </a:lnTo>
                <a:lnTo>
                  <a:pt x="251460" y="169164"/>
                </a:lnTo>
                <a:lnTo>
                  <a:pt x="10363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988557" y="5740907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988557" y="6350507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003797" y="4491227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73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003797" y="4983480"/>
            <a:ext cx="0" cy="477520"/>
          </a:xfrm>
          <a:custGeom>
            <a:avLst/>
            <a:gdLst/>
            <a:ahLst/>
            <a:cxnLst/>
            <a:rect l="l" t="t" r="r" b="b"/>
            <a:pathLst>
              <a:path w="0" h="477520">
                <a:moveTo>
                  <a:pt x="0" y="0"/>
                </a:moveTo>
                <a:lnTo>
                  <a:pt x="0" y="4770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627876" y="523570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 h="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987796" y="5235702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 h="0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957315" y="6611111"/>
            <a:ext cx="60960" cy="52069"/>
          </a:xfrm>
          <a:custGeom>
            <a:avLst/>
            <a:gdLst/>
            <a:ahLst/>
            <a:cxnLst/>
            <a:rect l="l" t="t" r="r" b="b"/>
            <a:pathLst>
              <a:path w="60960" h="52070">
                <a:moveTo>
                  <a:pt x="30480" y="51815"/>
                </a:moveTo>
                <a:lnTo>
                  <a:pt x="18645" y="49910"/>
                </a:lnTo>
                <a:lnTo>
                  <a:pt x="8953" y="44576"/>
                </a:lnTo>
                <a:lnTo>
                  <a:pt x="2405" y="36385"/>
                </a:lnTo>
                <a:lnTo>
                  <a:pt x="0" y="25907"/>
                </a:lnTo>
                <a:lnTo>
                  <a:pt x="2405" y="16073"/>
                </a:lnTo>
                <a:lnTo>
                  <a:pt x="8953" y="7810"/>
                </a:lnTo>
                <a:lnTo>
                  <a:pt x="18645" y="2119"/>
                </a:lnTo>
                <a:lnTo>
                  <a:pt x="30480" y="0"/>
                </a:lnTo>
                <a:lnTo>
                  <a:pt x="42314" y="2119"/>
                </a:lnTo>
                <a:lnTo>
                  <a:pt x="52006" y="7810"/>
                </a:lnTo>
                <a:lnTo>
                  <a:pt x="58554" y="16073"/>
                </a:lnTo>
                <a:lnTo>
                  <a:pt x="60960" y="25907"/>
                </a:lnTo>
                <a:lnTo>
                  <a:pt x="58554" y="36385"/>
                </a:lnTo>
                <a:lnTo>
                  <a:pt x="52006" y="44576"/>
                </a:lnTo>
                <a:lnTo>
                  <a:pt x="42314" y="49910"/>
                </a:lnTo>
                <a:lnTo>
                  <a:pt x="30480" y="5181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937504" y="6592823"/>
            <a:ext cx="100965" cy="90170"/>
          </a:xfrm>
          <a:custGeom>
            <a:avLst/>
            <a:gdLst/>
            <a:ahLst/>
            <a:cxnLst/>
            <a:rect l="l" t="t" r="r" b="b"/>
            <a:pathLst>
              <a:path w="100964" h="90170">
                <a:moveTo>
                  <a:pt x="68580" y="3048"/>
                </a:moveTo>
                <a:lnTo>
                  <a:pt x="32004" y="3048"/>
                </a:lnTo>
                <a:lnTo>
                  <a:pt x="33528" y="1524"/>
                </a:lnTo>
                <a:lnTo>
                  <a:pt x="39624" y="0"/>
                </a:lnTo>
                <a:lnTo>
                  <a:pt x="60960" y="0"/>
                </a:lnTo>
                <a:lnTo>
                  <a:pt x="67056" y="1524"/>
                </a:lnTo>
                <a:lnTo>
                  <a:pt x="68580" y="3048"/>
                </a:lnTo>
                <a:close/>
              </a:path>
              <a:path w="100964" h="90170">
                <a:moveTo>
                  <a:pt x="74676" y="6096"/>
                </a:moveTo>
                <a:lnTo>
                  <a:pt x="25908" y="6096"/>
                </a:lnTo>
                <a:lnTo>
                  <a:pt x="30480" y="3048"/>
                </a:lnTo>
                <a:lnTo>
                  <a:pt x="70104" y="3048"/>
                </a:lnTo>
                <a:lnTo>
                  <a:pt x="74676" y="6096"/>
                </a:lnTo>
                <a:close/>
              </a:path>
              <a:path w="100964" h="90170">
                <a:moveTo>
                  <a:pt x="82296" y="10668"/>
                </a:moveTo>
                <a:lnTo>
                  <a:pt x="18288" y="10668"/>
                </a:lnTo>
                <a:lnTo>
                  <a:pt x="22860" y="7620"/>
                </a:lnTo>
                <a:lnTo>
                  <a:pt x="22860" y="6096"/>
                </a:lnTo>
                <a:lnTo>
                  <a:pt x="77724" y="6096"/>
                </a:lnTo>
                <a:lnTo>
                  <a:pt x="77724" y="7620"/>
                </a:lnTo>
                <a:lnTo>
                  <a:pt x="82296" y="10668"/>
                </a:lnTo>
                <a:close/>
              </a:path>
              <a:path w="100964" h="90170">
                <a:moveTo>
                  <a:pt x="89916" y="18288"/>
                </a:moveTo>
                <a:lnTo>
                  <a:pt x="10668" y="18288"/>
                </a:lnTo>
                <a:lnTo>
                  <a:pt x="10668" y="16764"/>
                </a:lnTo>
                <a:lnTo>
                  <a:pt x="16764" y="10668"/>
                </a:lnTo>
                <a:lnTo>
                  <a:pt x="83820" y="10668"/>
                </a:lnTo>
                <a:lnTo>
                  <a:pt x="89916" y="16764"/>
                </a:lnTo>
                <a:lnTo>
                  <a:pt x="89916" y="18288"/>
                </a:lnTo>
                <a:close/>
              </a:path>
              <a:path w="100964" h="90170">
                <a:moveTo>
                  <a:pt x="85344" y="77724"/>
                </a:moveTo>
                <a:lnTo>
                  <a:pt x="15240" y="77724"/>
                </a:lnTo>
                <a:lnTo>
                  <a:pt x="15240" y="76200"/>
                </a:lnTo>
                <a:lnTo>
                  <a:pt x="9144" y="70104"/>
                </a:lnTo>
                <a:lnTo>
                  <a:pt x="6096" y="65532"/>
                </a:lnTo>
                <a:lnTo>
                  <a:pt x="4572" y="64008"/>
                </a:lnTo>
                <a:lnTo>
                  <a:pt x="4572" y="60960"/>
                </a:lnTo>
                <a:lnTo>
                  <a:pt x="3048" y="56388"/>
                </a:lnTo>
                <a:lnTo>
                  <a:pt x="1524" y="54864"/>
                </a:lnTo>
                <a:lnTo>
                  <a:pt x="1524" y="47244"/>
                </a:lnTo>
                <a:lnTo>
                  <a:pt x="0" y="45720"/>
                </a:lnTo>
                <a:lnTo>
                  <a:pt x="0" y="44196"/>
                </a:lnTo>
                <a:lnTo>
                  <a:pt x="1524" y="42672"/>
                </a:lnTo>
                <a:lnTo>
                  <a:pt x="1524" y="35052"/>
                </a:lnTo>
                <a:lnTo>
                  <a:pt x="3048" y="33528"/>
                </a:lnTo>
                <a:lnTo>
                  <a:pt x="4572" y="27432"/>
                </a:lnTo>
                <a:lnTo>
                  <a:pt x="4572" y="25908"/>
                </a:lnTo>
                <a:lnTo>
                  <a:pt x="6096" y="24384"/>
                </a:lnTo>
                <a:lnTo>
                  <a:pt x="9144" y="19812"/>
                </a:lnTo>
                <a:lnTo>
                  <a:pt x="9144" y="18288"/>
                </a:lnTo>
                <a:lnTo>
                  <a:pt x="91440" y="18288"/>
                </a:lnTo>
                <a:lnTo>
                  <a:pt x="91440" y="19812"/>
                </a:lnTo>
                <a:lnTo>
                  <a:pt x="94488" y="24384"/>
                </a:lnTo>
                <a:lnTo>
                  <a:pt x="94488" y="25908"/>
                </a:lnTo>
                <a:lnTo>
                  <a:pt x="96012" y="25908"/>
                </a:lnTo>
                <a:lnTo>
                  <a:pt x="96012" y="27432"/>
                </a:lnTo>
                <a:lnTo>
                  <a:pt x="97536" y="33528"/>
                </a:lnTo>
                <a:lnTo>
                  <a:pt x="99060" y="35052"/>
                </a:lnTo>
                <a:lnTo>
                  <a:pt x="99060" y="38100"/>
                </a:lnTo>
                <a:lnTo>
                  <a:pt x="44196" y="38100"/>
                </a:lnTo>
                <a:lnTo>
                  <a:pt x="41148" y="39624"/>
                </a:lnTo>
                <a:lnTo>
                  <a:pt x="41910" y="39624"/>
                </a:lnTo>
                <a:lnTo>
                  <a:pt x="39624" y="41148"/>
                </a:lnTo>
                <a:lnTo>
                  <a:pt x="39243" y="41910"/>
                </a:lnTo>
                <a:lnTo>
                  <a:pt x="38100" y="42672"/>
                </a:lnTo>
                <a:lnTo>
                  <a:pt x="38100" y="47244"/>
                </a:lnTo>
                <a:lnTo>
                  <a:pt x="39116" y="47244"/>
                </a:lnTo>
                <a:lnTo>
                  <a:pt x="39624" y="48768"/>
                </a:lnTo>
                <a:lnTo>
                  <a:pt x="41148" y="48768"/>
                </a:lnTo>
                <a:lnTo>
                  <a:pt x="42672" y="50292"/>
                </a:lnTo>
                <a:lnTo>
                  <a:pt x="45720" y="51816"/>
                </a:lnTo>
                <a:lnTo>
                  <a:pt x="99060" y="51816"/>
                </a:lnTo>
                <a:lnTo>
                  <a:pt x="99060" y="54864"/>
                </a:lnTo>
                <a:lnTo>
                  <a:pt x="97536" y="56388"/>
                </a:lnTo>
                <a:lnTo>
                  <a:pt x="96012" y="60960"/>
                </a:lnTo>
                <a:lnTo>
                  <a:pt x="96012" y="62484"/>
                </a:lnTo>
                <a:lnTo>
                  <a:pt x="94488" y="64008"/>
                </a:lnTo>
                <a:lnTo>
                  <a:pt x="94488" y="65532"/>
                </a:lnTo>
                <a:lnTo>
                  <a:pt x="91440" y="70104"/>
                </a:lnTo>
                <a:lnTo>
                  <a:pt x="85344" y="76200"/>
                </a:lnTo>
                <a:lnTo>
                  <a:pt x="85344" y="77724"/>
                </a:lnTo>
                <a:close/>
              </a:path>
              <a:path w="100964" h="90170">
                <a:moveTo>
                  <a:pt x="41148" y="39624"/>
                </a:moveTo>
                <a:lnTo>
                  <a:pt x="44196" y="38100"/>
                </a:lnTo>
                <a:lnTo>
                  <a:pt x="42672" y="39116"/>
                </a:lnTo>
                <a:lnTo>
                  <a:pt x="41148" y="39624"/>
                </a:lnTo>
                <a:close/>
              </a:path>
              <a:path w="100964" h="90170">
                <a:moveTo>
                  <a:pt x="42672" y="39116"/>
                </a:moveTo>
                <a:lnTo>
                  <a:pt x="44196" y="38100"/>
                </a:lnTo>
                <a:lnTo>
                  <a:pt x="45720" y="38100"/>
                </a:lnTo>
                <a:lnTo>
                  <a:pt x="42672" y="39116"/>
                </a:lnTo>
                <a:close/>
              </a:path>
              <a:path w="100964" h="90170">
                <a:moveTo>
                  <a:pt x="42672" y="39624"/>
                </a:moveTo>
                <a:lnTo>
                  <a:pt x="45720" y="38100"/>
                </a:lnTo>
                <a:lnTo>
                  <a:pt x="48768" y="38100"/>
                </a:lnTo>
                <a:lnTo>
                  <a:pt x="42672" y="39624"/>
                </a:lnTo>
                <a:close/>
              </a:path>
              <a:path w="100964" h="90170">
                <a:moveTo>
                  <a:pt x="57912" y="39624"/>
                </a:moveTo>
                <a:lnTo>
                  <a:pt x="51816" y="38100"/>
                </a:lnTo>
                <a:lnTo>
                  <a:pt x="54864" y="38100"/>
                </a:lnTo>
                <a:lnTo>
                  <a:pt x="57912" y="39624"/>
                </a:lnTo>
                <a:close/>
              </a:path>
              <a:path w="100964" h="90170">
                <a:moveTo>
                  <a:pt x="57912" y="39116"/>
                </a:moveTo>
                <a:lnTo>
                  <a:pt x="54864" y="38100"/>
                </a:lnTo>
                <a:lnTo>
                  <a:pt x="56388" y="38100"/>
                </a:lnTo>
                <a:lnTo>
                  <a:pt x="57912" y="39116"/>
                </a:lnTo>
                <a:close/>
              </a:path>
              <a:path w="100964" h="90170">
                <a:moveTo>
                  <a:pt x="59436" y="39624"/>
                </a:moveTo>
                <a:lnTo>
                  <a:pt x="57912" y="39116"/>
                </a:lnTo>
                <a:lnTo>
                  <a:pt x="56388" y="38100"/>
                </a:lnTo>
                <a:lnTo>
                  <a:pt x="59436" y="39624"/>
                </a:lnTo>
                <a:close/>
              </a:path>
              <a:path w="100964" h="90170">
                <a:moveTo>
                  <a:pt x="99060" y="39624"/>
                </a:moveTo>
                <a:lnTo>
                  <a:pt x="59436" y="39624"/>
                </a:lnTo>
                <a:lnTo>
                  <a:pt x="56388" y="38100"/>
                </a:lnTo>
                <a:lnTo>
                  <a:pt x="99060" y="38100"/>
                </a:lnTo>
                <a:lnTo>
                  <a:pt x="99060" y="39624"/>
                </a:lnTo>
                <a:close/>
              </a:path>
              <a:path w="100964" h="90170">
                <a:moveTo>
                  <a:pt x="41910" y="39624"/>
                </a:moveTo>
                <a:lnTo>
                  <a:pt x="41148" y="39624"/>
                </a:lnTo>
                <a:lnTo>
                  <a:pt x="42672" y="39116"/>
                </a:lnTo>
                <a:lnTo>
                  <a:pt x="41910" y="39624"/>
                </a:lnTo>
                <a:close/>
              </a:path>
              <a:path w="100964" h="90170">
                <a:moveTo>
                  <a:pt x="99060" y="47244"/>
                </a:moveTo>
                <a:lnTo>
                  <a:pt x="62484" y="47244"/>
                </a:lnTo>
                <a:lnTo>
                  <a:pt x="62484" y="42672"/>
                </a:lnTo>
                <a:lnTo>
                  <a:pt x="61341" y="41910"/>
                </a:lnTo>
                <a:lnTo>
                  <a:pt x="60960" y="41148"/>
                </a:lnTo>
                <a:lnTo>
                  <a:pt x="57912" y="39116"/>
                </a:lnTo>
                <a:lnTo>
                  <a:pt x="59436" y="39624"/>
                </a:lnTo>
                <a:lnTo>
                  <a:pt x="99060" y="39624"/>
                </a:lnTo>
                <a:lnTo>
                  <a:pt x="99060" y="42672"/>
                </a:lnTo>
                <a:lnTo>
                  <a:pt x="100584" y="44196"/>
                </a:lnTo>
                <a:lnTo>
                  <a:pt x="100584" y="45720"/>
                </a:lnTo>
                <a:lnTo>
                  <a:pt x="99060" y="47244"/>
                </a:lnTo>
                <a:close/>
              </a:path>
              <a:path w="100964" h="90170">
                <a:moveTo>
                  <a:pt x="39471" y="41757"/>
                </a:moveTo>
                <a:lnTo>
                  <a:pt x="39624" y="41148"/>
                </a:lnTo>
                <a:lnTo>
                  <a:pt x="42672" y="39624"/>
                </a:lnTo>
                <a:lnTo>
                  <a:pt x="39471" y="41757"/>
                </a:lnTo>
                <a:close/>
              </a:path>
              <a:path w="100964" h="90170">
                <a:moveTo>
                  <a:pt x="61112" y="41757"/>
                </a:moveTo>
                <a:lnTo>
                  <a:pt x="57912" y="39624"/>
                </a:lnTo>
                <a:lnTo>
                  <a:pt x="60960" y="41148"/>
                </a:lnTo>
                <a:lnTo>
                  <a:pt x="61112" y="41757"/>
                </a:lnTo>
                <a:close/>
              </a:path>
              <a:path w="100964" h="90170">
                <a:moveTo>
                  <a:pt x="39243" y="41910"/>
                </a:moveTo>
                <a:lnTo>
                  <a:pt x="39624" y="41148"/>
                </a:lnTo>
                <a:lnTo>
                  <a:pt x="39406" y="41801"/>
                </a:lnTo>
                <a:lnTo>
                  <a:pt x="39243" y="41910"/>
                </a:lnTo>
                <a:close/>
              </a:path>
              <a:path w="100964" h="90170">
                <a:moveTo>
                  <a:pt x="39406" y="41801"/>
                </a:moveTo>
                <a:lnTo>
                  <a:pt x="39624" y="41148"/>
                </a:lnTo>
                <a:lnTo>
                  <a:pt x="39471" y="41757"/>
                </a:lnTo>
                <a:close/>
              </a:path>
              <a:path w="100964" h="90170">
                <a:moveTo>
                  <a:pt x="39116" y="43180"/>
                </a:moveTo>
                <a:lnTo>
                  <a:pt x="39406" y="42018"/>
                </a:lnTo>
                <a:lnTo>
                  <a:pt x="41148" y="41148"/>
                </a:lnTo>
                <a:lnTo>
                  <a:pt x="39116" y="43180"/>
                </a:lnTo>
                <a:close/>
              </a:path>
              <a:path w="100964" h="90170">
                <a:moveTo>
                  <a:pt x="61468" y="43180"/>
                </a:moveTo>
                <a:lnTo>
                  <a:pt x="59436" y="41148"/>
                </a:lnTo>
                <a:lnTo>
                  <a:pt x="61177" y="42018"/>
                </a:lnTo>
                <a:lnTo>
                  <a:pt x="61468" y="43180"/>
                </a:lnTo>
                <a:close/>
              </a:path>
              <a:path w="100964" h="90170">
                <a:moveTo>
                  <a:pt x="61177" y="41801"/>
                </a:moveTo>
                <a:lnTo>
                  <a:pt x="60960" y="41148"/>
                </a:lnTo>
                <a:lnTo>
                  <a:pt x="61177" y="41801"/>
                </a:lnTo>
                <a:close/>
              </a:path>
              <a:path w="100964" h="90170">
                <a:moveTo>
                  <a:pt x="61341" y="41910"/>
                </a:moveTo>
                <a:lnTo>
                  <a:pt x="61177" y="41801"/>
                </a:lnTo>
                <a:lnTo>
                  <a:pt x="60960" y="41148"/>
                </a:lnTo>
                <a:lnTo>
                  <a:pt x="61341" y="41910"/>
                </a:lnTo>
                <a:close/>
              </a:path>
              <a:path w="100964" h="90170">
                <a:moveTo>
                  <a:pt x="39319" y="42062"/>
                </a:moveTo>
                <a:lnTo>
                  <a:pt x="39406" y="41801"/>
                </a:lnTo>
                <a:lnTo>
                  <a:pt x="39406" y="42018"/>
                </a:lnTo>
                <a:close/>
              </a:path>
              <a:path w="100964" h="90170">
                <a:moveTo>
                  <a:pt x="61264" y="42062"/>
                </a:moveTo>
                <a:lnTo>
                  <a:pt x="61112" y="41757"/>
                </a:lnTo>
                <a:lnTo>
                  <a:pt x="61264" y="42062"/>
                </a:lnTo>
                <a:close/>
              </a:path>
              <a:path w="100964" h="90170">
                <a:moveTo>
                  <a:pt x="39116" y="42164"/>
                </a:moveTo>
                <a:lnTo>
                  <a:pt x="39243" y="41910"/>
                </a:lnTo>
                <a:lnTo>
                  <a:pt x="39406" y="41801"/>
                </a:lnTo>
                <a:lnTo>
                  <a:pt x="39319" y="42062"/>
                </a:lnTo>
                <a:lnTo>
                  <a:pt x="39116" y="42164"/>
                </a:lnTo>
                <a:close/>
              </a:path>
              <a:path w="100964" h="90170">
                <a:moveTo>
                  <a:pt x="61468" y="42164"/>
                </a:moveTo>
                <a:lnTo>
                  <a:pt x="61264" y="42062"/>
                </a:lnTo>
                <a:lnTo>
                  <a:pt x="61177" y="41801"/>
                </a:lnTo>
                <a:lnTo>
                  <a:pt x="61341" y="41910"/>
                </a:lnTo>
                <a:lnTo>
                  <a:pt x="61468" y="42164"/>
                </a:lnTo>
                <a:close/>
              </a:path>
              <a:path w="100964" h="90170">
                <a:moveTo>
                  <a:pt x="38862" y="43434"/>
                </a:moveTo>
                <a:lnTo>
                  <a:pt x="39319" y="42062"/>
                </a:lnTo>
                <a:lnTo>
                  <a:pt x="39116" y="43180"/>
                </a:lnTo>
                <a:lnTo>
                  <a:pt x="38862" y="43434"/>
                </a:lnTo>
                <a:close/>
              </a:path>
              <a:path w="100964" h="90170">
                <a:moveTo>
                  <a:pt x="61722" y="43434"/>
                </a:moveTo>
                <a:lnTo>
                  <a:pt x="61468" y="43180"/>
                </a:lnTo>
                <a:lnTo>
                  <a:pt x="61177" y="42018"/>
                </a:lnTo>
                <a:lnTo>
                  <a:pt x="61722" y="43434"/>
                </a:lnTo>
                <a:close/>
              </a:path>
              <a:path w="100964" h="90170">
                <a:moveTo>
                  <a:pt x="38481" y="43815"/>
                </a:moveTo>
                <a:lnTo>
                  <a:pt x="38481" y="43434"/>
                </a:lnTo>
                <a:lnTo>
                  <a:pt x="39116" y="42164"/>
                </a:lnTo>
                <a:lnTo>
                  <a:pt x="39319" y="42062"/>
                </a:lnTo>
                <a:lnTo>
                  <a:pt x="38862" y="43434"/>
                </a:lnTo>
                <a:lnTo>
                  <a:pt x="38481" y="43815"/>
                </a:lnTo>
                <a:close/>
              </a:path>
              <a:path w="100964" h="90170">
                <a:moveTo>
                  <a:pt x="62103" y="43815"/>
                </a:moveTo>
                <a:lnTo>
                  <a:pt x="61722" y="43434"/>
                </a:lnTo>
                <a:lnTo>
                  <a:pt x="61264" y="42062"/>
                </a:lnTo>
                <a:lnTo>
                  <a:pt x="61468" y="42164"/>
                </a:lnTo>
                <a:lnTo>
                  <a:pt x="62103" y="43434"/>
                </a:lnTo>
                <a:lnTo>
                  <a:pt x="62103" y="43815"/>
                </a:lnTo>
                <a:close/>
              </a:path>
              <a:path w="100964" h="90170">
                <a:moveTo>
                  <a:pt x="38404" y="43586"/>
                </a:moveTo>
                <a:lnTo>
                  <a:pt x="38100" y="42672"/>
                </a:lnTo>
                <a:lnTo>
                  <a:pt x="39116" y="42164"/>
                </a:lnTo>
                <a:lnTo>
                  <a:pt x="38404" y="43586"/>
                </a:lnTo>
                <a:close/>
              </a:path>
              <a:path w="100964" h="90170">
                <a:moveTo>
                  <a:pt x="62179" y="43586"/>
                </a:moveTo>
                <a:lnTo>
                  <a:pt x="61468" y="42164"/>
                </a:lnTo>
                <a:lnTo>
                  <a:pt x="62484" y="42672"/>
                </a:lnTo>
                <a:lnTo>
                  <a:pt x="62179" y="43586"/>
                </a:lnTo>
                <a:close/>
              </a:path>
              <a:path w="100964" h="90170">
                <a:moveTo>
                  <a:pt x="38100" y="44196"/>
                </a:moveTo>
                <a:lnTo>
                  <a:pt x="38100" y="42672"/>
                </a:lnTo>
                <a:lnTo>
                  <a:pt x="38404" y="43586"/>
                </a:lnTo>
                <a:lnTo>
                  <a:pt x="38100" y="44196"/>
                </a:lnTo>
                <a:close/>
              </a:path>
              <a:path w="100964" h="90170">
                <a:moveTo>
                  <a:pt x="62484" y="44196"/>
                </a:moveTo>
                <a:lnTo>
                  <a:pt x="62293" y="43815"/>
                </a:lnTo>
                <a:lnTo>
                  <a:pt x="62230" y="43434"/>
                </a:lnTo>
                <a:lnTo>
                  <a:pt x="62484" y="42672"/>
                </a:lnTo>
                <a:lnTo>
                  <a:pt x="62484" y="44196"/>
                </a:lnTo>
                <a:close/>
              </a:path>
              <a:path w="100964" h="90170">
                <a:moveTo>
                  <a:pt x="38753" y="44631"/>
                </a:moveTo>
                <a:lnTo>
                  <a:pt x="38608" y="44196"/>
                </a:lnTo>
                <a:lnTo>
                  <a:pt x="38862" y="43434"/>
                </a:lnTo>
                <a:lnTo>
                  <a:pt x="39116" y="43180"/>
                </a:lnTo>
                <a:lnTo>
                  <a:pt x="38753" y="44631"/>
                </a:lnTo>
                <a:close/>
              </a:path>
              <a:path w="100964" h="90170">
                <a:moveTo>
                  <a:pt x="61830" y="44631"/>
                </a:moveTo>
                <a:lnTo>
                  <a:pt x="61468" y="43180"/>
                </a:lnTo>
                <a:lnTo>
                  <a:pt x="61722" y="43434"/>
                </a:lnTo>
                <a:lnTo>
                  <a:pt x="61976" y="44196"/>
                </a:lnTo>
                <a:lnTo>
                  <a:pt x="61830" y="44631"/>
                </a:lnTo>
                <a:close/>
              </a:path>
              <a:path w="100964" h="90170">
                <a:moveTo>
                  <a:pt x="38608" y="44196"/>
                </a:moveTo>
                <a:lnTo>
                  <a:pt x="38481" y="43815"/>
                </a:lnTo>
                <a:lnTo>
                  <a:pt x="38862" y="43434"/>
                </a:lnTo>
                <a:lnTo>
                  <a:pt x="38608" y="44196"/>
                </a:lnTo>
                <a:close/>
              </a:path>
              <a:path w="100964" h="90170">
                <a:moveTo>
                  <a:pt x="61976" y="44196"/>
                </a:moveTo>
                <a:lnTo>
                  <a:pt x="61722" y="43434"/>
                </a:lnTo>
                <a:lnTo>
                  <a:pt x="62103" y="43815"/>
                </a:lnTo>
                <a:lnTo>
                  <a:pt x="61976" y="44196"/>
                </a:lnTo>
                <a:close/>
              </a:path>
              <a:path w="100964" h="90170">
                <a:moveTo>
                  <a:pt x="38100" y="44196"/>
                </a:moveTo>
                <a:lnTo>
                  <a:pt x="38404" y="43586"/>
                </a:lnTo>
                <a:lnTo>
                  <a:pt x="38481" y="43815"/>
                </a:lnTo>
                <a:lnTo>
                  <a:pt x="38100" y="44196"/>
                </a:lnTo>
                <a:close/>
              </a:path>
              <a:path w="100964" h="90170">
                <a:moveTo>
                  <a:pt x="62484" y="44196"/>
                </a:moveTo>
                <a:lnTo>
                  <a:pt x="62103" y="43815"/>
                </a:lnTo>
                <a:lnTo>
                  <a:pt x="62179" y="43586"/>
                </a:lnTo>
                <a:lnTo>
                  <a:pt x="62484" y="44196"/>
                </a:lnTo>
                <a:close/>
              </a:path>
              <a:path w="100964" h="90170">
                <a:moveTo>
                  <a:pt x="38438" y="44704"/>
                </a:moveTo>
                <a:lnTo>
                  <a:pt x="38100" y="44196"/>
                </a:lnTo>
                <a:lnTo>
                  <a:pt x="38481" y="43815"/>
                </a:lnTo>
                <a:lnTo>
                  <a:pt x="38608" y="44196"/>
                </a:lnTo>
                <a:lnTo>
                  <a:pt x="38438" y="44704"/>
                </a:lnTo>
                <a:close/>
              </a:path>
              <a:path w="100964" h="90170">
                <a:moveTo>
                  <a:pt x="62145" y="44704"/>
                </a:moveTo>
                <a:lnTo>
                  <a:pt x="61976" y="44196"/>
                </a:lnTo>
                <a:lnTo>
                  <a:pt x="62103" y="43815"/>
                </a:lnTo>
                <a:lnTo>
                  <a:pt x="62484" y="44196"/>
                </a:lnTo>
                <a:lnTo>
                  <a:pt x="62145" y="44704"/>
                </a:lnTo>
                <a:close/>
              </a:path>
              <a:path w="100964" h="90170">
                <a:moveTo>
                  <a:pt x="38100" y="45720"/>
                </a:moveTo>
                <a:lnTo>
                  <a:pt x="38100" y="44196"/>
                </a:lnTo>
                <a:lnTo>
                  <a:pt x="38303" y="44805"/>
                </a:lnTo>
                <a:lnTo>
                  <a:pt x="38269" y="45212"/>
                </a:lnTo>
                <a:lnTo>
                  <a:pt x="38100" y="45720"/>
                </a:lnTo>
                <a:close/>
              </a:path>
              <a:path w="100964" h="90170">
                <a:moveTo>
                  <a:pt x="38354" y="44958"/>
                </a:moveTo>
                <a:lnTo>
                  <a:pt x="38100" y="44196"/>
                </a:lnTo>
                <a:lnTo>
                  <a:pt x="38317" y="44631"/>
                </a:lnTo>
                <a:lnTo>
                  <a:pt x="38354" y="44958"/>
                </a:lnTo>
                <a:close/>
              </a:path>
              <a:path w="100964" h="90170">
                <a:moveTo>
                  <a:pt x="38404" y="44805"/>
                </a:moveTo>
                <a:lnTo>
                  <a:pt x="38100" y="44196"/>
                </a:lnTo>
                <a:lnTo>
                  <a:pt x="38390" y="44631"/>
                </a:lnTo>
                <a:lnTo>
                  <a:pt x="38404" y="44805"/>
                </a:lnTo>
                <a:close/>
              </a:path>
              <a:path w="100964" h="90170">
                <a:moveTo>
                  <a:pt x="38654" y="45027"/>
                </a:moveTo>
                <a:lnTo>
                  <a:pt x="38506" y="44805"/>
                </a:lnTo>
                <a:lnTo>
                  <a:pt x="38462" y="44631"/>
                </a:lnTo>
                <a:lnTo>
                  <a:pt x="38608" y="44196"/>
                </a:lnTo>
                <a:lnTo>
                  <a:pt x="38753" y="44631"/>
                </a:lnTo>
                <a:lnTo>
                  <a:pt x="38654" y="45027"/>
                </a:lnTo>
                <a:close/>
              </a:path>
              <a:path w="100964" h="90170">
                <a:moveTo>
                  <a:pt x="61929" y="45027"/>
                </a:moveTo>
                <a:lnTo>
                  <a:pt x="61830" y="44631"/>
                </a:lnTo>
                <a:lnTo>
                  <a:pt x="61976" y="44196"/>
                </a:lnTo>
                <a:lnTo>
                  <a:pt x="62121" y="44631"/>
                </a:lnTo>
                <a:lnTo>
                  <a:pt x="62077" y="44805"/>
                </a:lnTo>
                <a:lnTo>
                  <a:pt x="61929" y="45027"/>
                </a:lnTo>
                <a:close/>
              </a:path>
              <a:path w="100964" h="90170">
                <a:moveTo>
                  <a:pt x="62179" y="44805"/>
                </a:moveTo>
                <a:lnTo>
                  <a:pt x="62193" y="44631"/>
                </a:lnTo>
                <a:lnTo>
                  <a:pt x="62484" y="44196"/>
                </a:lnTo>
                <a:lnTo>
                  <a:pt x="62179" y="44805"/>
                </a:lnTo>
                <a:close/>
              </a:path>
              <a:path w="100964" h="90170">
                <a:moveTo>
                  <a:pt x="62230" y="44958"/>
                </a:moveTo>
                <a:lnTo>
                  <a:pt x="62266" y="44631"/>
                </a:lnTo>
                <a:lnTo>
                  <a:pt x="62484" y="44196"/>
                </a:lnTo>
                <a:lnTo>
                  <a:pt x="62230" y="44958"/>
                </a:lnTo>
                <a:close/>
              </a:path>
              <a:path w="100964" h="90170">
                <a:moveTo>
                  <a:pt x="62484" y="45720"/>
                </a:moveTo>
                <a:lnTo>
                  <a:pt x="62314" y="45212"/>
                </a:lnTo>
                <a:lnTo>
                  <a:pt x="62280" y="44805"/>
                </a:lnTo>
                <a:lnTo>
                  <a:pt x="62484" y="44196"/>
                </a:lnTo>
                <a:lnTo>
                  <a:pt x="62484" y="45720"/>
                </a:lnTo>
                <a:close/>
              </a:path>
              <a:path w="100964" h="90170">
                <a:moveTo>
                  <a:pt x="39116" y="45720"/>
                </a:moveTo>
                <a:lnTo>
                  <a:pt x="38654" y="45027"/>
                </a:lnTo>
                <a:lnTo>
                  <a:pt x="38753" y="44631"/>
                </a:lnTo>
                <a:lnTo>
                  <a:pt x="39116" y="45720"/>
                </a:lnTo>
                <a:close/>
              </a:path>
              <a:path w="100964" h="90170">
                <a:moveTo>
                  <a:pt x="61468" y="45720"/>
                </a:moveTo>
                <a:lnTo>
                  <a:pt x="61830" y="44631"/>
                </a:lnTo>
                <a:lnTo>
                  <a:pt x="61929" y="45027"/>
                </a:lnTo>
                <a:lnTo>
                  <a:pt x="61468" y="45720"/>
                </a:lnTo>
                <a:close/>
              </a:path>
              <a:path w="100964" h="90170">
                <a:moveTo>
                  <a:pt x="38608" y="45212"/>
                </a:moveTo>
                <a:lnTo>
                  <a:pt x="38515" y="45027"/>
                </a:lnTo>
                <a:lnTo>
                  <a:pt x="38438" y="44704"/>
                </a:lnTo>
                <a:lnTo>
                  <a:pt x="38608" y="44958"/>
                </a:lnTo>
                <a:lnTo>
                  <a:pt x="38608" y="45212"/>
                </a:lnTo>
                <a:close/>
              </a:path>
              <a:path w="100964" h="90170">
                <a:moveTo>
                  <a:pt x="61976" y="45212"/>
                </a:moveTo>
                <a:lnTo>
                  <a:pt x="61976" y="44958"/>
                </a:lnTo>
                <a:lnTo>
                  <a:pt x="62145" y="44704"/>
                </a:lnTo>
                <a:lnTo>
                  <a:pt x="62068" y="45027"/>
                </a:lnTo>
                <a:lnTo>
                  <a:pt x="61976" y="45212"/>
                </a:lnTo>
                <a:close/>
              </a:path>
              <a:path w="100964" h="90170">
                <a:moveTo>
                  <a:pt x="38535" y="45502"/>
                </a:moveTo>
                <a:lnTo>
                  <a:pt x="38438" y="45212"/>
                </a:lnTo>
                <a:lnTo>
                  <a:pt x="38404" y="44805"/>
                </a:lnTo>
                <a:lnTo>
                  <a:pt x="38515" y="45027"/>
                </a:lnTo>
                <a:lnTo>
                  <a:pt x="38535" y="45502"/>
                </a:lnTo>
                <a:close/>
              </a:path>
              <a:path w="100964" h="90170">
                <a:moveTo>
                  <a:pt x="62048" y="45502"/>
                </a:moveTo>
                <a:lnTo>
                  <a:pt x="62068" y="45027"/>
                </a:lnTo>
                <a:lnTo>
                  <a:pt x="62179" y="44805"/>
                </a:lnTo>
                <a:lnTo>
                  <a:pt x="62145" y="45212"/>
                </a:lnTo>
                <a:lnTo>
                  <a:pt x="62048" y="45502"/>
                </a:lnTo>
                <a:close/>
              </a:path>
              <a:path w="100964" h="90170">
                <a:moveTo>
                  <a:pt x="38404" y="46024"/>
                </a:moveTo>
                <a:lnTo>
                  <a:pt x="38100" y="45720"/>
                </a:lnTo>
                <a:lnTo>
                  <a:pt x="38354" y="44958"/>
                </a:lnTo>
                <a:lnTo>
                  <a:pt x="38438" y="45212"/>
                </a:lnTo>
                <a:lnTo>
                  <a:pt x="38404" y="46024"/>
                </a:lnTo>
                <a:close/>
              </a:path>
              <a:path w="100964" h="90170">
                <a:moveTo>
                  <a:pt x="62179" y="46024"/>
                </a:moveTo>
                <a:lnTo>
                  <a:pt x="62048" y="45502"/>
                </a:lnTo>
                <a:lnTo>
                  <a:pt x="62230" y="44958"/>
                </a:lnTo>
                <a:lnTo>
                  <a:pt x="62484" y="45720"/>
                </a:lnTo>
                <a:lnTo>
                  <a:pt x="62179" y="46024"/>
                </a:lnTo>
                <a:close/>
              </a:path>
              <a:path w="100964" h="90170">
                <a:moveTo>
                  <a:pt x="39624" y="47244"/>
                </a:moveTo>
                <a:lnTo>
                  <a:pt x="38608" y="45212"/>
                </a:lnTo>
                <a:lnTo>
                  <a:pt x="38654" y="45027"/>
                </a:lnTo>
                <a:lnTo>
                  <a:pt x="39116" y="45720"/>
                </a:lnTo>
                <a:lnTo>
                  <a:pt x="39624" y="47244"/>
                </a:lnTo>
                <a:close/>
              </a:path>
              <a:path w="100964" h="90170">
                <a:moveTo>
                  <a:pt x="60960" y="47244"/>
                </a:moveTo>
                <a:lnTo>
                  <a:pt x="61468" y="45720"/>
                </a:lnTo>
                <a:lnTo>
                  <a:pt x="61929" y="45027"/>
                </a:lnTo>
                <a:lnTo>
                  <a:pt x="61976" y="45212"/>
                </a:lnTo>
                <a:lnTo>
                  <a:pt x="60960" y="47244"/>
                </a:lnTo>
                <a:close/>
              </a:path>
              <a:path w="100964" h="90170">
                <a:moveTo>
                  <a:pt x="39624" y="47244"/>
                </a:moveTo>
                <a:lnTo>
                  <a:pt x="38862" y="46482"/>
                </a:lnTo>
                <a:lnTo>
                  <a:pt x="38608" y="45720"/>
                </a:lnTo>
                <a:lnTo>
                  <a:pt x="38608" y="45212"/>
                </a:lnTo>
                <a:lnTo>
                  <a:pt x="39624" y="47244"/>
                </a:lnTo>
                <a:close/>
              </a:path>
              <a:path w="100964" h="90170">
                <a:moveTo>
                  <a:pt x="60960" y="47244"/>
                </a:moveTo>
                <a:lnTo>
                  <a:pt x="61976" y="45212"/>
                </a:lnTo>
                <a:lnTo>
                  <a:pt x="61976" y="45720"/>
                </a:lnTo>
                <a:lnTo>
                  <a:pt x="61722" y="46482"/>
                </a:lnTo>
                <a:lnTo>
                  <a:pt x="60960" y="47244"/>
                </a:lnTo>
                <a:close/>
              </a:path>
              <a:path w="100964" h="90170">
                <a:moveTo>
                  <a:pt x="38862" y="46482"/>
                </a:moveTo>
                <a:lnTo>
                  <a:pt x="38404" y="46024"/>
                </a:lnTo>
                <a:lnTo>
                  <a:pt x="38535" y="45502"/>
                </a:lnTo>
                <a:lnTo>
                  <a:pt x="38862" y="46482"/>
                </a:lnTo>
                <a:close/>
              </a:path>
              <a:path w="100964" h="90170">
                <a:moveTo>
                  <a:pt x="61722" y="46482"/>
                </a:moveTo>
                <a:lnTo>
                  <a:pt x="62048" y="45502"/>
                </a:lnTo>
                <a:lnTo>
                  <a:pt x="62179" y="46024"/>
                </a:lnTo>
                <a:lnTo>
                  <a:pt x="61722" y="46482"/>
                </a:lnTo>
                <a:close/>
              </a:path>
              <a:path w="100964" h="90170">
                <a:moveTo>
                  <a:pt x="38100" y="47244"/>
                </a:moveTo>
                <a:lnTo>
                  <a:pt x="38100" y="45720"/>
                </a:lnTo>
                <a:lnTo>
                  <a:pt x="38404" y="46024"/>
                </a:lnTo>
                <a:lnTo>
                  <a:pt x="38100" y="47244"/>
                </a:lnTo>
                <a:close/>
              </a:path>
              <a:path w="100964" h="90170">
                <a:moveTo>
                  <a:pt x="40538" y="47853"/>
                </a:moveTo>
                <a:lnTo>
                  <a:pt x="39624" y="47244"/>
                </a:lnTo>
                <a:lnTo>
                  <a:pt x="39116" y="45720"/>
                </a:lnTo>
                <a:lnTo>
                  <a:pt x="40538" y="47853"/>
                </a:lnTo>
                <a:close/>
              </a:path>
              <a:path w="100964" h="90170">
                <a:moveTo>
                  <a:pt x="60045" y="47853"/>
                </a:moveTo>
                <a:lnTo>
                  <a:pt x="61468" y="45720"/>
                </a:lnTo>
                <a:lnTo>
                  <a:pt x="60960" y="47244"/>
                </a:lnTo>
                <a:lnTo>
                  <a:pt x="60045" y="47853"/>
                </a:lnTo>
                <a:close/>
              </a:path>
              <a:path w="100964" h="90170">
                <a:moveTo>
                  <a:pt x="62484" y="47244"/>
                </a:moveTo>
                <a:lnTo>
                  <a:pt x="62179" y="46024"/>
                </a:lnTo>
                <a:lnTo>
                  <a:pt x="62484" y="45720"/>
                </a:lnTo>
                <a:lnTo>
                  <a:pt x="62484" y="47244"/>
                </a:lnTo>
                <a:close/>
              </a:path>
              <a:path w="100964" h="90170">
                <a:moveTo>
                  <a:pt x="39116" y="47244"/>
                </a:moveTo>
                <a:lnTo>
                  <a:pt x="38100" y="47244"/>
                </a:lnTo>
                <a:lnTo>
                  <a:pt x="38404" y="46024"/>
                </a:lnTo>
                <a:lnTo>
                  <a:pt x="38862" y="46482"/>
                </a:lnTo>
                <a:lnTo>
                  <a:pt x="39116" y="47244"/>
                </a:lnTo>
                <a:close/>
              </a:path>
              <a:path w="100964" h="90170">
                <a:moveTo>
                  <a:pt x="99060" y="48768"/>
                </a:moveTo>
                <a:lnTo>
                  <a:pt x="60960" y="48768"/>
                </a:lnTo>
                <a:lnTo>
                  <a:pt x="61722" y="46482"/>
                </a:lnTo>
                <a:lnTo>
                  <a:pt x="62179" y="46024"/>
                </a:lnTo>
                <a:lnTo>
                  <a:pt x="62484" y="47244"/>
                </a:lnTo>
                <a:lnTo>
                  <a:pt x="99060" y="47244"/>
                </a:lnTo>
                <a:lnTo>
                  <a:pt x="99060" y="48768"/>
                </a:lnTo>
                <a:close/>
              </a:path>
              <a:path w="100964" h="90170">
                <a:moveTo>
                  <a:pt x="41148" y="48768"/>
                </a:moveTo>
                <a:lnTo>
                  <a:pt x="39624" y="48768"/>
                </a:lnTo>
                <a:lnTo>
                  <a:pt x="38862" y="46482"/>
                </a:lnTo>
                <a:lnTo>
                  <a:pt x="41148" y="48768"/>
                </a:lnTo>
                <a:close/>
              </a:path>
              <a:path w="100964" h="90170">
                <a:moveTo>
                  <a:pt x="99060" y="51816"/>
                </a:moveTo>
                <a:lnTo>
                  <a:pt x="54864" y="51816"/>
                </a:lnTo>
                <a:lnTo>
                  <a:pt x="57912" y="50292"/>
                </a:lnTo>
                <a:lnTo>
                  <a:pt x="61722" y="46482"/>
                </a:lnTo>
                <a:lnTo>
                  <a:pt x="60960" y="48768"/>
                </a:lnTo>
                <a:lnTo>
                  <a:pt x="99060" y="48768"/>
                </a:lnTo>
                <a:lnTo>
                  <a:pt x="99060" y="51816"/>
                </a:lnTo>
                <a:close/>
              </a:path>
              <a:path w="100964" h="90170">
                <a:moveTo>
                  <a:pt x="41148" y="48768"/>
                </a:moveTo>
                <a:lnTo>
                  <a:pt x="39624" y="47244"/>
                </a:lnTo>
                <a:lnTo>
                  <a:pt x="40538" y="47853"/>
                </a:lnTo>
                <a:lnTo>
                  <a:pt x="41148" y="48768"/>
                </a:lnTo>
                <a:close/>
              </a:path>
              <a:path w="100964" h="90170">
                <a:moveTo>
                  <a:pt x="59436" y="48768"/>
                </a:moveTo>
                <a:lnTo>
                  <a:pt x="60045" y="47853"/>
                </a:lnTo>
                <a:lnTo>
                  <a:pt x="60960" y="47244"/>
                </a:lnTo>
                <a:lnTo>
                  <a:pt x="59436" y="48768"/>
                </a:lnTo>
                <a:close/>
              </a:path>
              <a:path w="100964" h="90170">
                <a:moveTo>
                  <a:pt x="44196" y="50292"/>
                </a:moveTo>
                <a:lnTo>
                  <a:pt x="41148" y="48768"/>
                </a:lnTo>
                <a:lnTo>
                  <a:pt x="40538" y="47853"/>
                </a:lnTo>
                <a:lnTo>
                  <a:pt x="44196" y="50292"/>
                </a:lnTo>
                <a:close/>
              </a:path>
              <a:path w="100964" h="90170">
                <a:moveTo>
                  <a:pt x="56388" y="50292"/>
                </a:moveTo>
                <a:lnTo>
                  <a:pt x="60045" y="47853"/>
                </a:lnTo>
                <a:lnTo>
                  <a:pt x="59436" y="48768"/>
                </a:lnTo>
                <a:lnTo>
                  <a:pt x="56388" y="50292"/>
                </a:lnTo>
                <a:close/>
              </a:path>
              <a:path w="100964" h="90170">
                <a:moveTo>
                  <a:pt x="43891" y="50596"/>
                </a:moveTo>
                <a:lnTo>
                  <a:pt x="42672" y="50292"/>
                </a:lnTo>
                <a:lnTo>
                  <a:pt x="41148" y="48768"/>
                </a:lnTo>
                <a:lnTo>
                  <a:pt x="43891" y="50596"/>
                </a:lnTo>
                <a:close/>
              </a:path>
              <a:path w="100964" h="90170">
                <a:moveTo>
                  <a:pt x="56692" y="50596"/>
                </a:moveTo>
                <a:lnTo>
                  <a:pt x="59436" y="48768"/>
                </a:lnTo>
                <a:lnTo>
                  <a:pt x="57912" y="50292"/>
                </a:lnTo>
                <a:lnTo>
                  <a:pt x="56692" y="50596"/>
                </a:lnTo>
                <a:close/>
              </a:path>
              <a:path w="100964" h="90170">
                <a:moveTo>
                  <a:pt x="45720" y="51816"/>
                </a:moveTo>
                <a:lnTo>
                  <a:pt x="42672" y="50292"/>
                </a:lnTo>
                <a:lnTo>
                  <a:pt x="43891" y="50596"/>
                </a:lnTo>
                <a:lnTo>
                  <a:pt x="45720" y="51816"/>
                </a:lnTo>
                <a:close/>
              </a:path>
              <a:path w="100964" h="90170">
                <a:moveTo>
                  <a:pt x="48768" y="51816"/>
                </a:moveTo>
                <a:lnTo>
                  <a:pt x="45720" y="50292"/>
                </a:lnTo>
                <a:lnTo>
                  <a:pt x="50292" y="51435"/>
                </a:lnTo>
                <a:lnTo>
                  <a:pt x="48768" y="51816"/>
                </a:lnTo>
                <a:close/>
              </a:path>
              <a:path w="100964" h="90170">
                <a:moveTo>
                  <a:pt x="51816" y="51816"/>
                </a:moveTo>
                <a:lnTo>
                  <a:pt x="50292" y="51435"/>
                </a:lnTo>
                <a:lnTo>
                  <a:pt x="54864" y="50292"/>
                </a:lnTo>
                <a:lnTo>
                  <a:pt x="51816" y="51816"/>
                </a:lnTo>
                <a:close/>
              </a:path>
              <a:path w="100964" h="90170">
                <a:moveTo>
                  <a:pt x="54864" y="51816"/>
                </a:moveTo>
                <a:lnTo>
                  <a:pt x="56692" y="50596"/>
                </a:lnTo>
                <a:lnTo>
                  <a:pt x="57912" y="50292"/>
                </a:lnTo>
                <a:lnTo>
                  <a:pt x="54864" y="51816"/>
                </a:lnTo>
                <a:close/>
              </a:path>
              <a:path w="100964" h="90170">
                <a:moveTo>
                  <a:pt x="48768" y="51816"/>
                </a:moveTo>
                <a:lnTo>
                  <a:pt x="45720" y="51816"/>
                </a:lnTo>
                <a:lnTo>
                  <a:pt x="43891" y="50596"/>
                </a:lnTo>
                <a:lnTo>
                  <a:pt x="48768" y="51816"/>
                </a:lnTo>
                <a:close/>
              </a:path>
              <a:path w="100964" h="90170">
                <a:moveTo>
                  <a:pt x="54864" y="51816"/>
                </a:moveTo>
                <a:lnTo>
                  <a:pt x="51816" y="51816"/>
                </a:lnTo>
                <a:lnTo>
                  <a:pt x="56692" y="50596"/>
                </a:lnTo>
                <a:lnTo>
                  <a:pt x="54864" y="51816"/>
                </a:lnTo>
                <a:close/>
              </a:path>
              <a:path w="100964" h="90170">
                <a:moveTo>
                  <a:pt x="51816" y="51816"/>
                </a:moveTo>
                <a:lnTo>
                  <a:pt x="48768" y="51816"/>
                </a:lnTo>
                <a:lnTo>
                  <a:pt x="50292" y="51435"/>
                </a:lnTo>
                <a:lnTo>
                  <a:pt x="51816" y="51816"/>
                </a:lnTo>
                <a:close/>
              </a:path>
              <a:path w="100964" h="90170">
                <a:moveTo>
                  <a:pt x="77724" y="82296"/>
                </a:moveTo>
                <a:lnTo>
                  <a:pt x="22860" y="82296"/>
                </a:lnTo>
                <a:lnTo>
                  <a:pt x="18288" y="79248"/>
                </a:lnTo>
                <a:lnTo>
                  <a:pt x="16764" y="77724"/>
                </a:lnTo>
                <a:lnTo>
                  <a:pt x="83820" y="77724"/>
                </a:lnTo>
                <a:lnTo>
                  <a:pt x="82296" y="79248"/>
                </a:lnTo>
                <a:lnTo>
                  <a:pt x="77724" y="82296"/>
                </a:lnTo>
                <a:close/>
              </a:path>
              <a:path w="100964" h="90170">
                <a:moveTo>
                  <a:pt x="68580" y="86868"/>
                </a:moveTo>
                <a:lnTo>
                  <a:pt x="32004" y="86868"/>
                </a:lnTo>
                <a:lnTo>
                  <a:pt x="30480" y="85344"/>
                </a:lnTo>
                <a:lnTo>
                  <a:pt x="25908" y="83820"/>
                </a:lnTo>
                <a:lnTo>
                  <a:pt x="24384" y="82296"/>
                </a:lnTo>
                <a:lnTo>
                  <a:pt x="76200" y="82296"/>
                </a:lnTo>
                <a:lnTo>
                  <a:pt x="74676" y="83820"/>
                </a:lnTo>
                <a:lnTo>
                  <a:pt x="70104" y="85344"/>
                </a:lnTo>
                <a:lnTo>
                  <a:pt x="68580" y="86868"/>
                </a:lnTo>
                <a:close/>
              </a:path>
              <a:path w="100964" h="90170">
                <a:moveTo>
                  <a:pt x="60960" y="88392"/>
                </a:moveTo>
                <a:lnTo>
                  <a:pt x="39624" y="88392"/>
                </a:lnTo>
                <a:lnTo>
                  <a:pt x="33528" y="86868"/>
                </a:lnTo>
                <a:lnTo>
                  <a:pt x="67056" y="86868"/>
                </a:lnTo>
                <a:lnTo>
                  <a:pt x="60960" y="88392"/>
                </a:lnTo>
                <a:close/>
              </a:path>
              <a:path w="100964" h="90170">
                <a:moveTo>
                  <a:pt x="51816" y="89916"/>
                </a:moveTo>
                <a:lnTo>
                  <a:pt x="48768" y="89916"/>
                </a:lnTo>
                <a:lnTo>
                  <a:pt x="42672" y="88392"/>
                </a:lnTo>
                <a:lnTo>
                  <a:pt x="57912" y="88392"/>
                </a:lnTo>
                <a:lnTo>
                  <a:pt x="51816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972555" y="5209031"/>
            <a:ext cx="60960" cy="52069"/>
          </a:xfrm>
          <a:custGeom>
            <a:avLst/>
            <a:gdLst/>
            <a:ahLst/>
            <a:cxnLst/>
            <a:rect l="l" t="t" r="r" b="b"/>
            <a:pathLst>
              <a:path w="60960" h="52070">
                <a:moveTo>
                  <a:pt x="30480" y="51815"/>
                </a:moveTo>
                <a:lnTo>
                  <a:pt x="18645" y="49696"/>
                </a:lnTo>
                <a:lnTo>
                  <a:pt x="8953" y="44005"/>
                </a:lnTo>
                <a:lnTo>
                  <a:pt x="2405" y="35742"/>
                </a:lnTo>
                <a:lnTo>
                  <a:pt x="0" y="25907"/>
                </a:lnTo>
                <a:lnTo>
                  <a:pt x="2405" y="16073"/>
                </a:lnTo>
                <a:lnTo>
                  <a:pt x="8953" y="7810"/>
                </a:lnTo>
                <a:lnTo>
                  <a:pt x="18645" y="2119"/>
                </a:lnTo>
                <a:lnTo>
                  <a:pt x="30480" y="0"/>
                </a:lnTo>
                <a:lnTo>
                  <a:pt x="42314" y="2119"/>
                </a:lnTo>
                <a:lnTo>
                  <a:pt x="52006" y="7810"/>
                </a:lnTo>
                <a:lnTo>
                  <a:pt x="58554" y="16073"/>
                </a:lnTo>
                <a:lnTo>
                  <a:pt x="60960" y="25907"/>
                </a:lnTo>
                <a:lnTo>
                  <a:pt x="58554" y="35742"/>
                </a:lnTo>
                <a:lnTo>
                  <a:pt x="52006" y="44005"/>
                </a:lnTo>
                <a:lnTo>
                  <a:pt x="42314" y="49696"/>
                </a:lnTo>
                <a:lnTo>
                  <a:pt x="30480" y="5181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954267" y="5189219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60" h="91439">
                <a:moveTo>
                  <a:pt x="56387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0292" y="0"/>
                </a:lnTo>
                <a:lnTo>
                  <a:pt x="56387" y="1523"/>
                </a:lnTo>
                <a:close/>
              </a:path>
              <a:path w="99060" h="91439">
                <a:moveTo>
                  <a:pt x="65532" y="3047"/>
                </a:moveTo>
                <a:lnTo>
                  <a:pt x="32004" y="3047"/>
                </a:lnTo>
                <a:lnTo>
                  <a:pt x="38100" y="1523"/>
                </a:lnTo>
                <a:lnTo>
                  <a:pt x="59436" y="1523"/>
                </a:lnTo>
                <a:lnTo>
                  <a:pt x="65532" y="3047"/>
                </a:lnTo>
                <a:close/>
              </a:path>
              <a:path w="99060" h="91439">
                <a:moveTo>
                  <a:pt x="80772" y="12191"/>
                </a:moveTo>
                <a:lnTo>
                  <a:pt x="16764" y="12191"/>
                </a:lnTo>
                <a:lnTo>
                  <a:pt x="21336" y="9143"/>
                </a:lnTo>
                <a:lnTo>
                  <a:pt x="24384" y="6095"/>
                </a:lnTo>
                <a:lnTo>
                  <a:pt x="28956" y="4571"/>
                </a:lnTo>
                <a:lnTo>
                  <a:pt x="30480" y="4571"/>
                </a:lnTo>
                <a:lnTo>
                  <a:pt x="30480" y="3047"/>
                </a:lnTo>
                <a:lnTo>
                  <a:pt x="67056" y="3047"/>
                </a:lnTo>
                <a:lnTo>
                  <a:pt x="68580" y="4571"/>
                </a:lnTo>
                <a:lnTo>
                  <a:pt x="74676" y="6095"/>
                </a:lnTo>
                <a:lnTo>
                  <a:pt x="74676" y="7619"/>
                </a:lnTo>
                <a:lnTo>
                  <a:pt x="76200" y="7619"/>
                </a:lnTo>
                <a:lnTo>
                  <a:pt x="76200" y="9143"/>
                </a:lnTo>
                <a:lnTo>
                  <a:pt x="80772" y="12191"/>
                </a:lnTo>
                <a:close/>
              </a:path>
              <a:path w="99060" h="91439">
                <a:moveTo>
                  <a:pt x="82296" y="79247"/>
                </a:moveTo>
                <a:lnTo>
                  <a:pt x="15240" y="79247"/>
                </a:lnTo>
                <a:lnTo>
                  <a:pt x="15240" y="77723"/>
                </a:lnTo>
                <a:lnTo>
                  <a:pt x="13716" y="77723"/>
                </a:lnTo>
                <a:lnTo>
                  <a:pt x="10668" y="73151"/>
                </a:lnTo>
                <a:lnTo>
                  <a:pt x="9144" y="73151"/>
                </a:lnTo>
                <a:lnTo>
                  <a:pt x="9144" y="71627"/>
                </a:lnTo>
                <a:lnTo>
                  <a:pt x="7620" y="70103"/>
                </a:lnTo>
                <a:lnTo>
                  <a:pt x="4572" y="65531"/>
                </a:lnTo>
                <a:lnTo>
                  <a:pt x="3048" y="64007"/>
                </a:lnTo>
                <a:lnTo>
                  <a:pt x="3048" y="62483"/>
                </a:lnTo>
                <a:lnTo>
                  <a:pt x="1524" y="57911"/>
                </a:lnTo>
                <a:lnTo>
                  <a:pt x="0" y="56387"/>
                </a:lnTo>
                <a:lnTo>
                  <a:pt x="0" y="35051"/>
                </a:lnTo>
                <a:lnTo>
                  <a:pt x="1524" y="33527"/>
                </a:lnTo>
                <a:lnTo>
                  <a:pt x="3048" y="28955"/>
                </a:lnTo>
                <a:lnTo>
                  <a:pt x="3048" y="27431"/>
                </a:lnTo>
                <a:lnTo>
                  <a:pt x="4572" y="25907"/>
                </a:lnTo>
                <a:lnTo>
                  <a:pt x="4572" y="24383"/>
                </a:lnTo>
                <a:lnTo>
                  <a:pt x="9144" y="19811"/>
                </a:lnTo>
                <a:lnTo>
                  <a:pt x="9144" y="18287"/>
                </a:lnTo>
                <a:lnTo>
                  <a:pt x="10668" y="18287"/>
                </a:lnTo>
                <a:lnTo>
                  <a:pt x="13716" y="13715"/>
                </a:lnTo>
                <a:lnTo>
                  <a:pt x="15240" y="13715"/>
                </a:lnTo>
                <a:lnTo>
                  <a:pt x="15240" y="12191"/>
                </a:lnTo>
                <a:lnTo>
                  <a:pt x="82296" y="12191"/>
                </a:lnTo>
                <a:lnTo>
                  <a:pt x="89916" y="19811"/>
                </a:lnTo>
                <a:lnTo>
                  <a:pt x="89916" y="21335"/>
                </a:lnTo>
                <a:lnTo>
                  <a:pt x="94488" y="25907"/>
                </a:lnTo>
                <a:lnTo>
                  <a:pt x="94488" y="27431"/>
                </a:lnTo>
                <a:lnTo>
                  <a:pt x="96012" y="28955"/>
                </a:lnTo>
                <a:lnTo>
                  <a:pt x="97536" y="33527"/>
                </a:lnTo>
                <a:lnTo>
                  <a:pt x="97536" y="38099"/>
                </a:lnTo>
                <a:lnTo>
                  <a:pt x="47244" y="38099"/>
                </a:lnTo>
                <a:lnTo>
                  <a:pt x="42672" y="39623"/>
                </a:lnTo>
                <a:lnTo>
                  <a:pt x="39624" y="41147"/>
                </a:lnTo>
                <a:lnTo>
                  <a:pt x="39014" y="42062"/>
                </a:lnTo>
                <a:lnTo>
                  <a:pt x="38100" y="42671"/>
                </a:lnTo>
                <a:lnTo>
                  <a:pt x="37592" y="44195"/>
                </a:lnTo>
                <a:lnTo>
                  <a:pt x="36576" y="44195"/>
                </a:lnTo>
                <a:lnTo>
                  <a:pt x="36830" y="44957"/>
                </a:lnTo>
                <a:lnTo>
                  <a:pt x="36866" y="45284"/>
                </a:lnTo>
                <a:lnTo>
                  <a:pt x="36576" y="45719"/>
                </a:lnTo>
                <a:lnTo>
                  <a:pt x="36793" y="46155"/>
                </a:lnTo>
                <a:lnTo>
                  <a:pt x="36745" y="46735"/>
                </a:lnTo>
                <a:lnTo>
                  <a:pt x="36576" y="47243"/>
                </a:lnTo>
                <a:lnTo>
                  <a:pt x="37338" y="47243"/>
                </a:lnTo>
                <a:lnTo>
                  <a:pt x="38100" y="48767"/>
                </a:lnTo>
                <a:lnTo>
                  <a:pt x="39014" y="49377"/>
                </a:lnTo>
                <a:lnTo>
                  <a:pt x="39624" y="50291"/>
                </a:lnTo>
                <a:lnTo>
                  <a:pt x="42672" y="51815"/>
                </a:lnTo>
                <a:lnTo>
                  <a:pt x="47244" y="53339"/>
                </a:lnTo>
                <a:lnTo>
                  <a:pt x="97536" y="53339"/>
                </a:lnTo>
                <a:lnTo>
                  <a:pt x="97536" y="57911"/>
                </a:lnTo>
                <a:lnTo>
                  <a:pt x="94488" y="62483"/>
                </a:lnTo>
                <a:lnTo>
                  <a:pt x="94488" y="65531"/>
                </a:lnTo>
                <a:lnTo>
                  <a:pt x="92964" y="65531"/>
                </a:lnTo>
                <a:lnTo>
                  <a:pt x="89916" y="70103"/>
                </a:lnTo>
                <a:lnTo>
                  <a:pt x="89916" y="71627"/>
                </a:lnTo>
                <a:lnTo>
                  <a:pt x="82296" y="79247"/>
                </a:lnTo>
                <a:close/>
              </a:path>
              <a:path w="99060" h="91439">
                <a:moveTo>
                  <a:pt x="44195" y="39623"/>
                </a:moveTo>
                <a:lnTo>
                  <a:pt x="47244" y="38099"/>
                </a:lnTo>
                <a:lnTo>
                  <a:pt x="48768" y="38480"/>
                </a:lnTo>
                <a:lnTo>
                  <a:pt x="44195" y="39623"/>
                </a:lnTo>
                <a:close/>
              </a:path>
              <a:path w="99060" h="91439">
                <a:moveTo>
                  <a:pt x="48768" y="38480"/>
                </a:moveTo>
                <a:lnTo>
                  <a:pt x="47244" y="38099"/>
                </a:lnTo>
                <a:lnTo>
                  <a:pt x="50292" y="38099"/>
                </a:lnTo>
                <a:lnTo>
                  <a:pt x="48768" y="38480"/>
                </a:lnTo>
                <a:close/>
              </a:path>
              <a:path w="99060" h="91439">
                <a:moveTo>
                  <a:pt x="53339" y="39623"/>
                </a:moveTo>
                <a:lnTo>
                  <a:pt x="48768" y="38480"/>
                </a:lnTo>
                <a:lnTo>
                  <a:pt x="50292" y="38099"/>
                </a:lnTo>
                <a:lnTo>
                  <a:pt x="53339" y="39623"/>
                </a:lnTo>
                <a:close/>
              </a:path>
              <a:path w="99060" h="91439">
                <a:moveTo>
                  <a:pt x="59944" y="43179"/>
                </a:moveTo>
                <a:lnTo>
                  <a:pt x="57912" y="41147"/>
                </a:lnTo>
                <a:lnTo>
                  <a:pt x="54864" y="39623"/>
                </a:lnTo>
                <a:lnTo>
                  <a:pt x="56387" y="39623"/>
                </a:lnTo>
                <a:lnTo>
                  <a:pt x="50292" y="38099"/>
                </a:lnTo>
                <a:lnTo>
                  <a:pt x="97536" y="38099"/>
                </a:lnTo>
                <a:lnTo>
                  <a:pt x="98552" y="41147"/>
                </a:lnTo>
                <a:lnTo>
                  <a:pt x="59436" y="41147"/>
                </a:lnTo>
                <a:lnTo>
                  <a:pt x="59944" y="43179"/>
                </a:lnTo>
                <a:close/>
              </a:path>
              <a:path w="99060" h="91439">
                <a:moveTo>
                  <a:pt x="39624" y="41147"/>
                </a:moveTo>
                <a:lnTo>
                  <a:pt x="42672" y="39623"/>
                </a:lnTo>
                <a:lnTo>
                  <a:pt x="40843" y="40843"/>
                </a:lnTo>
                <a:lnTo>
                  <a:pt x="39624" y="41147"/>
                </a:lnTo>
                <a:close/>
              </a:path>
              <a:path w="99060" h="91439">
                <a:moveTo>
                  <a:pt x="40843" y="40843"/>
                </a:moveTo>
                <a:lnTo>
                  <a:pt x="42672" y="39623"/>
                </a:lnTo>
                <a:lnTo>
                  <a:pt x="45719" y="39623"/>
                </a:lnTo>
                <a:lnTo>
                  <a:pt x="40843" y="40843"/>
                </a:lnTo>
                <a:close/>
              </a:path>
              <a:path w="99060" h="91439">
                <a:moveTo>
                  <a:pt x="56387" y="40639"/>
                </a:moveTo>
                <a:lnTo>
                  <a:pt x="53339" y="39623"/>
                </a:lnTo>
                <a:lnTo>
                  <a:pt x="54864" y="39623"/>
                </a:lnTo>
                <a:lnTo>
                  <a:pt x="56387" y="40639"/>
                </a:lnTo>
                <a:close/>
              </a:path>
              <a:path w="99060" h="91439">
                <a:moveTo>
                  <a:pt x="57912" y="41147"/>
                </a:moveTo>
                <a:lnTo>
                  <a:pt x="56387" y="40639"/>
                </a:lnTo>
                <a:lnTo>
                  <a:pt x="54864" y="39623"/>
                </a:lnTo>
                <a:lnTo>
                  <a:pt x="57912" y="41147"/>
                </a:lnTo>
                <a:close/>
              </a:path>
              <a:path w="99060" h="91439">
                <a:moveTo>
                  <a:pt x="58521" y="42062"/>
                </a:moveTo>
                <a:lnTo>
                  <a:pt x="56387" y="40639"/>
                </a:lnTo>
                <a:lnTo>
                  <a:pt x="57912" y="41147"/>
                </a:lnTo>
                <a:lnTo>
                  <a:pt x="58521" y="42062"/>
                </a:lnTo>
                <a:close/>
              </a:path>
              <a:path w="99060" h="91439">
                <a:moveTo>
                  <a:pt x="39243" y="41909"/>
                </a:moveTo>
                <a:lnTo>
                  <a:pt x="39624" y="41147"/>
                </a:lnTo>
                <a:lnTo>
                  <a:pt x="40843" y="40843"/>
                </a:lnTo>
                <a:lnTo>
                  <a:pt x="39243" y="41909"/>
                </a:lnTo>
                <a:close/>
              </a:path>
              <a:path w="99060" h="91439">
                <a:moveTo>
                  <a:pt x="39014" y="42062"/>
                </a:moveTo>
                <a:lnTo>
                  <a:pt x="39624" y="41147"/>
                </a:lnTo>
                <a:lnTo>
                  <a:pt x="39243" y="41909"/>
                </a:lnTo>
                <a:lnTo>
                  <a:pt x="39014" y="42062"/>
                </a:lnTo>
                <a:close/>
              </a:path>
              <a:path w="99060" h="91439">
                <a:moveTo>
                  <a:pt x="38100" y="44195"/>
                </a:moveTo>
                <a:lnTo>
                  <a:pt x="39116" y="42163"/>
                </a:lnTo>
                <a:lnTo>
                  <a:pt x="41148" y="41147"/>
                </a:lnTo>
                <a:lnTo>
                  <a:pt x="38100" y="44195"/>
                </a:lnTo>
                <a:close/>
              </a:path>
              <a:path w="99060" h="91439">
                <a:moveTo>
                  <a:pt x="59131" y="42976"/>
                </a:moveTo>
                <a:lnTo>
                  <a:pt x="56387" y="41147"/>
                </a:lnTo>
                <a:lnTo>
                  <a:pt x="58674" y="42290"/>
                </a:lnTo>
                <a:lnTo>
                  <a:pt x="59131" y="42976"/>
                </a:lnTo>
                <a:close/>
              </a:path>
              <a:path w="99060" h="91439">
                <a:moveTo>
                  <a:pt x="59436" y="42671"/>
                </a:moveTo>
                <a:lnTo>
                  <a:pt x="58521" y="42062"/>
                </a:lnTo>
                <a:lnTo>
                  <a:pt x="57912" y="41147"/>
                </a:lnTo>
                <a:lnTo>
                  <a:pt x="59436" y="42671"/>
                </a:lnTo>
                <a:close/>
              </a:path>
              <a:path w="99060" h="91439">
                <a:moveTo>
                  <a:pt x="60198" y="43433"/>
                </a:moveTo>
                <a:lnTo>
                  <a:pt x="59944" y="43179"/>
                </a:lnTo>
                <a:lnTo>
                  <a:pt x="59436" y="41147"/>
                </a:lnTo>
                <a:lnTo>
                  <a:pt x="60198" y="43433"/>
                </a:lnTo>
                <a:close/>
              </a:path>
              <a:path w="99060" h="91439">
                <a:moveTo>
                  <a:pt x="60655" y="43891"/>
                </a:moveTo>
                <a:lnTo>
                  <a:pt x="60198" y="43433"/>
                </a:lnTo>
                <a:lnTo>
                  <a:pt x="59436" y="41147"/>
                </a:lnTo>
                <a:lnTo>
                  <a:pt x="98552" y="41147"/>
                </a:lnTo>
                <a:lnTo>
                  <a:pt x="99060" y="42671"/>
                </a:lnTo>
                <a:lnTo>
                  <a:pt x="60960" y="42671"/>
                </a:lnTo>
                <a:lnTo>
                  <a:pt x="60655" y="43891"/>
                </a:lnTo>
                <a:close/>
              </a:path>
              <a:path w="99060" h="91439">
                <a:moveTo>
                  <a:pt x="59436" y="42671"/>
                </a:moveTo>
                <a:lnTo>
                  <a:pt x="58674" y="42290"/>
                </a:lnTo>
                <a:lnTo>
                  <a:pt x="58521" y="42062"/>
                </a:lnTo>
                <a:lnTo>
                  <a:pt x="59436" y="42671"/>
                </a:lnTo>
                <a:close/>
              </a:path>
              <a:path w="99060" h="91439">
                <a:moveTo>
                  <a:pt x="38100" y="44195"/>
                </a:moveTo>
                <a:lnTo>
                  <a:pt x="38172" y="43325"/>
                </a:lnTo>
                <a:lnTo>
                  <a:pt x="38862" y="42290"/>
                </a:lnTo>
                <a:lnTo>
                  <a:pt x="39116" y="42163"/>
                </a:lnTo>
                <a:lnTo>
                  <a:pt x="38100" y="44195"/>
                </a:lnTo>
                <a:close/>
              </a:path>
              <a:path w="99060" h="91439">
                <a:moveTo>
                  <a:pt x="38100" y="43433"/>
                </a:moveTo>
                <a:lnTo>
                  <a:pt x="38100" y="42671"/>
                </a:lnTo>
                <a:lnTo>
                  <a:pt x="38862" y="42290"/>
                </a:lnTo>
                <a:lnTo>
                  <a:pt x="38100" y="43433"/>
                </a:lnTo>
                <a:close/>
              </a:path>
              <a:path w="99060" h="91439">
                <a:moveTo>
                  <a:pt x="59588" y="43281"/>
                </a:moveTo>
                <a:lnTo>
                  <a:pt x="59131" y="42976"/>
                </a:lnTo>
                <a:lnTo>
                  <a:pt x="58674" y="42290"/>
                </a:lnTo>
                <a:lnTo>
                  <a:pt x="59436" y="42671"/>
                </a:lnTo>
                <a:lnTo>
                  <a:pt x="59588" y="43281"/>
                </a:lnTo>
                <a:close/>
              </a:path>
              <a:path w="99060" h="91439">
                <a:moveTo>
                  <a:pt x="37592" y="44195"/>
                </a:moveTo>
                <a:lnTo>
                  <a:pt x="38100" y="42671"/>
                </a:lnTo>
                <a:lnTo>
                  <a:pt x="38100" y="43433"/>
                </a:lnTo>
                <a:lnTo>
                  <a:pt x="37592" y="44195"/>
                </a:lnTo>
                <a:close/>
              </a:path>
              <a:path w="99060" h="91439">
                <a:moveTo>
                  <a:pt x="59653" y="43325"/>
                </a:moveTo>
                <a:lnTo>
                  <a:pt x="59436" y="42671"/>
                </a:lnTo>
                <a:lnTo>
                  <a:pt x="59653" y="43325"/>
                </a:lnTo>
                <a:close/>
              </a:path>
              <a:path w="99060" h="91439">
                <a:moveTo>
                  <a:pt x="60045" y="43586"/>
                </a:moveTo>
                <a:lnTo>
                  <a:pt x="59653" y="43325"/>
                </a:lnTo>
                <a:lnTo>
                  <a:pt x="59436" y="42671"/>
                </a:lnTo>
                <a:lnTo>
                  <a:pt x="59944" y="43179"/>
                </a:lnTo>
                <a:lnTo>
                  <a:pt x="60045" y="43586"/>
                </a:lnTo>
                <a:close/>
              </a:path>
              <a:path w="99060" h="91439">
                <a:moveTo>
                  <a:pt x="60960" y="44195"/>
                </a:moveTo>
                <a:lnTo>
                  <a:pt x="60742" y="43978"/>
                </a:lnTo>
                <a:lnTo>
                  <a:pt x="60731" y="43586"/>
                </a:lnTo>
                <a:lnTo>
                  <a:pt x="60960" y="42671"/>
                </a:lnTo>
                <a:lnTo>
                  <a:pt x="60960" y="44195"/>
                </a:lnTo>
                <a:close/>
              </a:path>
              <a:path w="99060" h="91439">
                <a:moveTo>
                  <a:pt x="99060" y="48767"/>
                </a:moveTo>
                <a:lnTo>
                  <a:pt x="60960" y="48767"/>
                </a:lnTo>
                <a:lnTo>
                  <a:pt x="60960" y="42671"/>
                </a:lnTo>
                <a:lnTo>
                  <a:pt x="99060" y="42671"/>
                </a:lnTo>
                <a:lnTo>
                  <a:pt x="99060" y="48767"/>
                </a:lnTo>
                <a:close/>
              </a:path>
              <a:path w="99060" h="91439">
                <a:moveTo>
                  <a:pt x="59740" y="43891"/>
                </a:moveTo>
                <a:lnTo>
                  <a:pt x="59131" y="42976"/>
                </a:lnTo>
                <a:lnTo>
                  <a:pt x="59588" y="43281"/>
                </a:lnTo>
                <a:lnTo>
                  <a:pt x="59740" y="43891"/>
                </a:lnTo>
                <a:close/>
              </a:path>
              <a:path w="99060" h="91439">
                <a:moveTo>
                  <a:pt x="60306" y="43760"/>
                </a:moveTo>
                <a:lnTo>
                  <a:pt x="60045" y="43586"/>
                </a:lnTo>
                <a:lnTo>
                  <a:pt x="59944" y="43179"/>
                </a:lnTo>
                <a:lnTo>
                  <a:pt x="60198" y="43433"/>
                </a:lnTo>
                <a:lnTo>
                  <a:pt x="60306" y="43760"/>
                </a:lnTo>
                <a:close/>
              </a:path>
              <a:path w="99060" h="91439">
                <a:moveTo>
                  <a:pt x="59944" y="44195"/>
                </a:moveTo>
                <a:lnTo>
                  <a:pt x="59740" y="43891"/>
                </a:lnTo>
                <a:lnTo>
                  <a:pt x="59588" y="43281"/>
                </a:lnTo>
                <a:lnTo>
                  <a:pt x="59944" y="44195"/>
                </a:lnTo>
                <a:close/>
              </a:path>
              <a:path w="99060" h="91439">
                <a:moveTo>
                  <a:pt x="60350" y="44805"/>
                </a:moveTo>
                <a:lnTo>
                  <a:pt x="59944" y="44195"/>
                </a:lnTo>
                <a:lnTo>
                  <a:pt x="59653" y="43325"/>
                </a:lnTo>
                <a:lnTo>
                  <a:pt x="60045" y="43586"/>
                </a:lnTo>
                <a:lnTo>
                  <a:pt x="60350" y="44805"/>
                </a:lnTo>
                <a:close/>
              </a:path>
              <a:path w="99060" h="91439">
                <a:moveTo>
                  <a:pt x="37185" y="46024"/>
                </a:moveTo>
                <a:lnTo>
                  <a:pt x="37156" y="45502"/>
                </a:lnTo>
                <a:lnTo>
                  <a:pt x="37592" y="44195"/>
                </a:lnTo>
                <a:lnTo>
                  <a:pt x="38100" y="43433"/>
                </a:lnTo>
                <a:lnTo>
                  <a:pt x="38100" y="44195"/>
                </a:lnTo>
                <a:lnTo>
                  <a:pt x="37185" y="46024"/>
                </a:lnTo>
                <a:close/>
              </a:path>
              <a:path w="99060" h="91439">
                <a:moveTo>
                  <a:pt x="60633" y="43978"/>
                </a:moveTo>
                <a:lnTo>
                  <a:pt x="60306" y="43760"/>
                </a:lnTo>
                <a:lnTo>
                  <a:pt x="60198" y="43433"/>
                </a:lnTo>
                <a:lnTo>
                  <a:pt x="60655" y="43891"/>
                </a:lnTo>
                <a:close/>
              </a:path>
              <a:path w="99060" h="91439">
                <a:moveTo>
                  <a:pt x="60405" y="44888"/>
                </a:moveTo>
                <a:lnTo>
                  <a:pt x="60045" y="43586"/>
                </a:lnTo>
                <a:lnTo>
                  <a:pt x="60306" y="43760"/>
                </a:lnTo>
                <a:lnTo>
                  <a:pt x="60524" y="44413"/>
                </a:lnTo>
                <a:lnTo>
                  <a:pt x="60405" y="44888"/>
                </a:lnTo>
                <a:close/>
              </a:path>
              <a:path w="99060" h="91439">
                <a:moveTo>
                  <a:pt x="60524" y="44413"/>
                </a:moveTo>
                <a:lnTo>
                  <a:pt x="60306" y="43760"/>
                </a:lnTo>
                <a:lnTo>
                  <a:pt x="60633" y="43978"/>
                </a:lnTo>
                <a:lnTo>
                  <a:pt x="60524" y="44413"/>
                </a:lnTo>
                <a:close/>
              </a:path>
              <a:path w="99060" h="91439">
                <a:moveTo>
                  <a:pt x="60198" y="45719"/>
                </a:moveTo>
                <a:lnTo>
                  <a:pt x="59740" y="43891"/>
                </a:lnTo>
                <a:lnTo>
                  <a:pt x="59944" y="44195"/>
                </a:lnTo>
                <a:lnTo>
                  <a:pt x="60282" y="45211"/>
                </a:lnTo>
                <a:lnTo>
                  <a:pt x="60198" y="45719"/>
                </a:lnTo>
                <a:close/>
              </a:path>
              <a:path w="99060" h="91439">
                <a:moveTo>
                  <a:pt x="60960" y="44195"/>
                </a:moveTo>
                <a:lnTo>
                  <a:pt x="60633" y="43978"/>
                </a:lnTo>
                <a:lnTo>
                  <a:pt x="60960" y="44195"/>
                </a:lnTo>
                <a:close/>
              </a:path>
              <a:path w="99060" h="91439">
                <a:moveTo>
                  <a:pt x="60706" y="44957"/>
                </a:moveTo>
                <a:lnTo>
                  <a:pt x="60655" y="44805"/>
                </a:lnTo>
                <a:lnTo>
                  <a:pt x="60579" y="44195"/>
                </a:lnTo>
                <a:lnTo>
                  <a:pt x="60633" y="43978"/>
                </a:lnTo>
                <a:lnTo>
                  <a:pt x="60960" y="44195"/>
                </a:lnTo>
                <a:lnTo>
                  <a:pt x="60706" y="44957"/>
                </a:lnTo>
                <a:close/>
              </a:path>
              <a:path w="99060" h="91439">
                <a:moveTo>
                  <a:pt x="36914" y="45211"/>
                </a:moveTo>
                <a:lnTo>
                  <a:pt x="36576" y="44195"/>
                </a:lnTo>
                <a:lnTo>
                  <a:pt x="37592" y="44195"/>
                </a:lnTo>
                <a:lnTo>
                  <a:pt x="36914" y="45211"/>
                </a:lnTo>
                <a:close/>
              </a:path>
              <a:path w="99060" h="91439">
                <a:moveTo>
                  <a:pt x="37084" y="45719"/>
                </a:moveTo>
                <a:lnTo>
                  <a:pt x="36914" y="45211"/>
                </a:lnTo>
                <a:lnTo>
                  <a:pt x="37592" y="44195"/>
                </a:lnTo>
                <a:lnTo>
                  <a:pt x="37084" y="45719"/>
                </a:lnTo>
                <a:close/>
              </a:path>
              <a:path w="99060" h="91439">
                <a:moveTo>
                  <a:pt x="38100" y="48005"/>
                </a:moveTo>
                <a:lnTo>
                  <a:pt x="37592" y="47243"/>
                </a:lnTo>
                <a:lnTo>
                  <a:pt x="37185" y="46024"/>
                </a:lnTo>
                <a:lnTo>
                  <a:pt x="38100" y="44195"/>
                </a:lnTo>
                <a:lnTo>
                  <a:pt x="38100" y="48005"/>
                </a:lnTo>
                <a:close/>
              </a:path>
              <a:path w="99060" h="91439">
                <a:moveTo>
                  <a:pt x="60960" y="45719"/>
                </a:moveTo>
                <a:lnTo>
                  <a:pt x="60814" y="45284"/>
                </a:lnTo>
                <a:lnTo>
                  <a:pt x="60756" y="44805"/>
                </a:lnTo>
                <a:lnTo>
                  <a:pt x="60960" y="44195"/>
                </a:lnTo>
                <a:lnTo>
                  <a:pt x="60960" y="45719"/>
                </a:lnTo>
                <a:close/>
              </a:path>
              <a:path w="99060" h="91439">
                <a:moveTo>
                  <a:pt x="60621" y="45211"/>
                </a:moveTo>
                <a:lnTo>
                  <a:pt x="60452" y="44957"/>
                </a:lnTo>
                <a:lnTo>
                  <a:pt x="60426" y="44805"/>
                </a:lnTo>
                <a:lnTo>
                  <a:pt x="60524" y="44413"/>
                </a:lnTo>
                <a:lnTo>
                  <a:pt x="60655" y="44805"/>
                </a:lnTo>
                <a:lnTo>
                  <a:pt x="60621" y="45211"/>
                </a:lnTo>
                <a:close/>
              </a:path>
              <a:path w="99060" h="91439">
                <a:moveTo>
                  <a:pt x="60524" y="45502"/>
                </a:moveTo>
                <a:lnTo>
                  <a:pt x="60470" y="45284"/>
                </a:lnTo>
                <a:lnTo>
                  <a:pt x="60405" y="44888"/>
                </a:lnTo>
                <a:lnTo>
                  <a:pt x="60621" y="45211"/>
                </a:lnTo>
                <a:lnTo>
                  <a:pt x="60524" y="45502"/>
                </a:lnTo>
                <a:close/>
              </a:path>
              <a:path w="99060" h="91439">
                <a:moveTo>
                  <a:pt x="60452" y="45719"/>
                </a:moveTo>
                <a:lnTo>
                  <a:pt x="60388" y="44957"/>
                </a:lnTo>
                <a:lnTo>
                  <a:pt x="60470" y="45284"/>
                </a:lnTo>
                <a:lnTo>
                  <a:pt x="60452" y="45719"/>
                </a:lnTo>
                <a:close/>
              </a:path>
              <a:path w="99060" h="91439">
                <a:moveTo>
                  <a:pt x="60960" y="45719"/>
                </a:moveTo>
                <a:lnTo>
                  <a:pt x="60669" y="45284"/>
                </a:lnTo>
                <a:lnTo>
                  <a:pt x="60706" y="44957"/>
                </a:lnTo>
                <a:lnTo>
                  <a:pt x="60960" y="45719"/>
                </a:lnTo>
                <a:close/>
              </a:path>
              <a:path w="99060" h="91439">
                <a:moveTo>
                  <a:pt x="36914" y="46227"/>
                </a:moveTo>
                <a:lnTo>
                  <a:pt x="36576" y="45719"/>
                </a:lnTo>
                <a:lnTo>
                  <a:pt x="36914" y="45211"/>
                </a:lnTo>
                <a:lnTo>
                  <a:pt x="37084" y="45719"/>
                </a:lnTo>
                <a:lnTo>
                  <a:pt x="36914" y="46227"/>
                </a:lnTo>
                <a:close/>
              </a:path>
              <a:path w="99060" h="91439">
                <a:moveTo>
                  <a:pt x="60682" y="46135"/>
                </a:moveTo>
                <a:lnTo>
                  <a:pt x="60597" y="45284"/>
                </a:lnTo>
                <a:lnTo>
                  <a:pt x="60960" y="45719"/>
                </a:lnTo>
                <a:lnTo>
                  <a:pt x="60682" y="46135"/>
                </a:lnTo>
                <a:close/>
              </a:path>
              <a:path w="99060" h="91439">
                <a:moveTo>
                  <a:pt x="60306" y="46155"/>
                </a:moveTo>
                <a:lnTo>
                  <a:pt x="60252" y="45502"/>
                </a:lnTo>
                <a:lnTo>
                  <a:pt x="60306" y="45284"/>
                </a:lnTo>
                <a:lnTo>
                  <a:pt x="60452" y="45719"/>
                </a:lnTo>
                <a:lnTo>
                  <a:pt x="60306" y="46155"/>
                </a:lnTo>
                <a:close/>
              </a:path>
              <a:path w="99060" h="91439">
                <a:moveTo>
                  <a:pt x="60621" y="46227"/>
                </a:moveTo>
                <a:lnTo>
                  <a:pt x="60524" y="45502"/>
                </a:lnTo>
                <a:lnTo>
                  <a:pt x="60655" y="46024"/>
                </a:lnTo>
                <a:lnTo>
                  <a:pt x="60621" y="46227"/>
                </a:lnTo>
                <a:close/>
              </a:path>
              <a:path w="99060" h="91439">
                <a:moveTo>
                  <a:pt x="36880" y="46329"/>
                </a:moveTo>
                <a:lnTo>
                  <a:pt x="36576" y="45719"/>
                </a:lnTo>
                <a:lnTo>
                  <a:pt x="36866" y="46155"/>
                </a:lnTo>
                <a:lnTo>
                  <a:pt x="36880" y="46329"/>
                </a:lnTo>
                <a:close/>
              </a:path>
              <a:path w="99060" h="91439">
                <a:moveTo>
                  <a:pt x="37011" y="46373"/>
                </a:moveTo>
                <a:lnTo>
                  <a:pt x="36982" y="46024"/>
                </a:lnTo>
                <a:lnTo>
                  <a:pt x="37084" y="45719"/>
                </a:lnTo>
                <a:lnTo>
                  <a:pt x="37011" y="46373"/>
                </a:lnTo>
                <a:close/>
              </a:path>
              <a:path w="99060" h="91439">
                <a:moveTo>
                  <a:pt x="59740" y="47548"/>
                </a:moveTo>
                <a:lnTo>
                  <a:pt x="60198" y="45719"/>
                </a:lnTo>
                <a:lnTo>
                  <a:pt x="60274" y="46024"/>
                </a:lnTo>
                <a:lnTo>
                  <a:pt x="60198" y="46481"/>
                </a:lnTo>
                <a:lnTo>
                  <a:pt x="59944" y="47243"/>
                </a:lnTo>
                <a:lnTo>
                  <a:pt x="59740" y="47548"/>
                </a:lnTo>
                <a:close/>
              </a:path>
              <a:path w="99060" h="91439">
                <a:moveTo>
                  <a:pt x="60405" y="46551"/>
                </a:moveTo>
                <a:lnTo>
                  <a:pt x="60350" y="46024"/>
                </a:lnTo>
                <a:lnTo>
                  <a:pt x="60452" y="45719"/>
                </a:lnTo>
                <a:lnTo>
                  <a:pt x="60553" y="46024"/>
                </a:lnTo>
                <a:lnTo>
                  <a:pt x="60524" y="46373"/>
                </a:lnTo>
                <a:lnTo>
                  <a:pt x="60405" y="46551"/>
                </a:lnTo>
                <a:close/>
              </a:path>
              <a:path w="99060" h="91439">
                <a:moveTo>
                  <a:pt x="60706" y="46227"/>
                </a:moveTo>
                <a:lnTo>
                  <a:pt x="60756" y="46024"/>
                </a:lnTo>
                <a:lnTo>
                  <a:pt x="60960" y="45719"/>
                </a:lnTo>
                <a:lnTo>
                  <a:pt x="60706" y="46227"/>
                </a:lnTo>
                <a:close/>
              </a:path>
              <a:path w="99060" h="91439">
                <a:moveTo>
                  <a:pt x="60960" y="47243"/>
                </a:moveTo>
                <a:lnTo>
                  <a:pt x="60833" y="46735"/>
                </a:lnTo>
                <a:lnTo>
                  <a:pt x="60742" y="46155"/>
                </a:lnTo>
                <a:lnTo>
                  <a:pt x="60960" y="45719"/>
                </a:lnTo>
                <a:lnTo>
                  <a:pt x="60960" y="47243"/>
                </a:lnTo>
                <a:close/>
              </a:path>
              <a:path w="99060" h="91439">
                <a:moveTo>
                  <a:pt x="37592" y="47243"/>
                </a:moveTo>
                <a:lnTo>
                  <a:pt x="37084" y="46481"/>
                </a:lnTo>
                <a:lnTo>
                  <a:pt x="37033" y="46329"/>
                </a:lnTo>
                <a:lnTo>
                  <a:pt x="37185" y="46024"/>
                </a:lnTo>
                <a:lnTo>
                  <a:pt x="37592" y="47243"/>
                </a:lnTo>
                <a:close/>
              </a:path>
              <a:path w="99060" h="91439">
                <a:moveTo>
                  <a:pt x="59944" y="47243"/>
                </a:moveTo>
                <a:lnTo>
                  <a:pt x="60306" y="46155"/>
                </a:lnTo>
                <a:lnTo>
                  <a:pt x="60405" y="46551"/>
                </a:lnTo>
                <a:lnTo>
                  <a:pt x="59944" y="47243"/>
                </a:lnTo>
                <a:close/>
              </a:path>
              <a:path w="99060" h="91439">
                <a:moveTo>
                  <a:pt x="36957" y="46481"/>
                </a:moveTo>
                <a:lnTo>
                  <a:pt x="36914" y="46227"/>
                </a:lnTo>
                <a:lnTo>
                  <a:pt x="36957" y="46481"/>
                </a:lnTo>
                <a:close/>
              </a:path>
              <a:path w="99060" h="91439">
                <a:moveTo>
                  <a:pt x="60452" y="46735"/>
                </a:moveTo>
                <a:lnTo>
                  <a:pt x="60452" y="46481"/>
                </a:lnTo>
                <a:lnTo>
                  <a:pt x="60621" y="46227"/>
                </a:lnTo>
                <a:lnTo>
                  <a:pt x="60544" y="46551"/>
                </a:lnTo>
                <a:lnTo>
                  <a:pt x="60452" y="46735"/>
                </a:lnTo>
                <a:close/>
              </a:path>
              <a:path w="99060" h="91439">
                <a:moveTo>
                  <a:pt x="60960" y="47243"/>
                </a:moveTo>
                <a:lnTo>
                  <a:pt x="60790" y="46735"/>
                </a:lnTo>
                <a:lnTo>
                  <a:pt x="60706" y="46227"/>
                </a:lnTo>
                <a:lnTo>
                  <a:pt x="60960" y="47243"/>
                </a:lnTo>
                <a:close/>
              </a:path>
              <a:path w="99060" h="91439">
                <a:moveTo>
                  <a:pt x="36576" y="47243"/>
                </a:moveTo>
                <a:lnTo>
                  <a:pt x="36880" y="46329"/>
                </a:lnTo>
                <a:lnTo>
                  <a:pt x="36830" y="46735"/>
                </a:lnTo>
                <a:lnTo>
                  <a:pt x="36576" y="47243"/>
                </a:lnTo>
                <a:close/>
              </a:path>
              <a:path w="99060" h="91439">
                <a:moveTo>
                  <a:pt x="60633" y="47461"/>
                </a:moveTo>
                <a:lnTo>
                  <a:pt x="60544" y="46551"/>
                </a:lnTo>
                <a:lnTo>
                  <a:pt x="60655" y="46329"/>
                </a:lnTo>
                <a:lnTo>
                  <a:pt x="60960" y="47243"/>
                </a:lnTo>
                <a:lnTo>
                  <a:pt x="60633" y="47461"/>
                </a:lnTo>
                <a:close/>
              </a:path>
              <a:path w="99060" h="91439">
                <a:moveTo>
                  <a:pt x="38100" y="48767"/>
                </a:moveTo>
                <a:lnTo>
                  <a:pt x="37084" y="46735"/>
                </a:lnTo>
                <a:lnTo>
                  <a:pt x="37011" y="46373"/>
                </a:lnTo>
                <a:lnTo>
                  <a:pt x="37592" y="47243"/>
                </a:lnTo>
                <a:lnTo>
                  <a:pt x="38100" y="48767"/>
                </a:lnTo>
                <a:close/>
              </a:path>
              <a:path w="99060" h="91439">
                <a:moveTo>
                  <a:pt x="37338" y="47243"/>
                </a:moveTo>
                <a:lnTo>
                  <a:pt x="36576" y="47243"/>
                </a:lnTo>
                <a:lnTo>
                  <a:pt x="36957" y="46481"/>
                </a:lnTo>
                <a:lnTo>
                  <a:pt x="37338" y="47243"/>
                </a:lnTo>
                <a:close/>
              </a:path>
              <a:path w="99060" h="91439">
                <a:moveTo>
                  <a:pt x="59653" y="48114"/>
                </a:moveTo>
                <a:lnTo>
                  <a:pt x="59944" y="47243"/>
                </a:lnTo>
                <a:lnTo>
                  <a:pt x="60405" y="46551"/>
                </a:lnTo>
                <a:lnTo>
                  <a:pt x="60452" y="46735"/>
                </a:lnTo>
                <a:lnTo>
                  <a:pt x="59817" y="48005"/>
                </a:lnTo>
                <a:lnTo>
                  <a:pt x="59653" y="48114"/>
                </a:lnTo>
                <a:close/>
              </a:path>
              <a:path w="99060" h="91439">
                <a:moveTo>
                  <a:pt x="59817" y="48005"/>
                </a:moveTo>
                <a:lnTo>
                  <a:pt x="60452" y="46735"/>
                </a:lnTo>
                <a:lnTo>
                  <a:pt x="60633" y="47461"/>
                </a:lnTo>
                <a:lnTo>
                  <a:pt x="59817" y="48005"/>
                </a:lnTo>
                <a:close/>
              </a:path>
              <a:path w="99060" h="91439">
                <a:moveTo>
                  <a:pt x="38100" y="48767"/>
                </a:moveTo>
                <a:lnTo>
                  <a:pt x="37592" y="47243"/>
                </a:lnTo>
                <a:lnTo>
                  <a:pt x="38100" y="48005"/>
                </a:lnTo>
                <a:lnTo>
                  <a:pt x="38100" y="48767"/>
                </a:lnTo>
                <a:close/>
              </a:path>
              <a:path w="99060" h="91439">
                <a:moveTo>
                  <a:pt x="41148" y="50291"/>
                </a:moveTo>
                <a:lnTo>
                  <a:pt x="39116" y="49275"/>
                </a:lnTo>
                <a:lnTo>
                  <a:pt x="38100" y="47243"/>
                </a:lnTo>
                <a:lnTo>
                  <a:pt x="41148" y="50291"/>
                </a:lnTo>
                <a:close/>
              </a:path>
              <a:path w="99060" h="91439">
                <a:moveTo>
                  <a:pt x="59588" y="48158"/>
                </a:moveTo>
                <a:lnTo>
                  <a:pt x="59740" y="47548"/>
                </a:lnTo>
                <a:lnTo>
                  <a:pt x="59944" y="47243"/>
                </a:lnTo>
                <a:lnTo>
                  <a:pt x="59653" y="48114"/>
                </a:lnTo>
                <a:close/>
              </a:path>
              <a:path w="99060" h="91439">
                <a:moveTo>
                  <a:pt x="60655" y="47548"/>
                </a:moveTo>
                <a:lnTo>
                  <a:pt x="60960" y="47243"/>
                </a:lnTo>
                <a:lnTo>
                  <a:pt x="60655" y="47548"/>
                </a:lnTo>
                <a:close/>
              </a:path>
              <a:path w="99060" h="91439">
                <a:moveTo>
                  <a:pt x="60960" y="48767"/>
                </a:moveTo>
                <a:lnTo>
                  <a:pt x="60807" y="48158"/>
                </a:lnTo>
                <a:lnTo>
                  <a:pt x="60742" y="47461"/>
                </a:lnTo>
                <a:lnTo>
                  <a:pt x="60960" y="47243"/>
                </a:lnTo>
                <a:lnTo>
                  <a:pt x="60960" y="48767"/>
                </a:lnTo>
                <a:close/>
              </a:path>
              <a:path w="99060" h="91439">
                <a:moveTo>
                  <a:pt x="59436" y="48767"/>
                </a:moveTo>
                <a:lnTo>
                  <a:pt x="59817" y="48005"/>
                </a:lnTo>
                <a:lnTo>
                  <a:pt x="60633" y="47461"/>
                </a:lnTo>
                <a:lnTo>
                  <a:pt x="59436" y="48767"/>
                </a:lnTo>
                <a:close/>
              </a:path>
              <a:path w="99060" h="91439">
                <a:moveTo>
                  <a:pt x="59131" y="48463"/>
                </a:moveTo>
                <a:lnTo>
                  <a:pt x="59740" y="47548"/>
                </a:lnTo>
                <a:lnTo>
                  <a:pt x="59588" y="48158"/>
                </a:lnTo>
                <a:lnTo>
                  <a:pt x="59131" y="48463"/>
                </a:lnTo>
                <a:close/>
              </a:path>
              <a:path w="99060" h="91439">
                <a:moveTo>
                  <a:pt x="97536" y="53339"/>
                </a:moveTo>
                <a:lnTo>
                  <a:pt x="50292" y="53339"/>
                </a:lnTo>
                <a:lnTo>
                  <a:pt x="56387" y="51815"/>
                </a:lnTo>
                <a:lnTo>
                  <a:pt x="54864" y="51815"/>
                </a:lnTo>
                <a:lnTo>
                  <a:pt x="57912" y="50291"/>
                </a:lnTo>
                <a:lnTo>
                  <a:pt x="60655" y="47548"/>
                </a:lnTo>
                <a:lnTo>
                  <a:pt x="60960" y="48767"/>
                </a:lnTo>
                <a:lnTo>
                  <a:pt x="99060" y="48767"/>
                </a:lnTo>
                <a:lnTo>
                  <a:pt x="97536" y="53339"/>
                </a:lnTo>
                <a:close/>
              </a:path>
              <a:path w="99060" h="91439">
                <a:moveTo>
                  <a:pt x="38862" y="49148"/>
                </a:moveTo>
                <a:lnTo>
                  <a:pt x="38100" y="48767"/>
                </a:lnTo>
                <a:lnTo>
                  <a:pt x="38100" y="48005"/>
                </a:lnTo>
                <a:lnTo>
                  <a:pt x="38862" y="49148"/>
                </a:lnTo>
                <a:close/>
              </a:path>
              <a:path w="99060" h="91439">
                <a:moveTo>
                  <a:pt x="59436" y="48767"/>
                </a:moveTo>
                <a:lnTo>
                  <a:pt x="59653" y="48114"/>
                </a:lnTo>
                <a:lnTo>
                  <a:pt x="59817" y="48005"/>
                </a:lnTo>
                <a:lnTo>
                  <a:pt x="59436" y="48767"/>
                </a:lnTo>
                <a:close/>
              </a:path>
              <a:path w="99060" h="91439">
                <a:moveTo>
                  <a:pt x="59436" y="48767"/>
                </a:moveTo>
                <a:lnTo>
                  <a:pt x="59588" y="48158"/>
                </a:lnTo>
                <a:lnTo>
                  <a:pt x="59436" y="48767"/>
                </a:lnTo>
                <a:close/>
              </a:path>
              <a:path w="99060" h="91439">
                <a:moveTo>
                  <a:pt x="58674" y="49148"/>
                </a:moveTo>
                <a:lnTo>
                  <a:pt x="59131" y="48463"/>
                </a:lnTo>
                <a:lnTo>
                  <a:pt x="59588" y="48158"/>
                </a:lnTo>
                <a:lnTo>
                  <a:pt x="59436" y="48767"/>
                </a:lnTo>
                <a:lnTo>
                  <a:pt x="58674" y="49148"/>
                </a:lnTo>
                <a:close/>
              </a:path>
              <a:path w="99060" h="91439">
                <a:moveTo>
                  <a:pt x="56387" y="50291"/>
                </a:moveTo>
                <a:lnTo>
                  <a:pt x="59131" y="48463"/>
                </a:lnTo>
                <a:lnTo>
                  <a:pt x="58674" y="49148"/>
                </a:lnTo>
                <a:lnTo>
                  <a:pt x="56387" y="50291"/>
                </a:lnTo>
                <a:close/>
              </a:path>
              <a:path w="99060" h="91439">
                <a:moveTo>
                  <a:pt x="58521" y="49377"/>
                </a:moveTo>
                <a:lnTo>
                  <a:pt x="58674" y="49148"/>
                </a:lnTo>
                <a:lnTo>
                  <a:pt x="59436" y="48767"/>
                </a:lnTo>
                <a:lnTo>
                  <a:pt x="58521" y="49377"/>
                </a:lnTo>
                <a:close/>
              </a:path>
              <a:path w="99060" h="91439">
                <a:moveTo>
                  <a:pt x="57912" y="50291"/>
                </a:moveTo>
                <a:lnTo>
                  <a:pt x="58521" y="49377"/>
                </a:lnTo>
                <a:lnTo>
                  <a:pt x="59436" y="48767"/>
                </a:lnTo>
                <a:lnTo>
                  <a:pt x="57912" y="50291"/>
                </a:lnTo>
                <a:close/>
              </a:path>
              <a:path w="99060" h="91439">
                <a:moveTo>
                  <a:pt x="39243" y="49529"/>
                </a:moveTo>
                <a:lnTo>
                  <a:pt x="39014" y="49377"/>
                </a:lnTo>
                <a:lnTo>
                  <a:pt x="38862" y="49148"/>
                </a:lnTo>
                <a:lnTo>
                  <a:pt x="39116" y="49275"/>
                </a:lnTo>
                <a:lnTo>
                  <a:pt x="39243" y="49529"/>
                </a:lnTo>
                <a:close/>
              </a:path>
              <a:path w="99060" h="91439">
                <a:moveTo>
                  <a:pt x="56387" y="50799"/>
                </a:moveTo>
                <a:lnTo>
                  <a:pt x="58521" y="49377"/>
                </a:lnTo>
                <a:lnTo>
                  <a:pt x="57912" y="50291"/>
                </a:lnTo>
                <a:lnTo>
                  <a:pt x="56387" y="50799"/>
                </a:lnTo>
                <a:close/>
              </a:path>
              <a:path w="99060" h="91439">
                <a:moveTo>
                  <a:pt x="40843" y="50596"/>
                </a:moveTo>
                <a:lnTo>
                  <a:pt x="39624" y="50291"/>
                </a:lnTo>
                <a:lnTo>
                  <a:pt x="39243" y="49529"/>
                </a:lnTo>
                <a:lnTo>
                  <a:pt x="40843" y="50596"/>
                </a:lnTo>
                <a:close/>
              </a:path>
              <a:path w="99060" h="91439">
                <a:moveTo>
                  <a:pt x="42672" y="51815"/>
                </a:moveTo>
                <a:lnTo>
                  <a:pt x="39624" y="50291"/>
                </a:lnTo>
                <a:lnTo>
                  <a:pt x="40843" y="50596"/>
                </a:lnTo>
                <a:lnTo>
                  <a:pt x="42672" y="51815"/>
                </a:lnTo>
                <a:close/>
              </a:path>
              <a:path w="99060" h="91439">
                <a:moveTo>
                  <a:pt x="54864" y="51815"/>
                </a:moveTo>
                <a:lnTo>
                  <a:pt x="56387" y="50799"/>
                </a:lnTo>
                <a:lnTo>
                  <a:pt x="57912" y="50291"/>
                </a:lnTo>
                <a:lnTo>
                  <a:pt x="54864" y="51815"/>
                </a:lnTo>
                <a:close/>
              </a:path>
              <a:path w="99060" h="91439">
                <a:moveTo>
                  <a:pt x="45719" y="51815"/>
                </a:moveTo>
                <a:lnTo>
                  <a:pt x="42672" y="51815"/>
                </a:lnTo>
                <a:lnTo>
                  <a:pt x="40843" y="50596"/>
                </a:lnTo>
                <a:lnTo>
                  <a:pt x="45719" y="51815"/>
                </a:lnTo>
                <a:close/>
              </a:path>
              <a:path w="99060" h="91439">
                <a:moveTo>
                  <a:pt x="54864" y="51815"/>
                </a:moveTo>
                <a:lnTo>
                  <a:pt x="53339" y="51815"/>
                </a:lnTo>
                <a:lnTo>
                  <a:pt x="56387" y="50799"/>
                </a:lnTo>
                <a:lnTo>
                  <a:pt x="54864" y="51815"/>
                </a:lnTo>
                <a:close/>
              </a:path>
              <a:path w="99060" h="91439">
                <a:moveTo>
                  <a:pt x="47244" y="53339"/>
                </a:moveTo>
                <a:lnTo>
                  <a:pt x="44195" y="51815"/>
                </a:lnTo>
                <a:lnTo>
                  <a:pt x="48768" y="52958"/>
                </a:lnTo>
                <a:lnTo>
                  <a:pt x="47244" y="53339"/>
                </a:lnTo>
                <a:close/>
              </a:path>
              <a:path w="99060" h="91439">
                <a:moveTo>
                  <a:pt x="50292" y="53339"/>
                </a:moveTo>
                <a:lnTo>
                  <a:pt x="48768" y="52958"/>
                </a:lnTo>
                <a:lnTo>
                  <a:pt x="53339" y="51815"/>
                </a:lnTo>
                <a:lnTo>
                  <a:pt x="50292" y="53339"/>
                </a:lnTo>
                <a:close/>
              </a:path>
              <a:path w="99060" h="91439">
                <a:moveTo>
                  <a:pt x="50292" y="53339"/>
                </a:moveTo>
                <a:lnTo>
                  <a:pt x="47244" y="53339"/>
                </a:lnTo>
                <a:lnTo>
                  <a:pt x="48768" y="52958"/>
                </a:lnTo>
                <a:lnTo>
                  <a:pt x="50292" y="53339"/>
                </a:lnTo>
                <a:close/>
              </a:path>
              <a:path w="99060" h="91439">
                <a:moveTo>
                  <a:pt x="76200" y="83819"/>
                </a:moveTo>
                <a:lnTo>
                  <a:pt x="22859" y="83819"/>
                </a:lnTo>
                <a:lnTo>
                  <a:pt x="21336" y="82295"/>
                </a:lnTo>
                <a:lnTo>
                  <a:pt x="16764" y="79247"/>
                </a:lnTo>
                <a:lnTo>
                  <a:pt x="80772" y="79247"/>
                </a:lnTo>
                <a:lnTo>
                  <a:pt x="76200" y="82295"/>
                </a:lnTo>
                <a:lnTo>
                  <a:pt x="76200" y="83819"/>
                </a:lnTo>
                <a:close/>
              </a:path>
              <a:path w="99060" h="91439">
                <a:moveTo>
                  <a:pt x="67056" y="88391"/>
                </a:moveTo>
                <a:lnTo>
                  <a:pt x="30480" y="88391"/>
                </a:lnTo>
                <a:lnTo>
                  <a:pt x="30480" y="86867"/>
                </a:lnTo>
                <a:lnTo>
                  <a:pt x="28956" y="86867"/>
                </a:lnTo>
                <a:lnTo>
                  <a:pt x="24384" y="83819"/>
                </a:lnTo>
                <a:lnTo>
                  <a:pt x="74676" y="83819"/>
                </a:lnTo>
                <a:lnTo>
                  <a:pt x="68580" y="86867"/>
                </a:lnTo>
                <a:lnTo>
                  <a:pt x="67056" y="88391"/>
                </a:lnTo>
                <a:close/>
              </a:path>
              <a:path w="99060" h="91439">
                <a:moveTo>
                  <a:pt x="59436" y="89915"/>
                </a:moveTo>
                <a:lnTo>
                  <a:pt x="38100" y="89915"/>
                </a:lnTo>
                <a:lnTo>
                  <a:pt x="32004" y="88391"/>
                </a:lnTo>
                <a:lnTo>
                  <a:pt x="65532" y="88391"/>
                </a:lnTo>
                <a:lnTo>
                  <a:pt x="59436" y="89915"/>
                </a:lnTo>
                <a:close/>
              </a:path>
              <a:path w="99060" h="91439">
                <a:moveTo>
                  <a:pt x="50292" y="91439"/>
                </a:moveTo>
                <a:lnTo>
                  <a:pt x="47244" y="91439"/>
                </a:lnTo>
                <a:lnTo>
                  <a:pt x="41148" y="89915"/>
                </a:lnTo>
                <a:lnTo>
                  <a:pt x="56387" y="89915"/>
                </a:lnTo>
                <a:lnTo>
                  <a:pt x="50292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972555" y="4465320"/>
            <a:ext cx="60960" cy="52069"/>
          </a:xfrm>
          <a:custGeom>
            <a:avLst/>
            <a:gdLst/>
            <a:ahLst/>
            <a:cxnLst/>
            <a:rect l="l" t="t" r="r" b="b"/>
            <a:pathLst>
              <a:path w="60960" h="52070">
                <a:moveTo>
                  <a:pt x="30480" y="51815"/>
                </a:moveTo>
                <a:lnTo>
                  <a:pt x="18645" y="49696"/>
                </a:lnTo>
                <a:lnTo>
                  <a:pt x="8953" y="44005"/>
                </a:lnTo>
                <a:lnTo>
                  <a:pt x="2405" y="35742"/>
                </a:lnTo>
                <a:lnTo>
                  <a:pt x="0" y="25907"/>
                </a:lnTo>
                <a:lnTo>
                  <a:pt x="2405" y="15430"/>
                </a:lnTo>
                <a:lnTo>
                  <a:pt x="8953" y="7238"/>
                </a:lnTo>
                <a:lnTo>
                  <a:pt x="18645" y="1904"/>
                </a:lnTo>
                <a:lnTo>
                  <a:pt x="30480" y="0"/>
                </a:lnTo>
                <a:lnTo>
                  <a:pt x="42314" y="1904"/>
                </a:lnTo>
                <a:lnTo>
                  <a:pt x="52006" y="7238"/>
                </a:lnTo>
                <a:lnTo>
                  <a:pt x="58554" y="15430"/>
                </a:lnTo>
                <a:lnTo>
                  <a:pt x="60960" y="25907"/>
                </a:lnTo>
                <a:lnTo>
                  <a:pt x="58554" y="35742"/>
                </a:lnTo>
                <a:lnTo>
                  <a:pt x="52006" y="44005"/>
                </a:lnTo>
                <a:lnTo>
                  <a:pt x="42314" y="49696"/>
                </a:lnTo>
                <a:lnTo>
                  <a:pt x="30480" y="5181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954267" y="4445508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60" h="91439">
                <a:moveTo>
                  <a:pt x="56387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0292" y="0"/>
                </a:lnTo>
                <a:lnTo>
                  <a:pt x="56387" y="1524"/>
                </a:lnTo>
                <a:close/>
              </a:path>
              <a:path w="99060" h="91439">
                <a:moveTo>
                  <a:pt x="65532" y="3048"/>
                </a:moveTo>
                <a:lnTo>
                  <a:pt x="32004" y="3048"/>
                </a:lnTo>
                <a:lnTo>
                  <a:pt x="38100" y="1524"/>
                </a:lnTo>
                <a:lnTo>
                  <a:pt x="59436" y="1524"/>
                </a:lnTo>
                <a:lnTo>
                  <a:pt x="65532" y="3048"/>
                </a:lnTo>
                <a:close/>
              </a:path>
              <a:path w="99060" h="91439">
                <a:moveTo>
                  <a:pt x="74676" y="7620"/>
                </a:moveTo>
                <a:lnTo>
                  <a:pt x="22859" y="7620"/>
                </a:lnTo>
                <a:lnTo>
                  <a:pt x="24384" y="6096"/>
                </a:lnTo>
                <a:lnTo>
                  <a:pt x="28956" y="4572"/>
                </a:lnTo>
                <a:lnTo>
                  <a:pt x="30480" y="4572"/>
                </a:lnTo>
                <a:lnTo>
                  <a:pt x="30480" y="3048"/>
                </a:lnTo>
                <a:lnTo>
                  <a:pt x="67056" y="3048"/>
                </a:lnTo>
                <a:lnTo>
                  <a:pt x="68580" y="4572"/>
                </a:lnTo>
                <a:lnTo>
                  <a:pt x="74676" y="6096"/>
                </a:lnTo>
                <a:lnTo>
                  <a:pt x="74676" y="7620"/>
                </a:lnTo>
                <a:close/>
              </a:path>
              <a:path w="99060" h="91439">
                <a:moveTo>
                  <a:pt x="80772" y="12192"/>
                </a:moveTo>
                <a:lnTo>
                  <a:pt x="16764" y="12192"/>
                </a:lnTo>
                <a:lnTo>
                  <a:pt x="21336" y="7620"/>
                </a:lnTo>
                <a:lnTo>
                  <a:pt x="76200" y="7620"/>
                </a:lnTo>
                <a:lnTo>
                  <a:pt x="80772" y="12192"/>
                </a:lnTo>
                <a:close/>
              </a:path>
              <a:path w="99060" h="91439">
                <a:moveTo>
                  <a:pt x="82296" y="79248"/>
                </a:moveTo>
                <a:lnTo>
                  <a:pt x="15240" y="79248"/>
                </a:lnTo>
                <a:lnTo>
                  <a:pt x="15240" y="77724"/>
                </a:lnTo>
                <a:lnTo>
                  <a:pt x="13716" y="77724"/>
                </a:lnTo>
                <a:lnTo>
                  <a:pt x="10668" y="73152"/>
                </a:lnTo>
                <a:lnTo>
                  <a:pt x="7620" y="70104"/>
                </a:lnTo>
                <a:lnTo>
                  <a:pt x="4572" y="65532"/>
                </a:lnTo>
                <a:lnTo>
                  <a:pt x="3048" y="64008"/>
                </a:lnTo>
                <a:lnTo>
                  <a:pt x="3048" y="62484"/>
                </a:lnTo>
                <a:lnTo>
                  <a:pt x="1524" y="57912"/>
                </a:lnTo>
                <a:lnTo>
                  <a:pt x="0" y="56388"/>
                </a:lnTo>
                <a:lnTo>
                  <a:pt x="0" y="35052"/>
                </a:lnTo>
                <a:lnTo>
                  <a:pt x="1524" y="33528"/>
                </a:lnTo>
                <a:lnTo>
                  <a:pt x="3048" y="28956"/>
                </a:lnTo>
                <a:lnTo>
                  <a:pt x="3048" y="27432"/>
                </a:lnTo>
                <a:lnTo>
                  <a:pt x="4572" y="25908"/>
                </a:lnTo>
                <a:lnTo>
                  <a:pt x="4572" y="24384"/>
                </a:lnTo>
                <a:lnTo>
                  <a:pt x="9144" y="19812"/>
                </a:lnTo>
                <a:lnTo>
                  <a:pt x="9144" y="18288"/>
                </a:lnTo>
                <a:lnTo>
                  <a:pt x="10668" y="18288"/>
                </a:lnTo>
                <a:lnTo>
                  <a:pt x="13716" y="13716"/>
                </a:lnTo>
                <a:lnTo>
                  <a:pt x="15240" y="13716"/>
                </a:lnTo>
                <a:lnTo>
                  <a:pt x="15240" y="12192"/>
                </a:lnTo>
                <a:lnTo>
                  <a:pt x="82296" y="12192"/>
                </a:lnTo>
                <a:lnTo>
                  <a:pt x="89916" y="19812"/>
                </a:lnTo>
                <a:lnTo>
                  <a:pt x="89916" y="21336"/>
                </a:lnTo>
                <a:lnTo>
                  <a:pt x="94488" y="25908"/>
                </a:lnTo>
                <a:lnTo>
                  <a:pt x="94488" y="27432"/>
                </a:lnTo>
                <a:lnTo>
                  <a:pt x="96012" y="28956"/>
                </a:lnTo>
                <a:lnTo>
                  <a:pt x="97536" y="33528"/>
                </a:lnTo>
                <a:lnTo>
                  <a:pt x="97536" y="38100"/>
                </a:lnTo>
                <a:lnTo>
                  <a:pt x="47244" y="38100"/>
                </a:lnTo>
                <a:lnTo>
                  <a:pt x="42672" y="39624"/>
                </a:lnTo>
                <a:lnTo>
                  <a:pt x="41148" y="39624"/>
                </a:lnTo>
                <a:lnTo>
                  <a:pt x="38100" y="42672"/>
                </a:lnTo>
                <a:lnTo>
                  <a:pt x="37592" y="44196"/>
                </a:lnTo>
                <a:lnTo>
                  <a:pt x="36576" y="44196"/>
                </a:lnTo>
                <a:lnTo>
                  <a:pt x="36830" y="44958"/>
                </a:lnTo>
                <a:lnTo>
                  <a:pt x="36866" y="45284"/>
                </a:lnTo>
                <a:lnTo>
                  <a:pt x="36576" y="45720"/>
                </a:lnTo>
                <a:lnTo>
                  <a:pt x="36793" y="46155"/>
                </a:lnTo>
                <a:lnTo>
                  <a:pt x="36745" y="46736"/>
                </a:lnTo>
                <a:lnTo>
                  <a:pt x="36576" y="47244"/>
                </a:lnTo>
                <a:lnTo>
                  <a:pt x="37338" y="47244"/>
                </a:lnTo>
                <a:lnTo>
                  <a:pt x="38100" y="48768"/>
                </a:lnTo>
                <a:lnTo>
                  <a:pt x="39014" y="49377"/>
                </a:lnTo>
                <a:lnTo>
                  <a:pt x="39624" y="50292"/>
                </a:lnTo>
                <a:lnTo>
                  <a:pt x="42672" y="51816"/>
                </a:lnTo>
                <a:lnTo>
                  <a:pt x="47244" y="53340"/>
                </a:lnTo>
                <a:lnTo>
                  <a:pt x="97536" y="53340"/>
                </a:lnTo>
                <a:lnTo>
                  <a:pt x="97536" y="57912"/>
                </a:lnTo>
                <a:lnTo>
                  <a:pt x="94488" y="62484"/>
                </a:lnTo>
                <a:lnTo>
                  <a:pt x="94488" y="65532"/>
                </a:lnTo>
                <a:lnTo>
                  <a:pt x="92964" y="65532"/>
                </a:lnTo>
                <a:lnTo>
                  <a:pt x="89916" y="70104"/>
                </a:lnTo>
                <a:lnTo>
                  <a:pt x="89916" y="71628"/>
                </a:lnTo>
                <a:lnTo>
                  <a:pt x="88391" y="71628"/>
                </a:lnTo>
                <a:lnTo>
                  <a:pt x="88391" y="73152"/>
                </a:lnTo>
                <a:lnTo>
                  <a:pt x="82296" y="79248"/>
                </a:lnTo>
                <a:close/>
              </a:path>
              <a:path w="99060" h="91439">
                <a:moveTo>
                  <a:pt x="44195" y="39624"/>
                </a:moveTo>
                <a:lnTo>
                  <a:pt x="47244" y="38100"/>
                </a:lnTo>
                <a:lnTo>
                  <a:pt x="48768" y="38481"/>
                </a:lnTo>
                <a:lnTo>
                  <a:pt x="44195" y="39624"/>
                </a:lnTo>
                <a:close/>
              </a:path>
              <a:path w="99060" h="91439">
                <a:moveTo>
                  <a:pt x="48768" y="38481"/>
                </a:moveTo>
                <a:lnTo>
                  <a:pt x="47244" y="38100"/>
                </a:lnTo>
                <a:lnTo>
                  <a:pt x="50292" y="38100"/>
                </a:lnTo>
                <a:lnTo>
                  <a:pt x="48768" y="38481"/>
                </a:lnTo>
                <a:close/>
              </a:path>
              <a:path w="99060" h="91439">
                <a:moveTo>
                  <a:pt x="53339" y="39624"/>
                </a:moveTo>
                <a:lnTo>
                  <a:pt x="48768" y="38481"/>
                </a:lnTo>
                <a:lnTo>
                  <a:pt x="50292" y="38100"/>
                </a:lnTo>
                <a:lnTo>
                  <a:pt x="53339" y="39624"/>
                </a:lnTo>
                <a:close/>
              </a:path>
              <a:path w="99060" h="91439">
                <a:moveTo>
                  <a:pt x="59944" y="43180"/>
                </a:moveTo>
                <a:lnTo>
                  <a:pt x="56387" y="39624"/>
                </a:lnTo>
                <a:lnTo>
                  <a:pt x="50292" y="38100"/>
                </a:lnTo>
                <a:lnTo>
                  <a:pt x="97536" y="38100"/>
                </a:lnTo>
                <a:lnTo>
                  <a:pt x="98552" y="41148"/>
                </a:lnTo>
                <a:lnTo>
                  <a:pt x="59436" y="41148"/>
                </a:lnTo>
                <a:lnTo>
                  <a:pt x="59944" y="43180"/>
                </a:lnTo>
                <a:close/>
              </a:path>
              <a:path w="99060" h="91439">
                <a:moveTo>
                  <a:pt x="39624" y="41148"/>
                </a:moveTo>
                <a:lnTo>
                  <a:pt x="41148" y="39624"/>
                </a:lnTo>
                <a:lnTo>
                  <a:pt x="40386" y="40767"/>
                </a:lnTo>
                <a:lnTo>
                  <a:pt x="39624" y="41148"/>
                </a:lnTo>
                <a:close/>
              </a:path>
              <a:path w="99060" h="91439">
                <a:moveTo>
                  <a:pt x="40386" y="40767"/>
                </a:moveTo>
                <a:lnTo>
                  <a:pt x="41148" y="39624"/>
                </a:lnTo>
                <a:lnTo>
                  <a:pt x="42672" y="39624"/>
                </a:lnTo>
                <a:lnTo>
                  <a:pt x="40386" y="40767"/>
                </a:lnTo>
                <a:close/>
              </a:path>
              <a:path w="99060" h="91439">
                <a:moveTo>
                  <a:pt x="40233" y="40995"/>
                </a:moveTo>
                <a:lnTo>
                  <a:pt x="40386" y="40767"/>
                </a:lnTo>
                <a:lnTo>
                  <a:pt x="42672" y="39624"/>
                </a:lnTo>
                <a:lnTo>
                  <a:pt x="40843" y="40843"/>
                </a:lnTo>
                <a:lnTo>
                  <a:pt x="40233" y="40995"/>
                </a:lnTo>
                <a:close/>
              </a:path>
              <a:path w="99060" h="91439">
                <a:moveTo>
                  <a:pt x="40843" y="40843"/>
                </a:moveTo>
                <a:lnTo>
                  <a:pt x="42672" y="39624"/>
                </a:lnTo>
                <a:lnTo>
                  <a:pt x="45719" y="39624"/>
                </a:lnTo>
                <a:lnTo>
                  <a:pt x="40843" y="40843"/>
                </a:lnTo>
                <a:close/>
              </a:path>
              <a:path w="99060" h="91439">
                <a:moveTo>
                  <a:pt x="56387" y="40640"/>
                </a:moveTo>
                <a:lnTo>
                  <a:pt x="53339" y="39624"/>
                </a:lnTo>
                <a:lnTo>
                  <a:pt x="54864" y="39624"/>
                </a:lnTo>
                <a:lnTo>
                  <a:pt x="56387" y="40640"/>
                </a:lnTo>
                <a:close/>
              </a:path>
              <a:path w="99060" h="91439">
                <a:moveTo>
                  <a:pt x="57912" y="41148"/>
                </a:moveTo>
                <a:lnTo>
                  <a:pt x="56387" y="40640"/>
                </a:lnTo>
                <a:lnTo>
                  <a:pt x="54864" y="39624"/>
                </a:lnTo>
                <a:lnTo>
                  <a:pt x="57912" y="41148"/>
                </a:lnTo>
                <a:close/>
              </a:path>
              <a:path w="99060" h="91439">
                <a:moveTo>
                  <a:pt x="57912" y="41148"/>
                </a:moveTo>
                <a:lnTo>
                  <a:pt x="54864" y="39624"/>
                </a:lnTo>
                <a:lnTo>
                  <a:pt x="56387" y="39624"/>
                </a:lnTo>
                <a:lnTo>
                  <a:pt x="57912" y="41148"/>
                </a:lnTo>
                <a:close/>
              </a:path>
              <a:path w="99060" h="91439">
                <a:moveTo>
                  <a:pt x="58521" y="42062"/>
                </a:moveTo>
                <a:lnTo>
                  <a:pt x="56387" y="40640"/>
                </a:lnTo>
                <a:lnTo>
                  <a:pt x="57912" y="41148"/>
                </a:lnTo>
                <a:lnTo>
                  <a:pt x="58521" y="42062"/>
                </a:lnTo>
                <a:close/>
              </a:path>
              <a:path w="99060" h="91439">
                <a:moveTo>
                  <a:pt x="39624" y="41148"/>
                </a:moveTo>
                <a:lnTo>
                  <a:pt x="40386" y="40767"/>
                </a:lnTo>
                <a:lnTo>
                  <a:pt x="40233" y="40995"/>
                </a:lnTo>
                <a:lnTo>
                  <a:pt x="39624" y="41148"/>
                </a:lnTo>
                <a:close/>
              </a:path>
              <a:path w="99060" h="91439">
                <a:moveTo>
                  <a:pt x="39928" y="41452"/>
                </a:moveTo>
                <a:lnTo>
                  <a:pt x="40233" y="40995"/>
                </a:lnTo>
                <a:lnTo>
                  <a:pt x="40843" y="40843"/>
                </a:lnTo>
                <a:lnTo>
                  <a:pt x="39928" y="41452"/>
                </a:lnTo>
                <a:close/>
              </a:path>
              <a:path w="99060" h="91439">
                <a:moveTo>
                  <a:pt x="39243" y="41910"/>
                </a:moveTo>
                <a:lnTo>
                  <a:pt x="39624" y="41148"/>
                </a:lnTo>
                <a:lnTo>
                  <a:pt x="40233" y="40995"/>
                </a:lnTo>
                <a:lnTo>
                  <a:pt x="39928" y="41452"/>
                </a:lnTo>
                <a:lnTo>
                  <a:pt x="39243" y="41910"/>
                </a:lnTo>
                <a:close/>
              </a:path>
              <a:path w="99060" h="91439">
                <a:moveTo>
                  <a:pt x="38100" y="42672"/>
                </a:moveTo>
                <a:lnTo>
                  <a:pt x="39624" y="41148"/>
                </a:lnTo>
                <a:lnTo>
                  <a:pt x="39014" y="42062"/>
                </a:lnTo>
                <a:lnTo>
                  <a:pt x="38100" y="42672"/>
                </a:lnTo>
                <a:close/>
              </a:path>
              <a:path w="99060" h="91439">
                <a:moveTo>
                  <a:pt x="39014" y="42062"/>
                </a:moveTo>
                <a:lnTo>
                  <a:pt x="39624" y="41148"/>
                </a:lnTo>
                <a:lnTo>
                  <a:pt x="39243" y="41910"/>
                </a:lnTo>
                <a:lnTo>
                  <a:pt x="39014" y="42062"/>
                </a:lnTo>
                <a:close/>
              </a:path>
              <a:path w="99060" h="91439">
                <a:moveTo>
                  <a:pt x="59436" y="42672"/>
                </a:moveTo>
                <a:lnTo>
                  <a:pt x="58521" y="42062"/>
                </a:lnTo>
                <a:lnTo>
                  <a:pt x="57912" y="41148"/>
                </a:lnTo>
                <a:lnTo>
                  <a:pt x="59436" y="42672"/>
                </a:lnTo>
                <a:close/>
              </a:path>
              <a:path w="99060" h="91439">
                <a:moveTo>
                  <a:pt x="60198" y="43434"/>
                </a:moveTo>
                <a:lnTo>
                  <a:pt x="59944" y="43180"/>
                </a:lnTo>
                <a:lnTo>
                  <a:pt x="59436" y="41148"/>
                </a:lnTo>
                <a:lnTo>
                  <a:pt x="60198" y="43434"/>
                </a:lnTo>
                <a:close/>
              </a:path>
              <a:path w="99060" h="91439">
                <a:moveTo>
                  <a:pt x="60655" y="43891"/>
                </a:moveTo>
                <a:lnTo>
                  <a:pt x="60198" y="43434"/>
                </a:lnTo>
                <a:lnTo>
                  <a:pt x="59436" y="41148"/>
                </a:lnTo>
                <a:lnTo>
                  <a:pt x="98552" y="41148"/>
                </a:lnTo>
                <a:lnTo>
                  <a:pt x="99060" y="42672"/>
                </a:lnTo>
                <a:lnTo>
                  <a:pt x="60960" y="42672"/>
                </a:lnTo>
                <a:lnTo>
                  <a:pt x="60655" y="43891"/>
                </a:lnTo>
                <a:close/>
              </a:path>
              <a:path w="99060" h="91439">
                <a:moveTo>
                  <a:pt x="38100" y="44196"/>
                </a:moveTo>
                <a:lnTo>
                  <a:pt x="39243" y="41910"/>
                </a:lnTo>
                <a:lnTo>
                  <a:pt x="39928" y="41452"/>
                </a:lnTo>
                <a:lnTo>
                  <a:pt x="38100" y="44196"/>
                </a:lnTo>
                <a:close/>
              </a:path>
              <a:path w="99060" h="91439">
                <a:moveTo>
                  <a:pt x="38100" y="44196"/>
                </a:moveTo>
                <a:lnTo>
                  <a:pt x="38100" y="43434"/>
                </a:lnTo>
                <a:lnTo>
                  <a:pt x="39014" y="42062"/>
                </a:lnTo>
                <a:lnTo>
                  <a:pt x="39243" y="41910"/>
                </a:lnTo>
                <a:lnTo>
                  <a:pt x="38100" y="44196"/>
                </a:lnTo>
                <a:close/>
              </a:path>
              <a:path w="99060" h="91439">
                <a:moveTo>
                  <a:pt x="38100" y="43434"/>
                </a:moveTo>
                <a:lnTo>
                  <a:pt x="38100" y="42672"/>
                </a:lnTo>
                <a:lnTo>
                  <a:pt x="39014" y="42062"/>
                </a:lnTo>
                <a:lnTo>
                  <a:pt x="38100" y="43434"/>
                </a:lnTo>
                <a:close/>
              </a:path>
              <a:path w="99060" h="91439">
                <a:moveTo>
                  <a:pt x="59740" y="43891"/>
                </a:moveTo>
                <a:lnTo>
                  <a:pt x="58521" y="42062"/>
                </a:lnTo>
                <a:lnTo>
                  <a:pt x="59436" y="42672"/>
                </a:lnTo>
                <a:lnTo>
                  <a:pt x="59740" y="43891"/>
                </a:lnTo>
                <a:close/>
              </a:path>
              <a:path w="99060" h="91439">
                <a:moveTo>
                  <a:pt x="37592" y="44196"/>
                </a:moveTo>
                <a:lnTo>
                  <a:pt x="38100" y="42672"/>
                </a:lnTo>
                <a:lnTo>
                  <a:pt x="38100" y="43434"/>
                </a:lnTo>
                <a:lnTo>
                  <a:pt x="37592" y="44196"/>
                </a:lnTo>
                <a:close/>
              </a:path>
              <a:path w="99060" h="91439">
                <a:moveTo>
                  <a:pt x="59944" y="44196"/>
                </a:moveTo>
                <a:lnTo>
                  <a:pt x="59740" y="43891"/>
                </a:lnTo>
                <a:lnTo>
                  <a:pt x="59436" y="42672"/>
                </a:lnTo>
                <a:lnTo>
                  <a:pt x="59944" y="44196"/>
                </a:lnTo>
                <a:close/>
              </a:path>
              <a:path w="99060" h="91439">
                <a:moveTo>
                  <a:pt x="60350" y="44805"/>
                </a:moveTo>
                <a:lnTo>
                  <a:pt x="59944" y="44196"/>
                </a:lnTo>
                <a:lnTo>
                  <a:pt x="59436" y="42672"/>
                </a:lnTo>
                <a:lnTo>
                  <a:pt x="59944" y="43180"/>
                </a:lnTo>
                <a:lnTo>
                  <a:pt x="60350" y="44805"/>
                </a:lnTo>
                <a:close/>
              </a:path>
              <a:path w="99060" h="91439">
                <a:moveTo>
                  <a:pt x="60960" y="44196"/>
                </a:moveTo>
                <a:lnTo>
                  <a:pt x="60655" y="43891"/>
                </a:lnTo>
                <a:lnTo>
                  <a:pt x="60960" y="42672"/>
                </a:lnTo>
                <a:lnTo>
                  <a:pt x="60960" y="44196"/>
                </a:lnTo>
                <a:close/>
              </a:path>
              <a:path w="99060" h="91439">
                <a:moveTo>
                  <a:pt x="99060" y="48768"/>
                </a:moveTo>
                <a:lnTo>
                  <a:pt x="60960" y="48768"/>
                </a:lnTo>
                <a:lnTo>
                  <a:pt x="60960" y="42672"/>
                </a:lnTo>
                <a:lnTo>
                  <a:pt x="99060" y="42672"/>
                </a:lnTo>
                <a:lnTo>
                  <a:pt x="99060" y="48768"/>
                </a:lnTo>
                <a:close/>
              </a:path>
              <a:path w="99060" h="91439">
                <a:moveTo>
                  <a:pt x="60405" y="44888"/>
                </a:moveTo>
                <a:lnTo>
                  <a:pt x="59944" y="43180"/>
                </a:lnTo>
                <a:lnTo>
                  <a:pt x="60198" y="43434"/>
                </a:lnTo>
                <a:lnTo>
                  <a:pt x="60524" y="44413"/>
                </a:lnTo>
                <a:lnTo>
                  <a:pt x="60405" y="44888"/>
                </a:lnTo>
                <a:close/>
              </a:path>
              <a:path w="99060" h="91439">
                <a:moveTo>
                  <a:pt x="37185" y="46024"/>
                </a:moveTo>
                <a:lnTo>
                  <a:pt x="37156" y="45502"/>
                </a:lnTo>
                <a:lnTo>
                  <a:pt x="37592" y="44196"/>
                </a:lnTo>
                <a:lnTo>
                  <a:pt x="38100" y="43434"/>
                </a:lnTo>
                <a:lnTo>
                  <a:pt x="38100" y="44196"/>
                </a:lnTo>
                <a:lnTo>
                  <a:pt x="37185" y="46024"/>
                </a:lnTo>
                <a:close/>
              </a:path>
              <a:path w="99060" h="91439">
                <a:moveTo>
                  <a:pt x="60524" y="44413"/>
                </a:moveTo>
                <a:lnTo>
                  <a:pt x="60198" y="43434"/>
                </a:lnTo>
                <a:lnTo>
                  <a:pt x="60655" y="43891"/>
                </a:lnTo>
                <a:lnTo>
                  <a:pt x="60524" y="44413"/>
                </a:lnTo>
                <a:close/>
              </a:path>
              <a:path w="99060" h="91439">
                <a:moveTo>
                  <a:pt x="60198" y="45720"/>
                </a:moveTo>
                <a:lnTo>
                  <a:pt x="59740" y="43891"/>
                </a:lnTo>
                <a:lnTo>
                  <a:pt x="59944" y="44196"/>
                </a:lnTo>
                <a:lnTo>
                  <a:pt x="60282" y="45212"/>
                </a:lnTo>
                <a:lnTo>
                  <a:pt x="60198" y="45720"/>
                </a:lnTo>
                <a:close/>
              </a:path>
              <a:path w="99060" h="91439">
                <a:moveTo>
                  <a:pt x="60706" y="44958"/>
                </a:moveTo>
                <a:lnTo>
                  <a:pt x="60655" y="44805"/>
                </a:lnTo>
                <a:lnTo>
                  <a:pt x="60579" y="44196"/>
                </a:lnTo>
                <a:lnTo>
                  <a:pt x="60655" y="43891"/>
                </a:lnTo>
                <a:lnTo>
                  <a:pt x="60960" y="44196"/>
                </a:lnTo>
                <a:lnTo>
                  <a:pt x="60706" y="44958"/>
                </a:lnTo>
                <a:close/>
              </a:path>
              <a:path w="99060" h="91439">
                <a:moveTo>
                  <a:pt x="36914" y="45212"/>
                </a:moveTo>
                <a:lnTo>
                  <a:pt x="36576" y="44196"/>
                </a:lnTo>
                <a:lnTo>
                  <a:pt x="37592" y="44196"/>
                </a:lnTo>
                <a:lnTo>
                  <a:pt x="36914" y="45212"/>
                </a:lnTo>
                <a:close/>
              </a:path>
              <a:path w="99060" h="91439">
                <a:moveTo>
                  <a:pt x="37084" y="45720"/>
                </a:moveTo>
                <a:lnTo>
                  <a:pt x="36914" y="45212"/>
                </a:lnTo>
                <a:lnTo>
                  <a:pt x="37592" y="44196"/>
                </a:lnTo>
                <a:lnTo>
                  <a:pt x="37084" y="45720"/>
                </a:lnTo>
                <a:close/>
              </a:path>
              <a:path w="99060" h="91439">
                <a:moveTo>
                  <a:pt x="38100" y="48006"/>
                </a:moveTo>
                <a:lnTo>
                  <a:pt x="37592" y="47244"/>
                </a:lnTo>
                <a:lnTo>
                  <a:pt x="37185" y="46024"/>
                </a:lnTo>
                <a:lnTo>
                  <a:pt x="38100" y="44196"/>
                </a:lnTo>
                <a:lnTo>
                  <a:pt x="38100" y="48006"/>
                </a:lnTo>
                <a:close/>
              </a:path>
              <a:path w="99060" h="91439">
                <a:moveTo>
                  <a:pt x="60960" y="45720"/>
                </a:moveTo>
                <a:lnTo>
                  <a:pt x="60814" y="45284"/>
                </a:lnTo>
                <a:lnTo>
                  <a:pt x="60756" y="44805"/>
                </a:lnTo>
                <a:lnTo>
                  <a:pt x="60960" y="44196"/>
                </a:lnTo>
                <a:lnTo>
                  <a:pt x="60960" y="45720"/>
                </a:lnTo>
                <a:close/>
              </a:path>
              <a:path w="99060" h="91439">
                <a:moveTo>
                  <a:pt x="60621" y="45212"/>
                </a:moveTo>
                <a:lnTo>
                  <a:pt x="60452" y="44958"/>
                </a:lnTo>
                <a:lnTo>
                  <a:pt x="60426" y="44805"/>
                </a:lnTo>
                <a:lnTo>
                  <a:pt x="60524" y="44413"/>
                </a:lnTo>
                <a:lnTo>
                  <a:pt x="60655" y="44805"/>
                </a:lnTo>
                <a:lnTo>
                  <a:pt x="60621" y="45212"/>
                </a:lnTo>
                <a:close/>
              </a:path>
              <a:path w="99060" h="91439">
                <a:moveTo>
                  <a:pt x="60524" y="45502"/>
                </a:moveTo>
                <a:lnTo>
                  <a:pt x="60470" y="45284"/>
                </a:lnTo>
                <a:lnTo>
                  <a:pt x="60405" y="44888"/>
                </a:lnTo>
                <a:lnTo>
                  <a:pt x="60621" y="45212"/>
                </a:lnTo>
                <a:lnTo>
                  <a:pt x="60524" y="45502"/>
                </a:lnTo>
                <a:close/>
              </a:path>
              <a:path w="99060" h="91439">
                <a:moveTo>
                  <a:pt x="60452" y="45720"/>
                </a:moveTo>
                <a:lnTo>
                  <a:pt x="60388" y="44958"/>
                </a:lnTo>
                <a:lnTo>
                  <a:pt x="60470" y="45284"/>
                </a:lnTo>
                <a:lnTo>
                  <a:pt x="60452" y="45720"/>
                </a:lnTo>
                <a:close/>
              </a:path>
              <a:path w="99060" h="91439">
                <a:moveTo>
                  <a:pt x="60960" y="45720"/>
                </a:moveTo>
                <a:lnTo>
                  <a:pt x="60669" y="45284"/>
                </a:lnTo>
                <a:lnTo>
                  <a:pt x="60706" y="44958"/>
                </a:lnTo>
                <a:lnTo>
                  <a:pt x="60960" y="45720"/>
                </a:lnTo>
                <a:close/>
              </a:path>
              <a:path w="99060" h="91439">
                <a:moveTo>
                  <a:pt x="36914" y="46228"/>
                </a:moveTo>
                <a:lnTo>
                  <a:pt x="36576" y="45720"/>
                </a:lnTo>
                <a:lnTo>
                  <a:pt x="36914" y="45212"/>
                </a:lnTo>
                <a:lnTo>
                  <a:pt x="37084" y="45720"/>
                </a:lnTo>
                <a:lnTo>
                  <a:pt x="36914" y="46228"/>
                </a:lnTo>
                <a:close/>
              </a:path>
              <a:path w="99060" h="91439">
                <a:moveTo>
                  <a:pt x="60682" y="46135"/>
                </a:moveTo>
                <a:lnTo>
                  <a:pt x="60597" y="45284"/>
                </a:lnTo>
                <a:lnTo>
                  <a:pt x="60960" y="45720"/>
                </a:lnTo>
                <a:lnTo>
                  <a:pt x="60682" y="46135"/>
                </a:lnTo>
                <a:close/>
              </a:path>
              <a:path w="99060" h="91439">
                <a:moveTo>
                  <a:pt x="60306" y="46155"/>
                </a:moveTo>
                <a:lnTo>
                  <a:pt x="60252" y="45502"/>
                </a:lnTo>
                <a:lnTo>
                  <a:pt x="60306" y="45284"/>
                </a:lnTo>
                <a:lnTo>
                  <a:pt x="60452" y="45720"/>
                </a:lnTo>
                <a:lnTo>
                  <a:pt x="60306" y="46155"/>
                </a:lnTo>
                <a:close/>
              </a:path>
              <a:path w="99060" h="91439">
                <a:moveTo>
                  <a:pt x="60621" y="46228"/>
                </a:moveTo>
                <a:lnTo>
                  <a:pt x="60524" y="45502"/>
                </a:lnTo>
                <a:lnTo>
                  <a:pt x="60655" y="46024"/>
                </a:lnTo>
                <a:lnTo>
                  <a:pt x="60621" y="46228"/>
                </a:lnTo>
                <a:close/>
              </a:path>
              <a:path w="99060" h="91439">
                <a:moveTo>
                  <a:pt x="36880" y="46329"/>
                </a:moveTo>
                <a:lnTo>
                  <a:pt x="36576" y="45720"/>
                </a:lnTo>
                <a:lnTo>
                  <a:pt x="36866" y="46155"/>
                </a:lnTo>
                <a:lnTo>
                  <a:pt x="36880" y="46329"/>
                </a:lnTo>
                <a:close/>
              </a:path>
              <a:path w="99060" h="91439">
                <a:moveTo>
                  <a:pt x="37011" y="46373"/>
                </a:moveTo>
                <a:lnTo>
                  <a:pt x="36982" y="46024"/>
                </a:lnTo>
                <a:lnTo>
                  <a:pt x="37084" y="45720"/>
                </a:lnTo>
                <a:lnTo>
                  <a:pt x="37011" y="46373"/>
                </a:lnTo>
                <a:close/>
              </a:path>
              <a:path w="99060" h="91439">
                <a:moveTo>
                  <a:pt x="59740" y="47548"/>
                </a:moveTo>
                <a:lnTo>
                  <a:pt x="60198" y="45720"/>
                </a:lnTo>
                <a:lnTo>
                  <a:pt x="60274" y="46024"/>
                </a:lnTo>
                <a:lnTo>
                  <a:pt x="60198" y="46482"/>
                </a:lnTo>
                <a:lnTo>
                  <a:pt x="59944" y="47244"/>
                </a:lnTo>
                <a:lnTo>
                  <a:pt x="59740" y="47548"/>
                </a:lnTo>
                <a:close/>
              </a:path>
              <a:path w="99060" h="91439">
                <a:moveTo>
                  <a:pt x="60405" y="46551"/>
                </a:moveTo>
                <a:lnTo>
                  <a:pt x="60350" y="46024"/>
                </a:lnTo>
                <a:lnTo>
                  <a:pt x="60452" y="45720"/>
                </a:lnTo>
                <a:lnTo>
                  <a:pt x="60553" y="46024"/>
                </a:lnTo>
                <a:lnTo>
                  <a:pt x="60524" y="46373"/>
                </a:lnTo>
                <a:lnTo>
                  <a:pt x="60405" y="46551"/>
                </a:lnTo>
                <a:close/>
              </a:path>
              <a:path w="99060" h="91439">
                <a:moveTo>
                  <a:pt x="60706" y="46228"/>
                </a:moveTo>
                <a:lnTo>
                  <a:pt x="60756" y="46024"/>
                </a:lnTo>
                <a:lnTo>
                  <a:pt x="60960" y="45720"/>
                </a:lnTo>
                <a:lnTo>
                  <a:pt x="60706" y="46228"/>
                </a:lnTo>
                <a:close/>
              </a:path>
              <a:path w="99060" h="91439">
                <a:moveTo>
                  <a:pt x="60960" y="47244"/>
                </a:moveTo>
                <a:lnTo>
                  <a:pt x="60833" y="46736"/>
                </a:lnTo>
                <a:lnTo>
                  <a:pt x="60742" y="46155"/>
                </a:lnTo>
                <a:lnTo>
                  <a:pt x="60960" y="45720"/>
                </a:lnTo>
                <a:lnTo>
                  <a:pt x="60960" y="47244"/>
                </a:lnTo>
                <a:close/>
              </a:path>
              <a:path w="99060" h="91439">
                <a:moveTo>
                  <a:pt x="37592" y="47244"/>
                </a:moveTo>
                <a:lnTo>
                  <a:pt x="37084" y="46482"/>
                </a:lnTo>
                <a:lnTo>
                  <a:pt x="37033" y="46329"/>
                </a:lnTo>
                <a:lnTo>
                  <a:pt x="37185" y="46024"/>
                </a:lnTo>
                <a:lnTo>
                  <a:pt x="37592" y="47244"/>
                </a:lnTo>
                <a:close/>
              </a:path>
              <a:path w="99060" h="91439">
                <a:moveTo>
                  <a:pt x="59944" y="47244"/>
                </a:moveTo>
                <a:lnTo>
                  <a:pt x="60306" y="46155"/>
                </a:lnTo>
                <a:lnTo>
                  <a:pt x="60405" y="46551"/>
                </a:lnTo>
                <a:lnTo>
                  <a:pt x="59944" y="47244"/>
                </a:lnTo>
                <a:close/>
              </a:path>
              <a:path w="99060" h="91439">
                <a:moveTo>
                  <a:pt x="36957" y="46482"/>
                </a:moveTo>
                <a:lnTo>
                  <a:pt x="36914" y="46228"/>
                </a:lnTo>
                <a:lnTo>
                  <a:pt x="36957" y="46482"/>
                </a:lnTo>
                <a:close/>
              </a:path>
              <a:path w="99060" h="91439">
                <a:moveTo>
                  <a:pt x="60452" y="46736"/>
                </a:moveTo>
                <a:lnTo>
                  <a:pt x="60452" y="46482"/>
                </a:lnTo>
                <a:lnTo>
                  <a:pt x="60621" y="46228"/>
                </a:lnTo>
                <a:lnTo>
                  <a:pt x="60544" y="46551"/>
                </a:lnTo>
                <a:lnTo>
                  <a:pt x="60452" y="46736"/>
                </a:lnTo>
                <a:close/>
              </a:path>
              <a:path w="99060" h="91439">
                <a:moveTo>
                  <a:pt x="60960" y="47244"/>
                </a:moveTo>
                <a:lnTo>
                  <a:pt x="60790" y="46736"/>
                </a:lnTo>
                <a:lnTo>
                  <a:pt x="60706" y="46228"/>
                </a:lnTo>
                <a:lnTo>
                  <a:pt x="60960" y="47244"/>
                </a:lnTo>
                <a:close/>
              </a:path>
              <a:path w="99060" h="91439">
                <a:moveTo>
                  <a:pt x="36576" y="47244"/>
                </a:moveTo>
                <a:lnTo>
                  <a:pt x="36880" y="46329"/>
                </a:lnTo>
                <a:lnTo>
                  <a:pt x="36830" y="46736"/>
                </a:lnTo>
                <a:lnTo>
                  <a:pt x="36576" y="47244"/>
                </a:lnTo>
                <a:close/>
              </a:path>
              <a:path w="99060" h="91439">
                <a:moveTo>
                  <a:pt x="60633" y="47461"/>
                </a:moveTo>
                <a:lnTo>
                  <a:pt x="60544" y="46551"/>
                </a:lnTo>
                <a:lnTo>
                  <a:pt x="60655" y="46329"/>
                </a:lnTo>
                <a:lnTo>
                  <a:pt x="60960" y="47244"/>
                </a:lnTo>
                <a:lnTo>
                  <a:pt x="60633" y="47461"/>
                </a:lnTo>
                <a:close/>
              </a:path>
              <a:path w="99060" h="91439">
                <a:moveTo>
                  <a:pt x="38100" y="48768"/>
                </a:moveTo>
                <a:lnTo>
                  <a:pt x="37084" y="46736"/>
                </a:lnTo>
                <a:lnTo>
                  <a:pt x="37011" y="46373"/>
                </a:lnTo>
                <a:lnTo>
                  <a:pt x="37592" y="47244"/>
                </a:lnTo>
                <a:lnTo>
                  <a:pt x="38100" y="48768"/>
                </a:lnTo>
                <a:close/>
              </a:path>
              <a:path w="99060" h="91439">
                <a:moveTo>
                  <a:pt x="37338" y="47244"/>
                </a:moveTo>
                <a:lnTo>
                  <a:pt x="36576" y="47244"/>
                </a:lnTo>
                <a:lnTo>
                  <a:pt x="36957" y="46482"/>
                </a:lnTo>
                <a:lnTo>
                  <a:pt x="37338" y="47244"/>
                </a:lnTo>
                <a:close/>
              </a:path>
              <a:path w="99060" h="91439">
                <a:moveTo>
                  <a:pt x="59653" y="48114"/>
                </a:moveTo>
                <a:lnTo>
                  <a:pt x="59944" y="47244"/>
                </a:lnTo>
                <a:lnTo>
                  <a:pt x="60405" y="46551"/>
                </a:lnTo>
                <a:lnTo>
                  <a:pt x="60452" y="46736"/>
                </a:lnTo>
                <a:lnTo>
                  <a:pt x="59817" y="48006"/>
                </a:lnTo>
                <a:lnTo>
                  <a:pt x="59653" y="48114"/>
                </a:lnTo>
                <a:close/>
              </a:path>
              <a:path w="99060" h="91439">
                <a:moveTo>
                  <a:pt x="59817" y="48006"/>
                </a:moveTo>
                <a:lnTo>
                  <a:pt x="60452" y="46736"/>
                </a:lnTo>
                <a:lnTo>
                  <a:pt x="60633" y="47461"/>
                </a:lnTo>
                <a:lnTo>
                  <a:pt x="59817" y="48006"/>
                </a:lnTo>
                <a:close/>
              </a:path>
              <a:path w="99060" h="91439">
                <a:moveTo>
                  <a:pt x="38100" y="48768"/>
                </a:moveTo>
                <a:lnTo>
                  <a:pt x="37592" y="47244"/>
                </a:lnTo>
                <a:lnTo>
                  <a:pt x="38100" y="48006"/>
                </a:lnTo>
                <a:lnTo>
                  <a:pt x="38100" y="48768"/>
                </a:lnTo>
                <a:close/>
              </a:path>
              <a:path w="99060" h="91439">
                <a:moveTo>
                  <a:pt x="41148" y="50292"/>
                </a:moveTo>
                <a:lnTo>
                  <a:pt x="39116" y="49276"/>
                </a:lnTo>
                <a:lnTo>
                  <a:pt x="38100" y="47244"/>
                </a:lnTo>
                <a:lnTo>
                  <a:pt x="41148" y="50292"/>
                </a:lnTo>
                <a:close/>
              </a:path>
              <a:path w="99060" h="91439">
                <a:moveTo>
                  <a:pt x="59588" y="48158"/>
                </a:moveTo>
                <a:lnTo>
                  <a:pt x="59740" y="47548"/>
                </a:lnTo>
                <a:lnTo>
                  <a:pt x="59944" y="47244"/>
                </a:lnTo>
                <a:lnTo>
                  <a:pt x="59653" y="48114"/>
                </a:lnTo>
                <a:close/>
              </a:path>
              <a:path w="99060" h="91439">
                <a:moveTo>
                  <a:pt x="60655" y="47548"/>
                </a:moveTo>
                <a:lnTo>
                  <a:pt x="60960" y="47244"/>
                </a:lnTo>
                <a:lnTo>
                  <a:pt x="60655" y="47548"/>
                </a:lnTo>
                <a:close/>
              </a:path>
              <a:path w="99060" h="91439">
                <a:moveTo>
                  <a:pt x="60960" y="48768"/>
                </a:moveTo>
                <a:lnTo>
                  <a:pt x="60807" y="48158"/>
                </a:lnTo>
                <a:lnTo>
                  <a:pt x="60742" y="47461"/>
                </a:lnTo>
                <a:lnTo>
                  <a:pt x="60960" y="47244"/>
                </a:lnTo>
                <a:lnTo>
                  <a:pt x="60960" y="48768"/>
                </a:lnTo>
                <a:close/>
              </a:path>
              <a:path w="99060" h="91439">
                <a:moveTo>
                  <a:pt x="59436" y="48768"/>
                </a:moveTo>
                <a:lnTo>
                  <a:pt x="59817" y="48006"/>
                </a:lnTo>
                <a:lnTo>
                  <a:pt x="60633" y="47461"/>
                </a:lnTo>
                <a:lnTo>
                  <a:pt x="59436" y="48768"/>
                </a:lnTo>
                <a:close/>
              </a:path>
              <a:path w="99060" h="91439">
                <a:moveTo>
                  <a:pt x="59131" y="48463"/>
                </a:moveTo>
                <a:lnTo>
                  <a:pt x="59740" y="47548"/>
                </a:lnTo>
                <a:lnTo>
                  <a:pt x="59588" y="48158"/>
                </a:lnTo>
                <a:lnTo>
                  <a:pt x="59131" y="48463"/>
                </a:lnTo>
                <a:close/>
              </a:path>
              <a:path w="99060" h="91439">
                <a:moveTo>
                  <a:pt x="97536" y="53340"/>
                </a:moveTo>
                <a:lnTo>
                  <a:pt x="50292" y="53340"/>
                </a:lnTo>
                <a:lnTo>
                  <a:pt x="56387" y="51816"/>
                </a:lnTo>
                <a:lnTo>
                  <a:pt x="54864" y="51816"/>
                </a:lnTo>
                <a:lnTo>
                  <a:pt x="57912" y="50292"/>
                </a:lnTo>
                <a:lnTo>
                  <a:pt x="60655" y="47548"/>
                </a:lnTo>
                <a:lnTo>
                  <a:pt x="60960" y="48768"/>
                </a:lnTo>
                <a:lnTo>
                  <a:pt x="99060" y="48768"/>
                </a:lnTo>
                <a:lnTo>
                  <a:pt x="97536" y="53340"/>
                </a:lnTo>
                <a:close/>
              </a:path>
              <a:path w="99060" h="91439">
                <a:moveTo>
                  <a:pt x="38862" y="49149"/>
                </a:moveTo>
                <a:lnTo>
                  <a:pt x="38100" y="48768"/>
                </a:lnTo>
                <a:lnTo>
                  <a:pt x="38100" y="48006"/>
                </a:lnTo>
                <a:lnTo>
                  <a:pt x="38862" y="49149"/>
                </a:lnTo>
                <a:close/>
              </a:path>
              <a:path w="99060" h="91439">
                <a:moveTo>
                  <a:pt x="59436" y="48768"/>
                </a:moveTo>
                <a:lnTo>
                  <a:pt x="59653" y="48114"/>
                </a:lnTo>
                <a:lnTo>
                  <a:pt x="59817" y="48006"/>
                </a:lnTo>
                <a:lnTo>
                  <a:pt x="59436" y="48768"/>
                </a:lnTo>
                <a:close/>
              </a:path>
              <a:path w="99060" h="91439">
                <a:moveTo>
                  <a:pt x="59436" y="48768"/>
                </a:moveTo>
                <a:lnTo>
                  <a:pt x="59588" y="48158"/>
                </a:lnTo>
                <a:lnTo>
                  <a:pt x="59436" y="48768"/>
                </a:lnTo>
                <a:close/>
              </a:path>
              <a:path w="99060" h="91439">
                <a:moveTo>
                  <a:pt x="58674" y="49149"/>
                </a:moveTo>
                <a:lnTo>
                  <a:pt x="59131" y="48463"/>
                </a:lnTo>
                <a:lnTo>
                  <a:pt x="59588" y="48158"/>
                </a:lnTo>
                <a:lnTo>
                  <a:pt x="59436" y="48768"/>
                </a:lnTo>
                <a:lnTo>
                  <a:pt x="58674" y="49149"/>
                </a:lnTo>
                <a:close/>
              </a:path>
              <a:path w="99060" h="91439">
                <a:moveTo>
                  <a:pt x="56387" y="50292"/>
                </a:moveTo>
                <a:lnTo>
                  <a:pt x="59131" y="48463"/>
                </a:lnTo>
                <a:lnTo>
                  <a:pt x="58674" y="49149"/>
                </a:lnTo>
                <a:lnTo>
                  <a:pt x="56387" y="50292"/>
                </a:lnTo>
                <a:close/>
              </a:path>
              <a:path w="99060" h="91439">
                <a:moveTo>
                  <a:pt x="58521" y="49377"/>
                </a:moveTo>
                <a:lnTo>
                  <a:pt x="58674" y="49149"/>
                </a:lnTo>
                <a:lnTo>
                  <a:pt x="59436" y="48768"/>
                </a:lnTo>
                <a:lnTo>
                  <a:pt x="58521" y="49377"/>
                </a:lnTo>
                <a:close/>
              </a:path>
              <a:path w="99060" h="91439">
                <a:moveTo>
                  <a:pt x="57912" y="50292"/>
                </a:moveTo>
                <a:lnTo>
                  <a:pt x="58521" y="49377"/>
                </a:lnTo>
                <a:lnTo>
                  <a:pt x="59436" y="48768"/>
                </a:lnTo>
                <a:lnTo>
                  <a:pt x="57912" y="50292"/>
                </a:lnTo>
                <a:close/>
              </a:path>
              <a:path w="99060" h="91439">
                <a:moveTo>
                  <a:pt x="39243" y="49530"/>
                </a:moveTo>
                <a:lnTo>
                  <a:pt x="39014" y="49377"/>
                </a:lnTo>
                <a:lnTo>
                  <a:pt x="38862" y="49149"/>
                </a:lnTo>
                <a:lnTo>
                  <a:pt x="39116" y="49276"/>
                </a:lnTo>
                <a:lnTo>
                  <a:pt x="39243" y="49530"/>
                </a:lnTo>
                <a:close/>
              </a:path>
              <a:path w="99060" h="91439">
                <a:moveTo>
                  <a:pt x="56387" y="50800"/>
                </a:moveTo>
                <a:lnTo>
                  <a:pt x="58521" y="49377"/>
                </a:lnTo>
                <a:lnTo>
                  <a:pt x="57912" y="50292"/>
                </a:lnTo>
                <a:lnTo>
                  <a:pt x="56387" y="50800"/>
                </a:lnTo>
                <a:close/>
              </a:path>
              <a:path w="99060" h="91439">
                <a:moveTo>
                  <a:pt x="40843" y="50596"/>
                </a:moveTo>
                <a:lnTo>
                  <a:pt x="39624" y="50292"/>
                </a:lnTo>
                <a:lnTo>
                  <a:pt x="39243" y="49530"/>
                </a:lnTo>
                <a:lnTo>
                  <a:pt x="40843" y="50596"/>
                </a:lnTo>
                <a:close/>
              </a:path>
              <a:path w="99060" h="91439">
                <a:moveTo>
                  <a:pt x="42672" y="51816"/>
                </a:moveTo>
                <a:lnTo>
                  <a:pt x="39624" y="50292"/>
                </a:lnTo>
                <a:lnTo>
                  <a:pt x="40843" y="50596"/>
                </a:lnTo>
                <a:lnTo>
                  <a:pt x="42672" y="51816"/>
                </a:lnTo>
                <a:close/>
              </a:path>
              <a:path w="99060" h="91439">
                <a:moveTo>
                  <a:pt x="54864" y="51816"/>
                </a:moveTo>
                <a:lnTo>
                  <a:pt x="56387" y="50800"/>
                </a:lnTo>
                <a:lnTo>
                  <a:pt x="57912" y="50292"/>
                </a:lnTo>
                <a:lnTo>
                  <a:pt x="54864" y="51816"/>
                </a:lnTo>
                <a:close/>
              </a:path>
              <a:path w="99060" h="91439">
                <a:moveTo>
                  <a:pt x="45719" y="51816"/>
                </a:moveTo>
                <a:lnTo>
                  <a:pt x="42672" y="51816"/>
                </a:lnTo>
                <a:lnTo>
                  <a:pt x="40843" y="50596"/>
                </a:lnTo>
                <a:lnTo>
                  <a:pt x="45719" y="51816"/>
                </a:lnTo>
                <a:close/>
              </a:path>
              <a:path w="99060" h="91439">
                <a:moveTo>
                  <a:pt x="54864" y="51816"/>
                </a:moveTo>
                <a:lnTo>
                  <a:pt x="53339" y="51816"/>
                </a:lnTo>
                <a:lnTo>
                  <a:pt x="56387" y="50800"/>
                </a:lnTo>
                <a:lnTo>
                  <a:pt x="54864" y="51816"/>
                </a:lnTo>
                <a:close/>
              </a:path>
              <a:path w="99060" h="91439">
                <a:moveTo>
                  <a:pt x="47244" y="53340"/>
                </a:moveTo>
                <a:lnTo>
                  <a:pt x="44195" y="51816"/>
                </a:lnTo>
                <a:lnTo>
                  <a:pt x="48768" y="52959"/>
                </a:lnTo>
                <a:lnTo>
                  <a:pt x="47244" y="53340"/>
                </a:lnTo>
                <a:close/>
              </a:path>
              <a:path w="99060" h="91439">
                <a:moveTo>
                  <a:pt x="50292" y="53340"/>
                </a:moveTo>
                <a:lnTo>
                  <a:pt x="48768" y="52959"/>
                </a:lnTo>
                <a:lnTo>
                  <a:pt x="53339" y="51816"/>
                </a:lnTo>
                <a:lnTo>
                  <a:pt x="50292" y="53340"/>
                </a:lnTo>
                <a:close/>
              </a:path>
              <a:path w="99060" h="91439">
                <a:moveTo>
                  <a:pt x="50292" y="53340"/>
                </a:moveTo>
                <a:lnTo>
                  <a:pt x="47244" y="53340"/>
                </a:lnTo>
                <a:lnTo>
                  <a:pt x="48768" y="52959"/>
                </a:lnTo>
                <a:lnTo>
                  <a:pt x="50292" y="53340"/>
                </a:lnTo>
                <a:close/>
              </a:path>
              <a:path w="99060" h="91439">
                <a:moveTo>
                  <a:pt x="76200" y="83820"/>
                </a:moveTo>
                <a:lnTo>
                  <a:pt x="22859" y="83820"/>
                </a:lnTo>
                <a:lnTo>
                  <a:pt x="21336" y="82296"/>
                </a:lnTo>
                <a:lnTo>
                  <a:pt x="16764" y="79248"/>
                </a:lnTo>
                <a:lnTo>
                  <a:pt x="80772" y="79248"/>
                </a:lnTo>
                <a:lnTo>
                  <a:pt x="76200" y="82296"/>
                </a:lnTo>
                <a:lnTo>
                  <a:pt x="76200" y="83820"/>
                </a:lnTo>
                <a:close/>
              </a:path>
              <a:path w="99060" h="91439">
                <a:moveTo>
                  <a:pt x="67056" y="88392"/>
                </a:moveTo>
                <a:lnTo>
                  <a:pt x="30480" y="88392"/>
                </a:lnTo>
                <a:lnTo>
                  <a:pt x="30480" y="86868"/>
                </a:lnTo>
                <a:lnTo>
                  <a:pt x="28956" y="86868"/>
                </a:lnTo>
                <a:lnTo>
                  <a:pt x="24384" y="83820"/>
                </a:lnTo>
                <a:lnTo>
                  <a:pt x="74676" y="83820"/>
                </a:lnTo>
                <a:lnTo>
                  <a:pt x="68580" y="86868"/>
                </a:lnTo>
                <a:lnTo>
                  <a:pt x="67056" y="88392"/>
                </a:lnTo>
                <a:close/>
              </a:path>
              <a:path w="99060" h="91439">
                <a:moveTo>
                  <a:pt x="59436" y="89916"/>
                </a:moveTo>
                <a:lnTo>
                  <a:pt x="38100" y="89916"/>
                </a:lnTo>
                <a:lnTo>
                  <a:pt x="32004" y="88392"/>
                </a:lnTo>
                <a:lnTo>
                  <a:pt x="65532" y="88392"/>
                </a:lnTo>
                <a:lnTo>
                  <a:pt x="59436" y="89916"/>
                </a:lnTo>
                <a:close/>
              </a:path>
              <a:path w="99060" h="91439">
                <a:moveTo>
                  <a:pt x="50292" y="91440"/>
                </a:moveTo>
                <a:lnTo>
                  <a:pt x="48768" y="91440"/>
                </a:lnTo>
                <a:lnTo>
                  <a:pt x="47244" y="89916"/>
                </a:lnTo>
                <a:lnTo>
                  <a:pt x="50292" y="89916"/>
                </a:lnTo>
                <a:lnTo>
                  <a:pt x="502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249667" y="4433315"/>
            <a:ext cx="99060" cy="90170"/>
          </a:xfrm>
          <a:custGeom>
            <a:avLst/>
            <a:gdLst/>
            <a:ahLst/>
            <a:cxnLst/>
            <a:rect l="l" t="t" r="r" b="b"/>
            <a:pathLst>
              <a:path w="99059" h="90170">
                <a:moveTo>
                  <a:pt x="67056" y="3048"/>
                </a:moveTo>
                <a:lnTo>
                  <a:pt x="32004" y="3048"/>
                </a:lnTo>
                <a:lnTo>
                  <a:pt x="32004" y="1524"/>
                </a:lnTo>
                <a:lnTo>
                  <a:pt x="38100" y="0"/>
                </a:lnTo>
                <a:lnTo>
                  <a:pt x="60960" y="0"/>
                </a:lnTo>
                <a:lnTo>
                  <a:pt x="65532" y="1524"/>
                </a:lnTo>
                <a:lnTo>
                  <a:pt x="67056" y="3048"/>
                </a:lnTo>
                <a:close/>
              </a:path>
              <a:path w="99059" h="90170">
                <a:moveTo>
                  <a:pt x="74676" y="6096"/>
                </a:moveTo>
                <a:lnTo>
                  <a:pt x="24384" y="6096"/>
                </a:lnTo>
                <a:lnTo>
                  <a:pt x="28956" y="3048"/>
                </a:lnTo>
                <a:lnTo>
                  <a:pt x="68580" y="3048"/>
                </a:lnTo>
                <a:lnTo>
                  <a:pt x="74676" y="6096"/>
                </a:lnTo>
                <a:close/>
              </a:path>
              <a:path w="99059" h="90170">
                <a:moveTo>
                  <a:pt x="83820" y="12192"/>
                </a:moveTo>
                <a:lnTo>
                  <a:pt x="15240" y="12192"/>
                </a:lnTo>
                <a:lnTo>
                  <a:pt x="15240" y="10668"/>
                </a:lnTo>
                <a:lnTo>
                  <a:pt x="16764" y="10668"/>
                </a:lnTo>
                <a:lnTo>
                  <a:pt x="21336" y="7620"/>
                </a:lnTo>
                <a:lnTo>
                  <a:pt x="22859" y="6096"/>
                </a:lnTo>
                <a:lnTo>
                  <a:pt x="76200" y="6096"/>
                </a:lnTo>
                <a:lnTo>
                  <a:pt x="77724" y="7620"/>
                </a:lnTo>
                <a:lnTo>
                  <a:pt x="82296" y="10668"/>
                </a:lnTo>
                <a:lnTo>
                  <a:pt x="83820" y="12192"/>
                </a:lnTo>
                <a:close/>
              </a:path>
              <a:path w="99059" h="90170">
                <a:moveTo>
                  <a:pt x="89916" y="71628"/>
                </a:moveTo>
                <a:lnTo>
                  <a:pt x="9144" y="71628"/>
                </a:lnTo>
                <a:lnTo>
                  <a:pt x="9144" y="70104"/>
                </a:lnTo>
                <a:lnTo>
                  <a:pt x="7620" y="70104"/>
                </a:lnTo>
                <a:lnTo>
                  <a:pt x="4572" y="65532"/>
                </a:lnTo>
                <a:lnTo>
                  <a:pt x="4572" y="64008"/>
                </a:lnTo>
                <a:lnTo>
                  <a:pt x="3048" y="62484"/>
                </a:lnTo>
                <a:lnTo>
                  <a:pt x="3048" y="60960"/>
                </a:lnTo>
                <a:lnTo>
                  <a:pt x="1524" y="56388"/>
                </a:lnTo>
                <a:lnTo>
                  <a:pt x="1524" y="54864"/>
                </a:lnTo>
                <a:lnTo>
                  <a:pt x="0" y="53340"/>
                </a:lnTo>
                <a:lnTo>
                  <a:pt x="0" y="3505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9812"/>
                </a:lnTo>
                <a:lnTo>
                  <a:pt x="10668" y="16764"/>
                </a:lnTo>
                <a:lnTo>
                  <a:pt x="13716" y="12192"/>
                </a:lnTo>
                <a:lnTo>
                  <a:pt x="85344" y="12192"/>
                </a:lnTo>
                <a:lnTo>
                  <a:pt x="88391" y="16764"/>
                </a:lnTo>
                <a:lnTo>
                  <a:pt x="89916" y="18288"/>
                </a:lnTo>
                <a:lnTo>
                  <a:pt x="89916" y="19812"/>
                </a:lnTo>
                <a:lnTo>
                  <a:pt x="92964" y="24384"/>
                </a:lnTo>
                <a:lnTo>
                  <a:pt x="96012" y="27432"/>
                </a:lnTo>
                <a:lnTo>
                  <a:pt x="97536" y="33528"/>
                </a:lnTo>
                <a:lnTo>
                  <a:pt x="97536" y="36576"/>
                </a:lnTo>
                <a:lnTo>
                  <a:pt x="97917" y="38100"/>
                </a:lnTo>
                <a:lnTo>
                  <a:pt x="42672" y="38100"/>
                </a:lnTo>
                <a:lnTo>
                  <a:pt x="39624" y="39624"/>
                </a:lnTo>
                <a:lnTo>
                  <a:pt x="39014" y="40538"/>
                </a:lnTo>
                <a:lnTo>
                  <a:pt x="38100" y="41148"/>
                </a:lnTo>
                <a:lnTo>
                  <a:pt x="38100" y="41910"/>
                </a:lnTo>
                <a:lnTo>
                  <a:pt x="36576" y="44196"/>
                </a:lnTo>
                <a:lnTo>
                  <a:pt x="38100" y="46482"/>
                </a:lnTo>
                <a:lnTo>
                  <a:pt x="38100" y="47244"/>
                </a:lnTo>
                <a:lnTo>
                  <a:pt x="41148" y="50292"/>
                </a:lnTo>
                <a:lnTo>
                  <a:pt x="42671" y="50292"/>
                </a:lnTo>
                <a:lnTo>
                  <a:pt x="45719" y="51816"/>
                </a:lnTo>
                <a:lnTo>
                  <a:pt x="97536" y="51816"/>
                </a:lnTo>
                <a:lnTo>
                  <a:pt x="97536" y="56388"/>
                </a:lnTo>
                <a:lnTo>
                  <a:pt x="96012" y="60960"/>
                </a:lnTo>
                <a:lnTo>
                  <a:pt x="94488" y="62484"/>
                </a:lnTo>
                <a:lnTo>
                  <a:pt x="94488" y="64008"/>
                </a:lnTo>
                <a:lnTo>
                  <a:pt x="92964" y="65532"/>
                </a:lnTo>
                <a:lnTo>
                  <a:pt x="89916" y="70104"/>
                </a:lnTo>
                <a:lnTo>
                  <a:pt x="89916" y="71628"/>
                </a:lnTo>
                <a:close/>
              </a:path>
              <a:path w="99059" h="90170">
                <a:moveTo>
                  <a:pt x="39624" y="39624"/>
                </a:moveTo>
                <a:lnTo>
                  <a:pt x="42672" y="38100"/>
                </a:lnTo>
                <a:lnTo>
                  <a:pt x="40843" y="39319"/>
                </a:lnTo>
                <a:lnTo>
                  <a:pt x="39624" y="39624"/>
                </a:lnTo>
                <a:close/>
              </a:path>
              <a:path w="99059" h="90170">
                <a:moveTo>
                  <a:pt x="40843" y="39319"/>
                </a:moveTo>
                <a:lnTo>
                  <a:pt x="42672" y="38100"/>
                </a:lnTo>
                <a:lnTo>
                  <a:pt x="45719" y="38100"/>
                </a:lnTo>
                <a:lnTo>
                  <a:pt x="40843" y="39319"/>
                </a:lnTo>
                <a:close/>
              </a:path>
              <a:path w="99059" h="90170">
                <a:moveTo>
                  <a:pt x="42672" y="39624"/>
                </a:moveTo>
                <a:lnTo>
                  <a:pt x="45719" y="38100"/>
                </a:lnTo>
                <a:lnTo>
                  <a:pt x="48768" y="38100"/>
                </a:lnTo>
                <a:lnTo>
                  <a:pt x="42672" y="39624"/>
                </a:lnTo>
                <a:close/>
              </a:path>
              <a:path w="99059" h="90170">
                <a:moveTo>
                  <a:pt x="56387" y="39624"/>
                </a:moveTo>
                <a:lnTo>
                  <a:pt x="50292" y="38100"/>
                </a:lnTo>
                <a:lnTo>
                  <a:pt x="53339" y="38100"/>
                </a:lnTo>
                <a:lnTo>
                  <a:pt x="56387" y="39624"/>
                </a:lnTo>
                <a:close/>
              </a:path>
              <a:path w="99059" h="90170">
                <a:moveTo>
                  <a:pt x="57912" y="39624"/>
                </a:moveTo>
                <a:lnTo>
                  <a:pt x="53339" y="38100"/>
                </a:lnTo>
                <a:lnTo>
                  <a:pt x="56387" y="38100"/>
                </a:lnTo>
                <a:lnTo>
                  <a:pt x="57912" y="39624"/>
                </a:lnTo>
                <a:close/>
              </a:path>
              <a:path w="99059" h="90170">
                <a:moveTo>
                  <a:pt x="59653" y="40277"/>
                </a:moveTo>
                <a:lnTo>
                  <a:pt x="56387" y="38100"/>
                </a:lnTo>
                <a:lnTo>
                  <a:pt x="97917" y="38100"/>
                </a:lnTo>
                <a:lnTo>
                  <a:pt x="98298" y="39624"/>
                </a:lnTo>
                <a:lnTo>
                  <a:pt x="59436" y="39624"/>
                </a:lnTo>
                <a:lnTo>
                  <a:pt x="59653" y="40277"/>
                </a:lnTo>
                <a:close/>
              </a:path>
              <a:path w="99059" h="90170">
                <a:moveTo>
                  <a:pt x="39243" y="40386"/>
                </a:moveTo>
                <a:lnTo>
                  <a:pt x="39624" y="39624"/>
                </a:lnTo>
                <a:lnTo>
                  <a:pt x="40843" y="39319"/>
                </a:lnTo>
                <a:lnTo>
                  <a:pt x="39243" y="40386"/>
                </a:lnTo>
                <a:close/>
              </a:path>
              <a:path w="99059" h="90170">
                <a:moveTo>
                  <a:pt x="38100" y="42672"/>
                </a:moveTo>
                <a:lnTo>
                  <a:pt x="39116" y="40640"/>
                </a:lnTo>
                <a:lnTo>
                  <a:pt x="41148" y="39624"/>
                </a:lnTo>
                <a:lnTo>
                  <a:pt x="38100" y="42672"/>
                </a:lnTo>
                <a:close/>
              </a:path>
              <a:path w="99059" h="90170">
                <a:moveTo>
                  <a:pt x="60198" y="41910"/>
                </a:moveTo>
                <a:lnTo>
                  <a:pt x="57912" y="39624"/>
                </a:lnTo>
                <a:lnTo>
                  <a:pt x="59740" y="40538"/>
                </a:lnTo>
                <a:lnTo>
                  <a:pt x="60198" y="41910"/>
                </a:lnTo>
                <a:close/>
              </a:path>
              <a:path w="99059" h="90170">
                <a:moveTo>
                  <a:pt x="59817" y="40386"/>
                </a:moveTo>
                <a:lnTo>
                  <a:pt x="59653" y="40277"/>
                </a:lnTo>
                <a:lnTo>
                  <a:pt x="59436" y="39624"/>
                </a:lnTo>
                <a:lnTo>
                  <a:pt x="59817" y="40386"/>
                </a:lnTo>
                <a:close/>
              </a:path>
              <a:path w="99059" h="90170">
                <a:moveTo>
                  <a:pt x="98044" y="50292"/>
                </a:moveTo>
                <a:lnTo>
                  <a:pt x="57912" y="50292"/>
                </a:lnTo>
                <a:lnTo>
                  <a:pt x="60960" y="47244"/>
                </a:lnTo>
                <a:lnTo>
                  <a:pt x="60960" y="41148"/>
                </a:lnTo>
                <a:lnTo>
                  <a:pt x="59817" y="40386"/>
                </a:lnTo>
                <a:lnTo>
                  <a:pt x="59436" y="39624"/>
                </a:lnTo>
                <a:lnTo>
                  <a:pt x="98298" y="39624"/>
                </a:lnTo>
                <a:lnTo>
                  <a:pt x="99060" y="42672"/>
                </a:lnTo>
                <a:lnTo>
                  <a:pt x="99060" y="47244"/>
                </a:lnTo>
                <a:lnTo>
                  <a:pt x="98044" y="50292"/>
                </a:lnTo>
                <a:close/>
              </a:path>
              <a:path w="99059" h="90170">
                <a:moveTo>
                  <a:pt x="59944" y="40640"/>
                </a:moveTo>
                <a:lnTo>
                  <a:pt x="59740" y="40538"/>
                </a:lnTo>
                <a:lnTo>
                  <a:pt x="59653" y="40277"/>
                </a:lnTo>
                <a:lnTo>
                  <a:pt x="59817" y="40386"/>
                </a:lnTo>
                <a:lnTo>
                  <a:pt x="59944" y="40640"/>
                </a:lnTo>
                <a:close/>
              </a:path>
              <a:path w="99059" h="90170">
                <a:moveTo>
                  <a:pt x="38862" y="40767"/>
                </a:moveTo>
                <a:lnTo>
                  <a:pt x="39014" y="40538"/>
                </a:lnTo>
                <a:lnTo>
                  <a:pt x="39243" y="40386"/>
                </a:lnTo>
                <a:lnTo>
                  <a:pt x="39116" y="40640"/>
                </a:lnTo>
                <a:lnTo>
                  <a:pt x="38862" y="40767"/>
                </a:lnTo>
                <a:close/>
              </a:path>
              <a:path w="99059" h="90170">
                <a:moveTo>
                  <a:pt x="60960" y="42672"/>
                </a:moveTo>
                <a:lnTo>
                  <a:pt x="60198" y="41910"/>
                </a:lnTo>
                <a:lnTo>
                  <a:pt x="59740" y="40538"/>
                </a:lnTo>
                <a:lnTo>
                  <a:pt x="59944" y="40640"/>
                </a:lnTo>
                <a:lnTo>
                  <a:pt x="60960" y="42672"/>
                </a:lnTo>
                <a:close/>
              </a:path>
              <a:path w="99059" h="90170">
                <a:moveTo>
                  <a:pt x="60960" y="42672"/>
                </a:moveTo>
                <a:lnTo>
                  <a:pt x="59944" y="40640"/>
                </a:lnTo>
                <a:lnTo>
                  <a:pt x="60960" y="41148"/>
                </a:lnTo>
                <a:lnTo>
                  <a:pt x="60960" y="42672"/>
                </a:lnTo>
                <a:close/>
              </a:path>
              <a:path w="99059" h="90170">
                <a:moveTo>
                  <a:pt x="38100" y="41910"/>
                </a:moveTo>
                <a:lnTo>
                  <a:pt x="38100" y="41148"/>
                </a:lnTo>
                <a:lnTo>
                  <a:pt x="38862" y="40767"/>
                </a:lnTo>
                <a:lnTo>
                  <a:pt x="38100" y="41910"/>
                </a:lnTo>
                <a:close/>
              </a:path>
              <a:path w="99059" h="90170">
                <a:moveTo>
                  <a:pt x="38535" y="44413"/>
                </a:moveTo>
                <a:lnTo>
                  <a:pt x="38100" y="42672"/>
                </a:lnTo>
                <a:lnTo>
                  <a:pt x="39624" y="41148"/>
                </a:lnTo>
                <a:lnTo>
                  <a:pt x="38535" y="44413"/>
                </a:lnTo>
                <a:close/>
              </a:path>
              <a:path w="99059" h="90170">
                <a:moveTo>
                  <a:pt x="60524" y="44413"/>
                </a:moveTo>
                <a:lnTo>
                  <a:pt x="59436" y="41148"/>
                </a:lnTo>
                <a:lnTo>
                  <a:pt x="60706" y="43688"/>
                </a:lnTo>
                <a:lnTo>
                  <a:pt x="60524" y="44413"/>
                </a:lnTo>
                <a:close/>
              </a:path>
              <a:path w="99059" h="90170">
                <a:moveTo>
                  <a:pt x="60742" y="43542"/>
                </a:moveTo>
                <a:lnTo>
                  <a:pt x="60198" y="41910"/>
                </a:lnTo>
                <a:lnTo>
                  <a:pt x="60960" y="42672"/>
                </a:lnTo>
                <a:lnTo>
                  <a:pt x="60742" y="43542"/>
                </a:lnTo>
                <a:close/>
              </a:path>
              <a:path w="99059" h="90170">
                <a:moveTo>
                  <a:pt x="38100" y="46482"/>
                </a:moveTo>
                <a:lnTo>
                  <a:pt x="36576" y="44196"/>
                </a:lnTo>
                <a:lnTo>
                  <a:pt x="38100" y="42672"/>
                </a:lnTo>
                <a:lnTo>
                  <a:pt x="38100" y="46482"/>
                </a:lnTo>
                <a:close/>
              </a:path>
              <a:path w="99059" h="90170">
                <a:moveTo>
                  <a:pt x="38100" y="45720"/>
                </a:moveTo>
                <a:lnTo>
                  <a:pt x="38100" y="42672"/>
                </a:lnTo>
                <a:lnTo>
                  <a:pt x="38535" y="44413"/>
                </a:lnTo>
                <a:lnTo>
                  <a:pt x="38100" y="45720"/>
                </a:lnTo>
                <a:close/>
              </a:path>
              <a:path w="99059" h="90170">
                <a:moveTo>
                  <a:pt x="60960" y="44196"/>
                </a:moveTo>
                <a:lnTo>
                  <a:pt x="60742" y="43542"/>
                </a:lnTo>
                <a:lnTo>
                  <a:pt x="60960" y="42672"/>
                </a:lnTo>
                <a:lnTo>
                  <a:pt x="60960" y="44196"/>
                </a:lnTo>
                <a:close/>
              </a:path>
              <a:path w="99059" h="90170">
                <a:moveTo>
                  <a:pt x="60960" y="44196"/>
                </a:moveTo>
                <a:lnTo>
                  <a:pt x="60706" y="43688"/>
                </a:lnTo>
                <a:lnTo>
                  <a:pt x="60742" y="43542"/>
                </a:lnTo>
                <a:lnTo>
                  <a:pt x="60960" y="44196"/>
                </a:lnTo>
                <a:close/>
              </a:path>
              <a:path w="99059" h="90170">
                <a:moveTo>
                  <a:pt x="60706" y="44958"/>
                </a:moveTo>
                <a:lnTo>
                  <a:pt x="60524" y="44413"/>
                </a:lnTo>
                <a:lnTo>
                  <a:pt x="60706" y="43688"/>
                </a:lnTo>
                <a:lnTo>
                  <a:pt x="60960" y="44196"/>
                </a:lnTo>
                <a:lnTo>
                  <a:pt x="60706" y="44958"/>
                </a:lnTo>
                <a:close/>
              </a:path>
              <a:path w="99059" h="90170">
                <a:moveTo>
                  <a:pt x="60960" y="45720"/>
                </a:moveTo>
                <a:lnTo>
                  <a:pt x="60706" y="44958"/>
                </a:lnTo>
                <a:lnTo>
                  <a:pt x="60960" y="44196"/>
                </a:lnTo>
                <a:lnTo>
                  <a:pt x="60960" y="45720"/>
                </a:lnTo>
                <a:close/>
              </a:path>
              <a:path w="99059" h="90170">
                <a:moveTo>
                  <a:pt x="39319" y="47548"/>
                </a:moveTo>
                <a:lnTo>
                  <a:pt x="38100" y="45720"/>
                </a:lnTo>
                <a:lnTo>
                  <a:pt x="38535" y="44413"/>
                </a:lnTo>
                <a:lnTo>
                  <a:pt x="39319" y="47548"/>
                </a:lnTo>
                <a:close/>
              </a:path>
              <a:path w="99059" h="90170">
                <a:moveTo>
                  <a:pt x="59740" y="47548"/>
                </a:moveTo>
                <a:lnTo>
                  <a:pt x="60524" y="44413"/>
                </a:lnTo>
                <a:lnTo>
                  <a:pt x="60706" y="44958"/>
                </a:lnTo>
                <a:lnTo>
                  <a:pt x="59944" y="47244"/>
                </a:lnTo>
                <a:lnTo>
                  <a:pt x="59740" y="47548"/>
                </a:lnTo>
                <a:close/>
              </a:path>
              <a:path w="99059" h="90170">
                <a:moveTo>
                  <a:pt x="59944" y="47244"/>
                </a:moveTo>
                <a:lnTo>
                  <a:pt x="60706" y="44958"/>
                </a:lnTo>
                <a:lnTo>
                  <a:pt x="60960" y="45720"/>
                </a:lnTo>
                <a:lnTo>
                  <a:pt x="59944" y="47244"/>
                </a:lnTo>
                <a:close/>
              </a:path>
              <a:path w="99059" h="90170">
                <a:moveTo>
                  <a:pt x="39243" y="48006"/>
                </a:moveTo>
                <a:lnTo>
                  <a:pt x="39014" y="47853"/>
                </a:lnTo>
                <a:lnTo>
                  <a:pt x="38100" y="46482"/>
                </a:lnTo>
                <a:lnTo>
                  <a:pt x="38100" y="45720"/>
                </a:lnTo>
                <a:lnTo>
                  <a:pt x="39243" y="48006"/>
                </a:lnTo>
                <a:close/>
              </a:path>
              <a:path w="99059" h="90170">
                <a:moveTo>
                  <a:pt x="39471" y="48158"/>
                </a:moveTo>
                <a:lnTo>
                  <a:pt x="39243" y="48006"/>
                </a:lnTo>
                <a:lnTo>
                  <a:pt x="38100" y="45720"/>
                </a:lnTo>
                <a:lnTo>
                  <a:pt x="39319" y="47548"/>
                </a:lnTo>
                <a:lnTo>
                  <a:pt x="39471" y="48158"/>
                </a:lnTo>
                <a:close/>
              </a:path>
              <a:path w="99059" h="90170">
                <a:moveTo>
                  <a:pt x="59653" y="48114"/>
                </a:moveTo>
                <a:lnTo>
                  <a:pt x="59944" y="47244"/>
                </a:lnTo>
                <a:lnTo>
                  <a:pt x="60960" y="45720"/>
                </a:lnTo>
                <a:lnTo>
                  <a:pt x="59817" y="48006"/>
                </a:lnTo>
                <a:lnTo>
                  <a:pt x="59653" y="48114"/>
                </a:lnTo>
                <a:close/>
              </a:path>
              <a:path w="99059" h="90170">
                <a:moveTo>
                  <a:pt x="59817" y="48006"/>
                </a:moveTo>
                <a:lnTo>
                  <a:pt x="60960" y="45720"/>
                </a:lnTo>
                <a:lnTo>
                  <a:pt x="60960" y="47244"/>
                </a:lnTo>
                <a:lnTo>
                  <a:pt x="59817" y="48006"/>
                </a:lnTo>
                <a:close/>
              </a:path>
              <a:path w="99059" h="90170">
                <a:moveTo>
                  <a:pt x="39014" y="47853"/>
                </a:moveTo>
                <a:lnTo>
                  <a:pt x="38100" y="47244"/>
                </a:lnTo>
                <a:lnTo>
                  <a:pt x="38100" y="46482"/>
                </a:lnTo>
                <a:lnTo>
                  <a:pt x="39014" y="47853"/>
                </a:lnTo>
                <a:close/>
              </a:path>
              <a:path w="99059" h="90170">
                <a:moveTo>
                  <a:pt x="39624" y="48768"/>
                </a:moveTo>
                <a:lnTo>
                  <a:pt x="38100" y="47244"/>
                </a:lnTo>
                <a:lnTo>
                  <a:pt x="39014" y="47853"/>
                </a:lnTo>
                <a:lnTo>
                  <a:pt x="39624" y="48768"/>
                </a:lnTo>
                <a:close/>
              </a:path>
              <a:path w="99059" h="90170">
                <a:moveTo>
                  <a:pt x="59588" y="48158"/>
                </a:moveTo>
                <a:lnTo>
                  <a:pt x="59740" y="47548"/>
                </a:lnTo>
                <a:lnTo>
                  <a:pt x="59944" y="47244"/>
                </a:lnTo>
                <a:lnTo>
                  <a:pt x="59653" y="48114"/>
                </a:lnTo>
                <a:close/>
              </a:path>
              <a:path w="99059" h="90170">
                <a:moveTo>
                  <a:pt x="59436" y="48768"/>
                </a:moveTo>
                <a:lnTo>
                  <a:pt x="59817" y="48006"/>
                </a:lnTo>
                <a:lnTo>
                  <a:pt x="60960" y="47244"/>
                </a:lnTo>
                <a:lnTo>
                  <a:pt x="59436" y="48768"/>
                </a:lnTo>
                <a:close/>
              </a:path>
              <a:path w="99059" h="90170">
                <a:moveTo>
                  <a:pt x="39928" y="48463"/>
                </a:moveTo>
                <a:lnTo>
                  <a:pt x="39471" y="48158"/>
                </a:lnTo>
                <a:lnTo>
                  <a:pt x="39319" y="47548"/>
                </a:lnTo>
                <a:lnTo>
                  <a:pt x="39928" y="48463"/>
                </a:lnTo>
                <a:close/>
              </a:path>
              <a:path w="99059" h="90170">
                <a:moveTo>
                  <a:pt x="59131" y="48463"/>
                </a:moveTo>
                <a:lnTo>
                  <a:pt x="59740" y="47548"/>
                </a:lnTo>
                <a:lnTo>
                  <a:pt x="59588" y="48158"/>
                </a:lnTo>
                <a:lnTo>
                  <a:pt x="59131" y="48463"/>
                </a:lnTo>
                <a:close/>
              </a:path>
              <a:path w="99059" h="90170">
                <a:moveTo>
                  <a:pt x="39624" y="48768"/>
                </a:moveTo>
                <a:lnTo>
                  <a:pt x="39014" y="47853"/>
                </a:lnTo>
                <a:lnTo>
                  <a:pt x="39243" y="48006"/>
                </a:lnTo>
                <a:lnTo>
                  <a:pt x="39624" y="48768"/>
                </a:lnTo>
                <a:close/>
              </a:path>
              <a:path w="99059" h="90170">
                <a:moveTo>
                  <a:pt x="39624" y="48768"/>
                </a:moveTo>
                <a:lnTo>
                  <a:pt x="39243" y="48006"/>
                </a:lnTo>
                <a:lnTo>
                  <a:pt x="39471" y="48158"/>
                </a:lnTo>
                <a:lnTo>
                  <a:pt x="39624" y="48768"/>
                </a:lnTo>
                <a:close/>
              </a:path>
              <a:path w="99059" h="90170">
                <a:moveTo>
                  <a:pt x="59436" y="48768"/>
                </a:moveTo>
                <a:lnTo>
                  <a:pt x="59653" y="48114"/>
                </a:lnTo>
                <a:lnTo>
                  <a:pt x="59817" y="48006"/>
                </a:lnTo>
                <a:lnTo>
                  <a:pt x="59436" y="48768"/>
                </a:lnTo>
                <a:close/>
              </a:path>
              <a:path w="99059" h="90170">
                <a:moveTo>
                  <a:pt x="59436" y="48768"/>
                </a:moveTo>
                <a:lnTo>
                  <a:pt x="59588" y="48158"/>
                </a:lnTo>
                <a:lnTo>
                  <a:pt x="59436" y="48768"/>
                </a:lnTo>
                <a:close/>
              </a:path>
              <a:path w="99059" h="90170">
                <a:moveTo>
                  <a:pt x="40386" y="49149"/>
                </a:moveTo>
                <a:lnTo>
                  <a:pt x="39624" y="48768"/>
                </a:lnTo>
                <a:lnTo>
                  <a:pt x="39471" y="48158"/>
                </a:lnTo>
                <a:lnTo>
                  <a:pt x="39928" y="48463"/>
                </a:lnTo>
                <a:lnTo>
                  <a:pt x="40386" y="49149"/>
                </a:lnTo>
                <a:close/>
              </a:path>
              <a:path w="99059" h="90170">
                <a:moveTo>
                  <a:pt x="57912" y="50292"/>
                </a:moveTo>
                <a:lnTo>
                  <a:pt x="59131" y="48463"/>
                </a:lnTo>
                <a:lnTo>
                  <a:pt x="59588" y="48158"/>
                </a:lnTo>
                <a:lnTo>
                  <a:pt x="59436" y="48768"/>
                </a:lnTo>
                <a:lnTo>
                  <a:pt x="57912" y="50292"/>
                </a:lnTo>
                <a:close/>
              </a:path>
              <a:path w="99059" h="90170">
                <a:moveTo>
                  <a:pt x="42672" y="50292"/>
                </a:moveTo>
                <a:lnTo>
                  <a:pt x="40386" y="49149"/>
                </a:lnTo>
                <a:lnTo>
                  <a:pt x="39928" y="48463"/>
                </a:lnTo>
                <a:lnTo>
                  <a:pt x="42672" y="50292"/>
                </a:lnTo>
                <a:close/>
              </a:path>
              <a:path w="99059" h="90170">
                <a:moveTo>
                  <a:pt x="97536" y="51816"/>
                </a:moveTo>
                <a:lnTo>
                  <a:pt x="53339" y="51816"/>
                </a:lnTo>
                <a:lnTo>
                  <a:pt x="56387" y="50292"/>
                </a:lnTo>
                <a:lnTo>
                  <a:pt x="59131" y="48463"/>
                </a:lnTo>
                <a:lnTo>
                  <a:pt x="57912" y="50292"/>
                </a:lnTo>
                <a:lnTo>
                  <a:pt x="98044" y="50292"/>
                </a:lnTo>
                <a:lnTo>
                  <a:pt x="97536" y="51816"/>
                </a:lnTo>
                <a:close/>
              </a:path>
              <a:path w="99059" h="90170">
                <a:moveTo>
                  <a:pt x="41148" y="50292"/>
                </a:moveTo>
                <a:lnTo>
                  <a:pt x="39624" y="48768"/>
                </a:lnTo>
                <a:lnTo>
                  <a:pt x="40386" y="49149"/>
                </a:lnTo>
                <a:lnTo>
                  <a:pt x="41148" y="50292"/>
                </a:lnTo>
                <a:close/>
              </a:path>
              <a:path w="99059" h="90170">
                <a:moveTo>
                  <a:pt x="55168" y="50596"/>
                </a:moveTo>
                <a:lnTo>
                  <a:pt x="57912" y="48768"/>
                </a:lnTo>
                <a:lnTo>
                  <a:pt x="56387" y="50292"/>
                </a:lnTo>
                <a:lnTo>
                  <a:pt x="55168" y="50596"/>
                </a:lnTo>
                <a:close/>
              </a:path>
              <a:path w="99059" h="90170">
                <a:moveTo>
                  <a:pt x="42672" y="50292"/>
                </a:moveTo>
                <a:lnTo>
                  <a:pt x="41148" y="50292"/>
                </a:lnTo>
                <a:lnTo>
                  <a:pt x="40386" y="49149"/>
                </a:lnTo>
                <a:lnTo>
                  <a:pt x="42672" y="50292"/>
                </a:lnTo>
                <a:close/>
              </a:path>
              <a:path w="99059" h="90170">
                <a:moveTo>
                  <a:pt x="47244" y="51816"/>
                </a:moveTo>
                <a:lnTo>
                  <a:pt x="45719" y="51816"/>
                </a:lnTo>
                <a:lnTo>
                  <a:pt x="42672" y="50292"/>
                </a:lnTo>
                <a:lnTo>
                  <a:pt x="48006" y="51625"/>
                </a:lnTo>
                <a:lnTo>
                  <a:pt x="47244" y="51816"/>
                </a:lnTo>
                <a:close/>
              </a:path>
              <a:path w="99059" h="90170">
                <a:moveTo>
                  <a:pt x="48114" y="51598"/>
                </a:moveTo>
                <a:lnTo>
                  <a:pt x="44195" y="50292"/>
                </a:lnTo>
                <a:lnTo>
                  <a:pt x="49276" y="51308"/>
                </a:lnTo>
                <a:lnTo>
                  <a:pt x="48114" y="51598"/>
                </a:lnTo>
                <a:close/>
              </a:path>
              <a:path w="99059" h="90170">
                <a:moveTo>
                  <a:pt x="50727" y="51598"/>
                </a:moveTo>
                <a:lnTo>
                  <a:pt x="49276" y="51308"/>
                </a:lnTo>
                <a:lnTo>
                  <a:pt x="53339" y="50292"/>
                </a:lnTo>
                <a:lnTo>
                  <a:pt x="50727" y="51598"/>
                </a:lnTo>
                <a:close/>
              </a:path>
              <a:path w="99059" h="90170">
                <a:moveTo>
                  <a:pt x="53339" y="51816"/>
                </a:moveTo>
                <a:lnTo>
                  <a:pt x="55168" y="50596"/>
                </a:lnTo>
                <a:lnTo>
                  <a:pt x="56387" y="50292"/>
                </a:lnTo>
                <a:lnTo>
                  <a:pt x="53339" y="51816"/>
                </a:lnTo>
                <a:close/>
              </a:path>
              <a:path w="99059" h="90170">
                <a:moveTo>
                  <a:pt x="53339" y="51816"/>
                </a:moveTo>
                <a:lnTo>
                  <a:pt x="51816" y="51816"/>
                </a:lnTo>
                <a:lnTo>
                  <a:pt x="50969" y="51646"/>
                </a:lnTo>
                <a:lnTo>
                  <a:pt x="55168" y="50596"/>
                </a:lnTo>
                <a:lnTo>
                  <a:pt x="53339" y="51816"/>
                </a:lnTo>
                <a:close/>
              </a:path>
              <a:path w="99059" h="90170">
                <a:moveTo>
                  <a:pt x="50292" y="51816"/>
                </a:moveTo>
                <a:lnTo>
                  <a:pt x="48768" y="51816"/>
                </a:lnTo>
                <a:lnTo>
                  <a:pt x="48114" y="51598"/>
                </a:lnTo>
                <a:lnTo>
                  <a:pt x="49276" y="51308"/>
                </a:lnTo>
                <a:lnTo>
                  <a:pt x="50727" y="51598"/>
                </a:lnTo>
                <a:lnTo>
                  <a:pt x="50292" y="51816"/>
                </a:lnTo>
                <a:close/>
              </a:path>
              <a:path w="99059" h="90170">
                <a:moveTo>
                  <a:pt x="48768" y="51816"/>
                </a:moveTo>
                <a:lnTo>
                  <a:pt x="48006" y="51625"/>
                </a:lnTo>
                <a:lnTo>
                  <a:pt x="48768" y="51816"/>
                </a:lnTo>
                <a:close/>
              </a:path>
              <a:path w="99059" h="90170">
                <a:moveTo>
                  <a:pt x="50292" y="51816"/>
                </a:moveTo>
                <a:lnTo>
                  <a:pt x="50727" y="51598"/>
                </a:lnTo>
                <a:lnTo>
                  <a:pt x="50969" y="51646"/>
                </a:lnTo>
                <a:lnTo>
                  <a:pt x="50292" y="51816"/>
                </a:lnTo>
                <a:close/>
              </a:path>
              <a:path w="99059" h="90170">
                <a:moveTo>
                  <a:pt x="48768" y="51816"/>
                </a:moveTo>
                <a:lnTo>
                  <a:pt x="47244" y="51816"/>
                </a:lnTo>
                <a:lnTo>
                  <a:pt x="48006" y="51625"/>
                </a:lnTo>
                <a:lnTo>
                  <a:pt x="48768" y="51816"/>
                </a:lnTo>
                <a:close/>
              </a:path>
              <a:path w="99059" h="90170">
                <a:moveTo>
                  <a:pt x="51816" y="51816"/>
                </a:moveTo>
                <a:lnTo>
                  <a:pt x="50292" y="51816"/>
                </a:lnTo>
                <a:lnTo>
                  <a:pt x="50969" y="51646"/>
                </a:lnTo>
                <a:lnTo>
                  <a:pt x="51816" y="51816"/>
                </a:lnTo>
                <a:close/>
              </a:path>
              <a:path w="99059" h="90170">
                <a:moveTo>
                  <a:pt x="77724" y="82296"/>
                </a:moveTo>
                <a:lnTo>
                  <a:pt x="21336" y="82296"/>
                </a:lnTo>
                <a:lnTo>
                  <a:pt x="16764" y="79248"/>
                </a:lnTo>
                <a:lnTo>
                  <a:pt x="13716" y="76200"/>
                </a:lnTo>
                <a:lnTo>
                  <a:pt x="10668" y="71628"/>
                </a:lnTo>
                <a:lnTo>
                  <a:pt x="88391" y="71628"/>
                </a:lnTo>
                <a:lnTo>
                  <a:pt x="85344" y="76200"/>
                </a:lnTo>
                <a:lnTo>
                  <a:pt x="83820" y="77724"/>
                </a:lnTo>
                <a:lnTo>
                  <a:pt x="82296" y="77724"/>
                </a:lnTo>
                <a:lnTo>
                  <a:pt x="82296" y="79248"/>
                </a:lnTo>
                <a:lnTo>
                  <a:pt x="77724" y="82296"/>
                </a:lnTo>
                <a:close/>
              </a:path>
              <a:path w="99059" h="90170">
                <a:moveTo>
                  <a:pt x="68580" y="86868"/>
                </a:moveTo>
                <a:lnTo>
                  <a:pt x="30480" y="86868"/>
                </a:lnTo>
                <a:lnTo>
                  <a:pt x="28956" y="85344"/>
                </a:lnTo>
                <a:lnTo>
                  <a:pt x="24384" y="83820"/>
                </a:lnTo>
                <a:lnTo>
                  <a:pt x="22859" y="82296"/>
                </a:lnTo>
                <a:lnTo>
                  <a:pt x="74676" y="82296"/>
                </a:lnTo>
                <a:lnTo>
                  <a:pt x="74676" y="83820"/>
                </a:lnTo>
                <a:lnTo>
                  <a:pt x="68580" y="85344"/>
                </a:lnTo>
                <a:lnTo>
                  <a:pt x="68580" y="86868"/>
                </a:lnTo>
                <a:close/>
              </a:path>
              <a:path w="99059" h="90170">
                <a:moveTo>
                  <a:pt x="60960" y="88392"/>
                </a:moveTo>
                <a:lnTo>
                  <a:pt x="38100" y="88392"/>
                </a:lnTo>
                <a:lnTo>
                  <a:pt x="32004" y="86868"/>
                </a:lnTo>
                <a:lnTo>
                  <a:pt x="65532" y="86868"/>
                </a:lnTo>
                <a:lnTo>
                  <a:pt x="60960" y="88392"/>
                </a:lnTo>
                <a:close/>
              </a:path>
              <a:path w="99059" h="90170">
                <a:moveTo>
                  <a:pt x="51816" y="89916"/>
                </a:moveTo>
                <a:lnTo>
                  <a:pt x="47244" y="89916"/>
                </a:lnTo>
                <a:lnTo>
                  <a:pt x="41148" y="88392"/>
                </a:lnTo>
                <a:lnTo>
                  <a:pt x="57912" y="88392"/>
                </a:lnTo>
                <a:lnTo>
                  <a:pt x="51816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234428" y="5177027"/>
            <a:ext cx="99060" cy="90170"/>
          </a:xfrm>
          <a:custGeom>
            <a:avLst/>
            <a:gdLst/>
            <a:ahLst/>
            <a:cxnLst/>
            <a:rect l="l" t="t" r="r" b="b"/>
            <a:pathLst>
              <a:path w="99059" h="90170">
                <a:moveTo>
                  <a:pt x="67056" y="3048"/>
                </a:moveTo>
                <a:lnTo>
                  <a:pt x="30480" y="3048"/>
                </a:lnTo>
                <a:lnTo>
                  <a:pt x="32004" y="1524"/>
                </a:lnTo>
                <a:lnTo>
                  <a:pt x="38100" y="0"/>
                </a:lnTo>
                <a:lnTo>
                  <a:pt x="59436" y="0"/>
                </a:lnTo>
                <a:lnTo>
                  <a:pt x="65532" y="1524"/>
                </a:lnTo>
                <a:lnTo>
                  <a:pt x="67056" y="3048"/>
                </a:lnTo>
                <a:close/>
              </a:path>
              <a:path w="99059" h="90170">
                <a:moveTo>
                  <a:pt x="74676" y="6096"/>
                </a:moveTo>
                <a:lnTo>
                  <a:pt x="24384" y="6096"/>
                </a:lnTo>
                <a:lnTo>
                  <a:pt x="28956" y="3048"/>
                </a:lnTo>
                <a:lnTo>
                  <a:pt x="68580" y="3048"/>
                </a:lnTo>
                <a:lnTo>
                  <a:pt x="74676" y="6096"/>
                </a:lnTo>
                <a:close/>
              </a:path>
              <a:path w="99059" h="90170">
                <a:moveTo>
                  <a:pt x="80772" y="10668"/>
                </a:moveTo>
                <a:lnTo>
                  <a:pt x="16764" y="10668"/>
                </a:lnTo>
                <a:lnTo>
                  <a:pt x="21336" y="7620"/>
                </a:lnTo>
                <a:lnTo>
                  <a:pt x="21336" y="6096"/>
                </a:lnTo>
                <a:lnTo>
                  <a:pt x="76200" y="6096"/>
                </a:lnTo>
                <a:lnTo>
                  <a:pt x="76200" y="7620"/>
                </a:lnTo>
                <a:lnTo>
                  <a:pt x="80772" y="10668"/>
                </a:lnTo>
                <a:close/>
              </a:path>
              <a:path w="99059" h="90170">
                <a:moveTo>
                  <a:pt x="88391" y="18288"/>
                </a:moveTo>
                <a:lnTo>
                  <a:pt x="9144" y="18288"/>
                </a:lnTo>
                <a:lnTo>
                  <a:pt x="9144" y="16764"/>
                </a:lnTo>
                <a:lnTo>
                  <a:pt x="13716" y="13716"/>
                </a:lnTo>
                <a:lnTo>
                  <a:pt x="15240" y="12192"/>
                </a:lnTo>
                <a:lnTo>
                  <a:pt x="15240" y="10668"/>
                </a:lnTo>
                <a:lnTo>
                  <a:pt x="82296" y="10668"/>
                </a:lnTo>
                <a:lnTo>
                  <a:pt x="83820" y="12192"/>
                </a:lnTo>
                <a:lnTo>
                  <a:pt x="83820" y="13716"/>
                </a:lnTo>
                <a:lnTo>
                  <a:pt x="88391" y="16764"/>
                </a:lnTo>
                <a:lnTo>
                  <a:pt x="88391" y="18288"/>
                </a:lnTo>
                <a:close/>
              </a:path>
              <a:path w="99059" h="90170">
                <a:moveTo>
                  <a:pt x="76200" y="82296"/>
                </a:moveTo>
                <a:lnTo>
                  <a:pt x="21336" y="82296"/>
                </a:lnTo>
                <a:lnTo>
                  <a:pt x="16764" y="79248"/>
                </a:lnTo>
                <a:lnTo>
                  <a:pt x="7620" y="70104"/>
                </a:lnTo>
                <a:lnTo>
                  <a:pt x="4572" y="65532"/>
                </a:lnTo>
                <a:lnTo>
                  <a:pt x="4572" y="64008"/>
                </a:lnTo>
                <a:lnTo>
                  <a:pt x="3048" y="62484"/>
                </a:lnTo>
                <a:lnTo>
                  <a:pt x="3048" y="60960"/>
                </a:lnTo>
                <a:lnTo>
                  <a:pt x="1524" y="56388"/>
                </a:lnTo>
                <a:lnTo>
                  <a:pt x="0" y="54864"/>
                </a:lnTo>
                <a:lnTo>
                  <a:pt x="0" y="35052"/>
                </a:lnTo>
                <a:lnTo>
                  <a:pt x="1524" y="33528"/>
                </a:lnTo>
                <a:lnTo>
                  <a:pt x="3048" y="28956"/>
                </a:lnTo>
                <a:lnTo>
                  <a:pt x="3048" y="27432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9812"/>
                </a:lnTo>
                <a:lnTo>
                  <a:pt x="7620" y="18288"/>
                </a:lnTo>
                <a:lnTo>
                  <a:pt x="89916" y="18288"/>
                </a:lnTo>
                <a:lnTo>
                  <a:pt x="89916" y="19812"/>
                </a:lnTo>
                <a:lnTo>
                  <a:pt x="92964" y="24384"/>
                </a:lnTo>
                <a:lnTo>
                  <a:pt x="94488" y="25908"/>
                </a:lnTo>
                <a:lnTo>
                  <a:pt x="94488" y="28956"/>
                </a:lnTo>
                <a:lnTo>
                  <a:pt x="97536" y="33528"/>
                </a:lnTo>
                <a:lnTo>
                  <a:pt x="97536" y="36576"/>
                </a:lnTo>
                <a:lnTo>
                  <a:pt x="97917" y="38100"/>
                </a:lnTo>
                <a:lnTo>
                  <a:pt x="42672" y="38100"/>
                </a:lnTo>
                <a:lnTo>
                  <a:pt x="39624" y="39624"/>
                </a:lnTo>
                <a:lnTo>
                  <a:pt x="40386" y="39624"/>
                </a:lnTo>
                <a:lnTo>
                  <a:pt x="38100" y="41148"/>
                </a:lnTo>
                <a:lnTo>
                  <a:pt x="36576" y="44196"/>
                </a:lnTo>
                <a:lnTo>
                  <a:pt x="36779" y="44805"/>
                </a:lnTo>
                <a:lnTo>
                  <a:pt x="36745" y="45212"/>
                </a:lnTo>
                <a:lnTo>
                  <a:pt x="36576" y="45720"/>
                </a:lnTo>
                <a:lnTo>
                  <a:pt x="37084" y="45720"/>
                </a:lnTo>
                <a:lnTo>
                  <a:pt x="38100" y="48768"/>
                </a:lnTo>
                <a:lnTo>
                  <a:pt x="39624" y="48768"/>
                </a:lnTo>
                <a:lnTo>
                  <a:pt x="41148" y="50292"/>
                </a:lnTo>
                <a:lnTo>
                  <a:pt x="42672" y="50292"/>
                </a:lnTo>
                <a:lnTo>
                  <a:pt x="45719" y="51816"/>
                </a:lnTo>
                <a:lnTo>
                  <a:pt x="97536" y="51816"/>
                </a:lnTo>
                <a:lnTo>
                  <a:pt x="97536" y="56388"/>
                </a:lnTo>
                <a:lnTo>
                  <a:pt x="94488" y="60960"/>
                </a:lnTo>
                <a:lnTo>
                  <a:pt x="94488" y="64008"/>
                </a:lnTo>
                <a:lnTo>
                  <a:pt x="92964" y="65532"/>
                </a:lnTo>
                <a:lnTo>
                  <a:pt x="89916" y="70104"/>
                </a:lnTo>
                <a:lnTo>
                  <a:pt x="83820" y="76200"/>
                </a:lnTo>
                <a:lnTo>
                  <a:pt x="83820" y="77724"/>
                </a:lnTo>
                <a:lnTo>
                  <a:pt x="82296" y="77724"/>
                </a:lnTo>
                <a:lnTo>
                  <a:pt x="80772" y="79248"/>
                </a:lnTo>
                <a:lnTo>
                  <a:pt x="76200" y="82296"/>
                </a:lnTo>
                <a:close/>
              </a:path>
              <a:path w="99059" h="90170">
                <a:moveTo>
                  <a:pt x="39624" y="39624"/>
                </a:moveTo>
                <a:lnTo>
                  <a:pt x="42672" y="38100"/>
                </a:lnTo>
                <a:lnTo>
                  <a:pt x="40843" y="39319"/>
                </a:lnTo>
                <a:lnTo>
                  <a:pt x="39624" y="39624"/>
                </a:lnTo>
                <a:close/>
              </a:path>
              <a:path w="99059" h="90170">
                <a:moveTo>
                  <a:pt x="40843" y="39319"/>
                </a:moveTo>
                <a:lnTo>
                  <a:pt x="42672" y="38100"/>
                </a:lnTo>
                <a:lnTo>
                  <a:pt x="45719" y="38100"/>
                </a:lnTo>
                <a:lnTo>
                  <a:pt x="40843" y="39319"/>
                </a:lnTo>
                <a:close/>
              </a:path>
              <a:path w="99059" h="90170">
                <a:moveTo>
                  <a:pt x="42672" y="39624"/>
                </a:moveTo>
                <a:lnTo>
                  <a:pt x="45719" y="38100"/>
                </a:lnTo>
                <a:lnTo>
                  <a:pt x="47244" y="38100"/>
                </a:lnTo>
                <a:lnTo>
                  <a:pt x="42672" y="39624"/>
                </a:lnTo>
                <a:close/>
              </a:path>
              <a:path w="99059" h="90170">
                <a:moveTo>
                  <a:pt x="56387" y="39624"/>
                </a:moveTo>
                <a:lnTo>
                  <a:pt x="50292" y="38100"/>
                </a:lnTo>
                <a:lnTo>
                  <a:pt x="53339" y="38100"/>
                </a:lnTo>
                <a:lnTo>
                  <a:pt x="56387" y="39624"/>
                </a:lnTo>
                <a:close/>
              </a:path>
              <a:path w="99059" h="90170">
                <a:moveTo>
                  <a:pt x="56387" y="39116"/>
                </a:moveTo>
                <a:lnTo>
                  <a:pt x="53339" y="38100"/>
                </a:lnTo>
                <a:lnTo>
                  <a:pt x="54864" y="38100"/>
                </a:lnTo>
                <a:lnTo>
                  <a:pt x="56387" y="39116"/>
                </a:lnTo>
                <a:close/>
              </a:path>
              <a:path w="99059" h="90170">
                <a:moveTo>
                  <a:pt x="57912" y="39624"/>
                </a:moveTo>
                <a:lnTo>
                  <a:pt x="56387" y="39116"/>
                </a:lnTo>
                <a:lnTo>
                  <a:pt x="54864" y="38100"/>
                </a:lnTo>
                <a:lnTo>
                  <a:pt x="57912" y="39624"/>
                </a:lnTo>
                <a:close/>
              </a:path>
              <a:path w="99059" h="90170">
                <a:moveTo>
                  <a:pt x="98298" y="39624"/>
                </a:moveTo>
                <a:lnTo>
                  <a:pt x="57912" y="39624"/>
                </a:lnTo>
                <a:lnTo>
                  <a:pt x="54864" y="38100"/>
                </a:lnTo>
                <a:lnTo>
                  <a:pt x="97917" y="38100"/>
                </a:lnTo>
                <a:lnTo>
                  <a:pt x="98298" y="39624"/>
                </a:lnTo>
                <a:close/>
              </a:path>
              <a:path w="99059" h="90170">
                <a:moveTo>
                  <a:pt x="99060" y="47244"/>
                </a:moveTo>
                <a:lnTo>
                  <a:pt x="60960" y="47244"/>
                </a:lnTo>
                <a:lnTo>
                  <a:pt x="60960" y="42672"/>
                </a:lnTo>
                <a:lnTo>
                  <a:pt x="59817" y="41910"/>
                </a:lnTo>
                <a:lnTo>
                  <a:pt x="59436" y="41148"/>
                </a:lnTo>
                <a:lnTo>
                  <a:pt x="56387" y="39116"/>
                </a:lnTo>
                <a:lnTo>
                  <a:pt x="57912" y="39624"/>
                </a:lnTo>
                <a:lnTo>
                  <a:pt x="98298" y="39624"/>
                </a:lnTo>
                <a:lnTo>
                  <a:pt x="99060" y="42672"/>
                </a:lnTo>
                <a:lnTo>
                  <a:pt x="99060" y="47244"/>
                </a:lnTo>
                <a:close/>
              </a:path>
              <a:path w="99059" h="90170">
                <a:moveTo>
                  <a:pt x="40386" y="39624"/>
                </a:moveTo>
                <a:lnTo>
                  <a:pt x="39624" y="39624"/>
                </a:lnTo>
                <a:lnTo>
                  <a:pt x="40843" y="39319"/>
                </a:lnTo>
                <a:lnTo>
                  <a:pt x="40386" y="39624"/>
                </a:lnTo>
                <a:close/>
              </a:path>
              <a:path w="99059" h="90170">
                <a:moveTo>
                  <a:pt x="38100" y="42672"/>
                </a:moveTo>
                <a:lnTo>
                  <a:pt x="38100" y="41148"/>
                </a:lnTo>
                <a:lnTo>
                  <a:pt x="41148" y="39624"/>
                </a:lnTo>
                <a:lnTo>
                  <a:pt x="38100" y="42672"/>
                </a:lnTo>
                <a:close/>
              </a:path>
              <a:path w="99059" h="90170">
                <a:moveTo>
                  <a:pt x="59588" y="41757"/>
                </a:moveTo>
                <a:lnTo>
                  <a:pt x="56387" y="39624"/>
                </a:lnTo>
                <a:lnTo>
                  <a:pt x="59436" y="41148"/>
                </a:lnTo>
                <a:lnTo>
                  <a:pt x="59588" y="41757"/>
                </a:lnTo>
                <a:close/>
              </a:path>
              <a:path w="99059" h="90170">
                <a:moveTo>
                  <a:pt x="36576" y="44196"/>
                </a:moveTo>
                <a:lnTo>
                  <a:pt x="38100" y="41148"/>
                </a:lnTo>
                <a:lnTo>
                  <a:pt x="37338" y="43434"/>
                </a:lnTo>
                <a:lnTo>
                  <a:pt x="36576" y="44196"/>
                </a:lnTo>
                <a:close/>
              </a:path>
              <a:path w="99059" h="90170">
                <a:moveTo>
                  <a:pt x="37338" y="43434"/>
                </a:moveTo>
                <a:lnTo>
                  <a:pt x="38100" y="41148"/>
                </a:lnTo>
                <a:lnTo>
                  <a:pt x="38100" y="42672"/>
                </a:lnTo>
                <a:lnTo>
                  <a:pt x="37338" y="43434"/>
                </a:lnTo>
                <a:close/>
              </a:path>
              <a:path w="99059" h="90170">
                <a:moveTo>
                  <a:pt x="59944" y="43180"/>
                </a:moveTo>
                <a:lnTo>
                  <a:pt x="57912" y="41148"/>
                </a:lnTo>
                <a:lnTo>
                  <a:pt x="59653" y="42018"/>
                </a:lnTo>
                <a:lnTo>
                  <a:pt x="59944" y="43180"/>
                </a:lnTo>
                <a:close/>
              </a:path>
              <a:path w="99059" h="90170">
                <a:moveTo>
                  <a:pt x="59653" y="41801"/>
                </a:moveTo>
                <a:lnTo>
                  <a:pt x="59436" y="41148"/>
                </a:lnTo>
                <a:lnTo>
                  <a:pt x="59653" y="41801"/>
                </a:lnTo>
                <a:close/>
              </a:path>
              <a:path w="99059" h="90170">
                <a:moveTo>
                  <a:pt x="59817" y="41910"/>
                </a:moveTo>
                <a:lnTo>
                  <a:pt x="59653" y="41801"/>
                </a:lnTo>
                <a:lnTo>
                  <a:pt x="59436" y="41148"/>
                </a:lnTo>
                <a:lnTo>
                  <a:pt x="59817" y="41910"/>
                </a:lnTo>
                <a:close/>
              </a:path>
              <a:path w="99059" h="90170">
                <a:moveTo>
                  <a:pt x="59740" y="42062"/>
                </a:moveTo>
                <a:lnTo>
                  <a:pt x="59588" y="41757"/>
                </a:lnTo>
                <a:lnTo>
                  <a:pt x="59740" y="42062"/>
                </a:lnTo>
                <a:close/>
              </a:path>
              <a:path w="99059" h="90170">
                <a:moveTo>
                  <a:pt x="59944" y="42164"/>
                </a:moveTo>
                <a:lnTo>
                  <a:pt x="59740" y="42062"/>
                </a:lnTo>
                <a:lnTo>
                  <a:pt x="59653" y="41801"/>
                </a:lnTo>
                <a:lnTo>
                  <a:pt x="59817" y="41910"/>
                </a:lnTo>
                <a:lnTo>
                  <a:pt x="59944" y="42164"/>
                </a:lnTo>
                <a:close/>
              </a:path>
              <a:path w="99059" h="90170">
                <a:moveTo>
                  <a:pt x="60198" y="43434"/>
                </a:moveTo>
                <a:lnTo>
                  <a:pt x="59944" y="43180"/>
                </a:lnTo>
                <a:lnTo>
                  <a:pt x="59653" y="42018"/>
                </a:lnTo>
                <a:lnTo>
                  <a:pt x="60198" y="43434"/>
                </a:lnTo>
                <a:close/>
              </a:path>
              <a:path w="99059" h="90170">
                <a:moveTo>
                  <a:pt x="60579" y="43815"/>
                </a:moveTo>
                <a:lnTo>
                  <a:pt x="60198" y="43434"/>
                </a:lnTo>
                <a:lnTo>
                  <a:pt x="59740" y="42062"/>
                </a:lnTo>
                <a:lnTo>
                  <a:pt x="59944" y="42164"/>
                </a:lnTo>
                <a:lnTo>
                  <a:pt x="60579" y="43434"/>
                </a:lnTo>
                <a:lnTo>
                  <a:pt x="60579" y="43815"/>
                </a:lnTo>
                <a:close/>
              </a:path>
              <a:path w="99059" h="90170">
                <a:moveTo>
                  <a:pt x="60655" y="43586"/>
                </a:moveTo>
                <a:lnTo>
                  <a:pt x="59944" y="42164"/>
                </a:lnTo>
                <a:lnTo>
                  <a:pt x="60960" y="42672"/>
                </a:lnTo>
                <a:lnTo>
                  <a:pt x="60655" y="43586"/>
                </a:lnTo>
                <a:close/>
              </a:path>
              <a:path w="99059" h="90170">
                <a:moveTo>
                  <a:pt x="38100" y="46482"/>
                </a:moveTo>
                <a:lnTo>
                  <a:pt x="36982" y="44805"/>
                </a:lnTo>
                <a:lnTo>
                  <a:pt x="36938" y="44631"/>
                </a:lnTo>
                <a:lnTo>
                  <a:pt x="37338" y="43434"/>
                </a:lnTo>
                <a:lnTo>
                  <a:pt x="38100" y="42672"/>
                </a:lnTo>
                <a:lnTo>
                  <a:pt x="38100" y="46482"/>
                </a:lnTo>
                <a:close/>
              </a:path>
              <a:path w="99059" h="90170">
                <a:moveTo>
                  <a:pt x="60960" y="44196"/>
                </a:moveTo>
                <a:lnTo>
                  <a:pt x="60769" y="43815"/>
                </a:lnTo>
                <a:lnTo>
                  <a:pt x="60706" y="43434"/>
                </a:lnTo>
                <a:lnTo>
                  <a:pt x="60960" y="42672"/>
                </a:lnTo>
                <a:lnTo>
                  <a:pt x="60960" y="44196"/>
                </a:lnTo>
                <a:close/>
              </a:path>
              <a:path w="99059" h="90170">
                <a:moveTo>
                  <a:pt x="60306" y="44631"/>
                </a:moveTo>
                <a:lnTo>
                  <a:pt x="59944" y="43180"/>
                </a:lnTo>
                <a:lnTo>
                  <a:pt x="60198" y="43434"/>
                </a:lnTo>
                <a:lnTo>
                  <a:pt x="60452" y="44196"/>
                </a:lnTo>
                <a:lnTo>
                  <a:pt x="60306" y="44631"/>
                </a:lnTo>
                <a:close/>
              </a:path>
              <a:path w="99059" h="90170">
                <a:moveTo>
                  <a:pt x="36914" y="44704"/>
                </a:moveTo>
                <a:lnTo>
                  <a:pt x="36576" y="44196"/>
                </a:lnTo>
                <a:lnTo>
                  <a:pt x="37338" y="43434"/>
                </a:lnTo>
                <a:lnTo>
                  <a:pt x="36914" y="44704"/>
                </a:lnTo>
                <a:close/>
              </a:path>
              <a:path w="99059" h="90170">
                <a:moveTo>
                  <a:pt x="60452" y="44196"/>
                </a:moveTo>
                <a:lnTo>
                  <a:pt x="60198" y="43434"/>
                </a:lnTo>
                <a:lnTo>
                  <a:pt x="60579" y="43815"/>
                </a:lnTo>
                <a:lnTo>
                  <a:pt x="60452" y="44196"/>
                </a:lnTo>
                <a:close/>
              </a:path>
              <a:path w="99059" h="90170">
                <a:moveTo>
                  <a:pt x="60960" y="44196"/>
                </a:moveTo>
                <a:lnTo>
                  <a:pt x="60579" y="43815"/>
                </a:lnTo>
                <a:lnTo>
                  <a:pt x="60655" y="43586"/>
                </a:lnTo>
                <a:lnTo>
                  <a:pt x="60960" y="44196"/>
                </a:lnTo>
                <a:close/>
              </a:path>
              <a:path w="99059" h="90170">
                <a:moveTo>
                  <a:pt x="60621" y="44704"/>
                </a:moveTo>
                <a:lnTo>
                  <a:pt x="60452" y="44196"/>
                </a:lnTo>
                <a:lnTo>
                  <a:pt x="60579" y="43815"/>
                </a:lnTo>
                <a:lnTo>
                  <a:pt x="60960" y="44196"/>
                </a:lnTo>
                <a:lnTo>
                  <a:pt x="60621" y="44704"/>
                </a:lnTo>
                <a:close/>
              </a:path>
              <a:path w="99059" h="90170">
                <a:moveTo>
                  <a:pt x="36830" y="44958"/>
                </a:moveTo>
                <a:lnTo>
                  <a:pt x="36576" y="44196"/>
                </a:lnTo>
                <a:lnTo>
                  <a:pt x="36793" y="44631"/>
                </a:lnTo>
                <a:lnTo>
                  <a:pt x="36830" y="44958"/>
                </a:lnTo>
                <a:close/>
              </a:path>
              <a:path w="99059" h="90170">
                <a:moveTo>
                  <a:pt x="36880" y="44805"/>
                </a:moveTo>
                <a:lnTo>
                  <a:pt x="36576" y="44196"/>
                </a:lnTo>
                <a:lnTo>
                  <a:pt x="36866" y="44631"/>
                </a:lnTo>
                <a:lnTo>
                  <a:pt x="36880" y="44805"/>
                </a:lnTo>
                <a:close/>
              </a:path>
              <a:path w="99059" h="90170">
                <a:moveTo>
                  <a:pt x="60405" y="45027"/>
                </a:moveTo>
                <a:lnTo>
                  <a:pt x="60306" y="44631"/>
                </a:lnTo>
                <a:lnTo>
                  <a:pt x="60452" y="44196"/>
                </a:lnTo>
                <a:lnTo>
                  <a:pt x="60597" y="44631"/>
                </a:lnTo>
                <a:lnTo>
                  <a:pt x="60553" y="44805"/>
                </a:lnTo>
                <a:lnTo>
                  <a:pt x="60405" y="45027"/>
                </a:lnTo>
                <a:close/>
              </a:path>
              <a:path w="99059" h="90170">
                <a:moveTo>
                  <a:pt x="60655" y="44805"/>
                </a:moveTo>
                <a:lnTo>
                  <a:pt x="60669" y="44631"/>
                </a:lnTo>
                <a:lnTo>
                  <a:pt x="60960" y="44196"/>
                </a:lnTo>
                <a:lnTo>
                  <a:pt x="60655" y="44805"/>
                </a:lnTo>
                <a:close/>
              </a:path>
              <a:path w="99059" h="90170">
                <a:moveTo>
                  <a:pt x="60706" y="44958"/>
                </a:moveTo>
                <a:lnTo>
                  <a:pt x="60742" y="44631"/>
                </a:lnTo>
                <a:lnTo>
                  <a:pt x="60960" y="44196"/>
                </a:lnTo>
                <a:lnTo>
                  <a:pt x="60706" y="44958"/>
                </a:lnTo>
                <a:close/>
              </a:path>
              <a:path w="99059" h="90170">
                <a:moveTo>
                  <a:pt x="60960" y="45720"/>
                </a:moveTo>
                <a:lnTo>
                  <a:pt x="60790" y="45212"/>
                </a:lnTo>
                <a:lnTo>
                  <a:pt x="60756" y="44805"/>
                </a:lnTo>
                <a:lnTo>
                  <a:pt x="60960" y="44196"/>
                </a:lnTo>
                <a:lnTo>
                  <a:pt x="60960" y="45720"/>
                </a:lnTo>
                <a:close/>
              </a:path>
              <a:path w="99059" h="90170">
                <a:moveTo>
                  <a:pt x="59944" y="45720"/>
                </a:moveTo>
                <a:lnTo>
                  <a:pt x="60306" y="44631"/>
                </a:lnTo>
                <a:lnTo>
                  <a:pt x="60405" y="45027"/>
                </a:lnTo>
                <a:lnTo>
                  <a:pt x="59944" y="45720"/>
                </a:lnTo>
                <a:close/>
              </a:path>
              <a:path w="99059" h="90170">
                <a:moveTo>
                  <a:pt x="38100" y="47244"/>
                </a:moveTo>
                <a:lnTo>
                  <a:pt x="36991" y="45027"/>
                </a:lnTo>
                <a:lnTo>
                  <a:pt x="36914" y="44704"/>
                </a:lnTo>
                <a:lnTo>
                  <a:pt x="38100" y="46482"/>
                </a:lnTo>
                <a:lnTo>
                  <a:pt x="38100" y="47244"/>
                </a:lnTo>
                <a:close/>
              </a:path>
              <a:path w="99059" h="90170">
                <a:moveTo>
                  <a:pt x="60452" y="45212"/>
                </a:moveTo>
                <a:lnTo>
                  <a:pt x="60452" y="44958"/>
                </a:lnTo>
                <a:lnTo>
                  <a:pt x="60621" y="44704"/>
                </a:lnTo>
                <a:lnTo>
                  <a:pt x="60544" y="45027"/>
                </a:lnTo>
                <a:lnTo>
                  <a:pt x="60452" y="45212"/>
                </a:lnTo>
                <a:close/>
              </a:path>
              <a:path w="99059" h="90170">
                <a:moveTo>
                  <a:pt x="39624" y="48768"/>
                </a:moveTo>
                <a:lnTo>
                  <a:pt x="38100" y="48768"/>
                </a:lnTo>
                <a:lnTo>
                  <a:pt x="36914" y="45212"/>
                </a:lnTo>
                <a:lnTo>
                  <a:pt x="36880" y="44805"/>
                </a:lnTo>
                <a:lnTo>
                  <a:pt x="38100" y="47244"/>
                </a:lnTo>
                <a:lnTo>
                  <a:pt x="39624" y="48768"/>
                </a:lnTo>
                <a:close/>
              </a:path>
              <a:path w="99059" h="90170">
                <a:moveTo>
                  <a:pt x="60524" y="45502"/>
                </a:moveTo>
                <a:lnTo>
                  <a:pt x="60544" y="45027"/>
                </a:lnTo>
                <a:lnTo>
                  <a:pt x="60655" y="44805"/>
                </a:lnTo>
                <a:lnTo>
                  <a:pt x="60621" y="45212"/>
                </a:lnTo>
                <a:lnTo>
                  <a:pt x="60524" y="45502"/>
                </a:lnTo>
                <a:close/>
              </a:path>
              <a:path w="99059" h="90170">
                <a:moveTo>
                  <a:pt x="37084" y="45720"/>
                </a:moveTo>
                <a:lnTo>
                  <a:pt x="36576" y="45720"/>
                </a:lnTo>
                <a:lnTo>
                  <a:pt x="36830" y="44958"/>
                </a:lnTo>
                <a:lnTo>
                  <a:pt x="37084" y="45720"/>
                </a:lnTo>
                <a:close/>
              </a:path>
              <a:path w="99059" h="90170">
                <a:moveTo>
                  <a:pt x="60655" y="46024"/>
                </a:moveTo>
                <a:lnTo>
                  <a:pt x="60524" y="45502"/>
                </a:lnTo>
                <a:lnTo>
                  <a:pt x="60706" y="44958"/>
                </a:lnTo>
                <a:lnTo>
                  <a:pt x="60960" y="45720"/>
                </a:lnTo>
                <a:lnTo>
                  <a:pt x="60655" y="46024"/>
                </a:lnTo>
                <a:close/>
              </a:path>
              <a:path w="99059" h="90170">
                <a:moveTo>
                  <a:pt x="59436" y="47244"/>
                </a:moveTo>
                <a:lnTo>
                  <a:pt x="59944" y="45720"/>
                </a:lnTo>
                <a:lnTo>
                  <a:pt x="60405" y="45027"/>
                </a:lnTo>
                <a:lnTo>
                  <a:pt x="60452" y="45212"/>
                </a:lnTo>
                <a:lnTo>
                  <a:pt x="59436" y="47244"/>
                </a:lnTo>
                <a:close/>
              </a:path>
              <a:path w="99059" h="90170">
                <a:moveTo>
                  <a:pt x="59436" y="47244"/>
                </a:moveTo>
                <a:lnTo>
                  <a:pt x="60452" y="45212"/>
                </a:lnTo>
                <a:lnTo>
                  <a:pt x="60452" y="45720"/>
                </a:lnTo>
                <a:lnTo>
                  <a:pt x="60198" y="46482"/>
                </a:lnTo>
                <a:lnTo>
                  <a:pt x="59436" y="47244"/>
                </a:lnTo>
                <a:close/>
              </a:path>
              <a:path w="99059" h="90170">
                <a:moveTo>
                  <a:pt x="60198" y="46482"/>
                </a:moveTo>
                <a:lnTo>
                  <a:pt x="60524" y="45502"/>
                </a:lnTo>
                <a:lnTo>
                  <a:pt x="60655" y="46024"/>
                </a:lnTo>
                <a:lnTo>
                  <a:pt x="60198" y="46482"/>
                </a:lnTo>
                <a:close/>
              </a:path>
              <a:path w="99059" h="90170">
                <a:moveTo>
                  <a:pt x="39928" y="48463"/>
                </a:moveTo>
                <a:lnTo>
                  <a:pt x="39243" y="48006"/>
                </a:lnTo>
                <a:lnTo>
                  <a:pt x="38100" y="45720"/>
                </a:lnTo>
                <a:lnTo>
                  <a:pt x="39928" y="48463"/>
                </a:lnTo>
                <a:close/>
              </a:path>
              <a:path w="99059" h="90170">
                <a:moveTo>
                  <a:pt x="58521" y="47853"/>
                </a:moveTo>
                <a:lnTo>
                  <a:pt x="59944" y="45720"/>
                </a:lnTo>
                <a:lnTo>
                  <a:pt x="59436" y="47244"/>
                </a:lnTo>
                <a:lnTo>
                  <a:pt x="58521" y="47853"/>
                </a:lnTo>
                <a:close/>
              </a:path>
              <a:path w="99059" h="90170">
                <a:moveTo>
                  <a:pt x="60960" y="47244"/>
                </a:moveTo>
                <a:lnTo>
                  <a:pt x="60655" y="46024"/>
                </a:lnTo>
                <a:lnTo>
                  <a:pt x="60960" y="45720"/>
                </a:lnTo>
                <a:lnTo>
                  <a:pt x="60960" y="47244"/>
                </a:lnTo>
                <a:close/>
              </a:path>
              <a:path w="99059" h="90170">
                <a:moveTo>
                  <a:pt x="98552" y="48768"/>
                </a:moveTo>
                <a:lnTo>
                  <a:pt x="59436" y="48768"/>
                </a:lnTo>
                <a:lnTo>
                  <a:pt x="60198" y="46482"/>
                </a:lnTo>
                <a:lnTo>
                  <a:pt x="60655" y="46024"/>
                </a:lnTo>
                <a:lnTo>
                  <a:pt x="60960" y="47244"/>
                </a:lnTo>
                <a:lnTo>
                  <a:pt x="99060" y="47244"/>
                </a:lnTo>
                <a:lnTo>
                  <a:pt x="98552" y="48768"/>
                </a:lnTo>
                <a:close/>
              </a:path>
              <a:path w="99059" h="90170">
                <a:moveTo>
                  <a:pt x="39014" y="47853"/>
                </a:moveTo>
                <a:lnTo>
                  <a:pt x="38100" y="47244"/>
                </a:lnTo>
                <a:lnTo>
                  <a:pt x="38100" y="46482"/>
                </a:lnTo>
                <a:lnTo>
                  <a:pt x="39014" y="47853"/>
                </a:lnTo>
                <a:close/>
              </a:path>
              <a:path w="99059" h="90170">
                <a:moveTo>
                  <a:pt x="97536" y="51816"/>
                </a:moveTo>
                <a:lnTo>
                  <a:pt x="53339" y="51816"/>
                </a:lnTo>
                <a:lnTo>
                  <a:pt x="56387" y="50292"/>
                </a:lnTo>
                <a:lnTo>
                  <a:pt x="60198" y="46482"/>
                </a:lnTo>
                <a:lnTo>
                  <a:pt x="59436" y="48768"/>
                </a:lnTo>
                <a:lnTo>
                  <a:pt x="98552" y="48768"/>
                </a:lnTo>
                <a:lnTo>
                  <a:pt x="97536" y="51816"/>
                </a:lnTo>
                <a:close/>
              </a:path>
              <a:path w="99059" h="90170">
                <a:moveTo>
                  <a:pt x="39624" y="48768"/>
                </a:moveTo>
                <a:lnTo>
                  <a:pt x="38100" y="47244"/>
                </a:lnTo>
                <a:lnTo>
                  <a:pt x="39014" y="47853"/>
                </a:lnTo>
                <a:lnTo>
                  <a:pt x="39624" y="48768"/>
                </a:lnTo>
                <a:close/>
              </a:path>
              <a:path w="99059" h="90170">
                <a:moveTo>
                  <a:pt x="57912" y="48768"/>
                </a:moveTo>
                <a:lnTo>
                  <a:pt x="58521" y="47853"/>
                </a:lnTo>
                <a:lnTo>
                  <a:pt x="59436" y="47244"/>
                </a:lnTo>
                <a:lnTo>
                  <a:pt x="57912" y="48768"/>
                </a:lnTo>
                <a:close/>
              </a:path>
              <a:path w="99059" h="90170">
                <a:moveTo>
                  <a:pt x="39624" y="48768"/>
                </a:moveTo>
                <a:lnTo>
                  <a:pt x="39014" y="47853"/>
                </a:lnTo>
                <a:lnTo>
                  <a:pt x="39243" y="48006"/>
                </a:lnTo>
                <a:lnTo>
                  <a:pt x="39624" y="48768"/>
                </a:lnTo>
                <a:close/>
              </a:path>
              <a:path w="99059" h="90170">
                <a:moveTo>
                  <a:pt x="54864" y="50292"/>
                </a:moveTo>
                <a:lnTo>
                  <a:pt x="58521" y="47853"/>
                </a:lnTo>
                <a:lnTo>
                  <a:pt x="57912" y="48768"/>
                </a:lnTo>
                <a:lnTo>
                  <a:pt x="54864" y="50292"/>
                </a:lnTo>
                <a:close/>
              </a:path>
              <a:path w="99059" h="90170">
                <a:moveTo>
                  <a:pt x="40386" y="49149"/>
                </a:moveTo>
                <a:lnTo>
                  <a:pt x="39624" y="48768"/>
                </a:lnTo>
                <a:lnTo>
                  <a:pt x="39243" y="48006"/>
                </a:lnTo>
                <a:lnTo>
                  <a:pt x="39928" y="48463"/>
                </a:lnTo>
                <a:lnTo>
                  <a:pt x="40386" y="49149"/>
                </a:lnTo>
                <a:close/>
              </a:path>
              <a:path w="99059" h="90170">
                <a:moveTo>
                  <a:pt x="42672" y="50292"/>
                </a:moveTo>
                <a:lnTo>
                  <a:pt x="40386" y="49149"/>
                </a:lnTo>
                <a:lnTo>
                  <a:pt x="39928" y="48463"/>
                </a:lnTo>
                <a:lnTo>
                  <a:pt x="42672" y="50292"/>
                </a:lnTo>
                <a:close/>
              </a:path>
              <a:path w="99059" h="90170">
                <a:moveTo>
                  <a:pt x="41148" y="50292"/>
                </a:moveTo>
                <a:lnTo>
                  <a:pt x="39624" y="48768"/>
                </a:lnTo>
                <a:lnTo>
                  <a:pt x="40386" y="49149"/>
                </a:lnTo>
                <a:lnTo>
                  <a:pt x="41148" y="50292"/>
                </a:lnTo>
                <a:close/>
              </a:path>
              <a:path w="99059" h="90170">
                <a:moveTo>
                  <a:pt x="55168" y="50596"/>
                </a:moveTo>
                <a:lnTo>
                  <a:pt x="57912" y="48768"/>
                </a:lnTo>
                <a:lnTo>
                  <a:pt x="56387" y="50292"/>
                </a:lnTo>
                <a:lnTo>
                  <a:pt x="55168" y="50596"/>
                </a:lnTo>
                <a:close/>
              </a:path>
              <a:path w="99059" h="90170">
                <a:moveTo>
                  <a:pt x="42672" y="50292"/>
                </a:moveTo>
                <a:lnTo>
                  <a:pt x="41148" y="50292"/>
                </a:lnTo>
                <a:lnTo>
                  <a:pt x="40386" y="49149"/>
                </a:lnTo>
                <a:lnTo>
                  <a:pt x="42672" y="50292"/>
                </a:lnTo>
                <a:close/>
              </a:path>
              <a:path w="99059" h="90170">
                <a:moveTo>
                  <a:pt x="47244" y="51816"/>
                </a:moveTo>
                <a:lnTo>
                  <a:pt x="45719" y="51816"/>
                </a:lnTo>
                <a:lnTo>
                  <a:pt x="42672" y="50292"/>
                </a:lnTo>
                <a:lnTo>
                  <a:pt x="47244" y="51816"/>
                </a:lnTo>
                <a:close/>
              </a:path>
              <a:path w="99059" h="90170">
                <a:moveTo>
                  <a:pt x="53339" y="51816"/>
                </a:moveTo>
                <a:lnTo>
                  <a:pt x="55168" y="50596"/>
                </a:lnTo>
                <a:lnTo>
                  <a:pt x="56387" y="50292"/>
                </a:lnTo>
                <a:lnTo>
                  <a:pt x="53339" y="51816"/>
                </a:lnTo>
                <a:close/>
              </a:path>
              <a:path w="99059" h="90170">
                <a:moveTo>
                  <a:pt x="53339" y="51816"/>
                </a:moveTo>
                <a:lnTo>
                  <a:pt x="50292" y="51816"/>
                </a:lnTo>
                <a:lnTo>
                  <a:pt x="55168" y="50596"/>
                </a:lnTo>
                <a:lnTo>
                  <a:pt x="53339" y="51816"/>
                </a:lnTo>
                <a:close/>
              </a:path>
              <a:path w="99059" h="90170">
                <a:moveTo>
                  <a:pt x="68580" y="86868"/>
                </a:moveTo>
                <a:lnTo>
                  <a:pt x="30480" y="86868"/>
                </a:lnTo>
                <a:lnTo>
                  <a:pt x="28956" y="85344"/>
                </a:lnTo>
                <a:lnTo>
                  <a:pt x="24384" y="83820"/>
                </a:lnTo>
                <a:lnTo>
                  <a:pt x="22859" y="82296"/>
                </a:lnTo>
                <a:lnTo>
                  <a:pt x="74676" y="82296"/>
                </a:lnTo>
                <a:lnTo>
                  <a:pt x="74676" y="83820"/>
                </a:lnTo>
                <a:lnTo>
                  <a:pt x="68580" y="85344"/>
                </a:lnTo>
                <a:lnTo>
                  <a:pt x="68580" y="86868"/>
                </a:lnTo>
                <a:close/>
              </a:path>
              <a:path w="99059" h="90170">
                <a:moveTo>
                  <a:pt x="59436" y="88392"/>
                </a:moveTo>
                <a:lnTo>
                  <a:pt x="38100" y="88392"/>
                </a:lnTo>
                <a:lnTo>
                  <a:pt x="32004" y="86868"/>
                </a:lnTo>
                <a:lnTo>
                  <a:pt x="65532" y="86868"/>
                </a:lnTo>
                <a:lnTo>
                  <a:pt x="59436" y="88392"/>
                </a:lnTo>
                <a:close/>
              </a:path>
              <a:path w="99059" h="90170">
                <a:moveTo>
                  <a:pt x="50292" y="89916"/>
                </a:moveTo>
                <a:lnTo>
                  <a:pt x="47244" y="89916"/>
                </a:lnTo>
                <a:lnTo>
                  <a:pt x="41148" y="88392"/>
                </a:lnTo>
                <a:lnTo>
                  <a:pt x="56387" y="88392"/>
                </a:lnTo>
                <a:lnTo>
                  <a:pt x="50292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327392" y="6591300"/>
            <a:ext cx="99060" cy="90170"/>
          </a:xfrm>
          <a:custGeom>
            <a:avLst/>
            <a:gdLst/>
            <a:ahLst/>
            <a:cxnLst/>
            <a:rect l="l" t="t" r="r" b="b"/>
            <a:pathLst>
              <a:path w="99059" h="90170">
                <a:moveTo>
                  <a:pt x="59436" y="1524"/>
                </a:moveTo>
                <a:lnTo>
                  <a:pt x="39624" y="1524"/>
                </a:lnTo>
                <a:lnTo>
                  <a:pt x="41148" y="0"/>
                </a:lnTo>
                <a:lnTo>
                  <a:pt x="57912" y="0"/>
                </a:lnTo>
                <a:lnTo>
                  <a:pt x="59436" y="1524"/>
                </a:lnTo>
                <a:close/>
              </a:path>
              <a:path w="99059" h="90170">
                <a:moveTo>
                  <a:pt x="67056" y="3048"/>
                </a:moveTo>
                <a:lnTo>
                  <a:pt x="33528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7056" y="3048"/>
                </a:lnTo>
                <a:close/>
              </a:path>
              <a:path w="99059" h="90170">
                <a:moveTo>
                  <a:pt x="74676" y="6096"/>
                </a:moveTo>
                <a:lnTo>
                  <a:pt x="24384" y="6096"/>
                </a:lnTo>
                <a:lnTo>
                  <a:pt x="30480" y="3048"/>
                </a:lnTo>
                <a:lnTo>
                  <a:pt x="70104" y="3048"/>
                </a:lnTo>
                <a:lnTo>
                  <a:pt x="74676" y="6096"/>
                </a:lnTo>
                <a:close/>
              </a:path>
              <a:path w="99059" h="90170">
                <a:moveTo>
                  <a:pt x="76200" y="7620"/>
                </a:moveTo>
                <a:lnTo>
                  <a:pt x="22859" y="7620"/>
                </a:lnTo>
                <a:lnTo>
                  <a:pt x="22859" y="6096"/>
                </a:lnTo>
                <a:lnTo>
                  <a:pt x="76200" y="6096"/>
                </a:lnTo>
                <a:lnTo>
                  <a:pt x="76200" y="7620"/>
                </a:lnTo>
                <a:close/>
              </a:path>
              <a:path w="99059" h="90170">
                <a:moveTo>
                  <a:pt x="91439" y="70104"/>
                </a:moveTo>
                <a:lnTo>
                  <a:pt x="7620" y="70104"/>
                </a:lnTo>
                <a:lnTo>
                  <a:pt x="6096" y="65532"/>
                </a:lnTo>
                <a:lnTo>
                  <a:pt x="4572" y="64008"/>
                </a:lnTo>
                <a:lnTo>
                  <a:pt x="4572" y="62484"/>
                </a:lnTo>
                <a:lnTo>
                  <a:pt x="3048" y="60960"/>
                </a:lnTo>
                <a:lnTo>
                  <a:pt x="1524" y="56388"/>
                </a:lnTo>
                <a:lnTo>
                  <a:pt x="1524" y="53340"/>
                </a:lnTo>
                <a:lnTo>
                  <a:pt x="0" y="47244"/>
                </a:lnTo>
                <a:lnTo>
                  <a:pt x="0" y="42672"/>
                </a:lnTo>
                <a:lnTo>
                  <a:pt x="1524" y="36576"/>
                </a:lnTo>
                <a:lnTo>
                  <a:pt x="1524" y="33528"/>
                </a:lnTo>
                <a:lnTo>
                  <a:pt x="3048" y="28956"/>
                </a:lnTo>
                <a:lnTo>
                  <a:pt x="4572" y="27432"/>
                </a:lnTo>
                <a:lnTo>
                  <a:pt x="4572" y="25908"/>
                </a:lnTo>
                <a:lnTo>
                  <a:pt x="6096" y="24384"/>
                </a:lnTo>
                <a:lnTo>
                  <a:pt x="7620" y="19812"/>
                </a:lnTo>
                <a:lnTo>
                  <a:pt x="15240" y="12192"/>
                </a:lnTo>
                <a:lnTo>
                  <a:pt x="16764" y="12192"/>
                </a:lnTo>
                <a:lnTo>
                  <a:pt x="16764" y="10668"/>
                </a:lnTo>
                <a:lnTo>
                  <a:pt x="21336" y="7620"/>
                </a:lnTo>
                <a:lnTo>
                  <a:pt x="77724" y="7620"/>
                </a:lnTo>
                <a:lnTo>
                  <a:pt x="82296" y="10668"/>
                </a:lnTo>
                <a:lnTo>
                  <a:pt x="91439" y="19812"/>
                </a:lnTo>
                <a:lnTo>
                  <a:pt x="94488" y="24384"/>
                </a:lnTo>
                <a:lnTo>
                  <a:pt x="94488" y="25908"/>
                </a:lnTo>
                <a:lnTo>
                  <a:pt x="96012" y="27432"/>
                </a:lnTo>
                <a:lnTo>
                  <a:pt x="96012" y="28956"/>
                </a:lnTo>
                <a:lnTo>
                  <a:pt x="97536" y="33528"/>
                </a:lnTo>
                <a:lnTo>
                  <a:pt x="97536" y="36576"/>
                </a:lnTo>
                <a:lnTo>
                  <a:pt x="99060" y="36576"/>
                </a:lnTo>
                <a:lnTo>
                  <a:pt x="99060" y="38100"/>
                </a:lnTo>
                <a:lnTo>
                  <a:pt x="45719" y="38100"/>
                </a:lnTo>
                <a:lnTo>
                  <a:pt x="42672" y="39624"/>
                </a:lnTo>
                <a:lnTo>
                  <a:pt x="41148" y="39624"/>
                </a:lnTo>
                <a:lnTo>
                  <a:pt x="38100" y="42672"/>
                </a:lnTo>
                <a:lnTo>
                  <a:pt x="38100" y="47244"/>
                </a:lnTo>
                <a:lnTo>
                  <a:pt x="41148" y="50292"/>
                </a:lnTo>
                <a:lnTo>
                  <a:pt x="42672" y="50292"/>
                </a:lnTo>
                <a:lnTo>
                  <a:pt x="45719" y="51816"/>
                </a:lnTo>
                <a:lnTo>
                  <a:pt x="99060" y="51816"/>
                </a:lnTo>
                <a:lnTo>
                  <a:pt x="99060" y="53340"/>
                </a:lnTo>
                <a:lnTo>
                  <a:pt x="97536" y="53340"/>
                </a:lnTo>
                <a:lnTo>
                  <a:pt x="97536" y="56388"/>
                </a:lnTo>
                <a:lnTo>
                  <a:pt x="96012" y="60960"/>
                </a:lnTo>
                <a:lnTo>
                  <a:pt x="96012" y="62484"/>
                </a:lnTo>
                <a:lnTo>
                  <a:pt x="94488" y="64008"/>
                </a:lnTo>
                <a:lnTo>
                  <a:pt x="94488" y="65532"/>
                </a:lnTo>
                <a:lnTo>
                  <a:pt x="91439" y="70104"/>
                </a:lnTo>
                <a:close/>
              </a:path>
              <a:path w="99059" h="90170">
                <a:moveTo>
                  <a:pt x="42672" y="39624"/>
                </a:moveTo>
                <a:lnTo>
                  <a:pt x="45719" y="38100"/>
                </a:lnTo>
                <a:lnTo>
                  <a:pt x="43891" y="39319"/>
                </a:lnTo>
                <a:lnTo>
                  <a:pt x="42672" y="39624"/>
                </a:lnTo>
                <a:close/>
              </a:path>
              <a:path w="99059" h="90170">
                <a:moveTo>
                  <a:pt x="43891" y="39319"/>
                </a:moveTo>
                <a:lnTo>
                  <a:pt x="45719" y="38100"/>
                </a:lnTo>
                <a:lnTo>
                  <a:pt x="48768" y="38100"/>
                </a:lnTo>
                <a:lnTo>
                  <a:pt x="43891" y="39319"/>
                </a:lnTo>
                <a:close/>
              </a:path>
              <a:path w="99059" h="90170">
                <a:moveTo>
                  <a:pt x="56387" y="39624"/>
                </a:moveTo>
                <a:lnTo>
                  <a:pt x="50292" y="38100"/>
                </a:lnTo>
                <a:lnTo>
                  <a:pt x="53339" y="38100"/>
                </a:lnTo>
                <a:lnTo>
                  <a:pt x="56387" y="39624"/>
                </a:lnTo>
                <a:close/>
              </a:path>
              <a:path w="99059" h="90170">
                <a:moveTo>
                  <a:pt x="58674" y="40767"/>
                </a:moveTo>
                <a:lnTo>
                  <a:pt x="53339" y="38100"/>
                </a:lnTo>
                <a:lnTo>
                  <a:pt x="99060" y="38100"/>
                </a:lnTo>
                <a:lnTo>
                  <a:pt x="99060" y="39624"/>
                </a:lnTo>
                <a:lnTo>
                  <a:pt x="57912" y="39624"/>
                </a:lnTo>
                <a:lnTo>
                  <a:pt x="58674" y="40767"/>
                </a:lnTo>
                <a:close/>
              </a:path>
              <a:path w="99059" h="90170">
                <a:moveTo>
                  <a:pt x="41148" y="41148"/>
                </a:moveTo>
                <a:lnTo>
                  <a:pt x="42672" y="39624"/>
                </a:lnTo>
                <a:lnTo>
                  <a:pt x="43891" y="39319"/>
                </a:lnTo>
                <a:lnTo>
                  <a:pt x="41148" y="41148"/>
                </a:lnTo>
                <a:close/>
              </a:path>
              <a:path w="99059" h="90170">
                <a:moveTo>
                  <a:pt x="39406" y="41801"/>
                </a:moveTo>
                <a:lnTo>
                  <a:pt x="39624" y="41148"/>
                </a:lnTo>
                <a:lnTo>
                  <a:pt x="41148" y="39624"/>
                </a:lnTo>
                <a:lnTo>
                  <a:pt x="39928" y="41452"/>
                </a:lnTo>
                <a:lnTo>
                  <a:pt x="39406" y="41801"/>
                </a:lnTo>
                <a:close/>
              </a:path>
              <a:path w="99059" h="90170">
                <a:moveTo>
                  <a:pt x="39928" y="41452"/>
                </a:moveTo>
                <a:lnTo>
                  <a:pt x="41148" y="39624"/>
                </a:lnTo>
                <a:lnTo>
                  <a:pt x="42672" y="39624"/>
                </a:lnTo>
                <a:lnTo>
                  <a:pt x="39928" y="41452"/>
                </a:lnTo>
                <a:close/>
              </a:path>
              <a:path w="99059" h="90170">
                <a:moveTo>
                  <a:pt x="59131" y="41452"/>
                </a:moveTo>
                <a:lnTo>
                  <a:pt x="56387" y="39624"/>
                </a:lnTo>
                <a:lnTo>
                  <a:pt x="58674" y="40767"/>
                </a:lnTo>
                <a:lnTo>
                  <a:pt x="59131" y="41452"/>
                </a:lnTo>
                <a:close/>
              </a:path>
              <a:path w="99059" h="90170">
                <a:moveTo>
                  <a:pt x="59436" y="41148"/>
                </a:moveTo>
                <a:lnTo>
                  <a:pt x="58674" y="40767"/>
                </a:lnTo>
                <a:lnTo>
                  <a:pt x="57912" y="39624"/>
                </a:lnTo>
                <a:lnTo>
                  <a:pt x="59436" y="41148"/>
                </a:lnTo>
                <a:close/>
              </a:path>
              <a:path w="99059" h="90170">
                <a:moveTo>
                  <a:pt x="61976" y="44958"/>
                </a:moveTo>
                <a:lnTo>
                  <a:pt x="60960" y="43434"/>
                </a:lnTo>
                <a:lnTo>
                  <a:pt x="60960" y="42672"/>
                </a:lnTo>
                <a:lnTo>
                  <a:pt x="57912" y="39624"/>
                </a:lnTo>
                <a:lnTo>
                  <a:pt x="99060" y="39624"/>
                </a:lnTo>
                <a:lnTo>
                  <a:pt x="99060" y="44196"/>
                </a:lnTo>
                <a:lnTo>
                  <a:pt x="62484" y="44196"/>
                </a:lnTo>
                <a:lnTo>
                  <a:pt x="61976" y="44958"/>
                </a:lnTo>
                <a:close/>
              </a:path>
              <a:path w="99059" h="90170">
                <a:moveTo>
                  <a:pt x="59653" y="41801"/>
                </a:moveTo>
                <a:lnTo>
                  <a:pt x="59131" y="41452"/>
                </a:lnTo>
                <a:lnTo>
                  <a:pt x="58674" y="40767"/>
                </a:lnTo>
                <a:lnTo>
                  <a:pt x="59436" y="41148"/>
                </a:lnTo>
                <a:lnTo>
                  <a:pt x="59653" y="41801"/>
                </a:lnTo>
                <a:close/>
              </a:path>
              <a:path w="99059" h="90170">
                <a:moveTo>
                  <a:pt x="38100" y="42672"/>
                </a:moveTo>
                <a:lnTo>
                  <a:pt x="39624" y="41148"/>
                </a:lnTo>
                <a:lnTo>
                  <a:pt x="39243" y="41910"/>
                </a:lnTo>
                <a:lnTo>
                  <a:pt x="38100" y="42672"/>
                </a:lnTo>
                <a:close/>
              </a:path>
              <a:path w="99059" h="90170">
                <a:moveTo>
                  <a:pt x="39243" y="41910"/>
                </a:moveTo>
                <a:lnTo>
                  <a:pt x="39624" y="41148"/>
                </a:lnTo>
                <a:lnTo>
                  <a:pt x="39406" y="41801"/>
                </a:lnTo>
                <a:lnTo>
                  <a:pt x="39243" y="41910"/>
                </a:lnTo>
                <a:close/>
              </a:path>
              <a:path w="99059" h="90170">
                <a:moveTo>
                  <a:pt x="59817" y="41910"/>
                </a:moveTo>
                <a:lnTo>
                  <a:pt x="59653" y="41801"/>
                </a:lnTo>
                <a:lnTo>
                  <a:pt x="59436" y="41148"/>
                </a:lnTo>
                <a:lnTo>
                  <a:pt x="59817" y="41910"/>
                </a:lnTo>
                <a:close/>
              </a:path>
              <a:path w="99059" h="90170">
                <a:moveTo>
                  <a:pt x="60045" y="42062"/>
                </a:moveTo>
                <a:lnTo>
                  <a:pt x="59817" y="41910"/>
                </a:lnTo>
                <a:lnTo>
                  <a:pt x="59436" y="41148"/>
                </a:lnTo>
                <a:lnTo>
                  <a:pt x="60045" y="42062"/>
                </a:lnTo>
                <a:close/>
              </a:path>
              <a:path w="99059" h="90170">
                <a:moveTo>
                  <a:pt x="60960" y="42672"/>
                </a:moveTo>
                <a:lnTo>
                  <a:pt x="60045" y="42062"/>
                </a:lnTo>
                <a:lnTo>
                  <a:pt x="59436" y="41148"/>
                </a:lnTo>
                <a:lnTo>
                  <a:pt x="60960" y="42672"/>
                </a:lnTo>
                <a:close/>
              </a:path>
              <a:path w="99059" h="90170">
                <a:moveTo>
                  <a:pt x="39116" y="42672"/>
                </a:moveTo>
                <a:lnTo>
                  <a:pt x="39406" y="41801"/>
                </a:lnTo>
                <a:lnTo>
                  <a:pt x="39928" y="41452"/>
                </a:lnTo>
                <a:lnTo>
                  <a:pt x="39116" y="42672"/>
                </a:lnTo>
                <a:close/>
              </a:path>
              <a:path w="99059" h="90170">
                <a:moveTo>
                  <a:pt x="59944" y="42672"/>
                </a:moveTo>
                <a:lnTo>
                  <a:pt x="59131" y="41452"/>
                </a:lnTo>
                <a:lnTo>
                  <a:pt x="59653" y="41801"/>
                </a:lnTo>
                <a:lnTo>
                  <a:pt x="59944" y="42672"/>
                </a:lnTo>
                <a:close/>
              </a:path>
              <a:path w="99059" h="90170">
                <a:moveTo>
                  <a:pt x="38100" y="44196"/>
                </a:moveTo>
                <a:lnTo>
                  <a:pt x="39243" y="41910"/>
                </a:lnTo>
                <a:lnTo>
                  <a:pt x="39406" y="41801"/>
                </a:lnTo>
                <a:lnTo>
                  <a:pt x="39116" y="42672"/>
                </a:lnTo>
                <a:lnTo>
                  <a:pt x="38100" y="44196"/>
                </a:lnTo>
                <a:close/>
              </a:path>
              <a:path w="99059" h="90170">
                <a:moveTo>
                  <a:pt x="60960" y="44196"/>
                </a:moveTo>
                <a:lnTo>
                  <a:pt x="59944" y="42672"/>
                </a:lnTo>
                <a:lnTo>
                  <a:pt x="59653" y="41801"/>
                </a:lnTo>
                <a:lnTo>
                  <a:pt x="59817" y="41910"/>
                </a:lnTo>
                <a:lnTo>
                  <a:pt x="60960" y="44196"/>
                </a:lnTo>
                <a:close/>
              </a:path>
              <a:path w="99059" h="90170">
                <a:moveTo>
                  <a:pt x="38100" y="44196"/>
                </a:moveTo>
                <a:lnTo>
                  <a:pt x="38100" y="42672"/>
                </a:lnTo>
                <a:lnTo>
                  <a:pt x="39243" y="41910"/>
                </a:lnTo>
                <a:lnTo>
                  <a:pt x="38100" y="44196"/>
                </a:lnTo>
                <a:close/>
              </a:path>
              <a:path w="99059" h="90170">
                <a:moveTo>
                  <a:pt x="60960" y="44196"/>
                </a:moveTo>
                <a:lnTo>
                  <a:pt x="59817" y="41910"/>
                </a:lnTo>
                <a:lnTo>
                  <a:pt x="60045" y="42062"/>
                </a:lnTo>
                <a:lnTo>
                  <a:pt x="60960" y="43434"/>
                </a:lnTo>
                <a:lnTo>
                  <a:pt x="60960" y="44196"/>
                </a:lnTo>
                <a:close/>
              </a:path>
              <a:path w="99059" h="90170">
                <a:moveTo>
                  <a:pt x="60960" y="43434"/>
                </a:moveTo>
                <a:lnTo>
                  <a:pt x="60045" y="42062"/>
                </a:lnTo>
                <a:lnTo>
                  <a:pt x="60960" y="42672"/>
                </a:lnTo>
                <a:lnTo>
                  <a:pt x="60960" y="43434"/>
                </a:lnTo>
                <a:close/>
              </a:path>
              <a:path w="99059" h="90170">
                <a:moveTo>
                  <a:pt x="38353" y="44958"/>
                </a:moveTo>
                <a:lnTo>
                  <a:pt x="38100" y="44196"/>
                </a:lnTo>
                <a:lnTo>
                  <a:pt x="39116" y="42672"/>
                </a:lnTo>
                <a:lnTo>
                  <a:pt x="38353" y="44958"/>
                </a:lnTo>
                <a:close/>
              </a:path>
              <a:path w="99059" h="90170">
                <a:moveTo>
                  <a:pt x="60706" y="44958"/>
                </a:moveTo>
                <a:lnTo>
                  <a:pt x="59944" y="42672"/>
                </a:lnTo>
                <a:lnTo>
                  <a:pt x="60960" y="44196"/>
                </a:lnTo>
                <a:lnTo>
                  <a:pt x="60706" y="44958"/>
                </a:lnTo>
                <a:close/>
              </a:path>
              <a:path w="99059" h="90170">
                <a:moveTo>
                  <a:pt x="60960" y="46482"/>
                </a:moveTo>
                <a:lnTo>
                  <a:pt x="60960" y="43434"/>
                </a:lnTo>
                <a:lnTo>
                  <a:pt x="61976" y="44958"/>
                </a:lnTo>
                <a:lnTo>
                  <a:pt x="60960" y="46482"/>
                </a:lnTo>
                <a:close/>
              </a:path>
              <a:path w="99059" h="90170">
                <a:moveTo>
                  <a:pt x="38100" y="45720"/>
                </a:moveTo>
                <a:lnTo>
                  <a:pt x="38100" y="44196"/>
                </a:lnTo>
                <a:lnTo>
                  <a:pt x="38353" y="44958"/>
                </a:lnTo>
                <a:lnTo>
                  <a:pt x="38100" y="45720"/>
                </a:lnTo>
                <a:close/>
              </a:path>
              <a:path w="99059" h="90170">
                <a:moveTo>
                  <a:pt x="60960" y="45720"/>
                </a:moveTo>
                <a:lnTo>
                  <a:pt x="60706" y="44958"/>
                </a:lnTo>
                <a:lnTo>
                  <a:pt x="60960" y="44196"/>
                </a:lnTo>
                <a:lnTo>
                  <a:pt x="60960" y="45720"/>
                </a:lnTo>
                <a:close/>
              </a:path>
              <a:path w="99059" h="90170">
                <a:moveTo>
                  <a:pt x="99060" y="45720"/>
                </a:moveTo>
                <a:lnTo>
                  <a:pt x="62484" y="45720"/>
                </a:lnTo>
                <a:lnTo>
                  <a:pt x="61976" y="44958"/>
                </a:lnTo>
                <a:lnTo>
                  <a:pt x="62484" y="44196"/>
                </a:lnTo>
                <a:lnTo>
                  <a:pt x="99060" y="44196"/>
                </a:lnTo>
                <a:lnTo>
                  <a:pt x="99060" y="45720"/>
                </a:lnTo>
                <a:close/>
              </a:path>
              <a:path w="99059" h="90170">
                <a:moveTo>
                  <a:pt x="39116" y="47244"/>
                </a:moveTo>
                <a:lnTo>
                  <a:pt x="38100" y="45720"/>
                </a:lnTo>
                <a:lnTo>
                  <a:pt x="38353" y="44958"/>
                </a:lnTo>
                <a:lnTo>
                  <a:pt x="39116" y="47244"/>
                </a:lnTo>
                <a:close/>
              </a:path>
              <a:path w="99059" h="90170">
                <a:moveTo>
                  <a:pt x="59944" y="47244"/>
                </a:moveTo>
                <a:lnTo>
                  <a:pt x="60706" y="44958"/>
                </a:lnTo>
                <a:lnTo>
                  <a:pt x="60960" y="45720"/>
                </a:lnTo>
                <a:lnTo>
                  <a:pt x="59944" y="47244"/>
                </a:lnTo>
                <a:close/>
              </a:path>
              <a:path w="99059" h="90170">
                <a:moveTo>
                  <a:pt x="99060" y="50292"/>
                </a:moveTo>
                <a:lnTo>
                  <a:pt x="57912" y="50292"/>
                </a:lnTo>
                <a:lnTo>
                  <a:pt x="60960" y="47244"/>
                </a:lnTo>
                <a:lnTo>
                  <a:pt x="60960" y="46482"/>
                </a:lnTo>
                <a:lnTo>
                  <a:pt x="61976" y="44958"/>
                </a:lnTo>
                <a:lnTo>
                  <a:pt x="62484" y="45720"/>
                </a:lnTo>
                <a:lnTo>
                  <a:pt x="99060" y="45720"/>
                </a:lnTo>
                <a:lnTo>
                  <a:pt x="99060" y="50292"/>
                </a:lnTo>
                <a:close/>
              </a:path>
              <a:path w="99059" h="90170">
                <a:moveTo>
                  <a:pt x="39243" y="48006"/>
                </a:moveTo>
                <a:lnTo>
                  <a:pt x="38100" y="47244"/>
                </a:lnTo>
                <a:lnTo>
                  <a:pt x="38100" y="45720"/>
                </a:lnTo>
                <a:lnTo>
                  <a:pt x="39243" y="48006"/>
                </a:lnTo>
                <a:close/>
              </a:path>
              <a:path w="99059" h="90170">
                <a:moveTo>
                  <a:pt x="39406" y="48114"/>
                </a:moveTo>
                <a:lnTo>
                  <a:pt x="39243" y="48006"/>
                </a:lnTo>
                <a:lnTo>
                  <a:pt x="38100" y="45720"/>
                </a:lnTo>
                <a:lnTo>
                  <a:pt x="39116" y="47244"/>
                </a:lnTo>
                <a:lnTo>
                  <a:pt x="39406" y="48114"/>
                </a:lnTo>
                <a:close/>
              </a:path>
              <a:path w="99059" h="90170">
                <a:moveTo>
                  <a:pt x="59653" y="48114"/>
                </a:moveTo>
                <a:lnTo>
                  <a:pt x="59944" y="47244"/>
                </a:lnTo>
                <a:lnTo>
                  <a:pt x="60960" y="45720"/>
                </a:lnTo>
                <a:lnTo>
                  <a:pt x="59817" y="48006"/>
                </a:lnTo>
                <a:lnTo>
                  <a:pt x="59653" y="48114"/>
                </a:lnTo>
                <a:close/>
              </a:path>
              <a:path w="99059" h="90170">
                <a:moveTo>
                  <a:pt x="59817" y="48006"/>
                </a:moveTo>
                <a:lnTo>
                  <a:pt x="60960" y="45720"/>
                </a:lnTo>
                <a:lnTo>
                  <a:pt x="60960" y="46482"/>
                </a:lnTo>
                <a:lnTo>
                  <a:pt x="60045" y="47853"/>
                </a:lnTo>
                <a:lnTo>
                  <a:pt x="59817" y="48006"/>
                </a:lnTo>
                <a:close/>
              </a:path>
              <a:path w="99059" h="90170">
                <a:moveTo>
                  <a:pt x="60045" y="47853"/>
                </a:moveTo>
                <a:lnTo>
                  <a:pt x="60960" y="46482"/>
                </a:lnTo>
                <a:lnTo>
                  <a:pt x="60960" y="47244"/>
                </a:lnTo>
                <a:lnTo>
                  <a:pt x="60045" y="47853"/>
                </a:lnTo>
                <a:close/>
              </a:path>
              <a:path w="99059" h="90170">
                <a:moveTo>
                  <a:pt x="39624" y="48768"/>
                </a:moveTo>
                <a:lnTo>
                  <a:pt x="38100" y="47244"/>
                </a:lnTo>
                <a:lnTo>
                  <a:pt x="39243" y="48006"/>
                </a:lnTo>
                <a:lnTo>
                  <a:pt x="39624" y="48768"/>
                </a:lnTo>
                <a:close/>
              </a:path>
              <a:path w="99059" h="90170">
                <a:moveTo>
                  <a:pt x="39928" y="48463"/>
                </a:moveTo>
                <a:lnTo>
                  <a:pt x="39406" y="48114"/>
                </a:lnTo>
                <a:lnTo>
                  <a:pt x="39116" y="47244"/>
                </a:lnTo>
                <a:lnTo>
                  <a:pt x="39928" y="48463"/>
                </a:lnTo>
                <a:close/>
              </a:path>
              <a:path w="99059" h="90170">
                <a:moveTo>
                  <a:pt x="59131" y="48463"/>
                </a:moveTo>
                <a:lnTo>
                  <a:pt x="59944" y="47244"/>
                </a:lnTo>
                <a:lnTo>
                  <a:pt x="59653" y="48114"/>
                </a:lnTo>
                <a:lnTo>
                  <a:pt x="59131" y="48463"/>
                </a:lnTo>
                <a:close/>
              </a:path>
              <a:path w="99059" h="90170">
                <a:moveTo>
                  <a:pt x="59436" y="48768"/>
                </a:moveTo>
                <a:lnTo>
                  <a:pt x="60045" y="47853"/>
                </a:lnTo>
                <a:lnTo>
                  <a:pt x="60960" y="47244"/>
                </a:lnTo>
                <a:lnTo>
                  <a:pt x="59436" y="48768"/>
                </a:lnTo>
                <a:close/>
              </a:path>
              <a:path w="99059" h="90170">
                <a:moveTo>
                  <a:pt x="59436" y="48768"/>
                </a:moveTo>
                <a:lnTo>
                  <a:pt x="59817" y="48006"/>
                </a:lnTo>
                <a:lnTo>
                  <a:pt x="60045" y="47853"/>
                </a:lnTo>
                <a:lnTo>
                  <a:pt x="59436" y="48768"/>
                </a:lnTo>
                <a:close/>
              </a:path>
              <a:path w="99059" h="90170">
                <a:moveTo>
                  <a:pt x="39624" y="48768"/>
                </a:moveTo>
                <a:lnTo>
                  <a:pt x="39243" y="48006"/>
                </a:lnTo>
                <a:lnTo>
                  <a:pt x="39406" y="48114"/>
                </a:lnTo>
                <a:lnTo>
                  <a:pt x="39624" y="48768"/>
                </a:lnTo>
                <a:close/>
              </a:path>
              <a:path w="99059" h="90170">
                <a:moveTo>
                  <a:pt x="59436" y="48768"/>
                </a:moveTo>
                <a:lnTo>
                  <a:pt x="59653" y="48114"/>
                </a:lnTo>
                <a:lnTo>
                  <a:pt x="59817" y="48006"/>
                </a:lnTo>
                <a:lnTo>
                  <a:pt x="59436" y="48768"/>
                </a:lnTo>
                <a:close/>
              </a:path>
              <a:path w="99059" h="90170">
                <a:moveTo>
                  <a:pt x="41148" y="50292"/>
                </a:moveTo>
                <a:lnTo>
                  <a:pt x="39624" y="48768"/>
                </a:lnTo>
                <a:lnTo>
                  <a:pt x="39406" y="48114"/>
                </a:lnTo>
                <a:lnTo>
                  <a:pt x="39928" y="48463"/>
                </a:lnTo>
                <a:lnTo>
                  <a:pt x="41148" y="50292"/>
                </a:lnTo>
                <a:close/>
              </a:path>
              <a:path w="99059" h="90170">
                <a:moveTo>
                  <a:pt x="58674" y="49149"/>
                </a:moveTo>
                <a:lnTo>
                  <a:pt x="59131" y="48463"/>
                </a:lnTo>
                <a:lnTo>
                  <a:pt x="59653" y="48114"/>
                </a:lnTo>
                <a:lnTo>
                  <a:pt x="59436" y="48768"/>
                </a:lnTo>
                <a:lnTo>
                  <a:pt x="58674" y="49149"/>
                </a:lnTo>
                <a:close/>
              </a:path>
              <a:path w="99059" h="90170">
                <a:moveTo>
                  <a:pt x="42672" y="50292"/>
                </a:moveTo>
                <a:lnTo>
                  <a:pt x="41148" y="50292"/>
                </a:lnTo>
                <a:lnTo>
                  <a:pt x="39928" y="48463"/>
                </a:lnTo>
                <a:lnTo>
                  <a:pt x="42672" y="50292"/>
                </a:lnTo>
                <a:close/>
              </a:path>
              <a:path w="99059" h="90170">
                <a:moveTo>
                  <a:pt x="56387" y="50292"/>
                </a:moveTo>
                <a:lnTo>
                  <a:pt x="59131" y="48463"/>
                </a:lnTo>
                <a:lnTo>
                  <a:pt x="58674" y="49149"/>
                </a:lnTo>
                <a:lnTo>
                  <a:pt x="56387" y="50292"/>
                </a:lnTo>
                <a:close/>
              </a:path>
              <a:path w="99059" h="90170">
                <a:moveTo>
                  <a:pt x="43891" y="50596"/>
                </a:moveTo>
                <a:lnTo>
                  <a:pt x="42672" y="50292"/>
                </a:lnTo>
                <a:lnTo>
                  <a:pt x="41148" y="48768"/>
                </a:lnTo>
                <a:lnTo>
                  <a:pt x="43891" y="50596"/>
                </a:lnTo>
                <a:close/>
              </a:path>
              <a:path w="99059" h="90170">
                <a:moveTo>
                  <a:pt x="57912" y="50292"/>
                </a:moveTo>
                <a:lnTo>
                  <a:pt x="58674" y="49149"/>
                </a:lnTo>
                <a:lnTo>
                  <a:pt x="59436" y="48768"/>
                </a:lnTo>
                <a:lnTo>
                  <a:pt x="57912" y="50292"/>
                </a:lnTo>
                <a:close/>
              </a:path>
              <a:path w="99059" h="90170">
                <a:moveTo>
                  <a:pt x="99060" y="51816"/>
                </a:moveTo>
                <a:lnTo>
                  <a:pt x="53339" y="51816"/>
                </a:lnTo>
                <a:lnTo>
                  <a:pt x="58674" y="49149"/>
                </a:lnTo>
                <a:lnTo>
                  <a:pt x="57912" y="50292"/>
                </a:lnTo>
                <a:lnTo>
                  <a:pt x="99060" y="50292"/>
                </a:lnTo>
                <a:lnTo>
                  <a:pt x="99060" y="51816"/>
                </a:lnTo>
                <a:close/>
              </a:path>
              <a:path w="99059" h="90170">
                <a:moveTo>
                  <a:pt x="45719" y="51816"/>
                </a:moveTo>
                <a:lnTo>
                  <a:pt x="42672" y="50292"/>
                </a:lnTo>
                <a:lnTo>
                  <a:pt x="43891" y="50596"/>
                </a:lnTo>
                <a:lnTo>
                  <a:pt x="45719" y="51816"/>
                </a:lnTo>
                <a:close/>
              </a:path>
              <a:path w="99059" h="90170">
                <a:moveTo>
                  <a:pt x="53339" y="51816"/>
                </a:moveTo>
                <a:lnTo>
                  <a:pt x="50292" y="51816"/>
                </a:lnTo>
                <a:lnTo>
                  <a:pt x="56387" y="50292"/>
                </a:lnTo>
                <a:lnTo>
                  <a:pt x="53339" y="51816"/>
                </a:lnTo>
                <a:close/>
              </a:path>
              <a:path w="99059" h="90170">
                <a:moveTo>
                  <a:pt x="48768" y="51816"/>
                </a:moveTo>
                <a:lnTo>
                  <a:pt x="45719" y="51816"/>
                </a:lnTo>
                <a:lnTo>
                  <a:pt x="43891" y="50596"/>
                </a:lnTo>
                <a:lnTo>
                  <a:pt x="48768" y="51816"/>
                </a:lnTo>
                <a:close/>
              </a:path>
              <a:path w="99059" h="90170">
                <a:moveTo>
                  <a:pt x="77724" y="82296"/>
                </a:moveTo>
                <a:lnTo>
                  <a:pt x="21336" y="82296"/>
                </a:lnTo>
                <a:lnTo>
                  <a:pt x="16764" y="79248"/>
                </a:lnTo>
                <a:lnTo>
                  <a:pt x="16764" y="77724"/>
                </a:lnTo>
                <a:lnTo>
                  <a:pt x="15240" y="77724"/>
                </a:lnTo>
                <a:lnTo>
                  <a:pt x="9144" y="71628"/>
                </a:lnTo>
                <a:lnTo>
                  <a:pt x="9144" y="70104"/>
                </a:lnTo>
                <a:lnTo>
                  <a:pt x="89916" y="70104"/>
                </a:lnTo>
                <a:lnTo>
                  <a:pt x="89916" y="71628"/>
                </a:lnTo>
                <a:lnTo>
                  <a:pt x="82296" y="79248"/>
                </a:lnTo>
                <a:lnTo>
                  <a:pt x="77724" y="82296"/>
                </a:lnTo>
                <a:close/>
              </a:path>
              <a:path w="99059" h="90170">
                <a:moveTo>
                  <a:pt x="76200" y="83820"/>
                </a:moveTo>
                <a:lnTo>
                  <a:pt x="22859" y="83820"/>
                </a:lnTo>
                <a:lnTo>
                  <a:pt x="22859" y="82296"/>
                </a:lnTo>
                <a:lnTo>
                  <a:pt x="76200" y="82296"/>
                </a:lnTo>
                <a:lnTo>
                  <a:pt x="76200" y="83820"/>
                </a:lnTo>
                <a:close/>
              </a:path>
              <a:path w="99059" h="90170">
                <a:moveTo>
                  <a:pt x="70104" y="86868"/>
                </a:moveTo>
                <a:lnTo>
                  <a:pt x="30480" y="86868"/>
                </a:lnTo>
                <a:lnTo>
                  <a:pt x="24384" y="83820"/>
                </a:lnTo>
                <a:lnTo>
                  <a:pt x="74676" y="83820"/>
                </a:lnTo>
                <a:lnTo>
                  <a:pt x="70104" y="86868"/>
                </a:lnTo>
                <a:close/>
              </a:path>
              <a:path w="99059" h="90170">
                <a:moveTo>
                  <a:pt x="60960" y="88392"/>
                </a:moveTo>
                <a:lnTo>
                  <a:pt x="38100" y="88392"/>
                </a:lnTo>
                <a:lnTo>
                  <a:pt x="33528" y="86868"/>
                </a:lnTo>
                <a:lnTo>
                  <a:pt x="67056" y="86868"/>
                </a:lnTo>
                <a:lnTo>
                  <a:pt x="60960" y="88392"/>
                </a:lnTo>
                <a:close/>
              </a:path>
              <a:path w="99059" h="90170">
                <a:moveTo>
                  <a:pt x="57912" y="89916"/>
                </a:moveTo>
                <a:lnTo>
                  <a:pt x="41148" y="89916"/>
                </a:lnTo>
                <a:lnTo>
                  <a:pt x="39624" y="88392"/>
                </a:lnTo>
                <a:lnTo>
                  <a:pt x="59436" y="88392"/>
                </a:lnTo>
                <a:lnTo>
                  <a:pt x="57912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942076" y="4664964"/>
            <a:ext cx="108585" cy="318770"/>
          </a:xfrm>
          <a:custGeom>
            <a:avLst/>
            <a:gdLst/>
            <a:ahLst/>
            <a:cxnLst/>
            <a:rect l="l" t="t" r="r" b="b"/>
            <a:pathLst>
              <a:path w="108585" h="318770">
                <a:moveTo>
                  <a:pt x="0" y="0"/>
                </a:moveTo>
                <a:lnTo>
                  <a:pt x="108203" y="0"/>
                </a:lnTo>
                <a:lnTo>
                  <a:pt x="108203" y="318516"/>
                </a:lnTo>
                <a:lnTo>
                  <a:pt x="0" y="3185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922264" y="4645152"/>
            <a:ext cx="147955" cy="356870"/>
          </a:xfrm>
          <a:custGeom>
            <a:avLst/>
            <a:gdLst/>
            <a:ahLst/>
            <a:cxnLst/>
            <a:rect l="l" t="t" r="r" b="b"/>
            <a:pathLst>
              <a:path w="147954" h="356870">
                <a:moveTo>
                  <a:pt x="147828" y="356615"/>
                </a:moveTo>
                <a:lnTo>
                  <a:pt x="0" y="356615"/>
                </a:lnTo>
                <a:lnTo>
                  <a:pt x="0" y="0"/>
                </a:lnTo>
                <a:lnTo>
                  <a:pt x="147828" y="0"/>
                </a:lnTo>
                <a:lnTo>
                  <a:pt x="147828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18515"/>
                </a:lnTo>
                <a:lnTo>
                  <a:pt x="19812" y="318515"/>
                </a:lnTo>
                <a:lnTo>
                  <a:pt x="38100" y="338328"/>
                </a:lnTo>
                <a:lnTo>
                  <a:pt x="147828" y="338328"/>
                </a:lnTo>
                <a:lnTo>
                  <a:pt x="147828" y="356615"/>
                </a:lnTo>
                <a:close/>
              </a:path>
              <a:path w="147954" h="35687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7954" h="356870">
                <a:moveTo>
                  <a:pt x="10972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9728" y="19812"/>
                </a:lnTo>
                <a:lnTo>
                  <a:pt x="109728" y="38100"/>
                </a:lnTo>
                <a:close/>
              </a:path>
              <a:path w="147954" h="356870">
                <a:moveTo>
                  <a:pt x="109728" y="338328"/>
                </a:moveTo>
                <a:lnTo>
                  <a:pt x="109728" y="19812"/>
                </a:lnTo>
                <a:lnTo>
                  <a:pt x="128016" y="38100"/>
                </a:lnTo>
                <a:lnTo>
                  <a:pt x="147828" y="38100"/>
                </a:lnTo>
                <a:lnTo>
                  <a:pt x="147828" y="318515"/>
                </a:lnTo>
                <a:lnTo>
                  <a:pt x="128016" y="318515"/>
                </a:lnTo>
                <a:lnTo>
                  <a:pt x="109728" y="338328"/>
                </a:lnTo>
                <a:close/>
              </a:path>
              <a:path w="147954" h="356870">
                <a:moveTo>
                  <a:pt x="147828" y="38100"/>
                </a:moveTo>
                <a:lnTo>
                  <a:pt x="128016" y="38100"/>
                </a:lnTo>
                <a:lnTo>
                  <a:pt x="109728" y="19812"/>
                </a:lnTo>
                <a:lnTo>
                  <a:pt x="147828" y="19812"/>
                </a:lnTo>
                <a:lnTo>
                  <a:pt x="147828" y="38100"/>
                </a:lnTo>
                <a:close/>
              </a:path>
              <a:path w="147954" h="356870">
                <a:moveTo>
                  <a:pt x="38100" y="338328"/>
                </a:moveTo>
                <a:lnTo>
                  <a:pt x="19812" y="318515"/>
                </a:lnTo>
                <a:lnTo>
                  <a:pt x="38100" y="318515"/>
                </a:lnTo>
                <a:lnTo>
                  <a:pt x="38100" y="338328"/>
                </a:lnTo>
                <a:close/>
              </a:path>
              <a:path w="147954" h="356870">
                <a:moveTo>
                  <a:pt x="109728" y="338328"/>
                </a:moveTo>
                <a:lnTo>
                  <a:pt x="38100" y="338328"/>
                </a:lnTo>
                <a:lnTo>
                  <a:pt x="38100" y="318515"/>
                </a:lnTo>
                <a:lnTo>
                  <a:pt x="109728" y="318515"/>
                </a:lnTo>
                <a:lnTo>
                  <a:pt x="109728" y="338328"/>
                </a:lnTo>
                <a:close/>
              </a:path>
              <a:path w="147954" h="356870">
                <a:moveTo>
                  <a:pt x="147828" y="338328"/>
                </a:moveTo>
                <a:lnTo>
                  <a:pt x="109728" y="338328"/>
                </a:lnTo>
                <a:lnTo>
                  <a:pt x="128016" y="318515"/>
                </a:lnTo>
                <a:lnTo>
                  <a:pt x="147828" y="318515"/>
                </a:lnTo>
                <a:lnTo>
                  <a:pt x="147828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925311" y="6031992"/>
            <a:ext cx="109855" cy="318770"/>
          </a:xfrm>
          <a:custGeom>
            <a:avLst/>
            <a:gdLst/>
            <a:ahLst/>
            <a:cxnLst/>
            <a:rect l="l" t="t" r="r" b="b"/>
            <a:pathLst>
              <a:path w="109854" h="318770">
                <a:moveTo>
                  <a:pt x="0" y="0"/>
                </a:moveTo>
                <a:lnTo>
                  <a:pt x="109727" y="0"/>
                </a:lnTo>
                <a:lnTo>
                  <a:pt x="109727" y="318515"/>
                </a:lnTo>
                <a:lnTo>
                  <a:pt x="0" y="3185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907023" y="6013703"/>
            <a:ext cx="147955" cy="356870"/>
          </a:xfrm>
          <a:custGeom>
            <a:avLst/>
            <a:gdLst/>
            <a:ahLst/>
            <a:cxnLst/>
            <a:rect l="l" t="t" r="r" b="b"/>
            <a:pathLst>
              <a:path w="147954" h="356870">
                <a:moveTo>
                  <a:pt x="147828" y="356615"/>
                </a:moveTo>
                <a:lnTo>
                  <a:pt x="0" y="356615"/>
                </a:lnTo>
                <a:lnTo>
                  <a:pt x="0" y="0"/>
                </a:lnTo>
                <a:lnTo>
                  <a:pt x="147828" y="0"/>
                </a:lnTo>
                <a:lnTo>
                  <a:pt x="14782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18515"/>
                </a:lnTo>
                <a:lnTo>
                  <a:pt x="18288" y="318515"/>
                </a:lnTo>
                <a:lnTo>
                  <a:pt x="38100" y="336804"/>
                </a:lnTo>
                <a:lnTo>
                  <a:pt x="147828" y="336804"/>
                </a:lnTo>
                <a:lnTo>
                  <a:pt x="147828" y="356615"/>
                </a:lnTo>
                <a:close/>
              </a:path>
              <a:path w="147954" h="35687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47954" h="356870">
                <a:moveTo>
                  <a:pt x="10972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09728" y="18288"/>
                </a:lnTo>
                <a:lnTo>
                  <a:pt x="109728" y="38100"/>
                </a:lnTo>
                <a:close/>
              </a:path>
              <a:path w="147954" h="356870">
                <a:moveTo>
                  <a:pt x="109728" y="336804"/>
                </a:moveTo>
                <a:lnTo>
                  <a:pt x="109728" y="18288"/>
                </a:lnTo>
                <a:lnTo>
                  <a:pt x="128016" y="38100"/>
                </a:lnTo>
                <a:lnTo>
                  <a:pt x="147828" y="38099"/>
                </a:lnTo>
                <a:lnTo>
                  <a:pt x="147828" y="318515"/>
                </a:lnTo>
                <a:lnTo>
                  <a:pt x="128016" y="318515"/>
                </a:lnTo>
                <a:lnTo>
                  <a:pt x="109728" y="336804"/>
                </a:lnTo>
                <a:close/>
              </a:path>
              <a:path w="147954" h="356870">
                <a:moveTo>
                  <a:pt x="147828" y="38099"/>
                </a:moveTo>
                <a:lnTo>
                  <a:pt x="128016" y="38100"/>
                </a:lnTo>
                <a:lnTo>
                  <a:pt x="109728" y="18288"/>
                </a:lnTo>
                <a:lnTo>
                  <a:pt x="147828" y="18288"/>
                </a:lnTo>
                <a:lnTo>
                  <a:pt x="147828" y="38099"/>
                </a:lnTo>
                <a:close/>
              </a:path>
              <a:path w="147954" h="356870">
                <a:moveTo>
                  <a:pt x="38100" y="336804"/>
                </a:moveTo>
                <a:lnTo>
                  <a:pt x="18288" y="318515"/>
                </a:lnTo>
                <a:lnTo>
                  <a:pt x="38100" y="318515"/>
                </a:lnTo>
                <a:lnTo>
                  <a:pt x="38100" y="336804"/>
                </a:lnTo>
                <a:close/>
              </a:path>
              <a:path w="147954" h="356870">
                <a:moveTo>
                  <a:pt x="109728" y="336804"/>
                </a:moveTo>
                <a:lnTo>
                  <a:pt x="38100" y="336804"/>
                </a:lnTo>
                <a:lnTo>
                  <a:pt x="38100" y="318515"/>
                </a:lnTo>
                <a:lnTo>
                  <a:pt x="109728" y="318515"/>
                </a:lnTo>
                <a:lnTo>
                  <a:pt x="109728" y="336804"/>
                </a:lnTo>
                <a:close/>
              </a:path>
              <a:path w="147954" h="356870">
                <a:moveTo>
                  <a:pt x="147828" y="336804"/>
                </a:moveTo>
                <a:lnTo>
                  <a:pt x="109728" y="336804"/>
                </a:lnTo>
                <a:lnTo>
                  <a:pt x="128016" y="318515"/>
                </a:lnTo>
                <a:lnTo>
                  <a:pt x="147828" y="318515"/>
                </a:lnTo>
                <a:lnTo>
                  <a:pt x="147828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518147" y="5096255"/>
            <a:ext cx="109855" cy="259079"/>
          </a:xfrm>
          <a:custGeom>
            <a:avLst/>
            <a:gdLst/>
            <a:ahLst/>
            <a:cxnLst/>
            <a:rect l="l" t="t" r="r" b="b"/>
            <a:pathLst>
              <a:path w="109854" h="259079">
                <a:moveTo>
                  <a:pt x="0" y="0"/>
                </a:moveTo>
                <a:lnTo>
                  <a:pt x="109728" y="0"/>
                </a:lnTo>
                <a:lnTo>
                  <a:pt x="109728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499860" y="5076444"/>
            <a:ext cx="146685" cy="297180"/>
          </a:xfrm>
          <a:custGeom>
            <a:avLst/>
            <a:gdLst/>
            <a:ahLst/>
            <a:cxnLst/>
            <a:rect l="l" t="t" r="r" b="b"/>
            <a:pathLst>
              <a:path w="146684" h="297179">
                <a:moveTo>
                  <a:pt x="146304" y="297180"/>
                </a:moveTo>
                <a:lnTo>
                  <a:pt x="0" y="297180"/>
                </a:lnTo>
                <a:lnTo>
                  <a:pt x="0" y="0"/>
                </a:lnTo>
                <a:lnTo>
                  <a:pt x="146304" y="0"/>
                </a:lnTo>
                <a:lnTo>
                  <a:pt x="146304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59080"/>
                </a:lnTo>
                <a:lnTo>
                  <a:pt x="18288" y="259080"/>
                </a:lnTo>
                <a:lnTo>
                  <a:pt x="38100" y="278892"/>
                </a:lnTo>
                <a:lnTo>
                  <a:pt x="146304" y="278892"/>
                </a:lnTo>
                <a:lnTo>
                  <a:pt x="146304" y="297180"/>
                </a:lnTo>
                <a:close/>
              </a:path>
              <a:path w="146684" h="29717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6684" h="297179">
                <a:moveTo>
                  <a:pt x="10820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8204" y="19812"/>
                </a:lnTo>
                <a:lnTo>
                  <a:pt x="108204" y="38100"/>
                </a:lnTo>
                <a:close/>
              </a:path>
              <a:path w="146684" h="297179">
                <a:moveTo>
                  <a:pt x="108204" y="278892"/>
                </a:moveTo>
                <a:lnTo>
                  <a:pt x="108204" y="19812"/>
                </a:lnTo>
                <a:lnTo>
                  <a:pt x="128016" y="38100"/>
                </a:lnTo>
                <a:lnTo>
                  <a:pt x="146304" y="38100"/>
                </a:lnTo>
                <a:lnTo>
                  <a:pt x="146304" y="259080"/>
                </a:lnTo>
                <a:lnTo>
                  <a:pt x="128016" y="259080"/>
                </a:lnTo>
                <a:lnTo>
                  <a:pt x="108204" y="278892"/>
                </a:lnTo>
                <a:close/>
              </a:path>
              <a:path w="146684" h="297179">
                <a:moveTo>
                  <a:pt x="146304" y="38100"/>
                </a:moveTo>
                <a:lnTo>
                  <a:pt x="128016" y="38100"/>
                </a:lnTo>
                <a:lnTo>
                  <a:pt x="108204" y="19812"/>
                </a:lnTo>
                <a:lnTo>
                  <a:pt x="146304" y="19812"/>
                </a:lnTo>
                <a:lnTo>
                  <a:pt x="146304" y="38100"/>
                </a:lnTo>
                <a:close/>
              </a:path>
              <a:path w="146684" h="297179">
                <a:moveTo>
                  <a:pt x="38100" y="278892"/>
                </a:moveTo>
                <a:lnTo>
                  <a:pt x="18288" y="259080"/>
                </a:lnTo>
                <a:lnTo>
                  <a:pt x="38100" y="259080"/>
                </a:lnTo>
                <a:lnTo>
                  <a:pt x="38100" y="278892"/>
                </a:lnTo>
                <a:close/>
              </a:path>
              <a:path w="146684" h="297179">
                <a:moveTo>
                  <a:pt x="108204" y="278892"/>
                </a:moveTo>
                <a:lnTo>
                  <a:pt x="38100" y="278892"/>
                </a:lnTo>
                <a:lnTo>
                  <a:pt x="38100" y="259080"/>
                </a:lnTo>
                <a:lnTo>
                  <a:pt x="108204" y="259080"/>
                </a:lnTo>
                <a:lnTo>
                  <a:pt x="108204" y="278892"/>
                </a:lnTo>
                <a:close/>
              </a:path>
              <a:path w="146684" h="297179">
                <a:moveTo>
                  <a:pt x="146304" y="278892"/>
                </a:moveTo>
                <a:lnTo>
                  <a:pt x="108204" y="278892"/>
                </a:lnTo>
                <a:lnTo>
                  <a:pt x="128016" y="259080"/>
                </a:lnTo>
                <a:lnTo>
                  <a:pt x="146304" y="259080"/>
                </a:lnTo>
                <a:lnTo>
                  <a:pt x="146304" y="278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503669" y="5082539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636257" y="5082539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844028" y="5788152"/>
            <a:ext cx="60960" cy="52069"/>
          </a:xfrm>
          <a:custGeom>
            <a:avLst/>
            <a:gdLst/>
            <a:ahLst/>
            <a:cxnLst/>
            <a:rect l="l" t="t" r="r" b="b"/>
            <a:pathLst>
              <a:path w="60959" h="52070">
                <a:moveTo>
                  <a:pt x="30480" y="51815"/>
                </a:moveTo>
                <a:lnTo>
                  <a:pt x="18645" y="49696"/>
                </a:lnTo>
                <a:lnTo>
                  <a:pt x="8953" y="44005"/>
                </a:lnTo>
                <a:lnTo>
                  <a:pt x="2405" y="35742"/>
                </a:lnTo>
                <a:lnTo>
                  <a:pt x="0" y="25907"/>
                </a:lnTo>
                <a:lnTo>
                  <a:pt x="2405" y="15430"/>
                </a:lnTo>
                <a:lnTo>
                  <a:pt x="8953" y="7238"/>
                </a:lnTo>
                <a:lnTo>
                  <a:pt x="18645" y="1904"/>
                </a:lnTo>
                <a:lnTo>
                  <a:pt x="30480" y="0"/>
                </a:lnTo>
                <a:lnTo>
                  <a:pt x="42314" y="1904"/>
                </a:lnTo>
                <a:lnTo>
                  <a:pt x="52006" y="7238"/>
                </a:lnTo>
                <a:lnTo>
                  <a:pt x="58554" y="15430"/>
                </a:lnTo>
                <a:lnTo>
                  <a:pt x="60960" y="25907"/>
                </a:lnTo>
                <a:lnTo>
                  <a:pt x="58554" y="35742"/>
                </a:lnTo>
                <a:lnTo>
                  <a:pt x="52006" y="44005"/>
                </a:lnTo>
                <a:lnTo>
                  <a:pt x="42314" y="49696"/>
                </a:lnTo>
                <a:lnTo>
                  <a:pt x="30480" y="5181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825740" y="5768340"/>
            <a:ext cx="99060" cy="90170"/>
          </a:xfrm>
          <a:custGeom>
            <a:avLst/>
            <a:gdLst/>
            <a:ahLst/>
            <a:cxnLst/>
            <a:rect l="l" t="t" r="r" b="b"/>
            <a:pathLst>
              <a:path w="99059" h="90170">
                <a:moveTo>
                  <a:pt x="56387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0292" y="0"/>
                </a:lnTo>
                <a:lnTo>
                  <a:pt x="56387" y="1523"/>
                </a:lnTo>
                <a:close/>
              </a:path>
              <a:path w="99059" h="90170">
                <a:moveTo>
                  <a:pt x="65532" y="3047"/>
                </a:moveTo>
                <a:lnTo>
                  <a:pt x="32004" y="3047"/>
                </a:lnTo>
                <a:lnTo>
                  <a:pt x="38100" y="1523"/>
                </a:lnTo>
                <a:lnTo>
                  <a:pt x="59436" y="1523"/>
                </a:lnTo>
                <a:lnTo>
                  <a:pt x="65532" y="3047"/>
                </a:lnTo>
                <a:close/>
              </a:path>
              <a:path w="99059" h="90170">
                <a:moveTo>
                  <a:pt x="74676" y="7619"/>
                </a:moveTo>
                <a:lnTo>
                  <a:pt x="22859" y="7619"/>
                </a:lnTo>
                <a:lnTo>
                  <a:pt x="24384" y="6095"/>
                </a:lnTo>
                <a:lnTo>
                  <a:pt x="28956" y="4571"/>
                </a:lnTo>
                <a:lnTo>
                  <a:pt x="30480" y="3047"/>
                </a:lnTo>
                <a:lnTo>
                  <a:pt x="68580" y="3047"/>
                </a:lnTo>
                <a:lnTo>
                  <a:pt x="68580" y="4571"/>
                </a:lnTo>
                <a:lnTo>
                  <a:pt x="74676" y="6095"/>
                </a:lnTo>
                <a:lnTo>
                  <a:pt x="74676" y="7619"/>
                </a:lnTo>
                <a:close/>
              </a:path>
              <a:path w="99059" h="90170">
                <a:moveTo>
                  <a:pt x="89916" y="71627"/>
                </a:moveTo>
                <a:lnTo>
                  <a:pt x="7620" y="71627"/>
                </a:lnTo>
                <a:lnTo>
                  <a:pt x="7620" y="70103"/>
                </a:lnTo>
                <a:lnTo>
                  <a:pt x="4572" y="65531"/>
                </a:lnTo>
                <a:lnTo>
                  <a:pt x="4572" y="64007"/>
                </a:lnTo>
                <a:lnTo>
                  <a:pt x="3048" y="64007"/>
                </a:lnTo>
                <a:lnTo>
                  <a:pt x="3048" y="62483"/>
                </a:lnTo>
                <a:lnTo>
                  <a:pt x="1524" y="56387"/>
                </a:lnTo>
                <a:lnTo>
                  <a:pt x="0" y="56387"/>
                </a:lnTo>
                <a:lnTo>
                  <a:pt x="0" y="35051"/>
                </a:lnTo>
                <a:lnTo>
                  <a:pt x="1524" y="33527"/>
                </a:lnTo>
                <a:lnTo>
                  <a:pt x="3048" y="28955"/>
                </a:lnTo>
                <a:lnTo>
                  <a:pt x="3048" y="27431"/>
                </a:lnTo>
                <a:lnTo>
                  <a:pt x="4572" y="25907"/>
                </a:lnTo>
                <a:lnTo>
                  <a:pt x="4572" y="24383"/>
                </a:lnTo>
                <a:lnTo>
                  <a:pt x="7620" y="19811"/>
                </a:lnTo>
                <a:lnTo>
                  <a:pt x="16764" y="10667"/>
                </a:lnTo>
                <a:lnTo>
                  <a:pt x="21336" y="7619"/>
                </a:lnTo>
                <a:lnTo>
                  <a:pt x="76200" y="7619"/>
                </a:lnTo>
                <a:lnTo>
                  <a:pt x="80772" y="10667"/>
                </a:lnTo>
                <a:lnTo>
                  <a:pt x="82296" y="12191"/>
                </a:lnTo>
                <a:lnTo>
                  <a:pt x="83820" y="12191"/>
                </a:lnTo>
                <a:lnTo>
                  <a:pt x="83820" y="13715"/>
                </a:lnTo>
                <a:lnTo>
                  <a:pt x="89916" y="19811"/>
                </a:lnTo>
                <a:lnTo>
                  <a:pt x="92964" y="24383"/>
                </a:lnTo>
                <a:lnTo>
                  <a:pt x="94488" y="25907"/>
                </a:lnTo>
                <a:lnTo>
                  <a:pt x="94488" y="28955"/>
                </a:lnTo>
                <a:lnTo>
                  <a:pt x="97536" y="33527"/>
                </a:lnTo>
                <a:lnTo>
                  <a:pt x="97536" y="38099"/>
                </a:lnTo>
                <a:lnTo>
                  <a:pt x="45719" y="38099"/>
                </a:lnTo>
                <a:lnTo>
                  <a:pt x="42672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8100" y="41147"/>
                </a:lnTo>
                <a:lnTo>
                  <a:pt x="37084" y="44195"/>
                </a:lnTo>
                <a:lnTo>
                  <a:pt x="36576" y="44195"/>
                </a:lnTo>
                <a:lnTo>
                  <a:pt x="36779" y="44805"/>
                </a:lnTo>
                <a:lnTo>
                  <a:pt x="36721" y="45284"/>
                </a:lnTo>
                <a:lnTo>
                  <a:pt x="36576" y="45719"/>
                </a:lnTo>
                <a:lnTo>
                  <a:pt x="36783" y="46135"/>
                </a:lnTo>
                <a:lnTo>
                  <a:pt x="36804" y="46329"/>
                </a:lnTo>
                <a:lnTo>
                  <a:pt x="36576" y="47243"/>
                </a:lnTo>
                <a:lnTo>
                  <a:pt x="37338" y="47243"/>
                </a:lnTo>
                <a:lnTo>
                  <a:pt x="38100" y="48767"/>
                </a:lnTo>
                <a:lnTo>
                  <a:pt x="39014" y="49377"/>
                </a:lnTo>
                <a:lnTo>
                  <a:pt x="39624" y="50291"/>
                </a:lnTo>
                <a:lnTo>
                  <a:pt x="42672" y="51815"/>
                </a:lnTo>
                <a:lnTo>
                  <a:pt x="97916" y="51815"/>
                </a:lnTo>
                <a:lnTo>
                  <a:pt x="97536" y="53339"/>
                </a:lnTo>
                <a:lnTo>
                  <a:pt x="97536" y="56387"/>
                </a:lnTo>
                <a:lnTo>
                  <a:pt x="94488" y="62483"/>
                </a:lnTo>
                <a:lnTo>
                  <a:pt x="94488" y="64007"/>
                </a:lnTo>
                <a:lnTo>
                  <a:pt x="92964" y="65531"/>
                </a:lnTo>
                <a:lnTo>
                  <a:pt x="89916" y="70103"/>
                </a:lnTo>
                <a:lnTo>
                  <a:pt x="89916" y="71627"/>
                </a:lnTo>
                <a:close/>
              </a:path>
              <a:path w="99059" h="90170">
                <a:moveTo>
                  <a:pt x="42672" y="39623"/>
                </a:moveTo>
                <a:lnTo>
                  <a:pt x="45719" y="38099"/>
                </a:lnTo>
                <a:lnTo>
                  <a:pt x="47244" y="38099"/>
                </a:lnTo>
                <a:lnTo>
                  <a:pt x="42672" y="39623"/>
                </a:lnTo>
                <a:close/>
              </a:path>
              <a:path w="99059" h="90170">
                <a:moveTo>
                  <a:pt x="44195" y="39623"/>
                </a:moveTo>
                <a:lnTo>
                  <a:pt x="47244" y="38099"/>
                </a:lnTo>
                <a:lnTo>
                  <a:pt x="48768" y="38480"/>
                </a:lnTo>
                <a:lnTo>
                  <a:pt x="44195" y="39623"/>
                </a:lnTo>
                <a:close/>
              </a:path>
              <a:path w="99059" h="90170">
                <a:moveTo>
                  <a:pt x="48768" y="38480"/>
                </a:moveTo>
                <a:lnTo>
                  <a:pt x="47244" y="38099"/>
                </a:lnTo>
                <a:lnTo>
                  <a:pt x="50292" y="38099"/>
                </a:lnTo>
                <a:lnTo>
                  <a:pt x="48768" y="38480"/>
                </a:lnTo>
                <a:close/>
              </a:path>
              <a:path w="99059" h="90170">
                <a:moveTo>
                  <a:pt x="53339" y="39623"/>
                </a:moveTo>
                <a:lnTo>
                  <a:pt x="48768" y="38480"/>
                </a:lnTo>
                <a:lnTo>
                  <a:pt x="50292" y="38099"/>
                </a:lnTo>
                <a:lnTo>
                  <a:pt x="53339" y="39623"/>
                </a:lnTo>
                <a:close/>
              </a:path>
              <a:path w="99059" h="90170">
                <a:moveTo>
                  <a:pt x="55168" y="39319"/>
                </a:moveTo>
                <a:lnTo>
                  <a:pt x="50292" y="38099"/>
                </a:lnTo>
                <a:lnTo>
                  <a:pt x="53339" y="38099"/>
                </a:lnTo>
                <a:lnTo>
                  <a:pt x="55168" y="39319"/>
                </a:lnTo>
                <a:close/>
              </a:path>
              <a:path w="99059" h="90170">
                <a:moveTo>
                  <a:pt x="56387" y="39623"/>
                </a:moveTo>
                <a:lnTo>
                  <a:pt x="55168" y="39319"/>
                </a:lnTo>
                <a:lnTo>
                  <a:pt x="53339" y="38099"/>
                </a:lnTo>
                <a:lnTo>
                  <a:pt x="56387" y="39623"/>
                </a:lnTo>
                <a:close/>
              </a:path>
              <a:path w="99059" h="90170">
                <a:moveTo>
                  <a:pt x="59944" y="43179"/>
                </a:moveTo>
                <a:lnTo>
                  <a:pt x="56387" y="39623"/>
                </a:lnTo>
                <a:lnTo>
                  <a:pt x="53339" y="38099"/>
                </a:lnTo>
                <a:lnTo>
                  <a:pt x="97536" y="38099"/>
                </a:lnTo>
                <a:lnTo>
                  <a:pt x="98552" y="41147"/>
                </a:lnTo>
                <a:lnTo>
                  <a:pt x="59436" y="41147"/>
                </a:lnTo>
                <a:lnTo>
                  <a:pt x="59944" y="43179"/>
                </a:lnTo>
                <a:close/>
              </a:path>
              <a:path w="99059" h="90170">
                <a:moveTo>
                  <a:pt x="57912" y="41147"/>
                </a:moveTo>
                <a:lnTo>
                  <a:pt x="55168" y="39319"/>
                </a:lnTo>
                <a:lnTo>
                  <a:pt x="56387" y="39623"/>
                </a:lnTo>
                <a:lnTo>
                  <a:pt x="57912" y="41147"/>
                </a:lnTo>
                <a:close/>
              </a:path>
              <a:path w="99059" h="90170">
                <a:moveTo>
                  <a:pt x="39624" y="41147"/>
                </a:moveTo>
                <a:lnTo>
                  <a:pt x="41148" y="39623"/>
                </a:lnTo>
                <a:lnTo>
                  <a:pt x="40386" y="40766"/>
                </a:lnTo>
                <a:lnTo>
                  <a:pt x="39624" y="41147"/>
                </a:lnTo>
                <a:close/>
              </a:path>
              <a:path w="99059" h="90170">
                <a:moveTo>
                  <a:pt x="40386" y="40766"/>
                </a:moveTo>
                <a:lnTo>
                  <a:pt x="41148" y="39623"/>
                </a:lnTo>
                <a:lnTo>
                  <a:pt x="42671" y="39623"/>
                </a:lnTo>
                <a:lnTo>
                  <a:pt x="40386" y="40766"/>
                </a:lnTo>
                <a:close/>
              </a:path>
              <a:path w="99059" h="90170">
                <a:moveTo>
                  <a:pt x="39928" y="41452"/>
                </a:moveTo>
                <a:lnTo>
                  <a:pt x="40386" y="40766"/>
                </a:lnTo>
                <a:lnTo>
                  <a:pt x="42672" y="39623"/>
                </a:lnTo>
                <a:lnTo>
                  <a:pt x="39928" y="41452"/>
                </a:lnTo>
                <a:close/>
              </a:path>
              <a:path w="99059" h="90170">
                <a:moveTo>
                  <a:pt x="58521" y="42062"/>
                </a:moveTo>
                <a:lnTo>
                  <a:pt x="54864" y="39623"/>
                </a:lnTo>
                <a:lnTo>
                  <a:pt x="57912" y="41147"/>
                </a:lnTo>
                <a:lnTo>
                  <a:pt x="58521" y="42062"/>
                </a:lnTo>
                <a:close/>
              </a:path>
              <a:path w="99059" h="90170">
                <a:moveTo>
                  <a:pt x="39243" y="41909"/>
                </a:moveTo>
                <a:lnTo>
                  <a:pt x="39624" y="41147"/>
                </a:lnTo>
                <a:lnTo>
                  <a:pt x="40386" y="40766"/>
                </a:lnTo>
                <a:lnTo>
                  <a:pt x="39928" y="41452"/>
                </a:lnTo>
                <a:lnTo>
                  <a:pt x="39243" y="41909"/>
                </a:lnTo>
                <a:close/>
              </a:path>
              <a:path w="99059" h="90170">
                <a:moveTo>
                  <a:pt x="36914" y="45211"/>
                </a:moveTo>
                <a:lnTo>
                  <a:pt x="36880" y="44805"/>
                </a:lnTo>
                <a:lnTo>
                  <a:pt x="38100" y="41147"/>
                </a:lnTo>
                <a:lnTo>
                  <a:pt x="37185" y="44805"/>
                </a:lnTo>
                <a:lnTo>
                  <a:pt x="36914" y="45211"/>
                </a:lnTo>
                <a:close/>
              </a:path>
              <a:path w="99059" h="90170">
                <a:moveTo>
                  <a:pt x="37185" y="44805"/>
                </a:moveTo>
                <a:lnTo>
                  <a:pt x="38100" y="41147"/>
                </a:lnTo>
                <a:lnTo>
                  <a:pt x="39624" y="41147"/>
                </a:lnTo>
                <a:lnTo>
                  <a:pt x="38100" y="42671"/>
                </a:lnTo>
                <a:lnTo>
                  <a:pt x="37592" y="44195"/>
                </a:lnTo>
                <a:lnTo>
                  <a:pt x="37185" y="44805"/>
                </a:lnTo>
                <a:close/>
              </a:path>
              <a:path w="99059" h="90170">
                <a:moveTo>
                  <a:pt x="38100" y="42671"/>
                </a:moveTo>
                <a:lnTo>
                  <a:pt x="39624" y="41147"/>
                </a:lnTo>
                <a:lnTo>
                  <a:pt x="39014" y="42062"/>
                </a:lnTo>
                <a:lnTo>
                  <a:pt x="38100" y="42671"/>
                </a:lnTo>
                <a:close/>
              </a:path>
              <a:path w="99059" h="90170">
                <a:moveTo>
                  <a:pt x="39014" y="42062"/>
                </a:moveTo>
                <a:lnTo>
                  <a:pt x="39624" y="41147"/>
                </a:lnTo>
                <a:lnTo>
                  <a:pt x="39243" y="41909"/>
                </a:lnTo>
                <a:lnTo>
                  <a:pt x="39014" y="42062"/>
                </a:lnTo>
                <a:close/>
              </a:path>
              <a:path w="99059" h="90170">
                <a:moveTo>
                  <a:pt x="59436" y="42671"/>
                </a:moveTo>
                <a:lnTo>
                  <a:pt x="58521" y="42062"/>
                </a:lnTo>
                <a:lnTo>
                  <a:pt x="57912" y="41147"/>
                </a:lnTo>
                <a:lnTo>
                  <a:pt x="59436" y="42671"/>
                </a:lnTo>
                <a:close/>
              </a:path>
              <a:path w="99059" h="90170">
                <a:moveTo>
                  <a:pt x="60198" y="43433"/>
                </a:moveTo>
                <a:lnTo>
                  <a:pt x="59944" y="43179"/>
                </a:lnTo>
                <a:lnTo>
                  <a:pt x="59436" y="41147"/>
                </a:lnTo>
                <a:lnTo>
                  <a:pt x="60198" y="43433"/>
                </a:lnTo>
                <a:close/>
              </a:path>
              <a:path w="99059" h="90170">
                <a:moveTo>
                  <a:pt x="60655" y="43891"/>
                </a:moveTo>
                <a:lnTo>
                  <a:pt x="60198" y="43433"/>
                </a:lnTo>
                <a:lnTo>
                  <a:pt x="59436" y="41147"/>
                </a:lnTo>
                <a:lnTo>
                  <a:pt x="98552" y="41147"/>
                </a:lnTo>
                <a:lnTo>
                  <a:pt x="99060" y="42671"/>
                </a:lnTo>
                <a:lnTo>
                  <a:pt x="60960" y="42671"/>
                </a:lnTo>
                <a:lnTo>
                  <a:pt x="60655" y="43891"/>
                </a:lnTo>
                <a:close/>
              </a:path>
              <a:path w="99059" h="90170">
                <a:moveTo>
                  <a:pt x="38100" y="44195"/>
                </a:moveTo>
                <a:lnTo>
                  <a:pt x="39243" y="41909"/>
                </a:lnTo>
                <a:lnTo>
                  <a:pt x="39928" y="41452"/>
                </a:lnTo>
                <a:lnTo>
                  <a:pt x="38100" y="44195"/>
                </a:lnTo>
                <a:close/>
              </a:path>
              <a:path w="99059" h="90170">
                <a:moveTo>
                  <a:pt x="38100" y="43433"/>
                </a:moveTo>
                <a:lnTo>
                  <a:pt x="38100" y="42671"/>
                </a:lnTo>
                <a:lnTo>
                  <a:pt x="39014" y="42062"/>
                </a:lnTo>
                <a:lnTo>
                  <a:pt x="38100" y="43433"/>
                </a:lnTo>
                <a:close/>
              </a:path>
              <a:path w="99059" h="90170">
                <a:moveTo>
                  <a:pt x="59944" y="44195"/>
                </a:moveTo>
                <a:lnTo>
                  <a:pt x="58521" y="42062"/>
                </a:lnTo>
                <a:lnTo>
                  <a:pt x="59436" y="42671"/>
                </a:lnTo>
                <a:lnTo>
                  <a:pt x="59944" y="44195"/>
                </a:lnTo>
                <a:close/>
              </a:path>
              <a:path w="99059" h="90170">
                <a:moveTo>
                  <a:pt x="37592" y="44195"/>
                </a:moveTo>
                <a:lnTo>
                  <a:pt x="38100" y="42671"/>
                </a:lnTo>
                <a:lnTo>
                  <a:pt x="38100" y="43433"/>
                </a:lnTo>
                <a:lnTo>
                  <a:pt x="37592" y="44195"/>
                </a:lnTo>
                <a:close/>
              </a:path>
              <a:path w="99059" h="90170">
                <a:moveTo>
                  <a:pt x="60350" y="44805"/>
                </a:moveTo>
                <a:lnTo>
                  <a:pt x="59944" y="44195"/>
                </a:lnTo>
                <a:lnTo>
                  <a:pt x="59436" y="42671"/>
                </a:lnTo>
                <a:lnTo>
                  <a:pt x="59944" y="43179"/>
                </a:lnTo>
                <a:lnTo>
                  <a:pt x="60350" y="44805"/>
                </a:lnTo>
                <a:close/>
              </a:path>
              <a:path w="99059" h="90170">
                <a:moveTo>
                  <a:pt x="60960" y="44195"/>
                </a:moveTo>
                <a:lnTo>
                  <a:pt x="60655" y="43891"/>
                </a:lnTo>
                <a:lnTo>
                  <a:pt x="60960" y="42671"/>
                </a:lnTo>
                <a:lnTo>
                  <a:pt x="60960" y="44195"/>
                </a:lnTo>
                <a:close/>
              </a:path>
              <a:path w="99059" h="90170">
                <a:moveTo>
                  <a:pt x="97916" y="51815"/>
                </a:moveTo>
                <a:lnTo>
                  <a:pt x="54864" y="51815"/>
                </a:lnTo>
                <a:lnTo>
                  <a:pt x="57912" y="50291"/>
                </a:lnTo>
                <a:lnTo>
                  <a:pt x="60960" y="47243"/>
                </a:lnTo>
                <a:lnTo>
                  <a:pt x="60960" y="42671"/>
                </a:lnTo>
                <a:lnTo>
                  <a:pt x="99060" y="42671"/>
                </a:lnTo>
                <a:lnTo>
                  <a:pt x="98983" y="47548"/>
                </a:lnTo>
                <a:lnTo>
                  <a:pt x="97916" y="51815"/>
                </a:lnTo>
                <a:close/>
              </a:path>
              <a:path w="99059" h="90170">
                <a:moveTo>
                  <a:pt x="60405" y="44888"/>
                </a:moveTo>
                <a:lnTo>
                  <a:pt x="59944" y="43179"/>
                </a:lnTo>
                <a:lnTo>
                  <a:pt x="60198" y="43433"/>
                </a:lnTo>
                <a:lnTo>
                  <a:pt x="60524" y="44413"/>
                </a:lnTo>
                <a:lnTo>
                  <a:pt x="60405" y="44888"/>
                </a:lnTo>
                <a:close/>
              </a:path>
              <a:path w="99059" h="90170">
                <a:moveTo>
                  <a:pt x="38100" y="48005"/>
                </a:moveTo>
                <a:lnTo>
                  <a:pt x="37592" y="47243"/>
                </a:lnTo>
                <a:lnTo>
                  <a:pt x="37222" y="46135"/>
                </a:lnTo>
                <a:lnTo>
                  <a:pt x="37156" y="45502"/>
                </a:lnTo>
                <a:lnTo>
                  <a:pt x="37592" y="44195"/>
                </a:lnTo>
                <a:lnTo>
                  <a:pt x="38100" y="43433"/>
                </a:lnTo>
                <a:lnTo>
                  <a:pt x="38100" y="48005"/>
                </a:lnTo>
                <a:close/>
              </a:path>
              <a:path w="99059" h="90170">
                <a:moveTo>
                  <a:pt x="60524" y="44413"/>
                </a:moveTo>
                <a:lnTo>
                  <a:pt x="60198" y="43433"/>
                </a:lnTo>
                <a:lnTo>
                  <a:pt x="60655" y="43891"/>
                </a:lnTo>
                <a:lnTo>
                  <a:pt x="60524" y="44413"/>
                </a:lnTo>
                <a:close/>
              </a:path>
              <a:path w="99059" h="90170">
                <a:moveTo>
                  <a:pt x="60706" y="44957"/>
                </a:moveTo>
                <a:lnTo>
                  <a:pt x="60655" y="44805"/>
                </a:lnTo>
                <a:lnTo>
                  <a:pt x="60579" y="44195"/>
                </a:lnTo>
                <a:lnTo>
                  <a:pt x="60655" y="43891"/>
                </a:lnTo>
                <a:lnTo>
                  <a:pt x="60960" y="44195"/>
                </a:lnTo>
                <a:lnTo>
                  <a:pt x="60706" y="44957"/>
                </a:lnTo>
                <a:close/>
              </a:path>
              <a:path w="99059" h="90170">
                <a:moveTo>
                  <a:pt x="36830" y="44957"/>
                </a:moveTo>
                <a:lnTo>
                  <a:pt x="36576" y="44195"/>
                </a:lnTo>
                <a:lnTo>
                  <a:pt x="37084" y="44195"/>
                </a:lnTo>
                <a:lnTo>
                  <a:pt x="36830" y="44957"/>
                </a:lnTo>
                <a:close/>
              </a:path>
              <a:path w="99059" h="90170">
                <a:moveTo>
                  <a:pt x="60960" y="45719"/>
                </a:moveTo>
                <a:lnTo>
                  <a:pt x="60814" y="45284"/>
                </a:lnTo>
                <a:lnTo>
                  <a:pt x="60756" y="44805"/>
                </a:lnTo>
                <a:lnTo>
                  <a:pt x="60960" y="44195"/>
                </a:lnTo>
                <a:lnTo>
                  <a:pt x="60960" y="45719"/>
                </a:lnTo>
                <a:close/>
              </a:path>
              <a:path w="99059" h="90170">
                <a:moveTo>
                  <a:pt x="60621" y="45211"/>
                </a:moveTo>
                <a:lnTo>
                  <a:pt x="60452" y="44957"/>
                </a:lnTo>
                <a:lnTo>
                  <a:pt x="60426" y="44805"/>
                </a:lnTo>
                <a:lnTo>
                  <a:pt x="60524" y="44413"/>
                </a:lnTo>
                <a:lnTo>
                  <a:pt x="60655" y="44805"/>
                </a:lnTo>
                <a:lnTo>
                  <a:pt x="60621" y="45211"/>
                </a:lnTo>
                <a:close/>
              </a:path>
              <a:path w="99059" h="90170">
                <a:moveTo>
                  <a:pt x="37011" y="45502"/>
                </a:moveTo>
                <a:lnTo>
                  <a:pt x="36914" y="45211"/>
                </a:lnTo>
                <a:lnTo>
                  <a:pt x="37185" y="44805"/>
                </a:lnTo>
                <a:lnTo>
                  <a:pt x="37011" y="45502"/>
                </a:lnTo>
                <a:close/>
              </a:path>
              <a:path w="99059" h="90170">
                <a:moveTo>
                  <a:pt x="60524" y="45502"/>
                </a:moveTo>
                <a:lnTo>
                  <a:pt x="60470" y="45284"/>
                </a:lnTo>
                <a:lnTo>
                  <a:pt x="60405" y="44888"/>
                </a:lnTo>
                <a:lnTo>
                  <a:pt x="60621" y="45211"/>
                </a:lnTo>
                <a:lnTo>
                  <a:pt x="60524" y="45502"/>
                </a:lnTo>
                <a:close/>
              </a:path>
              <a:path w="99059" h="90170">
                <a:moveTo>
                  <a:pt x="36576" y="45719"/>
                </a:moveTo>
                <a:lnTo>
                  <a:pt x="36830" y="44957"/>
                </a:lnTo>
                <a:lnTo>
                  <a:pt x="36866" y="45284"/>
                </a:lnTo>
                <a:lnTo>
                  <a:pt x="36576" y="45719"/>
                </a:lnTo>
                <a:close/>
              </a:path>
              <a:path w="99059" h="90170">
                <a:moveTo>
                  <a:pt x="60452" y="45719"/>
                </a:moveTo>
                <a:lnTo>
                  <a:pt x="60388" y="44957"/>
                </a:lnTo>
                <a:lnTo>
                  <a:pt x="60470" y="45284"/>
                </a:lnTo>
                <a:lnTo>
                  <a:pt x="60452" y="45719"/>
                </a:lnTo>
                <a:close/>
              </a:path>
              <a:path w="99059" h="90170">
                <a:moveTo>
                  <a:pt x="60960" y="45719"/>
                </a:moveTo>
                <a:lnTo>
                  <a:pt x="60669" y="45284"/>
                </a:lnTo>
                <a:lnTo>
                  <a:pt x="60706" y="44957"/>
                </a:lnTo>
                <a:lnTo>
                  <a:pt x="60960" y="45719"/>
                </a:lnTo>
                <a:close/>
              </a:path>
              <a:path w="99059" h="90170">
                <a:moveTo>
                  <a:pt x="36853" y="46135"/>
                </a:moveTo>
                <a:lnTo>
                  <a:pt x="36576" y="45719"/>
                </a:lnTo>
                <a:lnTo>
                  <a:pt x="36914" y="45211"/>
                </a:lnTo>
                <a:lnTo>
                  <a:pt x="36957" y="45719"/>
                </a:lnTo>
                <a:lnTo>
                  <a:pt x="36853" y="46135"/>
                </a:lnTo>
                <a:close/>
              </a:path>
              <a:path w="99059" h="90170">
                <a:moveTo>
                  <a:pt x="60682" y="46135"/>
                </a:moveTo>
                <a:lnTo>
                  <a:pt x="60597" y="45284"/>
                </a:lnTo>
                <a:lnTo>
                  <a:pt x="60960" y="45719"/>
                </a:lnTo>
                <a:lnTo>
                  <a:pt x="60682" y="46135"/>
                </a:lnTo>
                <a:close/>
              </a:path>
              <a:path w="99059" h="90170">
                <a:moveTo>
                  <a:pt x="59740" y="47548"/>
                </a:moveTo>
                <a:lnTo>
                  <a:pt x="60306" y="45284"/>
                </a:lnTo>
                <a:lnTo>
                  <a:pt x="60452" y="45719"/>
                </a:lnTo>
                <a:lnTo>
                  <a:pt x="59944" y="47243"/>
                </a:lnTo>
                <a:lnTo>
                  <a:pt x="59740" y="47548"/>
                </a:lnTo>
                <a:close/>
              </a:path>
              <a:path w="99059" h="90170">
                <a:moveTo>
                  <a:pt x="60621" y="46227"/>
                </a:moveTo>
                <a:lnTo>
                  <a:pt x="60524" y="45502"/>
                </a:lnTo>
                <a:lnTo>
                  <a:pt x="60579" y="45719"/>
                </a:lnTo>
                <a:lnTo>
                  <a:pt x="60621" y="46227"/>
                </a:lnTo>
                <a:close/>
              </a:path>
              <a:path w="99059" h="90170">
                <a:moveTo>
                  <a:pt x="36830" y="46227"/>
                </a:moveTo>
                <a:lnTo>
                  <a:pt x="36576" y="45719"/>
                </a:lnTo>
                <a:lnTo>
                  <a:pt x="36853" y="46135"/>
                </a:lnTo>
                <a:close/>
              </a:path>
              <a:path w="99059" h="90170">
                <a:moveTo>
                  <a:pt x="37592" y="47243"/>
                </a:moveTo>
                <a:lnTo>
                  <a:pt x="36982" y="46329"/>
                </a:lnTo>
                <a:lnTo>
                  <a:pt x="36945" y="46135"/>
                </a:lnTo>
                <a:lnTo>
                  <a:pt x="37084" y="45719"/>
                </a:lnTo>
                <a:lnTo>
                  <a:pt x="37592" y="47243"/>
                </a:lnTo>
                <a:close/>
              </a:path>
              <a:path w="99059" h="90170">
                <a:moveTo>
                  <a:pt x="59944" y="47243"/>
                </a:moveTo>
                <a:lnTo>
                  <a:pt x="60452" y="45719"/>
                </a:lnTo>
                <a:lnTo>
                  <a:pt x="60590" y="46135"/>
                </a:lnTo>
                <a:lnTo>
                  <a:pt x="60553" y="46329"/>
                </a:lnTo>
                <a:lnTo>
                  <a:pt x="59944" y="47243"/>
                </a:lnTo>
                <a:close/>
              </a:path>
              <a:path w="99059" h="90170">
                <a:moveTo>
                  <a:pt x="60706" y="46227"/>
                </a:moveTo>
                <a:lnTo>
                  <a:pt x="60960" y="45719"/>
                </a:lnTo>
                <a:lnTo>
                  <a:pt x="60706" y="46227"/>
                </a:lnTo>
                <a:close/>
              </a:path>
              <a:path w="99059" h="90170">
                <a:moveTo>
                  <a:pt x="60960" y="47243"/>
                </a:moveTo>
                <a:lnTo>
                  <a:pt x="60731" y="46329"/>
                </a:lnTo>
                <a:lnTo>
                  <a:pt x="60752" y="46135"/>
                </a:lnTo>
                <a:lnTo>
                  <a:pt x="60960" y="45719"/>
                </a:lnTo>
                <a:lnTo>
                  <a:pt x="60960" y="47243"/>
                </a:lnTo>
                <a:close/>
              </a:path>
              <a:path w="99059" h="90170">
                <a:moveTo>
                  <a:pt x="38100" y="48767"/>
                </a:moveTo>
                <a:lnTo>
                  <a:pt x="36880" y="46329"/>
                </a:lnTo>
                <a:lnTo>
                  <a:pt x="37592" y="47243"/>
                </a:lnTo>
                <a:lnTo>
                  <a:pt x="38100" y="48767"/>
                </a:lnTo>
                <a:close/>
              </a:path>
              <a:path w="99059" h="90170">
                <a:moveTo>
                  <a:pt x="59653" y="48114"/>
                </a:moveTo>
                <a:lnTo>
                  <a:pt x="59944" y="47243"/>
                </a:lnTo>
                <a:lnTo>
                  <a:pt x="60621" y="46227"/>
                </a:lnTo>
                <a:lnTo>
                  <a:pt x="59817" y="48005"/>
                </a:lnTo>
                <a:lnTo>
                  <a:pt x="59653" y="48114"/>
                </a:lnTo>
                <a:close/>
              </a:path>
              <a:path w="99059" h="90170">
                <a:moveTo>
                  <a:pt x="60960" y="47243"/>
                </a:moveTo>
                <a:lnTo>
                  <a:pt x="60655" y="46329"/>
                </a:lnTo>
                <a:lnTo>
                  <a:pt x="60960" y="47243"/>
                </a:lnTo>
                <a:close/>
              </a:path>
              <a:path w="99059" h="90170">
                <a:moveTo>
                  <a:pt x="37338" y="47243"/>
                </a:moveTo>
                <a:lnTo>
                  <a:pt x="36576" y="47243"/>
                </a:lnTo>
                <a:lnTo>
                  <a:pt x="36880" y="46329"/>
                </a:lnTo>
                <a:lnTo>
                  <a:pt x="37338" y="47243"/>
                </a:lnTo>
                <a:close/>
              </a:path>
              <a:path w="99059" h="90170">
                <a:moveTo>
                  <a:pt x="59817" y="48005"/>
                </a:moveTo>
                <a:lnTo>
                  <a:pt x="60655" y="46329"/>
                </a:lnTo>
                <a:lnTo>
                  <a:pt x="60960" y="47243"/>
                </a:lnTo>
                <a:lnTo>
                  <a:pt x="59817" y="48005"/>
                </a:lnTo>
                <a:close/>
              </a:path>
              <a:path w="99059" h="90170">
                <a:moveTo>
                  <a:pt x="38100" y="48767"/>
                </a:moveTo>
                <a:lnTo>
                  <a:pt x="37592" y="47243"/>
                </a:lnTo>
                <a:lnTo>
                  <a:pt x="38100" y="48005"/>
                </a:lnTo>
                <a:lnTo>
                  <a:pt x="38100" y="48767"/>
                </a:lnTo>
                <a:close/>
              </a:path>
              <a:path w="99059" h="90170">
                <a:moveTo>
                  <a:pt x="41148" y="50291"/>
                </a:moveTo>
                <a:lnTo>
                  <a:pt x="39116" y="49275"/>
                </a:lnTo>
                <a:lnTo>
                  <a:pt x="38100" y="47243"/>
                </a:lnTo>
                <a:lnTo>
                  <a:pt x="41148" y="50291"/>
                </a:lnTo>
                <a:close/>
              </a:path>
              <a:path w="99059" h="90170">
                <a:moveTo>
                  <a:pt x="59588" y="48158"/>
                </a:moveTo>
                <a:lnTo>
                  <a:pt x="59740" y="47548"/>
                </a:lnTo>
                <a:lnTo>
                  <a:pt x="59944" y="47243"/>
                </a:lnTo>
                <a:lnTo>
                  <a:pt x="59653" y="48114"/>
                </a:lnTo>
                <a:close/>
              </a:path>
              <a:path w="99059" h="90170">
                <a:moveTo>
                  <a:pt x="59436" y="48767"/>
                </a:moveTo>
                <a:lnTo>
                  <a:pt x="59817" y="48005"/>
                </a:lnTo>
                <a:lnTo>
                  <a:pt x="60960" y="47243"/>
                </a:lnTo>
                <a:lnTo>
                  <a:pt x="59436" y="48767"/>
                </a:lnTo>
                <a:close/>
              </a:path>
              <a:path w="99059" h="90170">
                <a:moveTo>
                  <a:pt x="59131" y="48463"/>
                </a:moveTo>
                <a:lnTo>
                  <a:pt x="59740" y="47548"/>
                </a:lnTo>
                <a:lnTo>
                  <a:pt x="59588" y="48158"/>
                </a:lnTo>
                <a:lnTo>
                  <a:pt x="59131" y="48463"/>
                </a:lnTo>
                <a:close/>
              </a:path>
              <a:path w="99059" h="90170">
                <a:moveTo>
                  <a:pt x="38862" y="49148"/>
                </a:moveTo>
                <a:lnTo>
                  <a:pt x="38100" y="48767"/>
                </a:lnTo>
                <a:lnTo>
                  <a:pt x="38100" y="48005"/>
                </a:lnTo>
                <a:lnTo>
                  <a:pt x="38862" y="49148"/>
                </a:lnTo>
                <a:close/>
              </a:path>
              <a:path w="99059" h="90170">
                <a:moveTo>
                  <a:pt x="59436" y="48767"/>
                </a:moveTo>
                <a:lnTo>
                  <a:pt x="59653" y="48114"/>
                </a:lnTo>
                <a:lnTo>
                  <a:pt x="59817" y="48005"/>
                </a:lnTo>
                <a:lnTo>
                  <a:pt x="59436" y="48767"/>
                </a:lnTo>
                <a:close/>
              </a:path>
              <a:path w="99059" h="90170">
                <a:moveTo>
                  <a:pt x="59436" y="48767"/>
                </a:moveTo>
                <a:lnTo>
                  <a:pt x="59588" y="48158"/>
                </a:lnTo>
                <a:lnTo>
                  <a:pt x="59436" y="48767"/>
                </a:lnTo>
                <a:close/>
              </a:path>
              <a:path w="99059" h="90170">
                <a:moveTo>
                  <a:pt x="58674" y="49148"/>
                </a:moveTo>
                <a:lnTo>
                  <a:pt x="59131" y="48463"/>
                </a:lnTo>
                <a:lnTo>
                  <a:pt x="59588" y="48158"/>
                </a:lnTo>
                <a:lnTo>
                  <a:pt x="59436" y="48767"/>
                </a:lnTo>
                <a:lnTo>
                  <a:pt x="58674" y="49148"/>
                </a:lnTo>
                <a:close/>
              </a:path>
              <a:path w="99059" h="90170">
                <a:moveTo>
                  <a:pt x="56387" y="50291"/>
                </a:moveTo>
                <a:lnTo>
                  <a:pt x="59131" y="48463"/>
                </a:lnTo>
                <a:lnTo>
                  <a:pt x="58674" y="49148"/>
                </a:lnTo>
                <a:lnTo>
                  <a:pt x="56387" y="50291"/>
                </a:lnTo>
                <a:close/>
              </a:path>
              <a:path w="99059" h="90170">
                <a:moveTo>
                  <a:pt x="58521" y="49377"/>
                </a:moveTo>
                <a:lnTo>
                  <a:pt x="58674" y="49148"/>
                </a:lnTo>
                <a:lnTo>
                  <a:pt x="59436" y="48767"/>
                </a:lnTo>
                <a:lnTo>
                  <a:pt x="58521" y="49377"/>
                </a:lnTo>
                <a:close/>
              </a:path>
              <a:path w="99059" h="90170">
                <a:moveTo>
                  <a:pt x="57912" y="50291"/>
                </a:moveTo>
                <a:lnTo>
                  <a:pt x="58521" y="49377"/>
                </a:lnTo>
                <a:lnTo>
                  <a:pt x="59436" y="48767"/>
                </a:lnTo>
                <a:lnTo>
                  <a:pt x="57912" y="50291"/>
                </a:lnTo>
                <a:close/>
              </a:path>
              <a:path w="99059" h="90170">
                <a:moveTo>
                  <a:pt x="39243" y="49529"/>
                </a:moveTo>
                <a:lnTo>
                  <a:pt x="39014" y="49377"/>
                </a:lnTo>
                <a:lnTo>
                  <a:pt x="38862" y="49148"/>
                </a:lnTo>
                <a:lnTo>
                  <a:pt x="39116" y="49275"/>
                </a:lnTo>
                <a:lnTo>
                  <a:pt x="39243" y="49529"/>
                </a:lnTo>
                <a:close/>
              </a:path>
              <a:path w="99059" h="90170">
                <a:moveTo>
                  <a:pt x="56387" y="50799"/>
                </a:moveTo>
                <a:lnTo>
                  <a:pt x="58521" y="49377"/>
                </a:lnTo>
                <a:lnTo>
                  <a:pt x="57912" y="50291"/>
                </a:lnTo>
                <a:lnTo>
                  <a:pt x="56387" y="50799"/>
                </a:lnTo>
                <a:close/>
              </a:path>
              <a:path w="99059" h="90170">
                <a:moveTo>
                  <a:pt x="40843" y="50596"/>
                </a:moveTo>
                <a:lnTo>
                  <a:pt x="39624" y="50291"/>
                </a:lnTo>
                <a:lnTo>
                  <a:pt x="39243" y="49529"/>
                </a:lnTo>
                <a:lnTo>
                  <a:pt x="40843" y="50596"/>
                </a:lnTo>
                <a:close/>
              </a:path>
              <a:path w="99059" h="90170">
                <a:moveTo>
                  <a:pt x="42672" y="51815"/>
                </a:moveTo>
                <a:lnTo>
                  <a:pt x="39624" y="50291"/>
                </a:lnTo>
                <a:lnTo>
                  <a:pt x="40843" y="50596"/>
                </a:lnTo>
                <a:lnTo>
                  <a:pt x="42672" y="51815"/>
                </a:lnTo>
                <a:close/>
              </a:path>
              <a:path w="99059" h="90170">
                <a:moveTo>
                  <a:pt x="47244" y="51815"/>
                </a:moveTo>
                <a:lnTo>
                  <a:pt x="45719" y="51815"/>
                </a:lnTo>
                <a:lnTo>
                  <a:pt x="42672" y="50291"/>
                </a:lnTo>
                <a:lnTo>
                  <a:pt x="47244" y="51815"/>
                </a:lnTo>
                <a:close/>
              </a:path>
              <a:path w="99059" h="90170">
                <a:moveTo>
                  <a:pt x="53339" y="51815"/>
                </a:moveTo>
                <a:lnTo>
                  <a:pt x="50292" y="51815"/>
                </a:lnTo>
                <a:lnTo>
                  <a:pt x="56387" y="50291"/>
                </a:lnTo>
                <a:lnTo>
                  <a:pt x="53339" y="51815"/>
                </a:lnTo>
                <a:close/>
              </a:path>
              <a:path w="99059" h="90170">
                <a:moveTo>
                  <a:pt x="54864" y="51815"/>
                </a:moveTo>
                <a:lnTo>
                  <a:pt x="56387" y="50799"/>
                </a:lnTo>
                <a:lnTo>
                  <a:pt x="57912" y="50291"/>
                </a:lnTo>
                <a:lnTo>
                  <a:pt x="54864" y="51815"/>
                </a:lnTo>
                <a:close/>
              </a:path>
              <a:path w="99059" h="90170">
                <a:moveTo>
                  <a:pt x="45719" y="51815"/>
                </a:moveTo>
                <a:lnTo>
                  <a:pt x="42672" y="51815"/>
                </a:lnTo>
                <a:lnTo>
                  <a:pt x="40843" y="50596"/>
                </a:lnTo>
                <a:lnTo>
                  <a:pt x="45719" y="51815"/>
                </a:lnTo>
                <a:close/>
              </a:path>
              <a:path w="99059" h="90170">
                <a:moveTo>
                  <a:pt x="54864" y="51815"/>
                </a:moveTo>
                <a:lnTo>
                  <a:pt x="53339" y="51815"/>
                </a:lnTo>
                <a:lnTo>
                  <a:pt x="56387" y="50799"/>
                </a:lnTo>
                <a:lnTo>
                  <a:pt x="54864" y="51815"/>
                </a:lnTo>
                <a:close/>
              </a:path>
              <a:path w="99059" h="90170">
                <a:moveTo>
                  <a:pt x="82296" y="79247"/>
                </a:moveTo>
                <a:lnTo>
                  <a:pt x="15240" y="79247"/>
                </a:lnTo>
                <a:lnTo>
                  <a:pt x="15240" y="77723"/>
                </a:lnTo>
                <a:lnTo>
                  <a:pt x="13716" y="77723"/>
                </a:lnTo>
                <a:lnTo>
                  <a:pt x="9144" y="73151"/>
                </a:lnTo>
                <a:lnTo>
                  <a:pt x="9144" y="71627"/>
                </a:lnTo>
                <a:lnTo>
                  <a:pt x="88391" y="71627"/>
                </a:lnTo>
                <a:lnTo>
                  <a:pt x="88391" y="73151"/>
                </a:lnTo>
                <a:lnTo>
                  <a:pt x="82296" y="79247"/>
                </a:lnTo>
                <a:close/>
              </a:path>
              <a:path w="99059" h="90170">
                <a:moveTo>
                  <a:pt x="76200" y="83819"/>
                </a:moveTo>
                <a:lnTo>
                  <a:pt x="21336" y="83819"/>
                </a:lnTo>
                <a:lnTo>
                  <a:pt x="21336" y="82295"/>
                </a:lnTo>
                <a:lnTo>
                  <a:pt x="16764" y="79247"/>
                </a:lnTo>
                <a:lnTo>
                  <a:pt x="80772" y="79247"/>
                </a:lnTo>
                <a:lnTo>
                  <a:pt x="76200" y="82295"/>
                </a:lnTo>
                <a:lnTo>
                  <a:pt x="76200" y="83819"/>
                </a:lnTo>
                <a:close/>
              </a:path>
              <a:path w="99059" h="90170">
                <a:moveTo>
                  <a:pt x="68580" y="86867"/>
                </a:moveTo>
                <a:lnTo>
                  <a:pt x="28956" y="86867"/>
                </a:lnTo>
                <a:lnTo>
                  <a:pt x="24384" y="83819"/>
                </a:lnTo>
                <a:lnTo>
                  <a:pt x="74676" y="83819"/>
                </a:lnTo>
                <a:lnTo>
                  <a:pt x="68580" y="86867"/>
                </a:lnTo>
                <a:close/>
              </a:path>
              <a:path w="99059" h="90170">
                <a:moveTo>
                  <a:pt x="59436" y="89915"/>
                </a:moveTo>
                <a:lnTo>
                  <a:pt x="38100" y="89915"/>
                </a:lnTo>
                <a:lnTo>
                  <a:pt x="32004" y="88391"/>
                </a:lnTo>
                <a:lnTo>
                  <a:pt x="30480" y="86867"/>
                </a:lnTo>
                <a:lnTo>
                  <a:pt x="67056" y="86867"/>
                </a:lnTo>
                <a:lnTo>
                  <a:pt x="65532" y="88391"/>
                </a:lnTo>
                <a:lnTo>
                  <a:pt x="59436" y="8991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504688" y="6636257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 h="0">
                <a:moveTo>
                  <a:pt x="0" y="0"/>
                </a:moveTo>
                <a:lnTo>
                  <a:pt x="18242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504688" y="4491990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4" h="0">
                <a:moveTo>
                  <a:pt x="0" y="0"/>
                </a:moveTo>
                <a:lnTo>
                  <a:pt x="17465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541264" y="449199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274564" y="449199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007864" y="449199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541264" y="6630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274564" y="6630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007864" y="6630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298435" y="5235702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 h="0">
                <a:moveTo>
                  <a:pt x="0" y="0"/>
                </a:moveTo>
                <a:lnTo>
                  <a:pt x="5775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875269" y="5222748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875269" y="5713476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408164" y="6636257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813547" y="5394960"/>
            <a:ext cx="108585" cy="318770"/>
          </a:xfrm>
          <a:custGeom>
            <a:avLst/>
            <a:gdLst/>
            <a:ahLst/>
            <a:cxnLst/>
            <a:rect l="l" t="t" r="r" b="b"/>
            <a:pathLst>
              <a:path w="108584" h="318770">
                <a:moveTo>
                  <a:pt x="0" y="0"/>
                </a:moveTo>
                <a:lnTo>
                  <a:pt x="108203" y="0"/>
                </a:lnTo>
                <a:lnTo>
                  <a:pt x="108203" y="318516"/>
                </a:lnTo>
                <a:lnTo>
                  <a:pt x="0" y="3185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793735" y="5375148"/>
            <a:ext cx="147955" cy="358140"/>
          </a:xfrm>
          <a:custGeom>
            <a:avLst/>
            <a:gdLst/>
            <a:ahLst/>
            <a:cxnLst/>
            <a:rect l="l" t="t" r="r" b="b"/>
            <a:pathLst>
              <a:path w="147954" h="358139">
                <a:moveTo>
                  <a:pt x="147828" y="358139"/>
                </a:moveTo>
                <a:lnTo>
                  <a:pt x="0" y="358139"/>
                </a:lnTo>
                <a:lnTo>
                  <a:pt x="0" y="0"/>
                </a:lnTo>
                <a:lnTo>
                  <a:pt x="147828" y="0"/>
                </a:lnTo>
                <a:lnTo>
                  <a:pt x="147828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0039"/>
                </a:lnTo>
                <a:lnTo>
                  <a:pt x="19812" y="320039"/>
                </a:lnTo>
                <a:lnTo>
                  <a:pt x="38100" y="338328"/>
                </a:lnTo>
                <a:lnTo>
                  <a:pt x="147828" y="338328"/>
                </a:lnTo>
                <a:lnTo>
                  <a:pt x="147828" y="358139"/>
                </a:lnTo>
                <a:close/>
              </a:path>
              <a:path w="147954" h="3581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7954" h="358139">
                <a:moveTo>
                  <a:pt x="10972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9728" y="19812"/>
                </a:lnTo>
                <a:lnTo>
                  <a:pt x="109728" y="38100"/>
                </a:lnTo>
                <a:close/>
              </a:path>
              <a:path w="147954" h="358139">
                <a:moveTo>
                  <a:pt x="109728" y="338328"/>
                </a:moveTo>
                <a:lnTo>
                  <a:pt x="109728" y="19812"/>
                </a:lnTo>
                <a:lnTo>
                  <a:pt x="128016" y="38100"/>
                </a:lnTo>
                <a:lnTo>
                  <a:pt x="147828" y="38100"/>
                </a:lnTo>
                <a:lnTo>
                  <a:pt x="147828" y="320039"/>
                </a:lnTo>
                <a:lnTo>
                  <a:pt x="128016" y="320039"/>
                </a:lnTo>
                <a:lnTo>
                  <a:pt x="109728" y="338328"/>
                </a:lnTo>
                <a:close/>
              </a:path>
              <a:path w="147954" h="358139">
                <a:moveTo>
                  <a:pt x="147828" y="38100"/>
                </a:moveTo>
                <a:lnTo>
                  <a:pt x="128016" y="38100"/>
                </a:lnTo>
                <a:lnTo>
                  <a:pt x="109728" y="19812"/>
                </a:lnTo>
                <a:lnTo>
                  <a:pt x="147828" y="19811"/>
                </a:lnTo>
                <a:lnTo>
                  <a:pt x="147828" y="38100"/>
                </a:lnTo>
                <a:close/>
              </a:path>
              <a:path w="147954" h="358139">
                <a:moveTo>
                  <a:pt x="38100" y="338328"/>
                </a:moveTo>
                <a:lnTo>
                  <a:pt x="19812" y="320039"/>
                </a:lnTo>
                <a:lnTo>
                  <a:pt x="38100" y="320039"/>
                </a:lnTo>
                <a:lnTo>
                  <a:pt x="38100" y="338328"/>
                </a:lnTo>
                <a:close/>
              </a:path>
              <a:path w="147954" h="358139">
                <a:moveTo>
                  <a:pt x="109728" y="338328"/>
                </a:moveTo>
                <a:lnTo>
                  <a:pt x="38100" y="338328"/>
                </a:lnTo>
                <a:lnTo>
                  <a:pt x="38100" y="320039"/>
                </a:lnTo>
                <a:lnTo>
                  <a:pt x="109728" y="320039"/>
                </a:lnTo>
                <a:lnTo>
                  <a:pt x="109728" y="338328"/>
                </a:lnTo>
                <a:close/>
              </a:path>
              <a:path w="147954" h="358139">
                <a:moveTo>
                  <a:pt x="147828" y="338328"/>
                </a:moveTo>
                <a:lnTo>
                  <a:pt x="109728" y="338328"/>
                </a:lnTo>
                <a:lnTo>
                  <a:pt x="128016" y="320039"/>
                </a:lnTo>
                <a:lnTo>
                  <a:pt x="147828" y="320039"/>
                </a:lnTo>
                <a:lnTo>
                  <a:pt x="147828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 txBox="1"/>
          <p:nvPr/>
        </p:nvSpPr>
        <p:spPr>
          <a:xfrm>
            <a:off x="7372579" y="5364495"/>
            <a:ext cx="3517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6377939" y="6934961"/>
            <a:ext cx="608330" cy="0"/>
          </a:xfrm>
          <a:custGeom>
            <a:avLst/>
            <a:gdLst/>
            <a:ahLst/>
            <a:cxnLst/>
            <a:rect l="l" t="t" r="r" b="b"/>
            <a:pathLst>
              <a:path w="608329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350507" y="6934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083807" y="6934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817107" y="6934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 txBox="1"/>
          <p:nvPr/>
        </p:nvSpPr>
        <p:spPr>
          <a:xfrm>
            <a:off x="1246085" y="3697710"/>
            <a:ext cx="8060690" cy="1391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52272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采样电</a:t>
            </a:r>
            <a:r>
              <a:rPr dirty="0" sz="2000" spc="-20">
                <a:latin typeface="宋体"/>
                <a:cs typeface="宋体"/>
              </a:rPr>
              <a:t>阻</a:t>
            </a:r>
            <a:r>
              <a:rPr dirty="0" sz="2000">
                <a:latin typeface="宋体"/>
                <a:cs typeface="宋体"/>
              </a:rPr>
              <a:t>很大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2400" spc="35">
                <a:solidFill>
                  <a:srgbClr val="0000CC"/>
                </a:solidFill>
                <a:latin typeface="宋体"/>
                <a:cs typeface="宋体"/>
              </a:rPr>
              <a:t>BJT电路的电流反馈采样的两种形式：</a:t>
            </a:r>
            <a:endParaRPr sz="2400">
              <a:latin typeface="宋体"/>
              <a:cs typeface="宋体"/>
            </a:endParaRPr>
          </a:p>
          <a:p>
            <a:pPr algn="r" marR="1654810">
              <a:lnSpc>
                <a:spcPct val="100000"/>
              </a:lnSpc>
              <a:spcBef>
                <a:spcPts val="2005"/>
              </a:spcBef>
            </a:pP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7150607" y="5077967"/>
            <a:ext cx="513715" cy="114300"/>
          </a:xfrm>
          <a:custGeom>
            <a:avLst/>
            <a:gdLst/>
            <a:ahLst/>
            <a:cxnLst/>
            <a:rect l="l" t="t" r="r" b="b"/>
            <a:pathLst>
              <a:path w="513715" h="114300">
                <a:moveTo>
                  <a:pt x="399287" y="114300"/>
                </a:moveTo>
                <a:lnTo>
                  <a:pt x="399287" y="0"/>
                </a:lnTo>
                <a:lnTo>
                  <a:pt x="474485" y="38099"/>
                </a:lnTo>
                <a:lnTo>
                  <a:pt x="419100" y="38100"/>
                </a:lnTo>
                <a:lnTo>
                  <a:pt x="419100" y="76200"/>
                </a:lnTo>
                <a:lnTo>
                  <a:pt x="476517" y="76200"/>
                </a:lnTo>
                <a:lnTo>
                  <a:pt x="399287" y="114300"/>
                </a:lnTo>
                <a:close/>
              </a:path>
              <a:path w="513715" h="114300">
                <a:moveTo>
                  <a:pt x="39928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99287" y="38100"/>
                </a:lnTo>
                <a:lnTo>
                  <a:pt x="399287" y="76200"/>
                </a:lnTo>
                <a:close/>
              </a:path>
              <a:path w="513715" h="114300">
                <a:moveTo>
                  <a:pt x="476517" y="76200"/>
                </a:moveTo>
                <a:lnTo>
                  <a:pt x="419100" y="76200"/>
                </a:lnTo>
                <a:lnTo>
                  <a:pt x="419100" y="38100"/>
                </a:lnTo>
                <a:lnTo>
                  <a:pt x="474485" y="38099"/>
                </a:lnTo>
                <a:lnTo>
                  <a:pt x="513587" y="57912"/>
                </a:lnTo>
                <a:lnTo>
                  <a:pt x="476517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813547" y="5986271"/>
            <a:ext cx="108585" cy="318770"/>
          </a:xfrm>
          <a:custGeom>
            <a:avLst/>
            <a:gdLst/>
            <a:ahLst/>
            <a:cxnLst/>
            <a:rect l="l" t="t" r="r" b="b"/>
            <a:pathLst>
              <a:path w="108584" h="318770">
                <a:moveTo>
                  <a:pt x="0" y="0"/>
                </a:moveTo>
                <a:lnTo>
                  <a:pt x="108203" y="0"/>
                </a:lnTo>
                <a:lnTo>
                  <a:pt x="108203" y="318516"/>
                </a:lnTo>
                <a:lnTo>
                  <a:pt x="0" y="3185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793735" y="5966460"/>
            <a:ext cx="147955" cy="356870"/>
          </a:xfrm>
          <a:custGeom>
            <a:avLst/>
            <a:gdLst/>
            <a:ahLst/>
            <a:cxnLst/>
            <a:rect l="l" t="t" r="r" b="b"/>
            <a:pathLst>
              <a:path w="147954" h="356870">
                <a:moveTo>
                  <a:pt x="147828" y="356615"/>
                </a:moveTo>
                <a:lnTo>
                  <a:pt x="0" y="356615"/>
                </a:lnTo>
                <a:lnTo>
                  <a:pt x="0" y="0"/>
                </a:lnTo>
                <a:lnTo>
                  <a:pt x="147828" y="0"/>
                </a:lnTo>
                <a:lnTo>
                  <a:pt x="147828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18515"/>
                </a:lnTo>
                <a:lnTo>
                  <a:pt x="19812" y="318515"/>
                </a:lnTo>
                <a:lnTo>
                  <a:pt x="38100" y="338328"/>
                </a:lnTo>
                <a:lnTo>
                  <a:pt x="147828" y="338328"/>
                </a:lnTo>
                <a:lnTo>
                  <a:pt x="147828" y="356615"/>
                </a:lnTo>
                <a:close/>
              </a:path>
              <a:path w="147954" h="35687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7954" h="356870">
                <a:moveTo>
                  <a:pt x="10972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9728" y="19812"/>
                </a:lnTo>
                <a:lnTo>
                  <a:pt x="109728" y="38100"/>
                </a:lnTo>
                <a:close/>
              </a:path>
              <a:path w="147954" h="356870">
                <a:moveTo>
                  <a:pt x="109728" y="338328"/>
                </a:moveTo>
                <a:lnTo>
                  <a:pt x="109728" y="19812"/>
                </a:lnTo>
                <a:lnTo>
                  <a:pt x="128016" y="38100"/>
                </a:lnTo>
                <a:lnTo>
                  <a:pt x="147828" y="38100"/>
                </a:lnTo>
                <a:lnTo>
                  <a:pt x="147828" y="318515"/>
                </a:lnTo>
                <a:lnTo>
                  <a:pt x="128016" y="318515"/>
                </a:lnTo>
                <a:lnTo>
                  <a:pt x="109728" y="338328"/>
                </a:lnTo>
                <a:close/>
              </a:path>
              <a:path w="147954" h="356870">
                <a:moveTo>
                  <a:pt x="147828" y="38100"/>
                </a:moveTo>
                <a:lnTo>
                  <a:pt x="128016" y="38100"/>
                </a:lnTo>
                <a:lnTo>
                  <a:pt x="109728" y="19812"/>
                </a:lnTo>
                <a:lnTo>
                  <a:pt x="147828" y="19812"/>
                </a:lnTo>
                <a:lnTo>
                  <a:pt x="147828" y="38100"/>
                </a:lnTo>
                <a:close/>
              </a:path>
              <a:path w="147954" h="356870">
                <a:moveTo>
                  <a:pt x="38100" y="338328"/>
                </a:moveTo>
                <a:lnTo>
                  <a:pt x="19812" y="318515"/>
                </a:lnTo>
                <a:lnTo>
                  <a:pt x="38100" y="318515"/>
                </a:lnTo>
                <a:lnTo>
                  <a:pt x="38100" y="338328"/>
                </a:lnTo>
                <a:close/>
              </a:path>
              <a:path w="147954" h="356870">
                <a:moveTo>
                  <a:pt x="109728" y="338328"/>
                </a:moveTo>
                <a:lnTo>
                  <a:pt x="38100" y="338328"/>
                </a:lnTo>
                <a:lnTo>
                  <a:pt x="38100" y="318515"/>
                </a:lnTo>
                <a:lnTo>
                  <a:pt x="109728" y="318515"/>
                </a:lnTo>
                <a:lnTo>
                  <a:pt x="109728" y="338328"/>
                </a:lnTo>
                <a:close/>
              </a:path>
              <a:path w="147954" h="356870">
                <a:moveTo>
                  <a:pt x="147828" y="338328"/>
                </a:moveTo>
                <a:lnTo>
                  <a:pt x="109728" y="338328"/>
                </a:lnTo>
                <a:lnTo>
                  <a:pt x="128016" y="318515"/>
                </a:lnTo>
                <a:lnTo>
                  <a:pt x="147828" y="318515"/>
                </a:lnTo>
                <a:lnTo>
                  <a:pt x="147828" y="33832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986016" y="5833110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 h="0">
                <a:moveTo>
                  <a:pt x="0" y="0"/>
                </a:moveTo>
                <a:lnTo>
                  <a:pt x="890016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002017" y="5826252"/>
            <a:ext cx="0" cy="1123315"/>
          </a:xfrm>
          <a:custGeom>
            <a:avLst/>
            <a:gdLst/>
            <a:ahLst/>
            <a:cxnLst/>
            <a:rect l="l" t="t" r="r" b="b"/>
            <a:pathLst>
              <a:path w="0" h="1123315">
                <a:moveTo>
                  <a:pt x="0" y="0"/>
                </a:moveTo>
                <a:lnTo>
                  <a:pt x="0" y="1123187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978140" y="5436108"/>
            <a:ext cx="1256030" cy="1106805"/>
          </a:xfrm>
          <a:custGeom>
            <a:avLst/>
            <a:gdLst/>
            <a:ahLst/>
            <a:cxnLst/>
            <a:rect l="l" t="t" r="r" b="b"/>
            <a:pathLst>
              <a:path w="1256029" h="1106804">
                <a:moveTo>
                  <a:pt x="1086612" y="1106423"/>
                </a:moveTo>
                <a:lnTo>
                  <a:pt x="414528" y="1106423"/>
                </a:lnTo>
                <a:lnTo>
                  <a:pt x="380633" y="1103033"/>
                </a:lnTo>
                <a:lnTo>
                  <a:pt x="320632" y="1077893"/>
                </a:lnTo>
                <a:lnTo>
                  <a:pt x="275418" y="1032679"/>
                </a:lnTo>
                <a:lnTo>
                  <a:pt x="250278" y="972678"/>
                </a:lnTo>
                <a:lnTo>
                  <a:pt x="246888" y="938783"/>
                </a:lnTo>
                <a:lnTo>
                  <a:pt x="246888" y="922019"/>
                </a:lnTo>
                <a:lnTo>
                  <a:pt x="0" y="707135"/>
                </a:lnTo>
                <a:lnTo>
                  <a:pt x="246888" y="644652"/>
                </a:lnTo>
                <a:lnTo>
                  <a:pt x="246888" y="167639"/>
                </a:lnTo>
                <a:lnTo>
                  <a:pt x="250278" y="133745"/>
                </a:lnTo>
                <a:lnTo>
                  <a:pt x="275418" y="73744"/>
                </a:lnTo>
                <a:lnTo>
                  <a:pt x="320632" y="28530"/>
                </a:lnTo>
                <a:lnTo>
                  <a:pt x="380633" y="3390"/>
                </a:lnTo>
                <a:lnTo>
                  <a:pt x="414528" y="0"/>
                </a:lnTo>
                <a:lnTo>
                  <a:pt x="1086612" y="0"/>
                </a:lnTo>
                <a:lnTo>
                  <a:pt x="1152263" y="13120"/>
                </a:lnTo>
                <a:lnTo>
                  <a:pt x="1206055" y="48958"/>
                </a:lnTo>
                <a:lnTo>
                  <a:pt x="1242417" y="102227"/>
                </a:lnTo>
                <a:lnTo>
                  <a:pt x="1255775" y="167639"/>
                </a:lnTo>
                <a:lnTo>
                  <a:pt x="1255775" y="938783"/>
                </a:lnTo>
                <a:lnTo>
                  <a:pt x="1242417" y="1004196"/>
                </a:lnTo>
                <a:lnTo>
                  <a:pt x="1206055" y="1057465"/>
                </a:lnTo>
                <a:lnTo>
                  <a:pt x="1152263" y="1093303"/>
                </a:lnTo>
                <a:lnTo>
                  <a:pt x="1120571" y="1103033"/>
                </a:lnTo>
                <a:lnTo>
                  <a:pt x="1086612" y="110642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958328" y="5426964"/>
            <a:ext cx="1285240" cy="1125220"/>
          </a:xfrm>
          <a:custGeom>
            <a:avLst/>
            <a:gdLst/>
            <a:ahLst/>
            <a:cxnLst/>
            <a:rect l="l" t="t" r="r" b="b"/>
            <a:pathLst>
              <a:path w="1285240" h="1125220">
                <a:moveTo>
                  <a:pt x="257556" y="646578"/>
                </a:moveTo>
                <a:lnTo>
                  <a:pt x="257556" y="158495"/>
                </a:lnTo>
                <a:lnTo>
                  <a:pt x="260604" y="141731"/>
                </a:lnTo>
                <a:lnTo>
                  <a:pt x="278892" y="92963"/>
                </a:lnTo>
                <a:lnTo>
                  <a:pt x="321564" y="39623"/>
                </a:lnTo>
                <a:lnTo>
                  <a:pt x="365760" y="13715"/>
                </a:lnTo>
                <a:lnTo>
                  <a:pt x="416052" y="0"/>
                </a:lnTo>
                <a:lnTo>
                  <a:pt x="1124712" y="0"/>
                </a:lnTo>
                <a:lnTo>
                  <a:pt x="1143000" y="3047"/>
                </a:lnTo>
                <a:lnTo>
                  <a:pt x="1159764" y="7619"/>
                </a:lnTo>
                <a:lnTo>
                  <a:pt x="1176528" y="13715"/>
                </a:lnTo>
                <a:lnTo>
                  <a:pt x="1185672" y="18287"/>
                </a:lnTo>
                <a:lnTo>
                  <a:pt x="435864" y="18287"/>
                </a:lnTo>
                <a:lnTo>
                  <a:pt x="417575" y="19811"/>
                </a:lnTo>
                <a:lnTo>
                  <a:pt x="419100" y="19811"/>
                </a:lnTo>
                <a:lnTo>
                  <a:pt x="402336" y="21335"/>
                </a:lnTo>
                <a:lnTo>
                  <a:pt x="403860" y="21335"/>
                </a:lnTo>
                <a:lnTo>
                  <a:pt x="387096" y="25907"/>
                </a:lnTo>
                <a:lnTo>
                  <a:pt x="388620" y="25907"/>
                </a:lnTo>
                <a:lnTo>
                  <a:pt x="373380" y="30479"/>
                </a:lnTo>
                <a:lnTo>
                  <a:pt x="358140" y="38099"/>
                </a:lnTo>
                <a:lnTo>
                  <a:pt x="359664" y="38099"/>
                </a:lnTo>
                <a:lnTo>
                  <a:pt x="345948" y="45719"/>
                </a:lnTo>
                <a:lnTo>
                  <a:pt x="333756" y="54863"/>
                </a:lnTo>
                <a:lnTo>
                  <a:pt x="324612" y="64007"/>
                </a:lnTo>
                <a:lnTo>
                  <a:pt x="323088" y="64007"/>
                </a:lnTo>
                <a:lnTo>
                  <a:pt x="312420" y="76199"/>
                </a:lnTo>
                <a:lnTo>
                  <a:pt x="303276" y="88391"/>
                </a:lnTo>
                <a:lnTo>
                  <a:pt x="296502" y="100583"/>
                </a:lnTo>
                <a:lnTo>
                  <a:pt x="295656" y="100583"/>
                </a:lnTo>
                <a:lnTo>
                  <a:pt x="288036" y="115823"/>
                </a:lnTo>
                <a:lnTo>
                  <a:pt x="289005" y="115823"/>
                </a:lnTo>
                <a:lnTo>
                  <a:pt x="284018" y="129539"/>
                </a:lnTo>
                <a:lnTo>
                  <a:pt x="283464" y="129539"/>
                </a:lnTo>
                <a:lnTo>
                  <a:pt x="279307" y="144779"/>
                </a:lnTo>
                <a:lnTo>
                  <a:pt x="278892" y="144779"/>
                </a:lnTo>
                <a:lnTo>
                  <a:pt x="277506" y="160019"/>
                </a:lnTo>
                <a:lnTo>
                  <a:pt x="277368" y="160019"/>
                </a:lnTo>
                <a:lnTo>
                  <a:pt x="275844" y="176783"/>
                </a:lnTo>
                <a:lnTo>
                  <a:pt x="275844" y="644651"/>
                </a:lnTo>
                <a:lnTo>
                  <a:pt x="265176" y="644651"/>
                </a:lnTo>
                <a:lnTo>
                  <a:pt x="257556" y="646578"/>
                </a:lnTo>
                <a:close/>
              </a:path>
              <a:path w="1285240" h="1125220">
                <a:moveTo>
                  <a:pt x="1219200" y="65531"/>
                </a:moveTo>
                <a:lnTo>
                  <a:pt x="1207008" y="54863"/>
                </a:lnTo>
                <a:lnTo>
                  <a:pt x="1208531" y="54863"/>
                </a:lnTo>
                <a:lnTo>
                  <a:pt x="1194816" y="45719"/>
                </a:lnTo>
                <a:lnTo>
                  <a:pt x="1196339" y="45719"/>
                </a:lnTo>
                <a:lnTo>
                  <a:pt x="1168908" y="30479"/>
                </a:lnTo>
                <a:lnTo>
                  <a:pt x="1153668" y="25907"/>
                </a:lnTo>
                <a:lnTo>
                  <a:pt x="1155191" y="25907"/>
                </a:lnTo>
                <a:lnTo>
                  <a:pt x="1138428" y="21335"/>
                </a:lnTo>
                <a:lnTo>
                  <a:pt x="1139952" y="21335"/>
                </a:lnTo>
                <a:lnTo>
                  <a:pt x="1106424" y="18287"/>
                </a:lnTo>
                <a:lnTo>
                  <a:pt x="1185672" y="18287"/>
                </a:lnTo>
                <a:lnTo>
                  <a:pt x="1191768" y="21335"/>
                </a:lnTo>
                <a:lnTo>
                  <a:pt x="1219200" y="39623"/>
                </a:lnTo>
                <a:lnTo>
                  <a:pt x="1232916" y="51815"/>
                </a:lnTo>
                <a:lnTo>
                  <a:pt x="1243583" y="64007"/>
                </a:lnTo>
                <a:lnTo>
                  <a:pt x="1219200" y="64007"/>
                </a:lnTo>
                <a:lnTo>
                  <a:pt x="1219200" y="65531"/>
                </a:lnTo>
                <a:close/>
              </a:path>
              <a:path w="1285240" h="1125220">
                <a:moveTo>
                  <a:pt x="323088" y="65531"/>
                </a:moveTo>
                <a:lnTo>
                  <a:pt x="323088" y="64007"/>
                </a:lnTo>
                <a:lnTo>
                  <a:pt x="324612" y="64007"/>
                </a:lnTo>
                <a:lnTo>
                  <a:pt x="323088" y="65531"/>
                </a:lnTo>
                <a:close/>
              </a:path>
              <a:path w="1285240" h="1125220">
                <a:moveTo>
                  <a:pt x="1246631" y="102107"/>
                </a:moveTo>
                <a:lnTo>
                  <a:pt x="1237487" y="88391"/>
                </a:lnTo>
                <a:lnTo>
                  <a:pt x="1239012" y="88391"/>
                </a:lnTo>
                <a:lnTo>
                  <a:pt x="1228343" y="76199"/>
                </a:lnTo>
                <a:lnTo>
                  <a:pt x="1229868" y="76199"/>
                </a:lnTo>
                <a:lnTo>
                  <a:pt x="1219200" y="64007"/>
                </a:lnTo>
                <a:lnTo>
                  <a:pt x="1243583" y="64007"/>
                </a:lnTo>
                <a:lnTo>
                  <a:pt x="1254252" y="77723"/>
                </a:lnTo>
                <a:lnTo>
                  <a:pt x="1263395" y="92963"/>
                </a:lnTo>
                <a:lnTo>
                  <a:pt x="1267206" y="100583"/>
                </a:lnTo>
                <a:lnTo>
                  <a:pt x="1246631" y="100583"/>
                </a:lnTo>
                <a:lnTo>
                  <a:pt x="1246631" y="102107"/>
                </a:lnTo>
                <a:close/>
              </a:path>
              <a:path w="1285240" h="1125220">
                <a:moveTo>
                  <a:pt x="295656" y="102107"/>
                </a:moveTo>
                <a:lnTo>
                  <a:pt x="295656" y="100583"/>
                </a:lnTo>
                <a:lnTo>
                  <a:pt x="296502" y="100583"/>
                </a:lnTo>
                <a:lnTo>
                  <a:pt x="295656" y="102107"/>
                </a:lnTo>
                <a:close/>
              </a:path>
              <a:path w="1285240" h="1125220">
                <a:moveTo>
                  <a:pt x="1252728" y="115823"/>
                </a:moveTo>
                <a:lnTo>
                  <a:pt x="1246631" y="100583"/>
                </a:lnTo>
                <a:lnTo>
                  <a:pt x="1267206" y="100583"/>
                </a:lnTo>
                <a:lnTo>
                  <a:pt x="1271016" y="108203"/>
                </a:lnTo>
                <a:lnTo>
                  <a:pt x="1273232" y="114299"/>
                </a:lnTo>
                <a:lnTo>
                  <a:pt x="1252728" y="114299"/>
                </a:lnTo>
                <a:lnTo>
                  <a:pt x="1252728" y="115823"/>
                </a:lnTo>
                <a:close/>
              </a:path>
              <a:path w="1285240" h="1125220">
                <a:moveTo>
                  <a:pt x="289005" y="115823"/>
                </a:moveTo>
                <a:lnTo>
                  <a:pt x="288036" y="115823"/>
                </a:lnTo>
                <a:lnTo>
                  <a:pt x="289560" y="114299"/>
                </a:lnTo>
                <a:lnTo>
                  <a:pt x="289005" y="115823"/>
                </a:lnTo>
                <a:close/>
              </a:path>
              <a:path w="1285240" h="1125220">
                <a:moveTo>
                  <a:pt x="1258824" y="131063"/>
                </a:moveTo>
                <a:lnTo>
                  <a:pt x="1252728" y="114299"/>
                </a:lnTo>
                <a:lnTo>
                  <a:pt x="1273232" y="114299"/>
                </a:lnTo>
                <a:lnTo>
                  <a:pt x="1277112" y="124967"/>
                </a:lnTo>
                <a:lnTo>
                  <a:pt x="1277943" y="129539"/>
                </a:lnTo>
                <a:lnTo>
                  <a:pt x="1258824" y="129539"/>
                </a:lnTo>
                <a:lnTo>
                  <a:pt x="1258824" y="131063"/>
                </a:lnTo>
                <a:close/>
              </a:path>
              <a:path w="1285240" h="1125220">
                <a:moveTo>
                  <a:pt x="283464" y="131063"/>
                </a:moveTo>
                <a:lnTo>
                  <a:pt x="283464" y="129539"/>
                </a:lnTo>
                <a:lnTo>
                  <a:pt x="284018" y="129539"/>
                </a:lnTo>
                <a:lnTo>
                  <a:pt x="283464" y="131063"/>
                </a:lnTo>
                <a:close/>
              </a:path>
              <a:path w="1285240" h="1125220">
                <a:moveTo>
                  <a:pt x="1261872" y="146303"/>
                </a:moveTo>
                <a:lnTo>
                  <a:pt x="1258824" y="129539"/>
                </a:lnTo>
                <a:lnTo>
                  <a:pt x="1277943" y="129539"/>
                </a:lnTo>
                <a:lnTo>
                  <a:pt x="1280714" y="144779"/>
                </a:lnTo>
                <a:lnTo>
                  <a:pt x="1261872" y="144779"/>
                </a:lnTo>
                <a:lnTo>
                  <a:pt x="1261872" y="146303"/>
                </a:lnTo>
                <a:close/>
              </a:path>
              <a:path w="1285240" h="1125220">
                <a:moveTo>
                  <a:pt x="278892" y="146303"/>
                </a:moveTo>
                <a:lnTo>
                  <a:pt x="278892" y="144779"/>
                </a:lnTo>
                <a:lnTo>
                  <a:pt x="279307" y="144779"/>
                </a:lnTo>
                <a:lnTo>
                  <a:pt x="278892" y="146303"/>
                </a:lnTo>
                <a:close/>
              </a:path>
              <a:path w="1285240" h="1125220">
                <a:moveTo>
                  <a:pt x="1264920" y="161543"/>
                </a:moveTo>
                <a:lnTo>
                  <a:pt x="1261872" y="144779"/>
                </a:lnTo>
                <a:lnTo>
                  <a:pt x="1280714" y="144779"/>
                </a:lnTo>
                <a:lnTo>
                  <a:pt x="1283208" y="158495"/>
                </a:lnTo>
                <a:lnTo>
                  <a:pt x="1283335" y="160019"/>
                </a:lnTo>
                <a:lnTo>
                  <a:pt x="1264920" y="160019"/>
                </a:lnTo>
                <a:lnTo>
                  <a:pt x="1264920" y="161543"/>
                </a:lnTo>
                <a:close/>
              </a:path>
              <a:path w="1285240" h="1125220">
                <a:moveTo>
                  <a:pt x="277368" y="161543"/>
                </a:moveTo>
                <a:lnTo>
                  <a:pt x="277368" y="160019"/>
                </a:lnTo>
                <a:lnTo>
                  <a:pt x="277506" y="160019"/>
                </a:lnTo>
                <a:lnTo>
                  <a:pt x="277368" y="161543"/>
                </a:lnTo>
                <a:close/>
              </a:path>
              <a:path w="1285240" h="1125220">
                <a:moveTo>
                  <a:pt x="1283335" y="964691"/>
                </a:moveTo>
                <a:lnTo>
                  <a:pt x="1264920" y="964691"/>
                </a:lnTo>
                <a:lnTo>
                  <a:pt x="1264920" y="160019"/>
                </a:lnTo>
                <a:lnTo>
                  <a:pt x="1283335" y="160019"/>
                </a:lnTo>
                <a:lnTo>
                  <a:pt x="1284731" y="176783"/>
                </a:lnTo>
                <a:lnTo>
                  <a:pt x="1284731" y="947927"/>
                </a:lnTo>
                <a:lnTo>
                  <a:pt x="1283335" y="964691"/>
                </a:lnTo>
                <a:close/>
              </a:path>
              <a:path w="1285240" h="1125220">
                <a:moveTo>
                  <a:pt x="257556" y="653796"/>
                </a:moveTo>
                <a:lnTo>
                  <a:pt x="257556" y="646578"/>
                </a:lnTo>
                <a:lnTo>
                  <a:pt x="265176" y="644651"/>
                </a:lnTo>
                <a:lnTo>
                  <a:pt x="257556" y="653796"/>
                </a:lnTo>
                <a:close/>
              </a:path>
              <a:path w="1285240" h="1125220">
                <a:moveTo>
                  <a:pt x="275844" y="653796"/>
                </a:moveTo>
                <a:lnTo>
                  <a:pt x="257556" y="653796"/>
                </a:lnTo>
                <a:lnTo>
                  <a:pt x="265176" y="644651"/>
                </a:lnTo>
                <a:lnTo>
                  <a:pt x="275844" y="644651"/>
                </a:lnTo>
                <a:lnTo>
                  <a:pt x="275844" y="653796"/>
                </a:lnTo>
                <a:close/>
              </a:path>
              <a:path w="1285240" h="1125220">
                <a:moveTo>
                  <a:pt x="257556" y="936128"/>
                </a:moveTo>
                <a:lnTo>
                  <a:pt x="0" y="711707"/>
                </a:lnTo>
                <a:lnTo>
                  <a:pt x="257556" y="646578"/>
                </a:lnTo>
                <a:lnTo>
                  <a:pt x="257556" y="653796"/>
                </a:lnTo>
                <a:lnTo>
                  <a:pt x="275844" y="653796"/>
                </a:lnTo>
                <a:lnTo>
                  <a:pt x="275844" y="661415"/>
                </a:lnTo>
                <a:lnTo>
                  <a:pt x="89117" y="708659"/>
                </a:lnTo>
                <a:lnTo>
                  <a:pt x="27432" y="708659"/>
                </a:lnTo>
                <a:lnTo>
                  <a:pt x="22860" y="725423"/>
                </a:lnTo>
                <a:lnTo>
                  <a:pt x="46540" y="725423"/>
                </a:lnTo>
                <a:lnTo>
                  <a:pt x="275844" y="926591"/>
                </a:lnTo>
                <a:lnTo>
                  <a:pt x="275844" y="931163"/>
                </a:lnTo>
                <a:lnTo>
                  <a:pt x="257556" y="931163"/>
                </a:lnTo>
                <a:lnTo>
                  <a:pt x="257556" y="936128"/>
                </a:lnTo>
                <a:close/>
              </a:path>
              <a:path w="1285240" h="1125220">
                <a:moveTo>
                  <a:pt x="22860" y="725423"/>
                </a:moveTo>
                <a:lnTo>
                  <a:pt x="27432" y="708659"/>
                </a:lnTo>
                <a:lnTo>
                  <a:pt x="41239" y="720773"/>
                </a:lnTo>
                <a:lnTo>
                  <a:pt x="22860" y="725423"/>
                </a:lnTo>
                <a:close/>
              </a:path>
              <a:path w="1285240" h="1125220">
                <a:moveTo>
                  <a:pt x="41239" y="720773"/>
                </a:moveTo>
                <a:lnTo>
                  <a:pt x="27432" y="708659"/>
                </a:lnTo>
                <a:lnTo>
                  <a:pt x="89117" y="708659"/>
                </a:lnTo>
                <a:lnTo>
                  <a:pt x="41239" y="720773"/>
                </a:lnTo>
                <a:close/>
              </a:path>
              <a:path w="1285240" h="1125220">
                <a:moveTo>
                  <a:pt x="46540" y="725423"/>
                </a:moveTo>
                <a:lnTo>
                  <a:pt x="22860" y="725423"/>
                </a:lnTo>
                <a:lnTo>
                  <a:pt x="41239" y="720773"/>
                </a:lnTo>
                <a:lnTo>
                  <a:pt x="46540" y="725423"/>
                </a:lnTo>
                <a:close/>
              </a:path>
              <a:path w="1285240" h="1125220">
                <a:moveTo>
                  <a:pt x="260604" y="938783"/>
                </a:moveTo>
                <a:lnTo>
                  <a:pt x="257556" y="936128"/>
                </a:lnTo>
                <a:lnTo>
                  <a:pt x="257556" y="931163"/>
                </a:lnTo>
                <a:lnTo>
                  <a:pt x="260604" y="938783"/>
                </a:lnTo>
                <a:close/>
              </a:path>
              <a:path w="1285240" h="1125220">
                <a:moveTo>
                  <a:pt x="275844" y="938783"/>
                </a:moveTo>
                <a:lnTo>
                  <a:pt x="260604" y="938783"/>
                </a:lnTo>
                <a:lnTo>
                  <a:pt x="257556" y="931163"/>
                </a:lnTo>
                <a:lnTo>
                  <a:pt x="275844" y="931163"/>
                </a:lnTo>
                <a:lnTo>
                  <a:pt x="275844" y="938783"/>
                </a:lnTo>
                <a:close/>
              </a:path>
              <a:path w="1285240" h="1125220">
                <a:moveTo>
                  <a:pt x="1124712" y="1124711"/>
                </a:moveTo>
                <a:lnTo>
                  <a:pt x="416052" y="1124711"/>
                </a:lnTo>
                <a:lnTo>
                  <a:pt x="399288" y="1121663"/>
                </a:lnTo>
                <a:lnTo>
                  <a:pt x="350520" y="1103375"/>
                </a:lnTo>
                <a:lnTo>
                  <a:pt x="297180" y="1060704"/>
                </a:lnTo>
                <a:lnTo>
                  <a:pt x="271272" y="1016508"/>
                </a:lnTo>
                <a:lnTo>
                  <a:pt x="257556" y="966215"/>
                </a:lnTo>
                <a:lnTo>
                  <a:pt x="257556" y="936128"/>
                </a:lnTo>
                <a:lnTo>
                  <a:pt x="260604" y="938783"/>
                </a:lnTo>
                <a:lnTo>
                  <a:pt x="275844" y="938783"/>
                </a:lnTo>
                <a:lnTo>
                  <a:pt x="275844" y="947927"/>
                </a:lnTo>
                <a:lnTo>
                  <a:pt x="277368" y="964691"/>
                </a:lnTo>
                <a:lnTo>
                  <a:pt x="277506" y="964691"/>
                </a:lnTo>
                <a:lnTo>
                  <a:pt x="278892" y="979931"/>
                </a:lnTo>
                <a:lnTo>
                  <a:pt x="279307" y="979931"/>
                </a:lnTo>
                <a:lnTo>
                  <a:pt x="283464" y="995171"/>
                </a:lnTo>
                <a:lnTo>
                  <a:pt x="284018" y="995171"/>
                </a:lnTo>
                <a:lnTo>
                  <a:pt x="289005" y="1008887"/>
                </a:lnTo>
                <a:lnTo>
                  <a:pt x="288036" y="1008887"/>
                </a:lnTo>
                <a:lnTo>
                  <a:pt x="295656" y="1024127"/>
                </a:lnTo>
                <a:lnTo>
                  <a:pt x="296502" y="1024127"/>
                </a:lnTo>
                <a:lnTo>
                  <a:pt x="303276" y="1036319"/>
                </a:lnTo>
                <a:lnTo>
                  <a:pt x="312420" y="1048511"/>
                </a:lnTo>
                <a:lnTo>
                  <a:pt x="333756" y="1069848"/>
                </a:lnTo>
                <a:lnTo>
                  <a:pt x="345948" y="1078991"/>
                </a:lnTo>
                <a:lnTo>
                  <a:pt x="359664" y="1086611"/>
                </a:lnTo>
                <a:lnTo>
                  <a:pt x="358140" y="1086611"/>
                </a:lnTo>
                <a:lnTo>
                  <a:pt x="373380" y="1094231"/>
                </a:lnTo>
                <a:lnTo>
                  <a:pt x="377189" y="1094231"/>
                </a:lnTo>
                <a:lnTo>
                  <a:pt x="388620" y="1098804"/>
                </a:lnTo>
                <a:lnTo>
                  <a:pt x="387096" y="1098804"/>
                </a:lnTo>
                <a:lnTo>
                  <a:pt x="403860" y="1103375"/>
                </a:lnTo>
                <a:lnTo>
                  <a:pt x="402336" y="1103375"/>
                </a:lnTo>
                <a:lnTo>
                  <a:pt x="419100" y="1104900"/>
                </a:lnTo>
                <a:lnTo>
                  <a:pt x="417575" y="1104900"/>
                </a:lnTo>
                <a:lnTo>
                  <a:pt x="435864" y="1106423"/>
                </a:lnTo>
                <a:lnTo>
                  <a:pt x="1185672" y="1106423"/>
                </a:lnTo>
                <a:lnTo>
                  <a:pt x="1176528" y="1110996"/>
                </a:lnTo>
                <a:lnTo>
                  <a:pt x="1159764" y="1117091"/>
                </a:lnTo>
                <a:lnTo>
                  <a:pt x="1143000" y="1121663"/>
                </a:lnTo>
                <a:lnTo>
                  <a:pt x="1124712" y="1124711"/>
                </a:lnTo>
                <a:close/>
              </a:path>
              <a:path w="1285240" h="1125220">
                <a:moveTo>
                  <a:pt x="275971" y="947927"/>
                </a:moveTo>
                <a:lnTo>
                  <a:pt x="275844" y="946404"/>
                </a:lnTo>
                <a:lnTo>
                  <a:pt x="275971" y="947927"/>
                </a:lnTo>
                <a:close/>
              </a:path>
              <a:path w="1285240" h="1125220">
                <a:moveTo>
                  <a:pt x="277506" y="964691"/>
                </a:moveTo>
                <a:lnTo>
                  <a:pt x="277368" y="964691"/>
                </a:lnTo>
                <a:lnTo>
                  <a:pt x="277368" y="963167"/>
                </a:lnTo>
                <a:lnTo>
                  <a:pt x="277506" y="964691"/>
                </a:lnTo>
                <a:close/>
              </a:path>
              <a:path w="1285240" h="1125220">
                <a:moveTo>
                  <a:pt x="1280714" y="979931"/>
                </a:moveTo>
                <a:lnTo>
                  <a:pt x="1261872" y="979931"/>
                </a:lnTo>
                <a:lnTo>
                  <a:pt x="1264920" y="963167"/>
                </a:lnTo>
                <a:lnTo>
                  <a:pt x="1264920" y="964691"/>
                </a:lnTo>
                <a:lnTo>
                  <a:pt x="1283335" y="964691"/>
                </a:lnTo>
                <a:lnTo>
                  <a:pt x="1283208" y="966215"/>
                </a:lnTo>
                <a:lnTo>
                  <a:pt x="1280714" y="979931"/>
                </a:lnTo>
                <a:close/>
              </a:path>
              <a:path w="1285240" h="1125220">
                <a:moveTo>
                  <a:pt x="279307" y="979931"/>
                </a:moveTo>
                <a:lnTo>
                  <a:pt x="278892" y="979931"/>
                </a:lnTo>
                <a:lnTo>
                  <a:pt x="278892" y="978408"/>
                </a:lnTo>
                <a:lnTo>
                  <a:pt x="279307" y="979931"/>
                </a:lnTo>
                <a:close/>
              </a:path>
              <a:path w="1285240" h="1125220">
                <a:moveTo>
                  <a:pt x="1277943" y="995171"/>
                </a:moveTo>
                <a:lnTo>
                  <a:pt x="1258824" y="995171"/>
                </a:lnTo>
                <a:lnTo>
                  <a:pt x="1261872" y="978408"/>
                </a:lnTo>
                <a:lnTo>
                  <a:pt x="1261872" y="979931"/>
                </a:lnTo>
                <a:lnTo>
                  <a:pt x="1280714" y="979931"/>
                </a:lnTo>
                <a:lnTo>
                  <a:pt x="1277943" y="995171"/>
                </a:lnTo>
                <a:close/>
              </a:path>
              <a:path w="1285240" h="1125220">
                <a:moveTo>
                  <a:pt x="284018" y="995171"/>
                </a:moveTo>
                <a:lnTo>
                  <a:pt x="283464" y="995171"/>
                </a:lnTo>
                <a:lnTo>
                  <a:pt x="283464" y="993648"/>
                </a:lnTo>
                <a:lnTo>
                  <a:pt x="284018" y="995171"/>
                </a:lnTo>
                <a:close/>
              </a:path>
              <a:path w="1285240" h="1125220">
                <a:moveTo>
                  <a:pt x="1273232" y="1010411"/>
                </a:moveTo>
                <a:lnTo>
                  <a:pt x="1252728" y="1010411"/>
                </a:lnTo>
                <a:lnTo>
                  <a:pt x="1258824" y="993648"/>
                </a:lnTo>
                <a:lnTo>
                  <a:pt x="1258824" y="995171"/>
                </a:lnTo>
                <a:lnTo>
                  <a:pt x="1277943" y="995171"/>
                </a:lnTo>
                <a:lnTo>
                  <a:pt x="1277112" y="999744"/>
                </a:lnTo>
                <a:lnTo>
                  <a:pt x="1273232" y="1010411"/>
                </a:lnTo>
                <a:close/>
              </a:path>
              <a:path w="1285240" h="1125220">
                <a:moveTo>
                  <a:pt x="289560" y="1010411"/>
                </a:moveTo>
                <a:lnTo>
                  <a:pt x="288036" y="1008887"/>
                </a:lnTo>
                <a:lnTo>
                  <a:pt x="289005" y="1008887"/>
                </a:lnTo>
                <a:lnTo>
                  <a:pt x="289560" y="1010411"/>
                </a:lnTo>
                <a:close/>
              </a:path>
              <a:path w="1285240" h="1125220">
                <a:moveTo>
                  <a:pt x="1267206" y="1024127"/>
                </a:moveTo>
                <a:lnTo>
                  <a:pt x="1246631" y="1024127"/>
                </a:lnTo>
                <a:lnTo>
                  <a:pt x="1252728" y="1008887"/>
                </a:lnTo>
                <a:lnTo>
                  <a:pt x="1252728" y="1010411"/>
                </a:lnTo>
                <a:lnTo>
                  <a:pt x="1273232" y="1010411"/>
                </a:lnTo>
                <a:lnTo>
                  <a:pt x="1271016" y="1016508"/>
                </a:lnTo>
                <a:lnTo>
                  <a:pt x="1267206" y="1024127"/>
                </a:lnTo>
                <a:close/>
              </a:path>
              <a:path w="1285240" h="1125220">
                <a:moveTo>
                  <a:pt x="296502" y="1024127"/>
                </a:moveTo>
                <a:lnTo>
                  <a:pt x="295656" y="1024127"/>
                </a:lnTo>
                <a:lnTo>
                  <a:pt x="295656" y="1022604"/>
                </a:lnTo>
                <a:lnTo>
                  <a:pt x="296502" y="1024127"/>
                </a:lnTo>
                <a:close/>
              </a:path>
              <a:path w="1285240" h="1125220">
                <a:moveTo>
                  <a:pt x="1205484" y="1094231"/>
                </a:moveTo>
                <a:lnTo>
                  <a:pt x="1168908" y="1094231"/>
                </a:lnTo>
                <a:lnTo>
                  <a:pt x="1196339" y="1078991"/>
                </a:lnTo>
                <a:lnTo>
                  <a:pt x="1194816" y="1078991"/>
                </a:lnTo>
                <a:lnTo>
                  <a:pt x="1208531" y="1069848"/>
                </a:lnTo>
                <a:lnTo>
                  <a:pt x="1207008" y="1069848"/>
                </a:lnTo>
                <a:lnTo>
                  <a:pt x="1219200" y="1059179"/>
                </a:lnTo>
                <a:lnTo>
                  <a:pt x="1229868" y="1048511"/>
                </a:lnTo>
                <a:lnTo>
                  <a:pt x="1228343" y="1048511"/>
                </a:lnTo>
                <a:lnTo>
                  <a:pt x="1239012" y="1036319"/>
                </a:lnTo>
                <a:lnTo>
                  <a:pt x="1237487" y="1036319"/>
                </a:lnTo>
                <a:lnTo>
                  <a:pt x="1246631" y="1022604"/>
                </a:lnTo>
                <a:lnTo>
                  <a:pt x="1246631" y="1024127"/>
                </a:lnTo>
                <a:lnTo>
                  <a:pt x="1267206" y="1024127"/>
                </a:lnTo>
                <a:lnTo>
                  <a:pt x="1243583" y="1060704"/>
                </a:lnTo>
                <a:lnTo>
                  <a:pt x="1219200" y="1085087"/>
                </a:lnTo>
                <a:lnTo>
                  <a:pt x="1205484" y="1094231"/>
                </a:lnTo>
                <a:close/>
              </a:path>
              <a:path w="1285240" h="1125220">
                <a:moveTo>
                  <a:pt x="377189" y="1094231"/>
                </a:moveTo>
                <a:lnTo>
                  <a:pt x="373380" y="1094231"/>
                </a:lnTo>
                <a:lnTo>
                  <a:pt x="373380" y="1092708"/>
                </a:lnTo>
                <a:lnTo>
                  <a:pt x="377189" y="1094231"/>
                </a:lnTo>
                <a:close/>
              </a:path>
              <a:path w="1285240" h="1125220">
                <a:moveTo>
                  <a:pt x="1185672" y="1106423"/>
                </a:moveTo>
                <a:lnTo>
                  <a:pt x="1106424" y="1106423"/>
                </a:lnTo>
                <a:lnTo>
                  <a:pt x="1139952" y="1103375"/>
                </a:lnTo>
                <a:lnTo>
                  <a:pt x="1138428" y="1103375"/>
                </a:lnTo>
                <a:lnTo>
                  <a:pt x="1155191" y="1098804"/>
                </a:lnTo>
                <a:lnTo>
                  <a:pt x="1153668" y="1098804"/>
                </a:lnTo>
                <a:lnTo>
                  <a:pt x="1168908" y="1092708"/>
                </a:lnTo>
                <a:lnTo>
                  <a:pt x="1168908" y="1094231"/>
                </a:lnTo>
                <a:lnTo>
                  <a:pt x="1205484" y="1094231"/>
                </a:lnTo>
                <a:lnTo>
                  <a:pt x="1191768" y="1103375"/>
                </a:lnTo>
                <a:lnTo>
                  <a:pt x="1185672" y="1106423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 txBox="1"/>
          <p:nvPr/>
        </p:nvSpPr>
        <p:spPr>
          <a:xfrm>
            <a:off x="8462229" y="5521407"/>
            <a:ext cx="534670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</a:pPr>
            <a:r>
              <a:rPr dirty="0" sz="2000">
                <a:latin typeface="宋体"/>
                <a:cs typeface="宋体"/>
              </a:rPr>
              <a:t>采样  电阻  很小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6316979" y="726948"/>
            <a:ext cx="371855" cy="312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361649" y="4086704"/>
            <a:ext cx="363220" cy="287655"/>
          </a:xfrm>
          <a:custGeom>
            <a:avLst/>
            <a:gdLst/>
            <a:ahLst/>
            <a:cxnLst/>
            <a:rect l="l" t="t" r="r" b="b"/>
            <a:pathLst>
              <a:path w="363220" h="287654">
                <a:moveTo>
                  <a:pt x="180882" y="287175"/>
                </a:moveTo>
                <a:lnTo>
                  <a:pt x="141381" y="260863"/>
                </a:lnTo>
                <a:lnTo>
                  <a:pt x="107438" y="235103"/>
                </a:lnTo>
                <a:lnTo>
                  <a:pt x="78753" y="210001"/>
                </a:lnTo>
                <a:lnTo>
                  <a:pt x="67817" y="198783"/>
                </a:lnTo>
                <a:lnTo>
                  <a:pt x="68106" y="198783"/>
                </a:lnTo>
                <a:lnTo>
                  <a:pt x="72678" y="203354"/>
                </a:lnTo>
                <a:lnTo>
                  <a:pt x="75726" y="204878"/>
                </a:lnTo>
                <a:lnTo>
                  <a:pt x="92490" y="221643"/>
                </a:lnTo>
                <a:lnTo>
                  <a:pt x="95538" y="223167"/>
                </a:lnTo>
                <a:lnTo>
                  <a:pt x="103158" y="230786"/>
                </a:lnTo>
                <a:lnTo>
                  <a:pt x="106206" y="232310"/>
                </a:lnTo>
                <a:lnTo>
                  <a:pt x="110778" y="236883"/>
                </a:lnTo>
                <a:lnTo>
                  <a:pt x="113826" y="238406"/>
                </a:lnTo>
                <a:lnTo>
                  <a:pt x="118398" y="242978"/>
                </a:lnTo>
                <a:lnTo>
                  <a:pt x="121446" y="244502"/>
                </a:lnTo>
                <a:lnTo>
                  <a:pt x="124494" y="247551"/>
                </a:lnTo>
                <a:lnTo>
                  <a:pt x="127542" y="249075"/>
                </a:lnTo>
                <a:lnTo>
                  <a:pt x="130590" y="252122"/>
                </a:lnTo>
                <a:lnTo>
                  <a:pt x="133638" y="253646"/>
                </a:lnTo>
                <a:lnTo>
                  <a:pt x="136686" y="256694"/>
                </a:lnTo>
                <a:lnTo>
                  <a:pt x="139734" y="258218"/>
                </a:lnTo>
                <a:lnTo>
                  <a:pt x="141258" y="259743"/>
                </a:lnTo>
                <a:lnTo>
                  <a:pt x="144306" y="261267"/>
                </a:lnTo>
                <a:lnTo>
                  <a:pt x="145830" y="262791"/>
                </a:lnTo>
                <a:lnTo>
                  <a:pt x="148878" y="264314"/>
                </a:lnTo>
                <a:lnTo>
                  <a:pt x="151926" y="267362"/>
                </a:lnTo>
                <a:lnTo>
                  <a:pt x="154974" y="268886"/>
                </a:lnTo>
                <a:lnTo>
                  <a:pt x="156498" y="270410"/>
                </a:lnTo>
                <a:lnTo>
                  <a:pt x="159546" y="271935"/>
                </a:lnTo>
                <a:lnTo>
                  <a:pt x="161070" y="273459"/>
                </a:lnTo>
                <a:lnTo>
                  <a:pt x="164118" y="274983"/>
                </a:lnTo>
                <a:lnTo>
                  <a:pt x="165642" y="276506"/>
                </a:lnTo>
                <a:lnTo>
                  <a:pt x="168690" y="278030"/>
                </a:lnTo>
                <a:lnTo>
                  <a:pt x="170214" y="279554"/>
                </a:lnTo>
                <a:lnTo>
                  <a:pt x="176310" y="282602"/>
                </a:lnTo>
                <a:lnTo>
                  <a:pt x="177834" y="284127"/>
                </a:lnTo>
                <a:lnTo>
                  <a:pt x="180882" y="285651"/>
                </a:lnTo>
                <a:lnTo>
                  <a:pt x="181798" y="286567"/>
                </a:lnTo>
                <a:lnTo>
                  <a:pt x="180882" y="287175"/>
                </a:lnTo>
                <a:close/>
              </a:path>
              <a:path w="363220" h="287654">
                <a:moveTo>
                  <a:pt x="66582" y="197516"/>
                </a:moveTo>
                <a:lnTo>
                  <a:pt x="55026" y="185661"/>
                </a:lnTo>
                <a:lnTo>
                  <a:pt x="52066" y="182018"/>
                </a:lnTo>
                <a:lnTo>
                  <a:pt x="52866" y="182018"/>
                </a:lnTo>
                <a:lnTo>
                  <a:pt x="66582" y="195735"/>
                </a:lnTo>
                <a:lnTo>
                  <a:pt x="66582" y="197516"/>
                </a:lnTo>
                <a:close/>
              </a:path>
              <a:path w="363220" h="287654">
                <a:moveTo>
                  <a:pt x="51342" y="181127"/>
                </a:moveTo>
                <a:lnTo>
                  <a:pt x="44637" y="172875"/>
                </a:lnTo>
                <a:lnTo>
                  <a:pt x="45246" y="172875"/>
                </a:lnTo>
                <a:lnTo>
                  <a:pt x="51342" y="178970"/>
                </a:lnTo>
                <a:lnTo>
                  <a:pt x="51342" y="181127"/>
                </a:lnTo>
                <a:close/>
              </a:path>
              <a:path w="363220" h="287654">
                <a:moveTo>
                  <a:pt x="43722" y="171748"/>
                </a:moveTo>
                <a:lnTo>
                  <a:pt x="38446" y="165254"/>
                </a:lnTo>
                <a:lnTo>
                  <a:pt x="39150" y="165254"/>
                </a:lnTo>
                <a:lnTo>
                  <a:pt x="43722" y="169826"/>
                </a:lnTo>
                <a:lnTo>
                  <a:pt x="43722" y="171748"/>
                </a:lnTo>
                <a:close/>
              </a:path>
              <a:path w="363220" h="287654">
                <a:moveTo>
                  <a:pt x="37626" y="164246"/>
                </a:moveTo>
                <a:lnTo>
                  <a:pt x="35957" y="162191"/>
                </a:lnTo>
                <a:lnTo>
                  <a:pt x="34971" y="160683"/>
                </a:lnTo>
                <a:lnTo>
                  <a:pt x="36102" y="160683"/>
                </a:lnTo>
                <a:lnTo>
                  <a:pt x="37611" y="162191"/>
                </a:lnTo>
                <a:lnTo>
                  <a:pt x="37626" y="164246"/>
                </a:lnTo>
                <a:close/>
              </a:path>
              <a:path w="363220" h="287654">
                <a:moveTo>
                  <a:pt x="34578" y="160082"/>
                </a:moveTo>
                <a:lnTo>
                  <a:pt x="31981" y="156110"/>
                </a:lnTo>
                <a:lnTo>
                  <a:pt x="33054" y="156110"/>
                </a:lnTo>
                <a:lnTo>
                  <a:pt x="34578" y="157635"/>
                </a:lnTo>
                <a:lnTo>
                  <a:pt x="34578" y="160082"/>
                </a:lnTo>
                <a:close/>
              </a:path>
              <a:path w="363220" h="287654">
                <a:moveTo>
                  <a:pt x="31530" y="155421"/>
                </a:moveTo>
                <a:lnTo>
                  <a:pt x="27995" y="150014"/>
                </a:lnTo>
                <a:lnTo>
                  <a:pt x="28482" y="150014"/>
                </a:lnTo>
                <a:lnTo>
                  <a:pt x="31530" y="153062"/>
                </a:lnTo>
                <a:lnTo>
                  <a:pt x="31530" y="155421"/>
                </a:lnTo>
                <a:close/>
              </a:path>
              <a:path w="363220" h="287654">
                <a:moveTo>
                  <a:pt x="26958" y="148429"/>
                </a:moveTo>
                <a:lnTo>
                  <a:pt x="26002" y="146967"/>
                </a:lnTo>
                <a:lnTo>
                  <a:pt x="26958" y="146967"/>
                </a:lnTo>
                <a:lnTo>
                  <a:pt x="26958" y="148429"/>
                </a:lnTo>
                <a:close/>
              </a:path>
              <a:path w="363220" h="287654">
                <a:moveTo>
                  <a:pt x="25434" y="146098"/>
                </a:moveTo>
                <a:lnTo>
                  <a:pt x="23012" y="142394"/>
                </a:lnTo>
                <a:lnTo>
                  <a:pt x="23910" y="142394"/>
                </a:lnTo>
                <a:lnTo>
                  <a:pt x="25434" y="143918"/>
                </a:lnTo>
                <a:lnTo>
                  <a:pt x="25434" y="146098"/>
                </a:lnTo>
                <a:close/>
              </a:path>
              <a:path w="363220" h="287654">
                <a:moveTo>
                  <a:pt x="22386" y="141437"/>
                </a:moveTo>
                <a:lnTo>
                  <a:pt x="21247" y="139695"/>
                </a:lnTo>
                <a:lnTo>
                  <a:pt x="21073" y="139346"/>
                </a:lnTo>
                <a:lnTo>
                  <a:pt x="22386" y="139346"/>
                </a:lnTo>
                <a:lnTo>
                  <a:pt x="22386" y="141437"/>
                </a:lnTo>
                <a:close/>
              </a:path>
              <a:path w="363220" h="287654">
                <a:moveTo>
                  <a:pt x="20862" y="138922"/>
                </a:moveTo>
                <a:lnTo>
                  <a:pt x="19557" y="136298"/>
                </a:lnTo>
                <a:lnTo>
                  <a:pt x="20862" y="136298"/>
                </a:lnTo>
                <a:lnTo>
                  <a:pt x="20862" y="138922"/>
                </a:lnTo>
                <a:close/>
              </a:path>
              <a:path w="363220" h="287654">
                <a:moveTo>
                  <a:pt x="19338" y="135857"/>
                </a:moveTo>
                <a:lnTo>
                  <a:pt x="18042" y="133251"/>
                </a:lnTo>
                <a:lnTo>
                  <a:pt x="19338" y="133251"/>
                </a:lnTo>
                <a:lnTo>
                  <a:pt x="19338" y="135857"/>
                </a:lnTo>
                <a:close/>
              </a:path>
              <a:path w="363220" h="287654">
                <a:moveTo>
                  <a:pt x="17814" y="132793"/>
                </a:moveTo>
                <a:lnTo>
                  <a:pt x="16526" y="130202"/>
                </a:lnTo>
                <a:lnTo>
                  <a:pt x="17814" y="130202"/>
                </a:lnTo>
                <a:lnTo>
                  <a:pt x="17814" y="132793"/>
                </a:lnTo>
                <a:close/>
              </a:path>
              <a:path w="363220" h="287654">
                <a:moveTo>
                  <a:pt x="16290" y="129728"/>
                </a:moveTo>
                <a:lnTo>
                  <a:pt x="15010" y="127154"/>
                </a:lnTo>
                <a:lnTo>
                  <a:pt x="16290" y="127154"/>
                </a:lnTo>
                <a:lnTo>
                  <a:pt x="16290" y="129728"/>
                </a:lnTo>
                <a:close/>
              </a:path>
              <a:path w="363220" h="287654">
                <a:moveTo>
                  <a:pt x="14766" y="126664"/>
                </a:moveTo>
                <a:lnTo>
                  <a:pt x="13494" y="124106"/>
                </a:lnTo>
                <a:lnTo>
                  <a:pt x="14766" y="124106"/>
                </a:lnTo>
                <a:lnTo>
                  <a:pt x="14766" y="126664"/>
                </a:lnTo>
                <a:close/>
              </a:path>
              <a:path w="363220" h="287654">
                <a:moveTo>
                  <a:pt x="13242" y="123601"/>
                </a:moveTo>
                <a:lnTo>
                  <a:pt x="11978" y="121059"/>
                </a:lnTo>
                <a:lnTo>
                  <a:pt x="13242" y="121059"/>
                </a:lnTo>
                <a:lnTo>
                  <a:pt x="13242" y="123601"/>
                </a:lnTo>
                <a:close/>
              </a:path>
              <a:path w="363220" h="287654">
                <a:moveTo>
                  <a:pt x="11718" y="120536"/>
                </a:moveTo>
                <a:lnTo>
                  <a:pt x="10596" y="118279"/>
                </a:lnTo>
                <a:lnTo>
                  <a:pt x="10504" y="118010"/>
                </a:lnTo>
                <a:lnTo>
                  <a:pt x="11718" y="118010"/>
                </a:lnTo>
                <a:lnTo>
                  <a:pt x="11718" y="120536"/>
                </a:lnTo>
                <a:close/>
              </a:path>
              <a:path w="363220" h="287654">
                <a:moveTo>
                  <a:pt x="10194" y="117101"/>
                </a:moveTo>
                <a:lnTo>
                  <a:pt x="8946" y="113438"/>
                </a:lnTo>
                <a:lnTo>
                  <a:pt x="10194" y="113438"/>
                </a:lnTo>
                <a:lnTo>
                  <a:pt x="10194" y="117101"/>
                </a:lnTo>
                <a:close/>
              </a:path>
              <a:path w="363220" h="287654">
                <a:moveTo>
                  <a:pt x="8670" y="112626"/>
                </a:moveTo>
                <a:lnTo>
                  <a:pt x="7389" y="108867"/>
                </a:lnTo>
                <a:lnTo>
                  <a:pt x="8670" y="108867"/>
                </a:lnTo>
                <a:lnTo>
                  <a:pt x="8670" y="112626"/>
                </a:lnTo>
                <a:close/>
              </a:path>
              <a:path w="363220" h="287654">
                <a:moveTo>
                  <a:pt x="7146" y="108154"/>
                </a:moveTo>
                <a:lnTo>
                  <a:pt x="5831" y="104294"/>
                </a:lnTo>
                <a:lnTo>
                  <a:pt x="7146" y="104294"/>
                </a:lnTo>
                <a:lnTo>
                  <a:pt x="7146" y="108154"/>
                </a:lnTo>
                <a:close/>
              </a:path>
              <a:path w="363220" h="287654">
                <a:moveTo>
                  <a:pt x="5622" y="103679"/>
                </a:moveTo>
                <a:lnTo>
                  <a:pt x="4274" y="99722"/>
                </a:lnTo>
                <a:lnTo>
                  <a:pt x="5622" y="99722"/>
                </a:lnTo>
                <a:lnTo>
                  <a:pt x="5622" y="103679"/>
                </a:lnTo>
                <a:close/>
              </a:path>
              <a:path w="363220" h="287654">
                <a:moveTo>
                  <a:pt x="4098" y="99206"/>
                </a:moveTo>
                <a:lnTo>
                  <a:pt x="3704" y="98049"/>
                </a:lnTo>
                <a:lnTo>
                  <a:pt x="2902" y="93626"/>
                </a:lnTo>
                <a:lnTo>
                  <a:pt x="4098" y="93626"/>
                </a:lnTo>
                <a:lnTo>
                  <a:pt x="4098" y="99206"/>
                </a:lnTo>
                <a:close/>
              </a:path>
              <a:path w="363220" h="287654">
                <a:moveTo>
                  <a:pt x="2574" y="91813"/>
                </a:moveTo>
                <a:lnTo>
                  <a:pt x="1521" y="86006"/>
                </a:lnTo>
                <a:lnTo>
                  <a:pt x="2574" y="86006"/>
                </a:lnTo>
                <a:lnTo>
                  <a:pt x="2574" y="91813"/>
                </a:lnTo>
                <a:close/>
              </a:path>
              <a:path w="363220" h="287654">
                <a:moveTo>
                  <a:pt x="1050" y="83405"/>
                </a:moveTo>
                <a:lnTo>
                  <a:pt x="272" y="79110"/>
                </a:lnTo>
                <a:lnTo>
                  <a:pt x="0" y="61568"/>
                </a:lnTo>
                <a:lnTo>
                  <a:pt x="1050" y="55059"/>
                </a:lnTo>
                <a:lnTo>
                  <a:pt x="1050" y="83405"/>
                </a:lnTo>
                <a:close/>
              </a:path>
              <a:path w="363220" h="287654">
                <a:moveTo>
                  <a:pt x="7254" y="32450"/>
                </a:moveTo>
                <a:lnTo>
                  <a:pt x="7737" y="31097"/>
                </a:lnTo>
                <a:lnTo>
                  <a:pt x="9104" y="28751"/>
                </a:lnTo>
                <a:lnTo>
                  <a:pt x="7254" y="32450"/>
                </a:lnTo>
                <a:close/>
              </a:path>
              <a:path w="363220" h="287654">
                <a:moveTo>
                  <a:pt x="14881" y="18836"/>
                </a:moveTo>
                <a:lnTo>
                  <a:pt x="15147" y="18379"/>
                </a:lnTo>
                <a:lnTo>
                  <a:pt x="16740" y="16527"/>
                </a:lnTo>
                <a:lnTo>
                  <a:pt x="16290" y="17426"/>
                </a:lnTo>
                <a:lnTo>
                  <a:pt x="14881" y="18836"/>
                </a:lnTo>
                <a:close/>
              </a:path>
              <a:path w="363220" h="287654">
                <a:moveTo>
                  <a:pt x="23332" y="8860"/>
                </a:moveTo>
                <a:lnTo>
                  <a:pt x="24518" y="7481"/>
                </a:lnTo>
                <a:lnTo>
                  <a:pt x="25553" y="6639"/>
                </a:lnTo>
                <a:lnTo>
                  <a:pt x="23332" y="8860"/>
                </a:lnTo>
                <a:close/>
              </a:path>
              <a:path w="363220" h="287654">
                <a:moveTo>
                  <a:pt x="32659" y="860"/>
                </a:moveTo>
                <a:lnTo>
                  <a:pt x="33717" y="0"/>
                </a:lnTo>
                <a:lnTo>
                  <a:pt x="33054" y="662"/>
                </a:lnTo>
                <a:lnTo>
                  <a:pt x="32659" y="860"/>
                </a:lnTo>
                <a:close/>
              </a:path>
              <a:path w="363220" h="287654">
                <a:moveTo>
                  <a:pt x="346940" y="17426"/>
                </a:moveTo>
                <a:lnTo>
                  <a:pt x="345474" y="17426"/>
                </a:lnTo>
                <a:lnTo>
                  <a:pt x="345474" y="15723"/>
                </a:lnTo>
                <a:lnTo>
                  <a:pt x="346940" y="17426"/>
                </a:lnTo>
                <a:close/>
              </a:path>
              <a:path w="363220" h="287654">
                <a:moveTo>
                  <a:pt x="349866" y="21998"/>
                </a:moveTo>
                <a:lnTo>
                  <a:pt x="348522" y="21998"/>
                </a:lnTo>
                <a:lnTo>
                  <a:pt x="348522" y="19688"/>
                </a:lnTo>
                <a:lnTo>
                  <a:pt x="349866" y="21998"/>
                </a:lnTo>
                <a:close/>
              </a:path>
              <a:path w="363220" h="287654">
                <a:moveTo>
                  <a:pt x="352528" y="26570"/>
                </a:moveTo>
                <a:lnTo>
                  <a:pt x="351570" y="26570"/>
                </a:lnTo>
                <a:lnTo>
                  <a:pt x="351570" y="24925"/>
                </a:lnTo>
                <a:lnTo>
                  <a:pt x="352528" y="26570"/>
                </a:lnTo>
                <a:close/>
              </a:path>
              <a:path w="363220" h="287654">
                <a:moveTo>
                  <a:pt x="354302" y="29618"/>
                </a:moveTo>
                <a:lnTo>
                  <a:pt x="353094" y="29618"/>
                </a:lnTo>
                <a:lnTo>
                  <a:pt x="353094" y="27543"/>
                </a:lnTo>
                <a:lnTo>
                  <a:pt x="354302" y="29618"/>
                </a:lnTo>
                <a:close/>
              </a:path>
              <a:path w="363220" h="287654">
                <a:moveTo>
                  <a:pt x="355721" y="32667"/>
                </a:moveTo>
                <a:lnTo>
                  <a:pt x="354618" y="30161"/>
                </a:lnTo>
                <a:lnTo>
                  <a:pt x="355163" y="31097"/>
                </a:lnTo>
                <a:lnTo>
                  <a:pt x="355721" y="32667"/>
                </a:lnTo>
                <a:close/>
              </a:path>
              <a:path w="363220" h="287654">
                <a:moveTo>
                  <a:pt x="356804" y="35714"/>
                </a:moveTo>
                <a:lnTo>
                  <a:pt x="356142" y="35714"/>
                </a:lnTo>
                <a:lnTo>
                  <a:pt x="356142" y="33853"/>
                </a:lnTo>
                <a:lnTo>
                  <a:pt x="356804" y="35714"/>
                </a:lnTo>
                <a:close/>
              </a:path>
              <a:path w="363220" h="287654">
                <a:moveTo>
                  <a:pt x="358429" y="40286"/>
                </a:moveTo>
                <a:lnTo>
                  <a:pt x="357666" y="40286"/>
                </a:lnTo>
                <a:lnTo>
                  <a:pt x="357666" y="38140"/>
                </a:lnTo>
                <a:lnTo>
                  <a:pt x="358429" y="40286"/>
                </a:lnTo>
                <a:close/>
              </a:path>
              <a:path w="363220" h="287654">
                <a:moveTo>
                  <a:pt x="360428" y="46383"/>
                </a:moveTo>
                <a:lnTo>
                  <a:pt x="359190" y="42428"/>
                </a:lnTo>
                <a:lnTo>
                  <a:pt x="360292" y="45529"/>
                </a:lnTo>
                <a:lnTo>
                  <a:pt x="360428" y="46383"/>
                </a:lnTo>
                <a:close/>
              </a:path>
              <a:path w="363220" h="287654">
                <a:moveTo>
                  <a:pt x="361398" y="52478"/>
                </a:moveTo>
                <a:lnTo>
                  <a:pt x="360714" y="52478"/>
                </a:lnTo>
                <a:lnTo>
                  <a:pt x="360714" y="48181"/>
                </a:lnTo>
                <a:lnTo>
                  <a:pt x="361398" y="52478"/>
                </a:lnTo>
                <a:close/>
              </a:path>
              <a:path w="363220" h="287654">
                <a:moveTo>
                  <a:pt x="324335" y="164860"/>
                </a:moveTo>
                <a:lnTo>
                  <a:pt x="325677" y="162191"/>
                </a:lnTo>
                <a:lnTo>
                  <a:pt x="327186" y="160683"/>
                </a:lnTo>
                <a:lnTo>
                  <a:pt x="328710" y="157635"/>
                </a:lnTo>
                <a:lnTo>
                  <a:pt x="330234" y="156110"/>
                </a:lnTo>
                <a:lnTo>
                  <a:pt x="331758" y="153062"/>
                </a:lnTo>
                <a:lnTo>
                  <a:pt x="333282" y="151538"/>
                </a:lnTo>
                <a:lnTo>
                  <a:pt x="334806" y="148491"/>
                </a:lnTo>
                <a:lnTo>
                  <a:pt x="336330" y="146967"/>
                </a:lnTo>
                <a:lnTo>
                  <a:pt x="337854" y="143918"/>
                </a:lnTo>
                <a:lnTo>
                  <a:pt x="357666" y="99722"/>
                </a:lnTo>
                <a:lnTo>
                  <a:pt x="362045" y="56536"/>
                </a:lnTo>
                <a:lnTo>
                  <a:pt x="362846" y="61568"/>
                </a:lnTo>
                <a:lnTo>
                  <a:pt x="352067" y="118279"/>
                </a:lnTo>
                <a:lnTo>
                  <a:pt x="326504" y="162206"/>
                </a:lnTo>
                <a:lnTo>
                  <a:pt x="324335" y="164860"/>
                </a:lnTo>
                <a:close/>
              </a:path>
              <a:path w="363220" h="287654">
                <a:moveTo>
                  <a:pt x="318448" y="172062"/>
                </a:moveTo>
                <a:lnTo>
                  <a:pt x="319566" y="169826"/>
                </a:lnTo>
                <a:lnTo>
                  <a:pt x="323453" y="165939"/>
                </a:lnTo>
                <a:lnTo>
                  <a:pt x="318448" y="172062"/>
                </a:lnTo>
                <a:close/>
              </a:path>
              <a:path w="363220" h="287654">
                <a:moveTo>
                  <a:pt x="312560" y="179266"/>
                </a:moveTo>
                <a:lnTo>
                  <a:pt x="313470" y="177446"/>
                </a:lnTo>
                <a:lnTo>
                  <a:pt x="316631" y="174286"/>
                </a:lnTo>
                <a:lnTo>
                  <a:pt x="312560" y="179266"/>
                </a:lnTo>
                <a:close/>
              </a:path>
              <a:path w="363220" h="287654">
                <a:moveTo>
                  <a:pt x="294365" y="198892"/>
                </a:moveTo>
                <a:lnTo>
                  <a:pt x="295182" y="197259"/>
                </a:lnTo>
                <a:lnTo>
                  <a:pt x="309810" y="182630"/>
                </a:lnTo>
                <a:lnTo>
                  <a:pt x="307333" y="185661"/>
                </a:lnTo>
                <a:lnTo>
                  <a:pt x="294365" y="198892"/>
                </a:lnTo>
                <a:close/>
              </a:path>
              <a:path w="363220" h="287654">
                <a:moveTo>
                  <a:pt x="275451" y="216990"/>
                </a:moveTo>
                <a:lnTo>
                  <a:pt x="286038" y="206402"/>
                </a:lnTo>
                <a:lnTo>
                  <a:pt x="287932" y="205455"/>
                </a:lnTo>
                <a:lnTo>
                  <a:pt x="283477" y="210001"/>
                </a:lnTo>
                <a:lnTo>
                  <a:pt x="275451" y="216990"/>
                </a:lnTo>
                <a:close/>
              </a:path>
              <a:path w="363220" h="287654">
                <a:moveTo>
                  <a:pt x="263657" y="227260"/>
                </a:moveTo>
                <a:lnTo>
                  <a:pt x="267750" y="223167"/>
                </a:lnTo>
                <a:lnTo>
                  <a:pt x="269176" y="222453"/>
                </a:lnTo>
                <a:lnTo>
                  <a:pt x="263657" y="227260"/>
                </a:lnTo>
                <a:close/>
              </a:path>
              <a:path w="363220" h="287654">
                <a:moveTo>
                  <a:pt x="253178" y="236215"/>
                </a:moveTo>
                <a:lnTo>
                  <a:pt x="257082" y="232310"/>
                </a:lnTo>
                <a:lnTo>
                  <a:pt x="258901" y="231401"/>
                </a:lnTo>
                <a:lnTo>
                  <a:pt x="254650" y="235103"/>
                </a:lnTo>
                <a:lnTo>
                  <a:pt x="253178" y="236215"/>
                </a:lnTo>
                <a:close/>
              </a:path>
              <a:path w="363220" h="287654">
                <a:moveTo>
                  <a:pt x="246944" y="240924"/>
                </a:moveTo>
                <a:lnTo>
                  <a:pt x="249462" y="238406"/>
                </a:lnTo>
                <a:lnTo>
                  <a:pt x="251871" y="237202"/>
                </a:lnTo>
                <a:lnTo>
                  <a:pt x="246944" y="240924"/>
                </a:lnTo>
                <a:close/>
              </a:path>
              <a:path w="363220" h="287654">
                <a:moveTo>
                  <a:pt x="240714" y="245631"/>
                </a:moveTo>
                <a:lnTo>
                  <a:pt x="241842" y="244502"/>
                </a:lnTo>
                <a:lnTo>
                  <a:pt x="242923" y="243962"/>
                </a:lnTo>
                <a:lnTo>
                  <a:pt x="240714" y="245631"/>
                </a:lnTo>
                <a:close/>
              </a:path>
              <a:path w="363220" h="287654">
                <a:moveTo>
                  <a:pt x="234481" y="250340"/>
                </a:moveTo>
                <a:lnTo>
                  <a:pt x="235746" y="249075"/>
                </a:lnTo>
                <a:lnTo>
                  <a:pt x="236957" y="248469"/>
                </a:lnTo>
                <a:lnTo>
                  <a:pt x="234481" y="250340"/>
                </a:lnTo>
                <a:close/>
              </a:path>
              <a:path w="363220" h="287654">
                <a:moveTo>
                  <a:pt x="228248" y="255048"/>
                </a:moveTo>
                <a:lnTo>
                  <a:pt x="229650" y="253646"/>
                </a:lnTo>
                <a:lnTo>
                  <a:pt x="230992" y="252975"/>
                </a:lnTo>
                <a:lnTo>
                  <a:pt x="228248" y="255048"/>
                </a:lnTo>
                <a:close/>
              </a:path>
              <a:path w="363220" h="287654">
                <a:moveTo>
                  <a:pt x="217089" y="263159"/>
                </a:moveTo>
                <a:lnTo>
                  <a:pt x="218982" y="261267"/>
                </a:lnTo>
                <a:lnTo>
                  <a:pt x="222030" y="259743"/>
                </a:lnTo>
                <a:lnTo>
                  <a:pt x="223554" y="258218"/>
                </a:lnTo>
                <a:lnTo>
                  <a:pt x="225026" y="257482"/>
                </a:lnTo>
                <a:lnTo>
                  <a:pt x="220551" y="260863"/>
                </a:lnTo>
                <a:lnTo>
                  <a:pt x="217089" y="263159"/>
                </a:lnTo>
                <a:close/>
              </a:path>
              <a:path w="363220" h="287654">
                <a:moveTo>
                  <a:pt x="212563" y="266162"/>
                </a:moveTo>
                <a:lnTo>
                  <a:pt x="212886" y="265838"/>
                </a:lnTo>
                <a:lnTo>
                  <a:pt x="213552" y="265505"/>
                </a:lnTo>
                <a:lnTo>
                  <a:pt x="212563" y="266162"/>
                </a:lnTo>
                <a:close/>
              </a:path>
              <a:path w="363220" h="287654">
                <a:moveTo>
                  <a:pt x="208037" y="269163"/>
                </a:moveTo>
                <a:lnTo>
                  <a:pt x="208314" y="268886"/>
                </a:lnTo>
                <a:lnTo>
                  <a:pt x="208885" y="268601"/>
                </a:lnTo>
                <a:lnTo>
                  <a:pt x="208037" y="269163"/>
                </a:lnTo>
                <a:close/>
              </a:path>
              <a:path w="363220" h="287654">
                <a:moveTo>
                  <a:pt x="203512" y="272165"/>
                </a:moveTo>
                <a:lnTo>
                  <a:pt x="203742" y="271935"/>
                </a:lnTo>
                <a:lnTo>
                  <a:pt x="204217" y="271697"/>
                </a:lnTo>
                <a:lnTo>
                  <a:pt x="203512" y="272165"/>
                </a:lnTo>
                <a:close/>
              </a:path>
              <a:path w="363220" h="287654">
                <a:moveTo>
                  <a:pt x="198985" y="275167"/>
                </a:moveTo>
                <a:lnTo>
                  <a:pt x="199170" y="274983"/>
                </a:lnTo>
                <a:lnTo>
                  <a:pt x="199551" y="274792"/>
                </a:lnTo>
                <a:lnTo>
                  <a:pt x="198985" y="275167"/>
                </a:lnTo>
                <a:close/>
              </a:path>
              <a:path w="363220" h="287654">
                <a:moveTo>
                  <a:pt x="194459" y="278170"/>
                </a:moveTo>
                <a:lnTo>
                  <a:pt x="194598" y="278030"/>
                </a:lnTo>
                <a:lnTo>
                  <a:pt x="194885" y="277887"/>
                </a:lnTo>
                <a:lnTo>
                  <a:pt x="194459" y="278170"/>
                </a:lnTo>
                <a:close/>
              </a:path>
              <a:path w="363220" h="287654">
                <a:moveTo>
                  <a:pt x="182406" y="286164"/>
                </a:moveTo>
                <a:lnTo>
                  <a:pt x="182406" y="285651"/>
                </a:lnTo>
                <a:lnTo>
                  <a:pt x="185454" y="284127"/>
                </a:lnTo>
                <a:lnTo>
                  <a:pt x="186978" y="282602"/>
                </a:lnTo>
                <a:lnTo>
                  <a:pt x="190218" y="280982"/>
                </a:lnTo>
                <a:lnTo>
                  <a:pt x="182406" y="286164"/>
                </a:lnTo>
                <a:close/>
              </a:path>
              <a:path w="363220" h="287654">
                <a:moveTo>
                  <a:pt x="187348" y="42594"/>
                </a:moveTo>
                <a:lnTo>
                  <a:pt x="188502" y="40286"/>
                </a:lnTo>
                <a:lnTo>
                  <a:pt x="190026" y="38762"/>
                </a:lnTo>
                <a:lnTo>
                  <a:pt x="193074" y="32667"/>
                </a:lnTo>
                <a:lnTo>
                  <a:pt x="194598" y="31143"/>
                </a:lnTo>
                <a:lnTo>
                  <a:pt x="196122" y="28094"/>
                </a:lnTo>
                <a:lnTo>
                  <a:pt x="200699" y="23513"/>
                </a:lnTo>
                <a:lnTo>
                  <a:pt x="187348" y="42594"/>
                </a:lnTo>
                <a:close/>
              </a:path>
              <a:path w="363220" h="287654">
                <a:moveTo>
                  <a:pt x="180882" y="55526"/>
                </a:moveTo>
                <a:lnTo>
                  <a:pt x="180882" y="54002"/>
                </a:lnTo>
                <a:lnTo>
                  <a:pt x="179366" y="54002"/>
                </a:lnTo>
                <a:lnTo>
                  <a:pt x="187348" y="42594"/>
                </a:lnTo>
                <a:lnTo>
                  <a:pt x="180882" y="55526"/>
                </a:lnTo>
                <a:close/>
              </a:path>
              <a:path w="363220" h="287654">
                <a:moveTo>
                  <a:pt x="161379" y="23522"/>
                </a:moveTo>
                <a:lnTo>
                  <a:pt x="161070" y="23522"/>
                </a:lnTo>
                <a:lnTo>
                  <a:pt x="161070" y="23077"/>
                </a:lnTo>
                <a:lnTo>
                  <a:pt x="161379" y="23522"/>
                </a:lnTo>
                <a:close/>
              </a:path>
              <a:path w="363220" h="287654">
                <a:moveTo>
                  <a:pt x="168787" y="34191"/>
                </a:moveTo>
                <a:lnTo>
                  <a:pt x="168690" y="34051"/>
                </a:lnTo>
                <a:lnTo>
                  <a:pt x="168787" y="34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356603" y="4066032"/>
            <a:ext cx="373380" cy="312420"/>
          </a:xfrm>
          <a:custGeom>
            <a:avLst/>
            <a:gdLst/>
            <a:ahLst/>
            <a:cxnLst/>
            <a:rect l="l" t="t" r="r" b="b"/>
            <a:pathLst>
              <a:path w="373379" h="312420">
                <a:moveTo>
                  <a:pt x="188975" y="312419"/>
                </a:moveTo>
                <a:lnTo>
                  <a:pt x="184403" y="312419"/>
                </a:lnTo>
                <a:lnTo>
                  <a:pt x="150875" y="290512"/>
                </a:lnTo>
                <a:lnTo>
                  <a:pt x="135635" y="280034"/>
                </a:lnTo>
                <a:lnTo>
                  <a:pt x="121919" y="269557"/>
                </a:lnTo>
                <a:lnTo>
                  <a:pt x="85343" y="237172"/>
                </a:lnTo>
                <a:lnTo>
                  <a:pt x="74675" y="228599"/>
                </a:lnTo>
                <a:lnTo>
                  <a:pt x="65531" y="217169"/>
                </a:lnTo>
                <a:lnTo>
                  <a:pt x="56387" y="208597"/>
                </a:lnTo>
                <a:lnTo>
                  <a:pt x="47243" y="197167"/>
                </a:lnTo>
                <a:lnTo>
                  <a:pt x="39623" y="188594"/>
                </a:lnTo>
                <a:lnTo>
                  <a:pt x="33527" y="179069"/>
                </a:lnTo>
                <a:lnTo>
                  <a:pt x="27432" y="168592"/>
                </a:lnTo>
                <a:lnTo>
                  <a:pt x="21335" y="159067"/>
                </a:lnTo>
                <a:lnTo>
                  <a:pt x="16763" y="152399"/>
                </a:lnTo>
                <a:lnTo>
                  <a:pt x="12191" y="142874"/>
                </a:lnTo>
                <a:lnTo>
                  <a:pt x="9144" y="133349"/>
                </a:lnTo>
                <a:lnTo>
                  <a:pt x="6096" y="125729"/>
                </a:lnTo>
                <a:lnTo>
                  <a:pt x="4571" y="117157"/>
                </a:lnTo>
                <a:lnTo>
                  <a:pt x="1523" y="101917"/>
                </a:lnTo>
                <a:lnTo>
                  <a:pt x="0" y="86677"/>
                </a:lnTo>
                <a:lnTo>
                  <a:pt x="1523" y="72389"/>
                </a:lnTo>
                <a:lnTo>
                  <a:pt x="1523" y="71437"/>
                </a:lnTo>
                <a:lnTo>
                  <a:pt x="4571" y="59054"/>
                </a:lnTo>
                <a:lnTo>
                  <a:pt x="10667" y="46672"/>
                </a:lnTo>
                <a:lnTo>
                  <a:pt x="16763" y="36194"/>
                </a:lnTo>
                <a:lnTo>
                  <a:pt x="24384" y="26669"/>
                </a:lnTo>
                <a:lnTo>
                  <a:pt x="24384" y="25717"/>
                </a:lnTo>
                <a:lnTo>
                  <a:pt x="33527" y="18097"/>
                </a:lnTo>
                <a:lnTo>
                  <a:pt x="54863" y="5714"/>
                </a:lnTo>
                <a:lnTo>
                  <a:pt x="65531" y="2857"/>
                </a:lnTo>
                <a:lnTo>
                  <a:pt x="77723" y="0"/>
                </a:lnTo>
                <a:lnTo>
                  <a:pt x="91439" y="0"/>
                </a:lnTo>
                <a:lnTo>
                  <a:pt x="115823" y="2857"/>
                </a:lnTo>
                <a:lnTo>
                  <a:pt x="117347" y="2857"/>
                </a:lnTo>
                <a:lnTo>
                  <a:pt x="121410" y="3809"/>
                </a:lnTo>
                <a:lnTo>
                  <a:pt x="79247" y="3809"/>
                </a:lnTo>
                <a:lnTo>
                  <a:pt x="70103" y="5714"/>
                </a:lnTo>
                <a:lnTo>
                  <a:pt x="64007" y="6667"/>
                </a:lnTo>
                <a:lnTo>
                  <a:pt x="59435" y="8572"/>
                </a:lnTo>
                <a:lnTo>
                  <a:pt x="56388" y="10477"/>
                </a:lnTo>
                <a:lnTo>
                  <a:pt x="51815" y="11429"/>
                </a:lnTo>
                <a:lnTo>
                  <a:pt x="41147" y="18097"/>
                </a:lnTo>
                <a:lnTo>
                  <a:pt x="38099" y="20954"/>
                </a:lnTo>
                <a:lnTo>
                  <a:pt x="35051" y="21907"/>
                </a:lnTo>
                <a:lnTo>
                  <a:pt x="22859" y="34289"/>
                </a:lnTo>
                <a:lnTo>
                  <a:pt x="21335" y="37147"/>
                </a:lnTo>
                <a:lnTo>
                  <a:pt x="18288" y="40957"/>
                </a:lnTo>
                <a:lnTo>
                  <a:pt x="10667" y="56197"/>
                </a:lnTo>
                <a:lnTo>
                  <a:pt x="7619" y="64769"/>
                </a:lnTo>
                <a:lnTo>
                  <a:pt x="6095" y="71437"/>
                </a:lnTo>
                <a:lnTo>
                  <a:pt x="6095" y="105727"/>
                </a:lnTo>
                <a:lnTo>
                  <a:pt x="7619" y="105727"/>
                </a:lnTo>
                <a:lnTo>
                  <a:pt x="7619" y="113347"/>
                </a:lnTo>
                <a:lnTo>
                  <a:pt x="9143" y="113347"/>
                </a:lnTo>
                <a:lnTo>
                  <a:pt x="9143" y="120014"/>
                </a:lnTo>
                <a:lnTo>
                  <a:pt x="10667" y="120014"/>
                </a:lnTo>
                <a:lnTo>
                  <a:pt x="10667" y="124777"/>
                </a:lnTo>
                <a:lnTo>
                  <a:pt x="12191" y="124777"/>
                </a:lnTo>
                <a:lnTo>
                  <a:pt x="12191" y="128587"/>
                </a:lnTo>
                <a:lnTo>
                  <a:pt x="13715" y="128587"/>
                </a:lnTo>
                <a:lnTo>
                  <a:pt x="13715" y="133349"/>
                </a:lnTo>
                <a:lnTo>
                  <a:pt x="15239" y="133349"/>
                </a:lnTo>
                <a:lnTo>
                  <a:pt x="15239" y="138112"/>
                </a:lnTo>
                <a:lnTo>
                  <a:pt x="16763" y="138112"/>
                </a:lnTo>
                <a:lnTo>
                  <a:pt x="16763" y="140969"/>
                </a:lnTo>
                <a:lnTo>
                  <a:pt x="18288" y="140969"/>
                </a:lnTo>
                <a:lnTo>
                  <a:pt x="18288" y="143827"/>
                </a:lnTo>
                <a:lnTo>
                  <a:pt x="19811" y="143827"/>
                </a:lnTo>
                <a:lnTo>
                  <a:pt x="19811" y="147637"/>
                </a:lnTo>
                <a:lnTo>
                  <a:pt x="21335" y="147637"/>
                </a:lnTo>
                <a:lnTo>
                  <a:pt x="21335" y="150494"/>
                </a:lnTo>
                <a:lnTo>
                  <a:pt x="22859" y="150494"/>
                </a:lnTo>
                <a:lnTo>
                  <a:pt x="22859" y="153352"/>
                </a:lnTo>
                <a:lnTo>
                  <a:pt x="24383" y="153352"/>
                </a:lnTo>
                <a:lnTo>
                  <a:pt x="24383" y="156209"/>
                </a:lnTo>
                <a:lnTo>
                  <a:pt x="25907" y="156209"/>
                </a:lnTo>
                <a:lnTo>
                  <a:pt x="25907" y="159067"/>
                </a:lnTo>
                <a:lnTo>
                  <a:pt x="27431" y="159067"/>
                </a:lnTo>
                <a:lnTo>
                  <a:pt x="27431" y="162877"/>
                </a:lnTo>
                <a:lnTo>
                  <a:pt x="28955" y="162877"/>
                </a:lnTo>
                <a:lnTo>
                  <a:pt x="30479" y="163829"/>
                </a:lnTo>
                <a:lnTo>
                  <a:pt x="30479" y="166687"/>
                </a:lnTo>
                <a:lnTo>
                  <a:pt x="32003" y="166687"/>
                </a:lnTo>
                <a:lnTo>
                  <a:pt x="32003" y="170497"/>
                </a:lnTo>
                <a:lnTo>
                  <a:pt x="33527" y="170497"/>
                </a:lnTo>
                <a:lnTo>
                  <a:pt x="36575" y="173354"/>
                </a:lnTo>
                <a:lnTo>
                  <a:pt x="36575" y="176212"/>
                </a:lnTo>
                <a:lnTo>
                  <a:pt x="38099" y="176212"/>
                </a:lnTo>
                <a:lnTo>
                  <a:pt x="39623" y="178117"/>
                </a:lnTo>
                <a:lnTo>
                  <a:pt x="39623" y="180974"/>
                </a:lnTo>
                <a:lnTo>
                  <a:pt x="41147" y="180974"/>
                </a:lnTo>
                <a:lnTo>
                  <a:pt x="42672" y="181927"/>
                </a:lnTo>
                <a:lnTo>
                  <a:pt x="42672" y="185737"/>
                </a:lnTo>
                <a:lnTo>
                  <a:pt x="44195" y="185737"/>
                </a:lnTo>
                <a:lnTo>
                  <a:pt x="48767" y="189547"/>
                </a:lnTo>
                <a:lnTo>
                  <a:pt x="48767" y="193357"/>
                </a:lnTo>
                <a:lnTo>
                  <a:pt x="50291" y="193357"/>
                </a:lnTo>
                <a:lnTo>
                  <a:pt x="56388" y="199072"/>
                </a:lnTo>
                <a:lnTo>
                  <a:pt x="56388" y="201929"/>
                </a:lnTo>
                <a:lnTo>
                  <a:pt x="57911" y="201929"/>
                </a:lnTo>
                <a:lnTo>
                  <a:pt x="71627" y="216217"/>
                </a:lnTo>
                <a:lnTo>
                  <a:pt x="71627" y="219074"/>
                </a:lnTo>
                <a:lnTo>
                  <a:pt x="73151" y="219074"/>
                </a:lnTo>
                <a:lnTo>
                  <a:pt x="77723" y="223837"/>
                </a:lnTo>
                <a:lnTo>
                  <a:pt x="80772" y="224789"/>
                </a:lnTo>
                <a:lnTo>
                  <a:pt x="97535" y="241934"/>
                </a:lnTo>
                <a:lnTo>
                  <a:pt x="100583" y="242887"/>
                </a:lnTo>
                <a:lnTo>
                  <a:pt x="108203" y="250507"/>
                </a:lnTo>
                <a:lnTo>
                  <a:pt x="111251" y="252412"/>
                </a:lnTo>
                <a:lnTo>
                  <a:pt x="115823" y="257174"/>
                </a:lnTo>
                <a:lnTo>
                  <a:pt x="118872" y="258127"/>
                </a:lnTo>
                <a:lnTo>
                  <a:pt x="123443" y="262889"/>
                </a:lnTo>
                <a:lnTo>
                  <a:pt x="126491" y="264794"/>
                </a:lnTo>
                <a:lnTo>
                  <a:pt x="129539" y="267652"/>
                </a:lnTo>
                <a:lnTo>
                  <a:pt x="132588" y="269557"/>
                </a:lnTo>
                <a:lnTo>
                  <a:pt x="135635" y="272414"/>
                </a:lnTo>
                <a:lnTo>
                  <a:pt x="138683" y="273367"/>
                </a:lnTo>
                <a:lnTo>
                  <a:pt x="141731" y="277177"/>
                </a:lnTo>
                <a:lnTo>
                  <a:pt x="144779" y="278129"/>
                </a:lnTo>
                <a:lnTo>
                  <a:pt x="146303" y="280034"/>
                </a:lnTo>
                <a:lnTo>
                  <a:pt x="149351" y="280987"/>
                </a:lnTo>
                <a:lnTo>
                  <a:pt x="150875" y="282892"/>
                </a:lnTo>
                <a:lnTo>
                  <a:pt x="153923" y="284797"/>
                </a:lnTo>
                <a:lnTo>
                  <a:pt x="156972" y="287654"/>
                </a:lnTo>
                <a:lnTo>
                  <a:pt x="160019" y="288607"/>
                </a:lnTo>
                <a:lnTo>
                  <a:pt x="161543" y="290512"/>
                </a:lnTo>
                <a:lnTo>
                  <a:pt x="173735" y="298132"/>
                </a:lnTo>
                <a:lnTo>
                  <a:pt x="175259" y="300037"/>
                </a:lnTo>
                <a:lnTo>
                  <a:pt x="181355" y="302894"/>
                </a:lnTo>
                <a:lnTo>
                  <a:pt x="185927" y="305752"/>
                </a:lnTo>
                <a:lnTo>
                  <a:pt x="187451" y="307657"/>
                </a:lnTo>
                <a:lnTo>
                  <a:pt x="196161" y="307657"/>
                </a:lnTo>
                <a:lnTo>
                  <a:pt x="188975" y="312419"/>
                </a:lnTo>
                <a:close/>
              </a:path>
              <a:path w="373379" h="312420">
                <a:moveTo>
                  <a:pt x="196161" y="307657"/>
                </a:moveTo>
                <a:lnTo>
                  <a:pt x="187451" y="307657"/>
                </a:lnTo>
                <a:lnTo>
                  <a:pt x="187451" y="305752"/>
                </a:lnTo>
                <a:lnTo>
                  <a:pt x="192023" y="302894"/>
                </a:lnTo>
                <a:lnTo>
                  <a:pt x="198119" y="300037"/>
                </a:lnTo>
                <a:lnTo>
                  <a:pt x="199643" y="298132"/>
                </a:lnTo>
                <a:lnTo>
                  <a:pt x="211835" y="290512"/>
                </a:lnTo>
                <a:lnTo>
                  <a:pt x="213359" y="288607"/>
                </a:lnTo>
                <a:lnTo>
                  <a:pt x="216407" y="287654"/>
                </a:lnTo>
                <a:lnTo>
                  <a:pt x="217931" y="285749"/>
                </a:lnTo>
                <a:lnTo>
                  <a:pt x="220979" y="284797"/>
                </a:lnTo>
                <a:lnTo>
                  <a:pt x="224027" y="280987"/>
                </a:lnTo>
                <a:lnTo>
                  <a:pt x="227075" y="280034"/>
                </a:lnTo>
                <a:lnTo>
                  <a:pt x="228599" y="278129"/>
                </a:lnTo>
                <a:lnTo>
                  <a:pt x="231647" y="277177"/>
                </a:lnTo>
                <a:lnTo>
                  <a:pt x="234695" y="273367"/>
                </a:lnTo>
                <a:lnTo>
                  <a:pt x="237743" y="272414"/>
                </a:lnTo>
                <a:lnTo>
                  <a:pt x="240791" y="269557"/>
                </a:lnTo>
                <a:lnTo>
                  <a:pt x="243839" y="267652"/>
                </a:lnTo>
                <a:lnTo>
                  <a:pt x="246888" y="264794"/>
                </a:lnTo>
                <a:lnTo>
                  <a:pt x="249935" y="262889"/>
                </a:lnTo>
                <a:lnTo>
                  <a:pt x="254507" y="258127"/>
                </a:lnTo>
                <a:lnTo>
                  <a:pt x="257555" y="257174"/>
                </a:lnTo>
                <a:lnTo>
                  <a:pt x="262127" y="252412"/>
                </a:lnTo>
                <a:lnTo>
                  <a:pt x="265175" y="250507"/>
                </a:lnTo>
                <a:lnTo>
                  <a:pt x="272795" y="242887"/>
                </a:lnTo>
                <a:lnTo>
                  <a:pt x="275843" y="241934"/>
                </a:lnTo>
                <a:lnTo>
                  <a:pt x="291083" y="226694"/>
                </a:lnTo>
                <a:lnTo>
                  <a:pt x="294131" y="224789"/>
                </a:lnTo>
                <a:lnTo>
                  <a:pt x="298703" y="220027"/>
                </a:lnTo>
                <a:lnTo>
                  <a:pt x="300227" y="217169"/>
                </a:lnTo>
                <a:lnTo>
                  <a:pt x="316991" y="200977"/>
                </a:lnTo>
                <a:lnTo>
                  <a:pt x="318515" y="197167"/>
                </a:lnTo>
                <a:lnTo>
                  <a:pt x="323088" y="193357"/>
                </a:lnTo>
                <a:lnTo>
                  <a:pt x="324611" y="189547"/>
                </a:lnTo>
                <a:lnTo>
                  <a:pt x="329183" y="185737"/>
                </a:lnTo>
                <a:lnTo>
                  <a:pt x="330707" y="181927"/>
                </a:lnTo>
                <a:lnTo>
                  <a:pt x="332231" y="180974"/>
                </a:lnTo>
                <a:lnTo>
                  <a:pt x="333755" y="178117"/>
                </a:lnTo>
                <a:lnTo>
                  <a:pt x="335279" y="176212"/>
                </a:lnTo>
                <a:lnTo>
                  <a:pt x="336803" y="173354"/>
                </a:lnTo>
                <a:lnTo>
                  <a:pt x="338327" y="171449"/>
                </a:lnTo>
                <a:lnTo>
                  <a:pt x="339851" y="168592"/>
                </a:lnTo>
                <a:lnTo>
                  <a:pt x="341375" y="166687"/>
                </a:lnTo>
                <a:lnTo>
                  <a:pt x="342899" y="163829"/>
                </a:lnTo>
                <a:lnTo>
                  <a:pt x="362711" y="120014"/>
                </a:lnTo>
                <a:lnTo>
                  <a:pt x="367283" y="72389"/>
                </a:lnTo>
                <a:lnTo>
                  <a:pt x="365759" y="72389"/>
                </a:lnTo>
                <a:lnTo>
                  <a:pt x="365759" y="66674"/>
                </a:lnTo>
                <a:lnTo>
                  <a:pt x="364235" y="66674"/>
                </a:lnTo>
                <a:lnTo>
                  <a:pt x="364235" y="60007"/>
                </a:lnTo>
                <a:lnTo>
                  <a:pt x="362711" y="60007"/>
                </a:lnTo>
                <a:lnTo>
                  <a:pt x="362711" y="56197"/>
                </a:lnTo>
                <a:lnTo>
                  <a:pt x="361188" y="56197"/>
                </a:lnTo>
                <a:lnTo>
                  <a:pt x="361188" y="52387"/>
                </a:lnTo>
                <a:lnTo>
                  <a:pt x="359663" y="52387"/>
                </a:lnTo>
                <a:lnTo>
                  <a:pt x="359663" y="49529"/>
                </a:lnTo>
                <a:lnTo>
                  <a:pt x="358139" y="49529"/>
                </a:lnTo>
                <a:lnTo>
                  <a:pt x="358139" y="46672"/>
                </a:lnTo>
                <a:lnTo>
                  <a:pt x="356615" y="46672"/>
                </a:lnTo>
                <a:lnTo>
                  <a:pt x="356615" y="43814"/>
                </a:lnTo>
                <a:lnTo>
                  <a:pt x="355091" y="41909"/>
                </a:lnTo>
                <a:lnTo>
                  <a:pt x="353567" y="41909"/>
                </a:lnTo>
                <a:lnTo>
                  <a:pt x="353567" y="39052"/>
                </a:lnTo>
                <a:lnTo>
                  <a:pt x="352043" y="37147"/>
                </a:lnTo>
                <a:lnTo>
                  <a:pt x="350519" y="37147"/>
                </a:lnTo>
                <a:lnTo>
                  <a:pt x="350519" y="34289"/>
                </a:lnTo>
                <a:lnTo>
                  <a:pt x="336803" y="20954"/>
                </a:lnTo>
                <a:lnTo>
                  <a:pt x="329183" y="16192"/>
                </a:lnTo>
                <a:lnTo>
                  <a:pt x="327659" y="14287"/>
                </a:lnTo>
                <a:lnTo>
                  <a:pt x="321563" y="11429"/>
                </a:lnTo>
                <a:lnTo>
                  <a:pt x="316991" y="10477"/>
                </a:lnTo>
                <a:lnTo>
                  <a:pt x="313943" y="8572"/>
                </a:lnTo>
                <a:lnTo>
                  <a:pt x="309372" y="6667"/>
                </a:lnTo>
                <a:lnTo>
                  <a:pt x="303275" y="5714"/>
                </a:lnTo>
                <a:lnTo>
                  <a:pt x="295655" y="3809"/>
                </a:lnTo>
                <a:lnTo>
                  <a:pt x="251969" y="3809"/>
                </a:lnTo>
                <a:lnTo>
                  <a:pt x="256031" y="2857"/>
                </a:lnTo>
                <a:lnTo>
                  <a:pt x="257555" y="2857"/>
                </a:lnTo>
                <a:lnTo>
                  <a:pt x="268223" y="952"/>
                </a:lnTo>
                <a:lnTo>
                  <a:pt x="281939" y="0"/>
                </a:lnTo>
                <a:lnTo>
                  <a:pt x="294131" y="0"/>
                </a:lnTo>
                <a:lnTo>
                  <a:pt x="312417" y="3809"/>
                </a:lnTo>
                <a:lnTo>
                  <a:pt x="318515" y="5714"/>
                </a:lnTo>
                <a:lnTo>
                  <a:pt x="339851" y="18097"/>
                </a:lnTo>
                <a:lnTo>
                  <a:pt x="348996" y="25717"/>
                </a:lnTo>
                <a:lnTo>
                  <a:pt x="348996" y="26669"/>
                </a:lnTo>
                <a:lnTo>
                  <a:pt x="356615" y="36194"/>
                </a:lnTo>
                <a:lnTo>
                  <a:pt x="362711" y="46672"/>
                </a:lnTo>
                <a:lnTo>
                  <a:pt x="367284" y="59054"/>
                </a:lnTo>
                <a:lnTo>
                  <a:pt x="368808" y="59054"/>
                </a:lnTo>
                <a:lnTo>
                  <a:pt x="371855" y="71437"/>
                </a:lnTo>
                <a:lnTo>
                  <a:pt x="371855" y="72389"/>
                </a:lnTo>
                <a:lnTo>
                  <a:pt x="373379" y="84772"/>
                </a:lnTo>
                <a:lnTo>
                  <a:pt x="373379" y="86677"/>
                </a:lnTo>
                <a:lnTo>
                  <a:pt x="371855" y="100012"/>
                </a:lnTo>
                <a:lnTo>
                  <a:pt x="368808" y="117157"/>
                </a:lnTo>
                <a:lnTo>
                  <a:pt x="367284" y="124777"/>
                </a:lnTo>
                <a:lnTo>
                  <a:pt x="361187" y="142874"/>
                </a:lnTo>
                <a:lnTo>
                  <a:pt x="356615" y="150494"/>
                </a:lnTo>
                <a:lnTo>
                  <a:pt x="352044" y="159067"/>
                </a:lnTo>
                <a:lnTo>
                  <a:pt x="339851" y="178117"/>
                </a:lnTo>
                <a:lnTo>
                  <a:pt x="333755" y="188594"/>
                </a:lnTo>
                <a:lnTo>
                  <a:pt x="326135" y="197167"/>
                </a:lnTo>
                <a:lnTo>
                  <a:pt x="316991" y="206692"/>
                </a:lnTo>
                <a:lnTo>
                  <a:pt x="298703" y="228599"/>
                </a:lnTo>
                <a:lnTo>
                  <a:pt x="288035" y="237172"/>
                </a:lnTo>
                <a:lnTo>
                  <a:pt x="251459" y="269557"/>
                </a:lnTo>
                <a:lnTo>
                  <a:pt x="236219" y="280034"/>
                </a:lnTo>
                <a:lnTo>
                  <a:pt x="222503" y="290512"/>
                </a:lnTo>
                <a:lnTo>
                  <a:pt x="196161" y="307657"/>
                </a:lnTo>
                <a:close/>
              </a:path>
              <a:path w="373379" h="312420">
                <a:moveTo>
                  <a:pt x="129715" y="12851"/>
                </a:moveTo>
                <a:lnTo>
                  <a:pt x="124967" y="10477"/>
                </a:lnTo>
                <a:lnTo>
                  <a:pt x="115823" y="6667"/>
                </a:lnTo>
                <a:lnTo>
                  <a:pt x="109727" y="5714"/>
                </a:lnTo>
                <a:lnTo>
                  <a:pt x="100583" y="3809"/>
                </a:lnTo>
                <a:lnTo>
                  <a:pt x="121410" y="3809"/>
                </a:lnTo>
                <a:lnTo>
                  <a:pt x="129715" y="12851"/>
                </a:lnTo>
                <a:close/>
              </a:path>
              <a:path w="373379" h="312420">
                <a:moveTo>
                  <a:pt x="184403" y="72389"/>
                </a:moveTo>
                <a:lnTo>
                  <a:pt x="182879" y="70731"/>
                </a:lnTo>
                <a:lnTo>
                  <a:pt x="182879" y="66674"/>
                </a:lnTo>
                <a:lnTo>
                  <a:pt x="181355" y="64769"/>
                </a:lnTo>
                <a:lnTo>
                  <a:pt x="179831" y="64769"/>
                </a:lnTo>
                <a:lnTo>
                  <a:pt x="179831" y="61912"/>
                </a:lnTo>
                <a:lnTo>
                  <a:pt x="178307" y="61912"/>
                </a:lnTo>
                <a:lnTo>
                  <a:pt x="178307" y="59054"/>
                </a:lnTo>
                <a:lnTo>
                  <a:pt x="176783" y="59054"/>
                </a:lnTo>
                <a:lnTo>
                  <a:pt x="176783" y="56197"/>
                </a:lnTo>
                <a:lnTo>
                  <a:pt x="175259" y="54292"/>
                </a:lnTo>
                <a:lnTo>
                  <a:pt x="173735" y="54292"/>
                </a:lnTo>
                <a:lnTo>
                  <a:pt x="173735" y="51434"/>
                </a:lnTo>
                <a:lnTo>
                  <a:pt x="172211" y="49529"/>
                </a:lnTo>
                <a:lnTo>
                  <a:pt x="170688" y="49529"/>
                </a:lnTo>
                <a:lnTo>
                  <a:pt x="170688" y="46672"/>
                </a:lnTo>
                <a:lnTo>
                  <a:pt x="167639" y="43814"/>
                </a:lnTo>
                <a:lnTo>
                  <a:pt x="166115" y="43814"/>
                </a:lnTo>
                <a:lnTo>
                  <a:pt x="166115" y="40957"/>
                </a:lnTo>
                <a:lnTo>
                  <a:pt x="152399" y="26669"/>
                </a:lnTo>
                <a:lnTo>
                  <a:pt x="149351" y="25717"/>
                </a:lnTo>
                <a:lnTo>
                  <a:pt x="144779" y="20954"/>
                </a:lnTo>
                <a:lnTo>
                  <a:pt x="140207" y="18097"/>
                </a:lnTo>
                <a:lnTo>
                  <a:pt x="129715" y="12851"/>
                </a:lnTo>
                <a:lnTo>
                  <a:pt x="121410" y="3809"/>
                </a:lnTo>
                <a:lnTo>
                  <a:pt x="163067" y="33337"/>
                </a:lnTo>
                <a:lnTo>
                  <a:pt x="186767" y="67219"/>
                </a:lnTo>
                <a:lnTo>
                  <a:pt x="184838" y="71437"/>
                </a:lnTo>
                <a:lnTo>
                  <a:pt x="184403" y="71437"/>
                </a:lnTo>
                <a:lnTo>
                  <a:pt x="184403" y="72389"/>
                </a:lnTo>
                <a:close/>
              </a:path>
              <a:path w="373379" h="312420">
                <a:moveTo>
                  <a:pt x="186767" y="67219"/>
                </a:moveTo>
                <a:lnTo>
                  <a:pt x="163067" y="33337"/>
                </a:lnTo>
                <a:lnTo>
                  <a:pt x="129539" y="6667"/>
                </a:lnTo>
                <a:lnTo>
                  <a:pt x="121410" y="3809"/>
                </a:lnTo>
                <a:lnTo>
                  <a:pt x="251969" y="3809"/>
                </a:lnTo>
                <a:lnTo>
                  <a:pt x="208787" y="33337"/>
                </a:lnTo>
                <a:lnTo>
                  <a:pt x="190499" y="59054"/>
                </a:lnTo>
                <a:lnTo>
                  <a:pt x="186767" y="67219"/>
                </a:lnTo>
                <a:close/>
              </a:path>
              <a:path w="373379" h="312420">
                <a:moveTo>
                  <a:pt x="182879" y="70731"/>
                </a:moveTo>
                <a:lnTo>
                  <a:pt x="129715" y="12851"/>
                </a:lnTo>
                <a:lnTo>
                  <a:pt x="140207" y="18097"/>
                </a:lnTo>
                <a:lnTo>
                  <a:pt x="144779" y="20954"/>
                </a:lnTo>
                <a:lnTo>
                  <a:pt x="149351" y="25717"/>
                </a:lnTo>
                <a:lnTo>
                  <a:pt x="152399" y="26669"/>
                </a:lnTo>
                <a:lnTo>
                  <a:pt x="166115" y="40957"/>
                </a:lnTo>
                <a:lnTo>
                  <a:pt x="166115" y="43814"/>
                </a:lnTo>
                <a:lnTo>
                  <a:pt x="167639" y="43814"/>
                </a:lnTo>
                <a:lnTo>
                  <a:pt x="170688" y="46672"/>
                </a:lnTo>
                <a:lnTo>
                  <a:pt x="170688" y="49529"/>
                </a:lnTo>
                <a:lnTo>
                  <a:pt x="172211" y="49529"/>
                </a:lnTo>
                <a:lnTo>
                  <a:pt x="173735" y="51434"/>
                </a:lnTo>
                <a:lnTo>
                  <a:pt x="173735" y="54292"/>
                </a:lnTo>
                <a:lnTo>
                  <a:pt x="175259" y="54292"/>
                </a:lnTo>
                <a:lnTo>
                  <a:pt x="176783" y="56197"/>
                </a:lnTo>
                <a:lnTo>
                  <a:pt x="176783" y="59054"/>
                </a:lnTo>
                <a:lnTo>
                  <a:pt x="178307" y="59054"/>
                </a:lnTo>
                <a:lnTo>
                  <a:pt x="178307" y="61912"/>
                </a:lnTo>
                <a:lnTo>
                  <a:pt x="179831" y="61912"/>
                </a:lnTo>
                <a:lnTo>
                  <a:pt x="179831" y="64769"/>
                </a:lnTo>
                <a:lnTo>
                  <a:pt x="181355" y="64769"/>
                </a:lnTo>
                <a:lnTo>
                  <a:pt x="182879" y="66674"/>
                </a:lnTo>
                <a:lnTo>
                  <a:pt x="182879" y="70731"/>
                </a:lnTo>
                <a:close/>
              </a:path>
              <a:path w="373379" h="312420">
                <a:moveTo>
                  <a:pt x="184404" y="74294"/>
                </a:moveTo>
                <a:lnTo>
                  <a:pt x="184403" y="72389"/>
                </a:lnTo>
                <a:lnTo>
                  <a:pt x="186767" y="67219"/>
                </a:lnTo>
                <a:lnTo>
                  <a:pt x="188322" y="70484"/>
                </a:lnTo>
                <a:lnTo>
                  <a:pt x="187488" y="72389"/>
                </a:lnTo>
                <a:lnTo>
                  <a:pt x="185927" y="72389"/>
                </a:lnTo>
                <a:lnTo>
                  <a:pt x="184404" y="74294"/>
                </a:lnTo>
                <a:close/>
              </a:path>
              <a:path w="373379" h="312420">
                <a:moveTo>
                  <a:pt x="183528" y="71437"/>
                </a:moveTo>
                <a:lnTo>
                  <a:pt x="182879" y="71437"/>
                </a:lnTo>
                <a:lnTo>
                  <a:pt x="182879" y="70731"/>
                </a:lnTo>
                <a:lnTo>
                  <a:pt x="183528" y="71437"/>
                </a:lnTo>
                <a:close/>
              </a:path>
              <a:path w="373379" h="312420">
                <a:moveTo>
                  <a:pt x="184403" y="72389"/>
                </a:moveTo>
                <a:lnTo>
                  <a:pt x="184403" y="71437"/>
                </a:lnTo>
                <a:lnTo>
                  <a:pt x="184838" y="71437"/>
                </a:lnTo>
                <a:lnTo>
                  <a:pt x="184403" y="72389"/>
                </a:lnTo>
                <a:close/>
              </a:path>
              <a:path w="373379" h="312420">
                <a:moveTo>
                  <a:pt x="187070" y="73342"/>
                </a:moveTo>
                <a:lnTo>
                  <a:pt x="185927" y="72389"/>
                </a:lnTo>
                <a:lnTo>
                  <a:pt x="187488" y="72389"/>
                </a:lnTo>
                <a:lnTo>
                  <a:pt x="187070" y="7334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361649" y="4070680"/>
            <a:ext cx="363220" cy="303530"/>
          </a:xfrm>
          <a:custGeom>
            <a:avLst/>
            <a:gdLst/>
            <a:ahLst/>
            <a:cxnLst/>
            <a:rect l="l" t="t" r="r" b="b"/>
            <a:pathLst>
              <a:path w="363220" h="303529">
                <a:moveTo>
                  <a:pt x="180882" y="303199"/>
                </a:moveTo>
                <a:lnTo>
                  <a:pt x="141381" y="276887"/>
                </a:lnTo>
                <a:lnTo>
                  <a:pt x="107438" y="251127"/>
                </a:lnTo>
                <a:lnTo>
                  <a:pt x="78753" y="226025"/>
                </a:lnTo>
                <a:lnTo>
                  <a:pt x="35957" y="178215"/>
                </a:lnTo>
                <a:lnTo>
                  <a:pt x="10596" y="134303"/>
                </a:lnTo>
                <a:lnTo>
                  <a:pt x="272" y="95134"/>
                </a:lnTo>
                <a:lnTo>
                  <a:pt x="0" y="77592"/>
                </a:lnTo>
                <a:lnTo>
                  <a:pt x="2588" y="61553"/>
                </a:lnTo>
                <a:lnTo>
                  <a:pt x="24518" y="23505"/>
                </a:lnTo>
                <a:lnTo>
                  <a:pt x="61404" y="2782"/>
                </a:lnTo>
                <a:lnTo>
                  <a:pt x="90307" y="0"/>
                </a:lnTo>
                <a:lnTo>
                  <a:pt x="105153" y="2235"/>
                </a:lnTo>
                <a:lnTo>
                  <a:pt x="147676" y="24715"/>
                </a:lnTo>
                <a:lnTo>
                  <a:pt x="180882" y="73075"/>
                </a:lnTo>
                <a:lnTo>
                  <a:pt x="362127" y="73075"/>
                </a:lnTo>
                <a:lnTo>
                  <a:pt x="362846" y="77592"/>
                </a:lnTo>
                <a:lnTo>
                  <a:pt x="362527" y="95134"/>
                </a:lnTo>
                <a:lnTo>
                  <a:pt x="359034" y="114073"/>
                </a:lnTo>
                <a:lnTo>
                  <a:pt x="341328" y="155719"/>
                </a:lnTo>
                <a:lnTo>
                  <a:pt x="307333" y="201685"/>
                </a:lnTo>
                <a:lnTo>
                  <a:pt x="254650" y="251127"/>
                </a:lnTo>
                <a:lnTo>
                  <a:pt x="220551" y="276887"/>
                </a:lnTo>
                <a:lnTo>
                  <a:pt x="180882" y="303199"/>
                </a:lnTo>
                <a:close/>
              </a:path>
              <a:path w="363220" h="303529">
                <a:moveTo>
                  <a:pt x="362127" y="73075"/>
                </a:moveTo>
                <a:lnTo>
                  <a:pt x="180882" y="73075"/>
                </a:lnTo>
                <a:lnTo>
                  <a:pt x="190585" y="53904"/>
                </a:lnTo>
                <a:lnTo>
                  <a:pt x="228221" y="14487"/>
                </a:lnTo>
                <a:lnTo>
                  <a:pt x="272356" y="0"/>
                </a:lnTo>
                <a:lnTo>
                  <a:pt x="287114" y="217"/>
                </a:lnTo>
                <a:lnTo>
                  <a:pt x="327328" y="14532"/>
                </a:lnTo>
                <a:lnTo>
                  <a:pt x="355163" y="47121"/>
                </a:lnTo>
                <a:lnTo>
                  <a:pt x="362127" y="73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356603" y="4066032"/>
            <a:ext cx="373380" cy="312420"/>
          </a:xfrm>
          <a:custGeom>
            <a:avLst/>
            <a:gdLst/>
            <a:ahLst/>
            <a:cxnLst/>
            <a:rect l="l" t="t" r="r" b="b"/>
            <a:pathLst>
              <a:path w="373379" h="312420">
                <a:moveTo>
                  <a:pt x="188975" y="312420"/>
                </a:moveTo>
                <a:lnTo>
                  <a:pt x="184403" y="312420"/>
                </a:lnTo>
                <a:lnTo>
                  <a:pt x="150875" y="291083"/>
                </a:lnTo>
                <a:lnTo>
                  <a:pt x="135635" y="280415"/>
                </a:lnTo>
                <a:lnTo>
                  <a:pt x="121919" y="269747"/>
                </a:lnTo>
                <a:lnTo>
                  <a:pt x="85343" y="237744"/>
                </a:lnTo>
                <a:lnTo>
                  <a:pt x="74675" y="228599"/>
                </a:lnTo>
                <a:lnTo>
                  <a:pt x="65531" y="217931"/>
                </a:lnTo>
                <a:lnTo>
                  <a:pt x="56387" y="208787"/>
                </a:lnTo>
                <a:lnTo>
                  <a:pt x="47243" y="198119"/>
                </a:lnTo>
                <a:lnTo>
                  <a:pt x="39623" y="188975"/>
                </a:lnTo>
                <a:lnTo>
                  <a:pt x="33527" y="179831"/>
                </a:lnTo>
                <a:lnTo>
                  <a:pt x="27432" y="169163"/>
                </a:lnTo>
                <a:lnTo>
                  <a:pt x="21335" y="160019"/>
                </a:lnTo>
                <a:lnTo>
                  <a:pt x="16763" y="152399"/>
                </a:lnTo>
                <a:lnTo>
                  <a:pt x="12191" y="143255"/>
                </a:lnTo>
                <a:lnTo>
                  <a:pt x="9144" y="134111"/>
                </a:lnTo>
                <a:lnTo>
                  <a:pt x="6096" y="126491"/>
                </a:lnTo>
                <a:lnTo>
                  <a:pt x="4571" y="117347"/>
                </a:lnTo>
                <a:lnTo>
                  <a:pt x="1523" y="102107"/>
                </a:lnTo>
                <a:lnTo>
                  <a:pt x="0" y="86867"/>
                </a:lnTo>
                <a:lnTo>
                  <a:pt x="1523" y="73151"/>
                </a:lnTo>
                <a:lnTo>
                  <a:pt x="1523" y="71627"/>
                </a:lnTo>
                <a:lnTo>
                  <a:pt x="4571" y="59435"/>
                </a:lnTo>
                <a:lnTo>
                  <a:pt x="10667" y="47243"/>
                </a:lnTo>
                <a:lnTo>
                  <a:pt x="16763" y="36575"/>
                </a:lnTo>
                <a:lnTo>
                  <a:pt x="24384" y="27431"/>
                </a:lnTo>
                <a:lnTo>
                  <a:pt x="24384" y="25907"/>
                </a:lnTo>
                <a:lnTo>
                  <a:pt x="33527" y="18287"/>
                </a:lnTo>
                <a:lnTo>
                  <a:pt x="54863" y="6095"/>
                </a:lnTo>
                <a:lnTo>
                  <a:pt x="65531" y="3047"/>
                </a:lnTo>
                <a:lnTo>
                  <a:pt x="77723" y="0"/>
                </a:lnTo>
                <a:lnTo>
                  <a:pt x="91439" y="0"/>
                </a:lnTo>
                <a:lnTo>
                  <a:pt x="115823" y="3047"/>
                </a:lnTo>
                <a:lnTo>
                  <a:pt x="117347" y="3047"/>
                </a:lnTo>
                <a:lnTo>
                  <a:pt x="129539" y="7619"/>
                </a:lnTo>
                <a:lnTo>
                  <a:pt x="132206" y="9143"/>
                </a:lnTo>
                <a:lnTo>
                  <a:pt x="80771" y="9143"/>
                </a:lnTo>
                <a:lnTo>
                  <a:pt x="68579" y="12191"/>
                </a:lnTo>
                <a:lnTo>
                  <a:pt x="32003" y="33527"/>
                </a:lnTo>
                <a:lnTo>
                  <a:pt x="25654" y="41147"/>
                </a:lnTo>
                <a:lnTo>
                  <a:pt x="24384" y="41147"/>
                </a:lnTo>
                <a:lnTo>
                  <a:pt x="18287" y="51815"/>
                </a:lnTo>
                <a:lnTo>
                  <a:pt x="13715" y="62483"/>
                </a:lnTo>
                <a:lnTo>
                  <a:pt x="11048" y="73151"/>
                </a:lnTo>
                <a:lnTo>
                  <a:pt x="10667" y="73151"/>
                </a:lnTo>
                <a:lnTo>
                  <a:pt x="10667" y="100583"/>
                </a:lnTo>
                <a:lnTo>
                  <a:pt x="13715" y="114299"/>
                </a:lnTo>
                <a:lnTo>
                  <a:pt x="15239" y="123443"/>
                </a:lnTo>
                <a:lnTo>
                  <a:pt x="21335" y="138683"/>
                </a:lnTo>
                <a:lnTo>
                  <a:pt x="25908" y="147827"/>
                </a:lnTo>
                <a:lnTo>
                  <a:pt x="30479" y="155447"/>
                </a:lnTo>
                <a:lnTo>
                  <a:pt x="35051" y="164591"/>
                </a:lnTo>
                <a:lnTo>
                  <a:pt x="62483" y="201167"/>
                </a:lnTo>
                <a:lnTo>
                  <a:pt x="91439" y="231647"/>
                </a:lnTo>
                <a:lnTo>
                  <a:pt x="103631" y="240791"/>
                </a:lnTo>
                <a:lnTo>
                  <a:pt x="114299" y="251459"/>
                </a:lnTo>
                <a:lnTo>
                  <a:pt x="141731" y="272795"/>
                </a:lnTo>
                <a:lnTo>
                  <a:pt x="156971" y="281939"/>
                </a:lnTo>
                <a:lnTo>
                  <a:pt x="172211" y="292608"/>
                </a:lnTo>
                <a:lnTo>
                  <a:pt x="186689" y="301821"/>
                </a:lnTo>
                <a:lnTo>
                  <a:pt x="184403" y="303275"/>
                </a:lnTo>
                <a:lnTo>
                  <a:pt x="203345" y="303275"/>
                </a:lnTo>
                <a:lnTo>
                  <a:pt x="188975" y="312420"/>
                </a:lnTo>
                <a:close/>
              </a:path>
              <a:path w="373379" h="312420">
                <a:moveTo>
                  <a:pt x="192023" y="76199"/>
                </a:moveTo>
                <a:lnTo>
                  <a:pt x="190499" y="76199"/>
                </a:lnTo>
                <a:lnTo>
                  <a:pt x="186689" y="67817"/>
                </a:lnTo>
                <a:lnTo>
                  <a:pt x="208787" y="33527"/>
                </a:lnTo>
                <a:lnTo>
                  <a:pt x="243839" y="7619"/>
                </a:lnTo>
                <a:lnTo>
                  <a:pt x="256031" y="3047"/>
                </a:lnTo>
                <a:lnTo>
                  <a:pt x="257555" y="3047"/>
                </a:lnTo>
                <a:lnTo>
                  <a:pt x="268223" y="1523"/>
                </a:lnTo>
                <a:lnTo>
                  <a:pt x="281939" y="0"/>
                </a:lnTo>
                <a:lnTo>
                  <a:pt x="294131" y="0"/>
                </a:lnTo>
                <a:lnTo>
                  <a:pt x="318515" y="6095"/>
                </a:lnTo>
                <a:lnTo>
                  <a:pt x="323849" y="9143"/>
                </a:lnTo>
                <a:lnTo>
                  <a:pt x="281939" y="9143"/>
                </a:lnTo>
                <a:lnTo>
                  <a:pt x="271271" y="10667"/>
                </a:lnTo>
                <a:lnTo>
                  <a:pt x="227075" y="30479"/>
                </a:lnTo>
                <a:lnTo>
                  <a:pt x="198119" y="64007"/>
                </a:lnTo>
                <a:lnTo>
                  <a:pt x="192023" y="76199"/>
                </a:lnTo>
                <a:close/>
              </a:path>
              <a:path w="373379" h="312420">
                <a:moveTo>
                  <a:pt x="188975" y="82295"/>
                </a:moveTo>
                <a:lnTo>
                  <a:pt x="184403" y="82295"/>
                </a:lnTo>
                <a:lnTo>
                  <a:pt x="181355" y="79247"/>
                </a:lnTo>
                <a:lnTo>
                  <a:pt x="175259" y="64007"/>
                </a:lnTo>
                <a:lnTo>
                  <a:pt x="166115" y="50291"/>
                </a:lnTo>
                <a:lnTo>
                  <a:pt x="137159" y="22859"/>
                </a:lnTo>
                <a:lnTo>
                  <a:pt x="102107" y="10667"/>
                </a:lnTo>
                <a:lnTo>
                  <a:pt x="91439" y="9143"/>
                </a:lnTo>
                <a:lnTo>
                  <a:pt x="132206" y="9143"/>
                </a:lnTo>
                <a:lnTo>
                  <a:pt x="140207" y="13715"/>
                </a:lnTo>
                <a:lnTo>
                  <a:pt x="173735" y="45719"/>
                </a:lnTo>
                <a:lnTo>
                  <a:pt x="186689" y="67817"/>
                </a:lnTo>
                <a:lnTo>
                  <a:pt x="182879" y="76199"/>
                </a:lnTo>
                <a:lnTo>
                  <a:pt x="192023" y="76199"/>
                </a:lnTo>
                <a:lnTo>
                  <a:pt x="190499" y="79247"/>
                </a:lnTo>
                <a:lnTo>
                  <a:pt x="190499" y="80771"/>
                </a:lnTo>
                <a:lnTo>
                  <a:pt x="188975" y="82295"/>
                </a:lnTo>
                <a:close/>
              </a:path>
              <a:path w="373379" h="312420">
                <a:moveTo>
                  <a:pt x="348996" y="42671"/>
                </a:moveTo>
                <a:lnTo>
                  <a:pt x="341375" y="33527"/>
                </a:lnTo>
                <a:lnTo>
                  <a:pt x="333755" y="25907"/>
                </a:lnTo>
                <a:lnTo>
                  <a:pt x="324611" y="19811"/>
                </a:lnTo>
                <a:lnTo>
                  <a:pt x="313943" y="15239"/>
                </a:lnTo>
                <a:lnTo>
                  <a:pt x="315467" y="15239"/>
                </a:lnTo>
                <a:lnTo>
                  <a:pt x="304799" y="12191"/>
                </a:lnTo>
                <a:lnTo>
                  <a:pt x="294131" y="10667"/>
                </a:lnTo>
                <a:lnTo>
                  <a:pt x="281939" y="9143"/>
                </a:lnTo>
                <a:lnTo>
                  <a:pt x="323849" y="9143"/>
                </a:lnTo>
                <a:lnTo>
                  <a:pt x="339851" y="18287"/>
                </a:lnTo>
                <a:lnTo>
                  <a:pt x="348996" y="25907"/>
                </a:lnTo>
                <a:lnTo>
                  <a:pt x="348996" y="27431"/>
                </a:lnTo>
                <a:lnTo>
                  <a:pt x="356615" y="36575"/>
                </a:lnTo>
                <a:lnTo>
                  <a:pt x="359228" y="41147"/>
                </a:lnTo>
                <a:lnTo>
                  <a:pt x="348996" y="41147"/>
                </a:lnTo>
                <a:lnTo>
                  <a:pt x="348996" y="42671"/>
                </a:lnTo>
                <a:close/>
              </a:path>
              <a:path w="373379" h="312420">
                <a:moveTo>
                  <a:pt x="24384" y="42671"/>
                </a:moveTo>
                <a:lnTo>
                  <a:pt x="24384" y="41147"/>
                </a:lnTo>
                <a:lnTo>
                  <a:pt x="25654" y="41147"/>
                </a:lnTo>
                <a:lnTo>
                  <a:pt x="24384" y="42671"/>
                </a:lnTo>
                <a:close/>
              </a:path>
              <a:path w="373379" h="312420">
                <a:moveTo>
                  <a:pt x="372046" y="74675"/>
                </a:moveTo>
                <a:lnTo>
                  <a:pt x="362711" y="74675"/>
                </a:lnTo>
                <a:lnTo>
                  <a:pt x="358139" y="62483"/>
                </a:lnTo>
                <a:lnTo>
                  <a:pt x="359663" y="62483"/>
                </a:lnTo>
                <a:lnTo>
                  <a:pt x="355091" y="51815"/>
                </a:lnTo>
                <a:lnTo>
                  <a:pt x="348996" y="41147"/>
                </a:lnTo>
                <a:lnTo>
                  <a:pt x="359228" y="41147"/>
                </a:lnTo>
                <a:lnTo>
                  <a:pt x="362711" y="47243"/>
                </a:lnTo>
                <a:lnTo>
                  <a:pt x="367284" y="59435"/>
                </a:lnTo>
                <a:lnTo>
                  <a:pt x="368808" y="59435"/>
                </a:lnTo>
                <a:lnTo>
                  <a:pt x="371855" y="71627"/>
                </a:lnTo>
                <a:lnTo>
                  <a:pt x="371855" y="73151"/>
                </a:lnTo>
                <a:lnTo>
                  <a:pt x="372046" y="74675"/>
                </a:lnTo>
                <a:close/>
              </a:path>
              <a:path w="373379" h="312420">
                <a:moveTo>
                  <a:pt x="182879" y="76199"/>
                </a:moveTo>
                <a:lnTo>
                  <a:pt x="186689" y="67817"/>
                </a:lnTo>
                <a:lnTo>
                  <a:pt x="189114" y="73151"/>
                </a:lnTo>
                <a:lnTo>
                  <a:pt x="185927" y="73151"/>
                </a:lnTo>
                <a:lnTo>
                  <a:pt x="182879" y="76199"/>
                </a:lnTo>
                <a:close/>
              </a:path>
              <a:path w="373379" h="312420">
                <a:moveTo>
                  <a:pt x="10667" y="74675"/>
                </a:moveTo>
                <a:lnTo>
                  <a:pt x="10667" y="73151"/>
                </a:lnTo>
                <a:lnTo>
                  <a:pt x="11048" y="73151"/>
                </a:lnTo>
                <a:lnTo>
                  <a:pt x="10667" y="74675"/>
                </a:lnTo>
                <a:close/>
              </a:path>
              <a:path w="373379" h="312420">
                <a:moveTo>
                  <a:pt x="190499" y="76199"/>
                </a:moveTo>
                <a:lnTo>
                  <a:pt x="182879" y="76199"/>
                </a:lnTo>
                <a:lnTo>
                  <a:pt x="185927" y="73151"/>
                </a:lnTo>
                <a:lnTo>
                  <a:pt x="190499" y="76199"/>
                </a:lnTo>
                <a:close/>
              </a:path>
              <a:path w="373379" h="312420">
                <a:moveTo>
                  <a:pt x="190499" y="76199"/>
                </a:moveTo>
                <a:lnTo>
                  <a:pt x="185927" y="73151"/>
                </a:lnTo>
                <a:lnTo>
                  <a:pt x="189114" y="73151"/>
                </a:lnTo>
                <a:lnTo>
                  <a:pt x="190499" y="76199"/>
                </a:lnTo>
                <a:close/>
              </a:path>
              <a:path w="373379" h="312420">
                <a:moveTo>
                  <a:pt x="203345" y="303275"/>
                </a:moveTo>
                <a:lnTo>
                  <a:pt x="188975" y="303275"/>
                </a:lnTo>
                <a:lnTo>
                  <a:pt x="186689" y="301821"/>
                </a:lnTo>
                <a:lnTo>
                  <a:pt x="201167" y="292608"/>
                </a:lnTo>
                <a:lnTo>
                  <a:pt x="216407" y="281939"/>
                </a:lnTo>
                <a:lnTo>
                  <a:pt x="231647" y="272795"/>
                </a:lnTo>
                <a:lnTo>
                  <a:pt x="245363" y="262127"/>
                </a:lnTo>
                <a:lnTo>
                  <a:pt x="269747" y="240791"/>
                </a:lnTo>
                <a:lnTo>
                  <a:pt x="281939" y="231647"/>
                </a:lnTo>
                <a:lnTo>
                  <a:pt x="291083" y="220979"/>
                </a:lnTo>
                <a:lnTo>
                  <a:pt x="301751" y="211835"/>
                </a:lnTo>
                <a:lnTo>
                  <a:pt x="310895" y="201167"/>
                </a:lnTo>
                <a:lnTo>
                  <a:pt x="326135" y="182879"/>
                </a:lnTo>
                <a:lnTo>
                  <a:pt x="338327" y="164591"/>
                </a:lnTo>
                <a:lnTo>
                  <a:pt x="342899" y="155447"/>
                </a:lnTo>
                <a:lnTo>
                  <a:pt x="347471" y="147827"/>
                </a:lnTo>
                <a:lnTo>
                  <a:pt x="352044" y="138683"/>
                </a:lnTo>
                <a:lnTo>
                  <a:pt x="358139" y="123443"/>
                </a:lnTo>
                <a:lnTo>
                  <a:pt x="362711" y="100583"/>
                </a:lnTo>
                <a:lnTo>
                  <a:pt x="362711" y="86867"/>
                </a:lnTo>
                <a:lnTo>
                  <a:pt x="361187" y="73151"/>
                </a:lnTo>
                <a:lnTo>
                  <a:pt x="362711" y="74675"/>
                </a:lnTo>
                <a:lnTo>
                  <a:pt x="372046" y="74675"/>
                </a:lnTo>
                <a:lnTo>
                  <a:pt x="373379" y="85343"/>
                </a:lnTo>
                <a:lnTo>
                  <a:pt x="373379" y="86867"/>
                </a:lnTo>
                <a:lnTo>
                  <a:pt x="371855" y="100583"/>
                </a:lnTo>
                <a:lnTo>
                  <a:pt x="368808" y="117347"/>
                </a:lnTo>
                <a:lnTo>
                  <a:pt x="367284" y="124967"/>
                </a:lnTo>
                <a:lnTo>
                  <a:pt x="361187" y="143255"/>
                </a:lnTo>
                <a:lnTo>
                  <a:pt x="356615" y="150875"/>
                </a:lnTo>
                <a:lnTo>
                  <a:pt x="352044" y="160019"/>
                </a:lnTo>
                <a:lnTo>
                  <a:pt x="339851" y="178307"/>
                </a:lnTo>
                <a:lnTo>
                  <a:pt x="333755" y="188975"/>
                </a:lnTo>
                <a:lnTo>
                  <a:pt x="326135" y="198119"/>
                </a:lnTo>
                <a:lnTo>
                  <a:pt x="316991" y="207263"/>
                </a:lnTo>
                <a:lnTo>
                  <a:pt x="298703" y="228599"/>
                </a:lnTo>
                <a:lnTo>
                  <a:pt x="288035" y="237744"/>
                </a:lnTo>
                <a:lnTo>
                  <a:pt x="251459" y="269747"/>
                </a:lnTo>
                <a:lnTo>
                  <a:pt x="236219" y="280415"/>
                </a:lnTo>
                <a:lnTo>
                  <a:pt x="222503" y="291083"/>
                </a:lnTo>
                <a:lnTo>
                  <a:pt x="203345" y="303275"/>
                </a:lnTo>
                <a:close/>
              </a:path>
              <a:path w="373379" h="312420">
                <a:moveTo>
                  <a:pt x="188975" y="303275"/>
                </a:moveTo>
                <a:lnTo>
                  <a:pt x="184403" y="303275"/>
                </a:lnTo>
                <a:lnTo>
                  <a:pt x="186689" y="301821"/>
                </a:lnTo>
                <a:lnTo>
                  <a:pt x="188975" y="3032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6015" y="1942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76015" y="1980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6015" y="2018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76015" y="2056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76015" y="2094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6015" y="2132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6015" y="2170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6015" y="2209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6015" y="2247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76015" y="2285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76015" y="2323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76015" y="2361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76015" y="2399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76015" y="2437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76015" y="2475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76015" y="2513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76015" y="2551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6015" y="2590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76015" y="2628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76015" y="2666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76015" y="2704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76015" y="2742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76015" y="2780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76015" y="2818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76015" y="2856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76015" y="2894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76015" y="2932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76015" y="2971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76015" y="3009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76015" y="3047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76015" y="3085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76015" y="3123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76015" y="3161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76015" y="3199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76015" y="3237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76015" y="3275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76015" y="3733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76015" y="4228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76015" y="4266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76015" y="4304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76015" y="4342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76015" y="4380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76015" y="4418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76015" y="4456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76015" y="4495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76015" y="4533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76015" y="4571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76015" y="4609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76015" y="4647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76015" y="4685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76015" y="4723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76015" y="4761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76015" y="4799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76015" y="4837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76015" y="4876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76015" y="4914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76015" y="4952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76015" y="4990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76015" y="5028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76015" y="5066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76015" y="5104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176015" y="5142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76015" y="5180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76015" y="5218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76015" y="5257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76015" y="5295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76015" y="5333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76015" y="5371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76015" y="5409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76015" y="5447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76015" y="5485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76015" y="5523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76015" y="5561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76015" y="5599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176015" y="5638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176015" y="5676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76015" y="5714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176015" y="5752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76015" y="5790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76015" y="5828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76015" y="5866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176015" y="5904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176015" y="5942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76015" y="5980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76015" y="6019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76015" y="6057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76015" y="6095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76015" y="6133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76015" y="6171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76015" y="6209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76015" y="6247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176015" y="6285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176015" y="6323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76015" y="6361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76015" y="6400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176015" y="6438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176015" y="6476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176015" y="6514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176015" y="6552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76015" y="6590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176015" y="66286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176015" y="6666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176015" y="67048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76015" y="67429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76015" y="67810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76015" y="68191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76015" y="68572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176015" y="68953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76015" y="69334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76015" y="69715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57871" y="4655820"/>
            <a:ext cx="330835" cy="433070"/>
          </a:xfrm>
          <a:custGeom>
            <a:avLst/>
            <a:gdLst/>
            <a:ahLst/>
            <a:cxnLst/>
            <a:rect l="l" t="t" r="r" b="b"/>
            <a:pathLst>
              <a:path w="330834" h="433070">
                <a:moveTo>
                  <a:pt x="0" y="0"/>
                </a:moveTo>
                <a:lnTo>
                  <a:pt x="330708" y="0"/>
                </a:lnTo>
                <a:lnTo>
                  <a:pt x="330708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7406132" y="4681728"/>
            <a:ext cx="22034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65">
                <a:latin typeface="Times New Roman"/>
                <a:cs typeface="Times New Roman"/>
              </a:rPr>
              <a:t>I</a:t>
            </a:r>
            <a:r>
              <a:rPr dirty="0" baseline="-15873" sz="2100" spc="-7">
                <a:latin typeface="Times New Roman"/>
                <a:cs typeface="Times New Roman"/>
              </a:rPr>
              <a:t>f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444232" y="4600955"/>
            <a:ext cx="1276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0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283195" y="4764023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20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20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20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528572" y="2624327"/>
            <a:ext cx="1053465" cy="426720"/>
          </a:xfrm>
          <a:custGeom>
            <a:avLst/>
            <a:gdLst/>
            <a:ahLst/>
            <a:cxnLst/>
            <a:rect l="l" t="t" r="r" b="b"/>
            <a:pathLst>
              <a:path w="1053464" h="426719">
                <a:moveTo>
                  <a:pt x="0" y="0"/>
                </a:moveTo>
                <a:lnTo>
                  <a:pt x="1053084" y="0"/>
                </a:lnTo>
                <a:lnTo>
                  <a:pt x="1053084" y="426720"/>
                </a:lnTo>
                <a:lnTo>
                  <a:pt x="0" y="426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1945639" y="2624327"/>
            <a:ext cx="614680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buFont typeface="Times New Roman"/>
              <a:buChar char="□"/>
              <a:tabLst>
                <a:tab pos="358775" algn="l"/>
              </a:tabLst>
            </a:pPr>
            <a:r>
              <a:rPr dirty="0" sz="2400" spc="-210">
                <a:latin typeface="Times New Roman"/>
                <a:cs typeface="Times New Roman"/>
              </a:rPr>
              <a:t>V</a:t>
            </a:r>
            <a:r>
              <a:rPr dirty="0" baseline="-25793" sz="2100" spc="-7">
                <a:latin typeface="Times New Roman"/>
                <a:cs typeface="Times New Roman"/>
              </a:rPr>
              <a:t>i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566163" y="2543555"/>
            <a:ext cx="963930" cy="50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48994" algn="l"/>
              </a:tabLst>
            </a:pPr>
            <a:r>
              <a:rPr dirty="0" baseline="-15046" sz="3600" spc="-1650">
                <a:latin typeface="Times New Roman"/>
                <a:cs typeface="Times New Roman"/>
              </a:rPr>
              <a:t>X</a:t>
            </a:r>
            <a:r>
              <a:rPr dirty="0" sz="2400" spc="-1605">
                <a:latin typeface="Times New Roman"/>
                <a:cs typeface="Times New Roman"/>
              </a:rPr>
              <a:t>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baseline="-49603" sz="2100" spc="-7">
                <a:latin typeface="Times New Roman"/>
                <a:cs typeface="Times New Roman"/>
              </a:rPr>
              <a:t>i</a:t>
            </a:r>
            <a:r>
              <a:rPr dirty="0" baseline="-49603" sz="2100">
                <a:latin typeface="Times New Roman"/>
                <a:cs typeface="Times New Roman"/>
              </a:rPr>
              <a:t>	</a:t>
            </a: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555491" y="2601467"/>
            <a:ext cx="1091565" cy="433070"/>
          </a:xfrm>
          <a:custGeom>
            <a:avLst/>
            <a:gdLst/>
            <a:ahLst/>
            <a:cxnLst/>
            <a:rect l="l" t="t" r="r" b="b"/>
            <a:pathLst>
              <a:path w="1091564" h="433069">
                <a:moveTo>
                  <a:pt x="0" y="0"/>
                </a:moveTo>
                <a:lnTo>
                  <a:pt x="1091183" y="0"/>
                </a:lnTo>
                <a:lnTo>
                  <a:pt x="1091183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3612896" y="2627376"/>
            <a:ext cx="989330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2705">
              <a:lnSpc>
                <a:spcPts val="2145"/>
              </a:lnSpc>
            </a:pPr>
            <a:r>
              <a:rPr dirty="0" sz="2400" spc="-1390">
                <a:latin typeface="Times New Roman"/>
                <a:cs typeface="Times New Roman"/>
              </a:rPr>
              <a:t>X</a:t>
            </a:r>
            <a:r>
              <a:rPr dirty="0" baseline="15046" sz="3600" spc="-2085">
                <a:latin typeface="Times New Roman"/>
                <a:cs typeface="Times New Roman"/>
              </a:rPr>
              <a:t></a:t>
            </a:r>
            <a:r>
              <a:rPr dirty="0" baseline="15046" sz="3600" spc="-300">
                <a:latin typeface="Times New Roman"/>
                <a:cs typeface="Times New Roman"/>
              </a:rPr>
              <a:t> </a:t>
            </a:r>
            <a:r>
              <a:rPr dirty="0" baseline="-15873" sz="2100" spc="-7">
                <a:latin typeface="Times New Roman"/>
                <a:cs typeface="Times New Roman"/>
              </a:rPr>
              <a:t>i</a:t>
            </a:r>
            <a:r>
              <a:rPr dirty="0" baseline="-15873" sz="2100" spc="135">
                <a:latin typeface="Times New Roman"/>
                <a:cs typeface="Times New Roman"/>
              </a:rPr>
              <a:t> </a:t>
            </a:r>
            <a:r>
              <a:rPr dirty="0" sz="2400" spc="1525">
                <a:latin typeface="Times New Roman"/>
                <a:cs typeface="Times New Roman"/>
              </a:rPr>
              <a:t> 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505">
                <a:latin typeface="Times New Roman"/>
                <a:cs typeface="Times New Roman"/>
              </a:rPr>
              <a:t>I</a:t>
            </a:r>
            <a:r>
              <a:rPr dirty="0" baseline="15046" sz="3600" spc="-2400">
                <a:latin typeface="Times New Roman"/>
                <a:cs typeface="Times New Roman"/>
              </a:rPr>
              <a:t></a:t>
            </a:r>
            <a:endParaRPr baseline="15046" sz="3600">
              <a:latin typeface="Times New Roman"/>
              <a:cs typeface="Times New Roman"/>
            </a:endParaRPr>
          </a:p>
          <a:p>
            <a:pPr algn="r" marR="5080">
              <a:lnSpc>
                <a:spcPts val="944"/>
              </a:lnSpc>
            </a:pPr>
            <a:r>
              <a:rPr dirty="0" sz="1400" spc="-5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391412" y="2005583"/>
            <a:ext cx="1447800" cy="46228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dirty="0" sz="2400" spc="10">
                <a:latin typeface="宋体"/>
                <a:cs typeface="宋体"/>
              </a:rPr>
              <a:t>串联反馈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425952" y="2005583"/>
            <a:ext cx="1422400" cy="46228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295"/>
              </a:spcBef>
            </a:pPr>
            <a:r>
              <a:rPr dirty="0" sz="2400" spc="5">
                <a:latin typeface="宋体"/>
                <a:cs typeface="宋体"/>
              </a:rPr>
              <a:t>并联反馈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041893" y="1431131"/>
            <a:ext cx="4642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2)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输入端反馈类型：串联？并联？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445" rIns="0" bIns="0" rtlCol="0" vert="horz">
            <a:spAutoFit/>
          </a:bodyPr>
          <a:lstStyle/>
          <a:p>
            <a:pPr marL="354965">
              <a:lnSpc>
                <a:spcPct val="100000"/>
              </a:lnSpc>
            </a:pPr>
            <a:r>
              <a:rPr dirty="0" sz="2800" spc="10">
                <a:solidFill>
                  <a:srgbClr val="0000CC"/>
                </a:solidFill>
              </a:rPr>
              <a:t>3.</a:t>
            </a:r>
            <a:r>
              <a:rPr dirty="0" sz="2800" spc="-25">
                <a:solidFill>
                  <a:srgbClr val="0000CC"/>
                </a:solidFill>
              </a:rPr>
              <a:t> </a:t>
            </a:r>
            <a:r>
              <a:rPr dirty="0" sz="2800">
                <a:solidFill>
                  <a:srgbClr val="0000CC"/>
                </a:solidFill>
              </a:rPr>
              <a:t>判断反馈的基本组态的方法</a:t>
            </a:r>
            <a:endParaRPr sz="2800"/>
          </a:p>
        </p:txBody>
      </p:sp>
      <p:sp>
        <p:nvSpPr>
          <p:cNvPr id="125" name="object 125"/>
          <p:cNvSpPr txBox="1"/>
          <p:nvPr/>
        </p:nvSpPr>
        <p:spPr>
          <a:xfrm>
            <a:off x="9600688" y="6864084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097280" y="3750564"/>
            <a:ext cx="3816350" cy="462280"/>
          </a:xfrm>
          <a:custGeom>
            <a:avLst/>
            <a:gdLst/>
            <a:ahLst/>
            <a:cxnLst/>
            <a:rect l="l" t="t" r="r" b="b"/>
            <a:pathLst>
              <a:path w="3816350" h="462279">
                <a:moveTo>
                  <a:pt x="0" y="0"/>
                </a:moveTo>
                <a:lnTo>
                  <a:pt x="3816096" y="0"/>
                </a:lnTo>
                <a:lnTo>
                  <a:pt x="3816096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1175543" y="3789759"/>
            <a:ext cx="33934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直接观察输入连接方式；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442972" y="3276600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0"/>
                </a:moveTo>
                <a:lnTo>
                  <a:pt x="1828799" y="0"/>
                </a:lnTo>
                <a:lnTo>
                  <a:pt x="1828799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2522140" y="3314700"/>
            <a:ext cx="14027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333FF"/>
                </a:solidFill>
                <a:latin typeface="宋体"/>
                <a:cs typeface="宋体"/>
              </a:rPr>
              <a:t>如</a:t>
            </a:r>
            <a:r>
              <a:rPr dirty="0" sz="2400" spc="20">
                <a:solidFill>
                  <a:srgbClr val="3333FF"/>
                </a:solidFill>
                <a:latin typeface="宋体"/>
                <a:cs typeface="宋体"/>
              </a:rPr>
              <a:t>何</a:t>
            </a:r>
            <a:r>
              <a:rPr dirty="0" sz="2400">
                <a:solidFill>
                  <a:srgbClr val="3333FF"/>
                </a:solidFill>
                <a:latin typeface="宋体"/>
                <a:cs typeface="宋体"/>
              </a:rPr>
              <a:t>判</a:t>
            </a:r>
            <a:r>
              <a:rPr dirty="0" sz="2400" spc="20">
                <a:solidFill>
                  <a:srgbClr val="3333FF"/>
                </a:solidFill>
                <a:latin typeface="宋体"/>
                <a:cs typeface="宋体"/>
              </a:rPr>
              <a:t>别</a:t>
            </a:r>
            <a:r>
              <a:rPr dirty="0" sz="2400" spc="130">
                <a:solidFill>
                  <a:srgbClr val="3333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260592" y="1766316"/>
            <a:ext cx="2593847" cy="2075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8037044" y="1968990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037044" y="3276628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349707" y="1941316"/>
            <a:ext cx="254000" cy="8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b="1">
                <a:latin typeface="Microsoft JhengHei"/>
                <a:cs typeface="Microsoft JhengHei"/>
              </a:rPr>
              <a:t>信  号  源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989240" y="3078511"/>
            <a:ext cx="635000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7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串联  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793483" y="1984248"/>
            <a:ext cx="748030" cy="769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069">
              <a:lnSpc>
                <a:spcPts val="1839"/>
              </a:lnSpc>
              <a:tabLst>
                <a:tab pos="560705" algn="l"/>
              </a:tabLst>
            </a:pPr>
            <a:r>
              <a:rPr dirty="0" sz="1800" spc="10">
                <a:latin typeface="Times New Roman"/>
                <a:cs typeface="Times New Roman"/>
              </a:rPr>
              <a:t>+	</a:t>
            </a: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  <a:tabLst>
                <a:tab pos="492125" algn="l"/>
              </a:tabLst>
            </a:pPr>
            <a:r>
              <a:rPr dirty="0" baseline="-15432" sz="2700" spc="-1425">
                <a:latin typeface="Times New Roman"/>
                <a:cs typeface="Times New Roman"/>
              </a:rPr>
              <a:t>V</a:t>
            </a:r>
            <a:r>
              <a:rPr dirty="0" sz="1800" spc="-950">
                <a:latin typeface="Times New Roman"/>
                <a:cs typeface="Times New Roman"/>
              </a:rPr>
              <a:t>	</a:t>
            </a:r>
            <a:r>
              <a:rPr dirty="0" baseline="-13888" sz="2700" spc="-1417">
                <a:latin typeface="Times New Roman"/>
                <a:cs typeface="Times New Roman"/>
              </a:rPr>
              <a:t>V</a:t>
            </a:r>
            <a:r>
              <a:rPr dirty="0" sz="1800" spc="-944">
                <a:latin typeface="Times New Roman"/>
                <a:cs typeface="Times New Roman"/>
              </a:rPr>
              <a:t></a:t>
            </a:r>
            <a:r>
              <a:rPr dirty="0" sz="1800" spc="-300">
                <a:latin typeface="Times New Roman"/>
                <a:cs typeface="Times New Roman"/>
              </a:rPr>
              <a:t> </a:t>
            </a:r>
            <a:r>
              <a:rPr dirty="0" baseline="-10802" sz="2700" spc="-2039">
                <a:latin typeface="Times New Roman"/>
                <a:cs typeface="Times New Roman"/>
              </a:rPr>
              <a:t></a:t>
            </a:r>
            <a:endParaRPr baseline="-10802" sz="27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20"/>
              </a:spcBef>
              <a:tabLst>
                <a:tab pos="560705" algn="l"/>
              </a:tabLst>
            </a:pPr>
            <a:r>
              <a:rPr dirty="0" sz="1800" spc="-815">
                <a:latin typeface="Times New Roman"/>
                <a:cs typeface="Times New Roman"/>
              </a:rPr>
              <a:t>	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991603" y="3226308"/>
            <a:ext cx="214629" cy="525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20"/>
              </a:lnSpc>
            </a:pPr>
            <a:r>
              <a:rPr dirty="0" sz="1800" spc="-165">
                <a:latin typeface="Times New Roman"/>
                <a:cs typeface="Times New Roman"/>
              </a:rPr>
              <a:t>V</a:t>
            </a:r>
            <a:r>
              <a:rPr dirty="0" baseline="-27777" sz="1500" spc="15">
                <a:latin typeface="Times New Roman"/>
                <a:cs typeface="Times New Roman"/>
              </a:rPr>
              <a:t>f</a:t>
            </a:r>
            <a:endParaRPr baseline="-27777" sz="1500">
              <a:latin typeface="Times New Roman"/>
              <a:cs typeface="Times New Roman"/>
            </a:endParaRPr>
          </a:p>
          <a:p>
            <a:pPr marL="62865">
              <a:lnSpc>
                <a:spcPts val="2020"/>
              </a:lnSpc>
            </a:pPr>
            <a:r>
              <a:rPr dirty="0" sz="1800" spc="-815">
                <a:latin typeface="Times New Roman"/>
                <a:cs typeface="Times New Roman"/>
              </a:rPr>
              <a:t>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041896" y="2973323"/>
            <a:ext cx="155575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35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45720">
              <a:lnSpc>
                <a:spcPts val="1835"/>
              </a:lnSpc>
            </a:pPr>
            <a:r>
              <a:rPr dirty="0" sz="1800" spc="-1205">
                <a:latin typeface="Times New Roman"/>
                <a:cs typeface="Times New Roman"/>
              </a:rPr>
              <a:t>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304788" y="3941064"/>
            <a:ext cx="2593085" cy="2420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8079668" y="4488160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8079668" y="5795797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9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6392570" y="4460382"/>
            <a:ext cx="254000" cy="8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b="1">
                <a:latin typeface="Microsoft JhengHei"/>
                <a:cs typeface="Microsoft JhengHei"/>
              </a:rPr>
              <a:t>信  号  源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033293" y="5597874"/>
            <a:ext cx="635000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7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并联  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369555" y="3944111"/>
            <a:ext cx="248920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472" sz="3600" spc="-930">
                <a:latin typeface="Times New Roman"/>
                <a:cs typeface="Times New Roman"/>
              </a:rPr>
              <a:t>I</a:t>
            </a:r>
            <a:r>
              <a:rPr dirty="0" baseline="-24691" sz="2025" spc="-930">
                <a:latin typeface="Times New Roman"/>
                <a:cs typeface="Times New Roman"/>
              </a:rPr>
              <a:t>i</a:t>
            </a:r>
            <a:r>
              <a:rPr dirty="0" sz="2400" spc="-620">
                <a:latin typeface="Times New Roman"/>
                <a:cs typeface="Times New Roman"/>
              </a:rPr>
              <a:t>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851396" y="3968496"/>
            <a:ext cx="214629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0">
                <a:latin typeface="Times New Roman"/>
                <a:cs typeface="Times New Roman"/>
              </a:rPr>
              <a:t>I</a:t>
            </a:r>
            <a:r>
              <a:rPr dirty="0" baseline="-16460" sz="2025" spc="7">
                <a:latin typeface="Times New Roman"/>
                <a:cs typeface="Times New Roman"/>
              </a:rPr>
              <a:t>i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889496" y="3887723"/>
            <a:ext cx="6451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r>
              <a:rPr dirty="0" sz="2400" spc="-1605">
                <a:latin typeface="Times New Roman"/>
                <a:cs typeface="Times New Roman"/>
              </a:rPr>
              <a:t>	</a:t>
            </a: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306512" y="4702968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不</a:t>
            </a:r>
            <a:r>
              <a:rPr dirty="0" sz="2400">
                <a:latin typeface="宋体"/>
                <a:cs typeface="宋体"/>
              </a:rPr>
              <a:t>同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371091" y="4278630"/>
            <a:ext cx="29464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049" sz="3375" spc="-1979">
                <a:latin typeface="Times New Roman"/>
                <a:cs typeface="Times New Roman"/>
              </a:rPr>
              <a:t>X</a:t>
            </a:r>
            <a:r>
              <a:rPr dirty="0" sz="2250" spc="-1320">
                <a:latin typeface="Times New Roman"/>
                <a:cs typeface="Times New Roman"/>
              </a:rPr>
              <a:t></a:t>
            </a:r>
            <a:r>
              <a:rPr dirty="0" sz="2250" spc="-155">
                <a:latin typeface="Times New Roman"/>
                <a:cs typeface="Times New Roman"/>
              </a:rPr>
              <a:t> </a:t>
            </a:r>
            <a:r>
              <a:rPr dirty="0" baseline="-42735" sz="1950">
                <a:latin typeface="Times New Roman"/>
                <a:cs typeface="Times New Roman"/>
              </a:rPr>
              <a:t>i</a:t>
            </a:r>
            <a:endParaRPr baseline="-42735" sz="19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768475" y="4347972"/>
            <a:ext cx="1095375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314" sz="3600">
                <a:latin typeface="宋体"/>
                <a:cs typeface="宋体"/>
              </a:rPr>
              <a:t>和 </a:t>
            </a:r>
            <a:r>
              <a:rPr dirty="0" sz="2250" spc="-1320">
                <a:latin typeface="Times New Roman"/>
                <a:cs typeface="Times New Roman"/>
              </a:rPr>
              <a:t>X</a:t>
            </a:r>
            <a:r>
              <a:rPr dirty="0" baseline="16049" sz="3375" spc="-1979">
                <a:latin typeface="Times New Roman"/>
                <a:cs typeface="Times New Roman"/>
              </a:rPr>
              <a:t></a:t>
            </a:r>
            <a:r>
              <a:rPr dirty="0" baseline="16049" sz="3375" spc="-225">
                <a:latin typeface="Times New Roman"/>
                <a:cs typeface="Times New Roman"/>
              </a:rPr>
              <a:t> </a:t>
            </a:r>
            <a:r>
              <a:rPr dirty="0" baseline="-14957" sz="1950" spc="7">
                <a:latin typeface="Times New Roman"/>
                <a:cs typeface="Times New Roman"/>
              </a:rPr>
              <a:t>f</a:t>
            </a:r>
            <a:r>
              <a:rPr dirty="0" baseline="-14957" sz="1950" spc="-150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宋体"/>
                <a:cs typeface="宋体"/>
              </a:rPr>
              <a:t>接</a:t>
            </a:r>
            <a:endParaRPr baseline="2314" sz="3600">
              <a:latin typeface="宋体"/>
              <a:cs typeface="宋体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478212" y="4697015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相</a:t>
            </a:r>
            <a:r>
              <a:rPr dirty="0" sz="2400">
                <a:latin typeface="宋体"/>
                <a:cs typeface="宋体"/>
              </a:rPr>
              <a:t>同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541267" y="4274058"/>
            <a:ext cx="29591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049" sz="3375" spc="-1979">
                <a:latin typeface="Times New Roman"/>
                <a:cs typeface="Times New Roman"/>
              </a:rPr>
              <a:t>X</a:t>
            </a:r>
            <a:r>
              <a:rPr dirty="0" sz="2250" spc="-1320">
                <a:latin typeface="Times New Roman"/>
                <a:cs typeface="Times New Roman"/>
              </a:rPr>
              <a:t></a:t>
            </a:r>
            <a:r>
              <a:rPr dirty="0" sz="2250" spc="-140">
                <a:latin typeface="Times New Roman"/>
                <a:cs typeface="Times New Roman"/>
              </a:rPr>
              <a:t> </a:t>
            </a:r>
            <a:r>
              <a:rPr dirty="0" baseline="-42735" sz="1950">
                <a:latin typeface="Times New Roman"/>
                <a:cs typeface="Times New Roman"/>
              </a:rPr>
              <a:t>i</a:t>
            </a:r>
            <a:endParaRPr baseline="-42735" sz="19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940175" y="4343400"/>
            <a:ext cx="1095375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314" sz="3600">
                <a:latin typeface="宋体"/>
                <a:cs typeface="宋体"/>
              </a:rPr>
              <a:t>和 </a:t>
            </a:r>
            <a:r>
              <a:rPr dirty="0" sz="2250" spc="-1320">
                <a:latin typeface="Times New Roman"/>
                <a:cs typeface="Times New Roman"/>
              </a:rPr>
              <a:t>X</a:t>
            </a:r>
            <a:r>
              <a:rPr dirty="0" baseline="16049" sz="3375" spc="-1979">
                <a:latin typeface="Times New Roman"/>
                <a:cs typeface="Times New Roman"/>
              </a:rPr>
              <a:t></a:t>
            </a:r>
            <a:r>
              <a:rPr dirty="0" baseline="16049" sz="3375" spc="-225">
                <a:latin typeface="Times New Roman"/>
                <a:cs typeface="Times New Roman"/>
              </a:rPr>
              <a:t> </a:t>
            </a:r>
            <a:r>
              <a:rPr dirty="0" baseline="-14957" sz="1950" spc="7">
                <a:latin typeface="Times New Roman"/>
                <a:cs typeface="Times New Roman"/>
              </a:rPr>
              <a:t>f</a:t>
            </a:r>
            <a:r>
              <a:rPr dirty="0" baseline="-14957" sz="1950" spc="-150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宋体"/>
                <a:cs typeface="宋体"/>
              </a:rPr>
              <a:t>接</a:t>
            </a:r>
            <a:endParaRPr baseline="2314" sz="3600">
              <a:latin typeface="宋体"/>
              <a:cs typeface="宋体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089660" y="5266944"/>
            <a:ext cx="1924812" cy="1562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12592" y="5297423"/>
            <a:ext cx="2010155" cy="1580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3067" y="5303520"/>
            <a:ext cx="1772412" cy="149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68667" y="5303520"/>
            <a:ext cx="1763267" cy="149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0667" y="3855720"/>
            <a:ext cx="2543555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63867" y="3837432"/>
            <a:ext cx="2496311" cy="1313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0979" y="1912620"/>
            <a:ext cx="1923287" cy="1562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65035" y="1894332"/>
            <a:ext cx="2008632" cy="1580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7833" rIns="0" bIns="0" rtlCol="0" vert="horz">
            <a:spAutoFit/>
          </a:bodyPr>
          <a:lstStyle/>
          <a:p>
            <a:pPr marL="631825">
              <a:lnSpc>
                <a:spcPct val="100000"/>
              </a:lnSpc>
            </a:pPr>
            <a:r>
              <a:rPr dirty="0" sz="2800" spc="15"/>
              <a:t>放大电路的</a:t>
            </a:r>
            <a:r>
              <a:rPr dirty="0" sz="2800" spc="15">
                <a:solidFill>
                  <a:srgbClr val="A50021"/>
                </a:solidFill>
              </a:rPr>
              <a:t>两个</a:t>
            </a:r>
            <a:r>
              <a:rPr dirty="0" sz="2800" spc="15"/>
              <a:t>输入端</a:t>
            </a:r>
            <a:r>
              <a:rPr dirty="0" sz="2800" spc="15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577" y="2358576"/>
            <a:ext cx="128841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55">
                <a:latin typeface="Times New Roman"/>
                <a:cs typeface="Times New Roman"/>
              </a:rPr>
              <a:t>O</a:t>
            </a:r>
            <a:r>
              <a:rPr dirty="0" sz="2800" spc="130">
                <a:latin typeface="Times New Roman"/>
                <a:cs typeface="Times New Roman"/>
              </a:rPr>
              <a:t>p</a:t>
            </a:r>
            <a:r>
              <a:rPr dirty="0" sz="2800" spc="5">
                <a:latin typeface="Times New Roman"/>
                <a:cs typeface="Times New Roman"/>
              </a:rPr>
              <a:t>-</a:t>
            </a:r>
            <a:r>
              <a:rPr dirty="0" sz="2800" spc="155">
                <a:latin typeface="Times New Roman"/>
                <a:cs typeface="Times New Roman"/>
              </a:rPr>
              <a:t>a</a:t>
            </a:r>
            <a:r>
              <a:rPr dirty="0" sz="2800" spc="140">
                <a:latin typeface="Times New Roman"/>
                <a:cs typeface="Times New Roman"/>
              </a:rPr>
              <a:t>m</a:t>
            </a:r>
            <a:r>
              <a:rPr dirty="0" sz="2800" spc="15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3798" y="4169240"/>
            <a:ext cx="14090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15">
                <a:latin typeface="Times New Roman"/>
                <a:cs typeface="Times New Roman"/>
              </a:rPr>
              <a:t>D</a:t>
            </a: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f</a:t>
            </a:r>
            <a:r>
              <a:rPr dirty="0" sz="2800" spc="5">
                <a:latin typeface="Times New Roman"/>
                <a:cs typeface="Times New Roman"/>
              </a:rPr>
              <a:t>f</a:t>
            </a:r>
            <a:r>
              <a:rPr dirty="0" sz="2800" spc="-15">
                <a:latin typeface="Times New Roman"/>
                <a:cs typeface="Times New Roman"/>
              </a:rPr>
              <a:t>-</a:t>
            </a:r>
            <a:r>
              <a:rPr dirty="0" sz="2800" spc="180">
                <a:latin typeface="Times New Roman"/>
                <a:cs typeface="Times New Roman"/>
              </a:rPr>
              <a:t>a</a:t>
            </a:r>
            <a:r>
              <a:rPr dirty="0" sz="2800" spc="140">
                <a:latin typeface="Times New Roman"/>
                <a:cs typeface="Times New Roman"/>
              </a:rPr>
              <a:t>m</a:t>
            </a:r>
            <a:r>
              <a:rPr dirty="0" sz="2800" spc="15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9681" y="5559099"/>
            <a:ext cx="713105" cy="845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800" spc="150">
                <a:latin typeface="Times New Roman"/>
                <a:cs typeface="Times New Roman"/>
              </a:rPr>
              <a:t>BJT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F</a:t>
            </a:r>
            <a:r>
              <a:rPr dirty="0" sz="2800" spc="130">
                <a:latin typeface="Times New Roman"/>
                <a:cs typeface="Times New Roman"/>
              </a:rPr>
              <a:t>E</a:t>
            </a:r>
            <a:r>
              <a:rPr dirty="0" sz="2800" spc="15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2267" y="1694688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143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58467" y="3675888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143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58467" y="5199888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58467" y="6876288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575968" y="1313259"/>
            <a:ext cx="125095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串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联反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6306" y="1295400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并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联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0786" y="6444984"/>
            <a:ext cx="215582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引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入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串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联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0767" rIns="0" bIns="0" rtlCol="0" vert="horz">
            <a:spAutoFit/>
          </a:bodyPr>
          <a:lstStyle/>
          <a:p>
            <a:pPr marL="415925">
              <a:lnSpc>
                <a:spcPct val="100000"/>
              </a:lnSpc>
            </a:pPr>
            <a:r>
              <a:rPr dirty="0" sz="2800" spc="80">
                <a:solidFill>
                  <a:srgbClr val="A50021"/>
                </a:solidFill>
                <a:latin typeface="Times New Roman"/>
                <a:cs typeface="Times New Roman"/>
              </a:rPr>
              <a:t>Examples:</a:t>
            </a:r>
            <a:r>
              <a:rPr dirty="0" sz="2800" spc="-4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A50021"/>
                </a:solidFill>
              </a:rPr>
              <a:t>判别输入反馈类型（串联？并联？）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3693" y="3481387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串</a:t>
            </a:r>
            <a:r>
              <a:rPr dirty="0" sz="2400" spc="20">
                <a:latin typeface="宋体"/>
                <a:cs typeface="宋体"/>
              </a:rPr>
              <a:t>联反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4459" y="1886711"/>
            <a:ext cx="2830830" cy="1953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2932" y="3835908"/>
            <a:ext cx="196850" cy="38100"/>
          </a:xfrm>
          <a:custGeom>
            <a:avLst/>
            <a:gdLst/>
            <a:ahLst/>
            <a:cxnLst/>
            <a:rect l="l" t="t" r="r" b="b"/>
            <a:pathLst>
              <a:path w="196850" h="38100">
                <a:moveTo>
                  <a:pt x="0" y="38100"/>
                </a:moveTo>
                <a:lnTo>
                  <a:pt x="196595" y="38100"/>
                </a:lnTo>
                <a:lnTo>
                  <a:pt x="19659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0209" y="1755194"/>
            <a:ext cx="27495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7905" y="2052377"/>
            <a:ext cx="18288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65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4891" y="2259857"/>
            <a:ext cx="21018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114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2868" y="1937146"/>
            <a:ext cx="457834" cy="773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r>
              <a:rPr dirty="0" sz="2400" spc="-835">
                <a:latin typeface="宋体"/>
                <a:cs typeface="宋体"/>
              </a:rPr>
              <a:t> </a:t>
            </a:r>
            <a:r>
              <a:rPr dirty="0" baseline="-27777" sz="3600" spc="-7">
                <a:latin typeface="Times New Roman"/>
                <a:cs typeface="Times New Roman"/>
              </a:rPr>
              <a:t>A</a:t>
            </a:r>
            <a:endParaRPr baseline="-27777" sz="3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745"/>
              </a:spcBef>
            </a:pPr>
            <a:r>
              <a:rPr dirty="0" sz="2000" spc="130" b="1">
                <a:latin typeface="Microsoft JhengHei"/>
                <a:cs typeface="Microsoft JhengHei"/>
              </a:rPr>
              <a:t>-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3216" y="159870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3969" y="3247569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5009" y="2525308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2932" y="3832859"/>
            <a:ext cx="198120" cy="38100"/>
          </a:xfrm>
          <a:custGeom>
            <a:avLst/>
            <a:gdLst/>
            <a:ahLst/>
            <a:cxnLst/>
            <a:rect l="l" t="t" r="r" b="b"/>
            <a:pathLst>
              <a:path w="198119" h="38100">
                <a:moveTo>
                  <a:pt x="0" y="38100"/>
                </a:moveTo>
                <a:lnTo>
                  <a:pt x="198119" y="38100"/>
                </a:lnTo>
                <a:lnTo>
                  <a:pt x="19811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68916" y="2712713"/>
            <a:ext cx="329565" cy="954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77470">
              <a:lnSpc>
                <a:spcPct val="122900"/>
              </a:lnSpc>
            </a:pPr>
            <a:r>
              <a:rPr dirty="0" sz="2400" spc="-7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0171" y="2940558"/>
            <a:ext cx="19177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049" sz="3375" spc="-1979">
                <a:latin typeface="Times New Roman"/>
                <a:cs typeface="Times New Roman"/>
              </a:rPr>
              <a:t>X</a:t>
            </a:r>
            <a:r>
              <a:rPr dirty="0" sz="2250" spc="-1320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2676" y="3196844"/>
            <a:ext cx="896619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27405" algn="l"/>
              </a:tabLst>
            </a:pPr>
            <a:r>
              <a:rPr dirty="0" baseline="2136" sz="1950">
                <a:latin typeface="Times New Roman"/>
                <a:cs typeface="Times New Roman"/>
              </a:rPr>
              <a:t>i</a:t>
            </a:r>
            <a:r>
              <a:rPr dirty="0" baseline="2136" sz="1950">
                <a:latin typeface="Times New Roman"/>
                <a:cs typeface="Times New Roman"/>
              </a:rPr>
              <a:t>	</a:t>
            </a:r>
            <a:r>
              <a:rPr dirty="0" sz="1300" spc="5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27315" y="3009900"/>
            <a:ext cx="2625725" cy="374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dirty="0" baseline="2314" sz="3600">
                <a:latin typeface="宋体"/>
                <a:cs typeface="宋体"/>
              </a:rPr>
              <a:t>和</a:t>
            </a:r>
            <a:r>
              <a:rPr dirty="0" baseline="2314" sz="3600" spc="-307">
                <a:latin typeface="宋体"/>
                <a:cs typeface="宋体"/>
              </a:rPr>
              <a:t> </a:t>
            </a:r>
            <a:r>
              <a:rPr dirty="0" sz="2250" spc="-960">
                <a:latin typeface="Times New Roman"/>
                <a:cs typeface="Times New Roman"/>
              </a:rPr>
              <a:t>X</a:t>
            </a:r>
            <a:r>
              <a:rPr dirty="0" baseline="16049" sz="3375" spc="-2429">
                <a:latin typeface="Times New Roman"/>
                <a:cs typeface="Times New Roman"/>
              </a:rPr>
              <a:t></a:t>
            </a:r>
            <a:r>
              <a:rPr dirty="0" baseline="16049" sz="3375">
                <a:latin typeface="Times New Roman"/>
                <a:cs typeface="Times New Roman"/>
              </a:rPr>
              <a:t>	</a:t>
            </a:r>
            <a:r>
              <a:rPr dirty="0" baseline="2314" sz="3600" spc="30">
                <a:latin typeface="宋体"/>
                <a:cs typeface="宋体"/>
              </a:rPr>
              <a:t>接不</a:t>
            </a:r>
            <a:r>
              <a:rPr dirty="0" baseline="2314" sz="3600">
                <a:latin typeface="宋体"/>
                <a:cs typeface="宋体"/>
              </a:rPr>
              <a:t>同输</a:t>
            </a:r>
            <a:r>
              <a:rPr dirty="0" baseline="2314" sz="3600" spc="30">
                <a:latin typeface="宋体"/>
                <a:cs typeface="宋体"/>
              </a:rPr>
              <a:t>入</a:t>
            </a:r>
            <a:r>
              <a:rPr dirty="0" baseline="2314" sz="3600">
                <a:latin typeface="宋体"/>
                <a:cs typeface="宋体"/>
              </a:rPr>
              <a:t>端</a:t>
            </a:r>
            <a:endParaRPr baseline="2314" sz="36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2403" y="4773202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3124" y="4786884"/>
            <a:ext cx="2863595" cy="1808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41110" y="5966503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5275" y="5184122"/>
            <a:ext cx="178435" cy="801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2000" spc="130" b="1">
                <a:latin typeface="Microsoft JhengHei"/>
                <a:cs typeface="Microsoft JhengHei"/>
              </a:rPr>
              <a:t>-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4669" y="4987620"/>
            <a:ext cx="27495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01824" y="5310637"/>
            <a:ext cx="36703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72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7495" y="5349165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8886" y="4381487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2028" y="1392015"/>
            <a:ext cx="3174365" cy="974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9900"/>
              </a:lnSpc>
            </a:pPr>
            <a:r>
              <a:rPr dirty="0" sz="2400" spc="5">
                <a:latin typeface="宋体"/>
                <a:cs typeface="宋体"/>
              </a:rPr>
              <a:t>反馈通路：</a:t>
            </a:r>
            <a:r>
              <a:rPr dirty="0" sz="2400" spc="-915">
                <a:latin typeface="宋体"/>
                <a:cs typeface="宋体"/>
              </a:rPr>
              <a:t> </a:t>
            </a:r>
            <a:r>
              <a:rPr dirty="0" baseline="4629" sz="3600" spc="-7">
                <a:latin typeface="Times New Roman"/>
                <a:cs typeface="Times New Roman"/>
              </a:rPr>
              <a:t>R</a:t>
            </a:r>
            <a:r>
              <a:rPr dirty="0" baseline="-13888" sz="2400" spc="-7">
                <a:latin typeface="Times New Roman"/>
                <a:cs typeface="Times New Roman"/>
              </a:rPr>
              <a:t>2</a:t>
            </a:r>
            <a:r>
              <a:rPr dirty="0" baseline="-13888" sz="2400" spc="-52">
                <a:latin typeface="Times New Roman"/>
                <a:cs typeface="Times New Roman"/>
              </a:rPr>
              <a:t> </a:t>
            </a:r>
            <a:r>
              <a:rPr dirty="0" baseline="4629" sz="3600">
                <a:latin typeface="宋体"/>
                <a:cs typeface="宋体"/>
              </a:rPr>
              <a:t>、</a:t>
            </a:r>
            <a:r>
              <a:rPr dirty="0" baseline="4629" sz="3600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4629" sz="3600">
                <a:latin typeface="宋体"/>
                <a:cs typeface="宋体"/>
              </a:rPr>
              <a:t>通路 </a:t>
            </a:r>
            <a:r>
              <a:rPr dirty="0" baseline="4629" sz="3600" spc="-1657">
                <a:latin typeface="宋体"/>
                <a:cs typeface="宋体"/>
              </a:rPr>
              <a:t> </a:t>
            </a:r>
            <a:r>
              <a:rPr dirty="0" sz="2400" spc="-35">
                <a:latin typeface="宋体"/>
                <a:cs typeface="宋体"/>
              </a:rPr>
              <a:t>正</a:t>
            </a:r>
            <a:r>
              <a:rPr dirty="0" sz="2400" spc="-35">
                <a:latin typeface="Times New Roman"/>
                <a:cs typeface="Times New Roman"/>
              </a:rPr>
              <a:t>/</a:t>
            </a:r>
            <a:r>
              <a:rPr dirty="0" sz="2400" spc="-35">
                <a:latin typeface="宋体"/>
                <a:cs typeface="宋体"/>
              </a:rPr>
              <a:t>负反馈：</a:t>
            </a:r>
            <a:r>
              <a:rPr dirty="0" baseline="-3472" sz="3600" spc="-52">
                <a:latin typeface="宋体"/>
                <a:cs typeface="宋体"/>
              </a:rPr>
              <a:t>负反馈</a:t>
            </a:r>
            <a:endParaRPr baseline="-3472" sz="36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0" y="2468880"/>
            <a:ext cx="1693545" cy="462280"/>
          </a:xfrm>
          <a:custGeom>
            <a:avLst/>
            <a:gdLst/>
            <a:ahLst/>
            <a:cxnLst/>
            <a:rect l="l" t="t" r="r" b="b"/>
            <a:pathLst>
              <a:path w="1693545" h="462280">
                <a:moveTo>
                  <a:pt x="0" y="0"/>
                </a:moveTo>
                <a:lnTo>
                  <a:pt x="1693164" y="0"/>
                </a:lnTo>
                <a:lnTo>
                  <a:pt x="1693164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414169" y="2509837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压反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83212" y="4319762"/>
            <a:ext cx="2454275" cy="957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9900"/>
              </a:lnSpc>
            </a:pP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r>
              <a:rPr dirty="0" sz="2400" spc="20">
                <a:latin typeface="宋体"/>
                <a:cs typeface="宋体"/>
              </a:rPr>
              <a:t>通</a:t>
            </a:r>
            <a:r>
              <a:rPr dirty="0" sz="2400">
                <a:latin typeface="宋体"/>
                <a:cs typeface="宋体"/>
              </a:rPr>
              <a:t>路</a:t>
            </a:r>
            <a:r>
              <a:rPr dirty="0" sz="2400" spc="-155">
                <a:latin typeface="宋体"/>
                <a:cs typeface="宋体"/>
              </a:rPr>
              <a:t>：</a:t>
            </a:r>
            <a:r>
              <a:rPr dirty="0" baseline="8101" sz="3600" spc="-15">
                <a:latin typeface="Times New Roman"/>
                <a:cs typeface="Times New Roman"/>
              </a:rPr>
              <a:t>R</a:t>
            </a:r>
            <a:r>
              <a:rPr dirty="0" baseline="-8680" sz="2400">
                <a:latin typeface="Times New Roman"/>
                <a:cs typeface="Times New Roman"/>
              </a:rPr>
              <a:t>3</a:t>
            </a:r>
            <a:r>
              <a:rPr dirty="0" baseline="8101" sz="3600">
                <a:latin typeface="宋体"/>
                <a:cs typeface="宋体"/>
              </a:rPr>
              <a:t>通路  </a:t>
            </a:r>
            <a:r>
              <a:rPr dirty="0" sz="2400" spc="15">
                <a:latin typeface="宋体"/>
                <a:cs typeface="宋体"/>
              </a:rPr>
              <a:t>正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20">
                <a:latin typeface="宋体"/>
                <a:cs typeface="宋体"/>
              </a:rPr>
              <a:t>负</a:t>
            </a:r>
            <a:r>
              <a:rPr dirty="0" sz="2400">
                <a:latin typeface="宋体"/>
                <a:cs typeface="宋体"/>
              </a:rPr>
              <a:t>反</a:t>
            </a:r>
            <a:r>
              <a:rPr dirty="0" sz="2400" spc="20">
                <a:latin typeface="宋体"/>
                <a:cs typeface="宋体"/>
              </a:rPr>
              <a:t>馈</a:t>
            </a:r>
            <a:r>
              <a:rPr dirty="0" sz="2400" spc="-840">
                <a:latin typeface="宋体"/>
                <a:cs typeface="宋体"/>
              </a:rPr>
              <a:t>：</a:t>
            </a:r>
            <a:r>
              <a:rPr dirty="0" baseline="3472" sz="3600">
                <a:latin typeface="宋体"/>
                <a:cs typeface="宋体"/>
              </a:rPr>
              <a:t>负</a:t>
            </a:r>
            <a:r>
              <a:rPr dirty="0" baseline="3472" sz="3600" spc="30">
                <a:latin typeface="宋体"/>
                <a:cs typeface="宋体"/>
              </a:rPr>
              <a:t>反</a:t>
            </a:r>
            <a:r>
              <a:rPr dirty="0" baseline="3472" sz="3600">
                <a:latin typeface="宋体"/>
                <a:cs typeface="宋体"/>
              </a:rPr>
              <a:t>馈</a:t>
            </a:r>
            <a:endParaRPr baseline="3472" sz="36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20284" y="5338571"/>
            <a:ext cx="1691639" cy="462280"/>
          </a:xfrm>
          <a:custGeom>
            <a:avLst/>
            <a:gdLst/>
            <a:ahLst/>
            <a:cxnLst/>
            <a:rect l="l" t="t" r="r" b="b"/>
            <a:pathLst>
              <a:path w="1691640" h="462279">
                <a:moveTo>
                  <a:pt x="0" y="0"/>
                </a:moveTo>
                <a:lnTo>
                  <a:pt x="1691639" y="0"/>
                </a:lnTo>
                <a:lnTo>
                  <a:pt x="1691639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401071" y="5379243"/>
            <a:ext cx="1247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压</a:t>
            </a:r>
            <a:r>
              <a:rPr dirty="0" sz="2400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9887" y="6391275"/>
            <a:ext cx="1247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并</a:t>
            </a:r>
            <a:r>
              <a:rPr dirty="0" sz="2400" spc="20">
                <a:latin typeface="宋体"/>
                <a:cs typeface="宋体"/>
              </a:rPr>
              <a:t>联</a:t>
            </a:r>
            <a:r>
              <a:rPr dirty="0" sz="2400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64555" y="5849873"/>
            <a:ext cx="29464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049" sz="3375" spc="-1979">
                <a:latin typeface="Times New Roman"/>
                <a:cs typeface="Times New Roman"/>
              </a:rPr>
              <a:t>X</a:t>
            </a:r>
            <a:r>
              <a:rPr dirty="0" sz="2250" spc="-1320">
                <a:latin typeface="Times New Roman"/>
                <a:cs typeface="Times New Roman"/>
              </a:rPr>
              <a:t></a:t>
            </a:r>
            <a:r>
              <a:rPr dirty="0" sz="2250" spc="-155">
                <a:latin typeface="Times New Roman"/>
                <a:cs typeface="Times New Roman"/>
              </a:rPr>
              <a:t> </a:t>
            </a:r>
            <a:r>
              <a:rPr dirty="0" baseline="-42735" sz="1950">
                <a:latin typeface="Times New Roman"/>
                <a:cs typeface="Times New Roman"/>
              </a:rPr>
              <a:t>i</a:t>
            </a:r>
            <a:endParaRPr baseline="-42735"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1128" y="5919216"/>
            <a:ext cx="2625725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314" sz="3600">
                <a:latin typeface="宋体"/>
                <a:cs typeface="宋体"/>
              </a:rPr>
              <a:t>和 </a:t>
            </a:r>
            <a:r>
              <a:rPr dirty="0" sz="2250" spc="-1320">
                <a:latin typeface="Times New Roman"/>
                <a:cs typeface="Times New Roman"/>
              </a:rPr>
              <a:t>X</a:t>
            </a:r>
            <a:r>
              <a:rPr dirty="0" baseline="16049" sz="3375" spc="-1979">
                <a:latin typeface="Times New Roman"/>
                <a:cs typeface="Times New Roman"/>
              </a:rPr>
              <a:t></a:t>
            </a:r>
            <a:r>
              <a:rPr dirty="0" baseline="16049" sz="3375" spc="-225">
                <a:latin typeface="Times New Roman"/>
                <a:cs typeface="Times New Roman"/>
              </a:rPr>
              <a:t> </a:t>
            </a:r>
            <a:r>
              <a:rPr dirty="0" baseline="-14957" sz="1950" spc="7">
                <a:latin typeface="Times New Roman"/>
                <a:cs typeface="Times New Roman"/>
              </a:rPr>
              <a:t>f</a:t>
            </a:r>
            <a:r>
              <a:rPr dirty="0" baseline="-14957" sz="1950" spc="-135">
                <a:latin typeface="Times New Roman"/>
                <a:cs typeface="Times New Roman"/>
              </a:rPr>
              <a:t> </a:t>
            </a:r>
            <a:r>
              <a:rPr dirty="0" baseline="2314" sz="3600" spc="7">
                <a:latin typeface="宋体"/>
                <a:cs typeface="宋体"/>
              </a:rPr>
              <a:t>接相同输入端</a:t>
            </a:r>
            <a:endParaRPr baseline="2314" sz="36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36591" y="4267200"/>
            <a:ext cx="505967" cy="2686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36591" y="4267200"/>
            <a:ext cx="506095" cy="2687320"/>
          </a:xfrm>
          <a:custGeom>
            <a:avLst/>
            <a:gdLst/>
            <a:ahLst/>
            <a:cxnLst/>
            <a:rect l="l" t="t" r="r" b="b"/>
            <a:pathLst>
              <a:path w="506095" h="2687320">
                <a:moveTo>
                  <a:pt x="504443" y="2686812"/>
                </a:moveTo>
                <a:lnTo>
                  <a:pt x="1524" y="2686812"/>
                </a:lnTo>
                <a:lnTo>
                  <a:pt x="0" y="2683763"/>
                </a:lnTo>
                <a:lnTo>
                  <a:pt x="0" y="1524"/>
                </a:lnTo>
                <a:lnTo>
                  <a:pt x="1524" y="0"/>
                </a:lnTo>
                <a:lnTo>
                  <a:pt x="504443" y="0"/>
                </a:lnTo>
                <a:lnTo>
                  <a:pt x="505967" y="1524"/>
                </a:lnTo>
                <a:lnTo>
                  <a:pt x="50596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677668"/>
                </a:lnTo>
                <a:lnTo>
                  <a:pt x="4572" y="2677668"/>
                </a:lnTo>
                <a:lnTo>
                  <a:pt x="9144" y="2682239"/>
                </a:lnTo>
                <a:lnTo>
                  <a:pt x="505967" y="2682239"/>
                </a:lnTo>
                <a:lnTo>
                  <a:pt x="505967" y="2683763"/>
                </a:lnTo>
                <a:lnTo>
                  <a:pt x="504443" y="2686812"/>
                </a:lnTo>
                <a:close/>
              </a:path>
              <a:path w="506095" h="268732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06095" h="2687320">
                <a:moveTo>
                  <a:pt x="496823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96823" y="4572"/>
                </a:lnTo>
                <a:lnTo>
                  <a:pt x="496823" y="9144"/>
                </a:lnTo>
                <a:close/>
              </a:path>
              <a:path w="506095" h="2687320">
                <a:moveTo>
                  <a:pt x="496823" y="2682239"/>
                </a:moveTo>
                <a:lnTo>
                  <a:pt x="496823" y="4572"/>
                </a:lnTo>
                <a:lnTo>
                  <a:pt x="501395" y="9144"/>
                </a:lnTo>
                <a:lnTo>
                  <a:pt x="505967" y="9144"/>
                </a:lnTo>
                <a:lnTo>
                  <a:pt x="505967" y="2677668"/>
                </a:lnTo>
                <a:lnTo>
                  <a:pt x="501395" y="2677668"/>
                </a:lnTo>
                <a:lnTo>
                  <a:pt x="496823" y="2682239"/>
                </a:lnTo>
                <a:close/>
              </a:path>
              <a:path w="506095" h="2687320">
                <a:moveTo>
                  <a:pt x="505967" y="9144"/>
                </a:moveTo>
                <a:lnTo>
                  <a:pt x="501395" y="9144"/>
                </a:lnTo>
                <a:lnTo>
                  <a:pt x="496823" y="4572"/>
                </a:lnTo>
                <a:lnTo>
                  <a:pt x="505967" y="4572"/>
                </a:lnTo>
                <a:lnTo>
                  <a:pt x="505967" y="9144"/>
                </a:lnTo>
                <a:close/>
              </a:path>
              <a:path w="506095" h="2687320">
                <a:moveTo>
                  <a:pt x="9144" y="2682239"/>
                </a:moveTo>
                <a:lnTo>
                  <a:pt x="4572" y="2677668"/>
                </a:lnTo>
                <a:lnTo>
                  <a:pt x="9144" y="2677668"/>
                </a:lnTo>
                <a:lnTo>
                  <a:pt x="9144" y="2682239"/>
                </a:lnTo>
                <a:close/>
              </a:path>
              <a:path w="506095" h="2687320">
                <a:moveTo>
                  <a:pt x="496823" y="2682239"/>
                </a:moveTo>
                <a:lnTo>
                  <a:pt x="9144" y="2682239"/>
                </a:lnTo>
                <a:lnTo>
                  <a:pt x="9144" y="2677668"/>
                </a:lnTo>
                <a:lnTo>
                  <a:pt x="496823" y="2677668"/>
                </a:lnTo>
                <a:lnTo>
                  <a:pt x="496823" y="2682239"/>
                </a:lnTo>
                <a:close/>
              </a:path>
              <a:path w="506095" h="2687320">
                <a:moveTo>
                  <a:pt x="505967" y="2682239"/>
                </a:moveTo>
                <a:lnTo>
                  <a:pt x="496823" y="2682239"/>
                </a:lnTo>
                <a:lnTo>
                  <a:pt x="501395" y="2677668"/>
                </a:lnTo>
                <a:lnTo>
                  <a:pt x="505967" y="2677668"/>
                </a:lnTo>
                <a:lnTo>
                  <a:pt x="505967" y="2682239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820046" y="4328100"/>
            <a:ext cx="330200" cy="25495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ts val="2880"/>
              </a:lnSpc>
              <a:spcBef>
                <a:spcPts val="75"/>
              </a:spcBef>
            </a:pPr>
            <a:r>
              <a:rPr dirty="0" sz="2400">
                <a:latin typeface="宋体"/>
                <a:cs typeface="宋体"/>
              </a:rPr>
              <a:t>电  压  并  联  负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ts val="276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反  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25923" y="1374648"/>
            <a:ext cx="505967" cy="2734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25923" y="1374648"/>
            <a:ext cx="506095" cy="2734310"/>
          </a:xfrm>
          <a:custGeom>
            <a:avLst/>
            <a:gdLst/>
            <a:ahLst/>
            <a:cxnLst/>
            <a:rect l="l" t="t" r="r" b="b"/>
            <a:pathLst>
              <a:path w="506095" h="2734310">
                <a:moveTo>
                  <a:pt x="502919" y="2734055"/>
                </a:moveTo>
                <a:lnTo>
                  <a:pt x="1524" y="2734055"/>
                </a:lnTo>
                <a:lnTo>
                  <a:pt x="0" y="2732531"/>
                </a:lnTo>
                <a:lnTo>
                  <a:pt x="0" y="1524"/>
                </a:lnTo>
                <a:lnTo>
                  <a:pt x="1524" y="0"/>
                </a:lnTo>
                <a:lnTo>
                  <a:pt x="502919" y="0"/>
                </a:lnTo>
                <a:lnTo>
                  <a:pt x="505967" y="1524"/>
                </a:lnTo>
                <a:lnTo>
                  <a:pt x="50596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24912"/>
                </a:lnTo>
                <a:lnTo>
                  <a:pt x="4572" y="2724912"/>
                </a:lnTo>
                <a:lnTo>
                  <a:pt x="9144" y="2729483"/>
                </a:lnTo>
                <a:lnTo>
                  <a:pt x="505967" y="2729483"/>
                </a:lnTo>
                <a:lnTo>
                  <a:pt x="505967" y="2732531"/>
                </a:lnTo>
                <a:lnTo>
                  <a:pt x="502919" y="2734055"/>
                </a:lnTo>
                <a:close/>
              </a:path>
              <a:path w="506095" h="273431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06095" h="2734310">
                <a:moveTo>
                  <a:pt x="496823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96823" y="4572"/>
                </a:lnTo>
                <a:lnTo>
                  <a:pt x="496823" y="9144"/>
                </a:lnTo>
                <a:close/>
              </a:path>
              <a:path w="506095" h="2734310">
                <a:moveTo>
                  <a:pt x="496823" y="2729483"/>
                </a:moveTo>
                <a:lnTo>
                  <a:pt x="496823" y="4572"/>
                </a:lnTo>
                <a:lnTo>
                  <a:pt x="501395" y="9144"/>
                </a:lnTo>
                <a:lnTo>
                  <a:pt x="505967" y="9144"/>
                </a:lnTo>
                <a:lnTo>
                  <a:pt x="505967" y="2724912"/>
                </a:lnTo>
                <a:lnTo>
                  <a:pt x="501395" y="2724912"/>
                </a:lnTo>
                <a:lnTo>
                  <a:pt x="496823" y="2729483"/>
                </a:lnTo>
                <a:close/>
              </a:path>
              <a:path w="506095" h="2734310">
                <a:moveTo>
                  <a:pt x="505967" y="9144"/>
                </a:moveTo>
                <a:lnTo>
                  <a:pt x="501395" y="9144"/>
                </a:lnTo>
                <a:lnTo>
                  <a:pt x="496823" y="4572"/>
                </a:lnTo>
                <a:lnTo>
                  <a:pt x="505967" y="4572"/>
                </a:lnTo>
                <a:lnTo>
                  <a:pt x="505967" y="9144"/>
                </a:lnTo>
                <a:close/>
              </a:path>
              <a:path w="506095" h="2734310">
                <a:moveTo>
                  <a:pt x="9144" y="2729483"/>
                </a:moveTo>
                <a:lnTo>
                  <a:pt x="4572" y="2724912"/>
                </a:lnTo>
                <a:lnTo>
                  <a:pt x="9144" y="2724912"/>
                </a:lnTo>
                <a:lnTo>
                  <a:pt x="9144" y="2729483"/>
                </a:lnTo>
                <a:close/>
              </a:path>
              <a:path w="506095" h="2734310">
                <a:moveTo>
                  <a:pt x="496823" y="2729483"/>
                </a:moveTo>
                <a:lnTo>
                  <a:pt x="9144" y="2729483"/>
                </a:lnTo>
                <a:lnTo>
                  <a:pt x="9144" y="2724912"/>
                </a:lnTo>
                <a:lnTo>
                  <a:pt x="496823" y="2724912"/>
                </a:lnTo>
                <a:lnTo>
                  <a:pt x="496823" y="2729483"/>
                </a:lnTo>
                <a:close/>
              </a:path>
              <a:path w="506095" h="2734310">
                <a:moveTo>
                  <a:pt x="505967" y="2729483"/>
                </a:moveTo>
                <a:lnTo>
                  <a:pt x="496823" y="2729483"/>
                </a:lnTo>
                <a:lnTo>
                  <a:pt x="501395" y="2724912"/>
                </a:lnTo>
                <a:lnTo>
                  <a:pt x="505967" y="2724912"/>
                </a:lnTo>
                <a:lnTo>
                  <a:pt x="505967" y="2729483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809331" y="1434882"/>
            <a:ext cx="330200" cy="25507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ts val="2880"/>
              </a:lnSpc>
              <a:spcBef>
                <a:spcPts val="75"/>
              </a:spcBef>
            </a:pPr>
            <a:r>
              <a:rPr dirty="0" sz="2400">
                <a:latin typeface="宋体"/>
                <a:cs typeface="宋体"/>
              </a:rPr>
              <a:t>电  压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ts val="2880"/>
              </a:lnSpc>
              <a:spcBef>
                <a:spcPts val="5"/>
              </a:spcBef>
            </a:pPr>
            <a:r>
              <a:rPr dirty="0" sz="2400">
                <a:latin typeface="宋体"/>
                <a:cs typeface="宋体"/>
              </a:rPr>
              <a:t>串  联  负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ts val="2770"/>
              </a:lnSpc>
              <a:spcBef>
                <a:spcPts val="85"/>
              </a:spcBef>
            </a:pPr>
            <a:r>
              <a:rPr dirty="0" sz="2400">
                <a:latin typeface="宋体"/>
                <a:cs typeface="宋体"/>
              </a:rPr>
              <a:t>反  馈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ç¬¬18è®²</dc:title>
  <dcterms:created xsi:type="dcterms:W3CDTF">2018-11-26T08:57:19Z</dcterms:created>
  <dcterms:modified xsi:type="dcterms:W3CDTF">2018-11-26T08:57:19Z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2018-11-05T00:00:00Z</vt:filetime>
  </property>
  <property fmtid="{D5CDD505-2E9C-101B-9397-08002B2CF9AE}" pid="3" name="LastSaved">
    <vt:filetime>2018-11-26T00:00:00Z</vt:filetime>
  </property>
</Properties>
</file>